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6" r:id="rId3"/>
    <p:sldId id="493" r:id="rId4"/>
    <p:sldId id="494" r:id="rId5"/>
    <p:sldId id="483" r:id="rId6"/>
    <p:sldId id="478" r:id="rId7"/>
    <p:sldId id="480" r:id="rId8"/>
    <p:sldId id="481" r:id="rId9"/>
    <p:sldId id="495" r:id="rId10"/>
    <p:sldId id="484" r:id="rId11"/>
    <p:sldId id="485" r:id="rId12"/>
    <p:sldId id="487" r:id="rId13"/>
    <p:sldId id="496" r:id="rId14"/>
    <p:sldId id="488" r:id="rId15"/>
    <p:sldId id="424" r:id="rId16"/>
    <p:sldId id="425" r:id="rId17"/>
    <p:sldId id="426" r:id="rId18"/>
    <p:sldId id="497" r:id="rId19"/>
    <p:sldId id="428" r:id="rId20"/>
    <p:sldId id="498" r:id="rId21"/>
    <p:sldId id="419" r:id="rId22"/>
    <p:sldId id="492" r:id="rId23"/>
  </p:sldIdLst>
  <p:sldSz cx="10160000" cy="5715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ABC2D"/>
    <a:srgbClr val="FBC446"/>
    <a:srgbClr val="F9B317"/>
    <a:srgbClr val="D99705"/>
    <a:srgbClr val="FDE8B9"/>
    <a:srgbClr val="F8A058"/>
    <a:srgbClr val="33B0CE"/>
    <a:srgbClr val="1C7DD6"/>
    <a:srgbClr val="2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14" autoAdjust="0"/>
  </p:normalViewPr>
  <p:slideViewPr>
    <p:cSldViewPr>
      <p:cViewPr varScale="1">
        <p:scale>
          <a:sx n="129" d="100"/>
          <a:sy n="129" d="100"/>
        </p:scale>
        <p:origin x="888" y="12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13F8-F1E4-449E-A5D1-2EF669199A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65F4-0E19-41F2-9A16-2A3738FA8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304800"/>
            <a:ext cx="6419850" cy="4843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1" name="Oval 10"/>
          <p:cNvSpPr>
            <a:spLocks noChangeArrowheads="1"/>
          </p:cNvSpPr>
          <p:nvPr userDrawn="1"/>
        </p:nvSpPr>
        <p:spPr bwMode="auto">
          <a:xfrm>
            <a:off x="1194596" y="1624542"/>
            <a:ext cx="2874698" cy="2870729"/>
          </a:xfrm>
          <a:prstGeom prst="ellipse">
            <a:avLst/>
          </a:prstGeom>
          <a:blipFill dpi="0" rotWithShape="1">
            <a:blip r:embed="rId3"/>
            <a:srcRect/>
            <a:stretch>
              <a:fillRect t="-8000" r="-1000" b="-16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2" name="Freeform 11"/>
          <p:cNvSpPr/>
          <p:nvPr userDrawn="1"/>
        </p:nvSpPr>
        <p:spPr bwMode="auto">
          <a:xfrm>
            <a:off x="957794" y="1303073"/>
            <a:ext cx="3348302" cy="3344333"/>
          </a:xfrm>
          <a:custGeom>
            <a:avLst/>
            <a:gdLst>
              <a:gd name="T0" fmla="*/ 1084 w 2168"/>
              <a:gd name="T1" fmla="*/ 25 h 2168"/>
              <a:gd name="T2" fmla="*/ 1084 w 2168"/>
              <a:gd name="T3" fmla="*/ 50 h 2168"/>
              <a:gd name="T4" fmla="*/ 1815 w 2168"/>
              <a:gd name="T5" fmla="*/ 353 h 2168"/>
              <a:gd name="T6" fmla="*/ 2118 w 2168"/>
              <a:gd name="T7" fmla="*/ 1084 h 2168"/>
              <a:gd name="T8" fmla="*/ 1815 w 2168"/>
              <a:gd name="T9" fmla="*/ 1815 h 2168"/>
              <a:gd name="T10" fmla="*/ 1084 w 2168"/>
              <a:gd name="T11" fmla="*/ 2117 h 2168"/>
              <a:gd name="T12" fmla="*/ 353 w 2168"/>
              <a:gd name="T13" fmla="*/ 1815 h 2168"/>
              <a:gd name="T14" fmla="*/ 50 w 2168"/>
              <a:gd name="T15" fmla="*/ 1084 h 2168"/>
              <a:gd name="T16" fmla="*/ 353 w 2168"/>
              <a:gd name="T17" fmla="*/ 353 h 2168"/>
              <a:gd name="T18" fmla="*/ 1084 w 2168"/>
              <a:gd name="T19" fmla="*/ 50 h 2168"/>
              <a:gd name="T20" fmla="*/ 1084 w 2168"/>
              <a:gd name="T21" fmla="*/ 25 h 2168"/>
              <a:gd name="T22" fmla="*/ 1084 w 2168"/>
              <a:gd name="T23" fmla="*/ 0 h 2168"/>
              <a:gd name="T24" fmla="*/ 318 w 2168"/>
              <a:gd name="T25" fmla="*/ 318 h 2168"/>
              <a:gd name="T26" fmla="*/ 0 w 2168"/>
              <a:gd name="T27" fmla="*/ 1084 h 2168"/>
              <a:gd name="T28" fmla="*/ 318 w 2168"/>
              <a:gd name="T29" fmla="*/ 1850 h 2168"/>
              <a:gd name="T30" fmla="*/ 1084 w 2168"/>
              <a:gd name="T31" fmla="*/ 2168 h 2168"/>
              <a:gd name="T32" fmla="*/ 1850 w 2168"/>
              <a:gd name="T33" fmla="*/ 1850 h 2168"/>
              <a:gd name="T34" fmla="*/ 2168 w 2168"/>
              <a:gd name="T35" fmla="*/ 1084 h 2168"/>
              <a:gd name="T36" fmla="*/ 1850 w 2168"/>
              <a:gd name="T37" fmla="*/ 318 h 2168"/>
              <a:gd name="T38" fmla="*/ 1084 w 2168"/>
              <a:gd name="T39" fmla="*/ 0 h 2168"/>
              <a:gd name="T40" fmla="*/ 1084 w 2168"/>
              <a:gd name="T41" fmla="*/ 25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8" h="2168">
                <a:moveTo>
                  <a:pt x="1084" y="25"/>
                </a:moveTo>
                <a:cubicBezTo>
                  <a:pt x="1084" y="50"/>
                  <a:pt x="1084" y="50"/>
                  <a:pt x="1084" y="50"/>
                </a:cubicBezTo>
                <a:cubicBezTo>
                  <a:pt x="1370" y="50"/>
                  <a:pt x="1628" y="166"/>
                  <a:pt x="1815" y="353"/>
                </a:cubicBezTo>
                <a:cubicBezTo>
                  <a:pt x="2002" y="540"/>
                  <a:pt x="2118" y="798"/>
                  <a:pt x="2118" y="1084"/>
                </a:cubicBezTo>
                <a:cubicBezTo>
                  <a:pt x="2118" y="1369"/>
                  <a:pt x="2002" y="1628"/>
                  <a:pt x="1815" y="1815"/>
                </a:cubicBezTo>
                <a:cubicBezTo>
                  <a:pt x="1628" y="2002"/>
                  <a:pt x="1370" y="2117"/>
                  <a:pt x="1084" y="2117"/>
                </a:cubicBezTo>
                <a:cubicBezTo>
                  <a:pt x="799" y="2117"/>
                  <a:pt x="540" y="2002"/>
                  <a:pt x="353" y="1815"/>
                </a:cubicBezTo>
                <a:cubicBezTo>
                  <a:pt x="166" y="1628"/>
                  <a:pt x="50" y="1369"/>
                  <a:pt x="50" y="1084"/>
                </a:cubicBezTo>
                <a:cubicBezTo>
                  <a:pt x="50" y="798"/>
                  <a:pt x="166" y="540"/>
                  <a:pt x="353" y="353"/>
                </a:cubicBezTo>
                <a:cubicBezTo>
                  <a:pt x="540" y="166"/>
                  <a:pt x="799" y="50"/>
                  <a:pt x="1084" y="50"/>
                </a:cubicBezTo>
                <a:cubicBezTo>
                  <a:pt x="1084" y="25"/>
                  <a:pt x="1084" y="25"/>
                  <a:pt x="1084" y="25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785" y="0"/>
                  <a:pt x="514" y="122"/>
                  <a:pt x="318" y="318"/>
                </a:cubicBezTo>
                <a:cubicBezTo>
                  <a:pt x="122" y="514"/>
                  <a:pt x="0" y="785"/>
                  <a:pt x="0" y="1084"/>
                </a:cubicBezTo>
                <a:cubicBezTo>
                  <a:pt x="0" y="1383"/>
                  <a:pt x="122" y="1654"/>
                  <a:pt x="318" y="1850"/>
                </a:cubicBezTo>
                <a:cubicBezTo>
                  <a:pt x="514" y="2046"/>
                  <a:pt x="785" y="2168"/>
                  <a:pt x="1084" y="2168"/>
                </a:cubicBezTo>
                <a:cubicBezTo>
                  <a:pt x="1383" y="2168"/>
                  <a:pt x="1654" y="2046"/>
                  <a:pt x="1850" y="1850"/>
                </a:cubicBezTo>
                <a:cubicBezTo>
                  <a:pt x="2046" y="1654"/>
                  <a:pt x="2168" y="1383"/>
                  <a:pt x="2168" y="1084"/>
                </a:cubicBezTo>
                <a:cubicBezTo>
                  <a:pt x="2168" y="785"/>
                  <a:pt x="2046" y="514"/>
                  <a:pt x="1850" y="318"/>
                </a:cubicBezTo>
                <a:cubicBezTo>
                  <a:pt x="1654" y="122"/>
                  <a:pt x="1383" y="0"/>
                  <a:pt x="1084" y="0"/>
                </a:cubicBezTo>
                <a:lnTo>
                  <a:pt x="1084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3" name="Freeform 12"/>
          <p:cNvSpPr/>
          <p:nvPr userDrawn="1"/>
        </p:nvSpPr>
        <p:spPr bwMode="auto">
          <a:xfrm>
            <a:off x="587377" y="1242219"/>
            <a:ext cx="3780896" cy="3774282"/>
          </a:xfrm>
          <a:custGeom>
            <a:avLst/>
            <a:gdLst>
              <a:gd name="T0" fmla="*/ 1224 w 2448"/>
              <a:gd name="T1" fmla="*/ 10 h 2448"/>
              <a:gd name="T2" fmla="*/ 1224 w 2448"/>
              <a:gd name="T3" fmla="*/ 20 h 2448"/>
              <a:gd name="T4" fmla="*/ 2075 w 2448"/>
              <a:gd name="T5" fmla="*/ 373 h 2448"/>
              <a:gd name="T6" fmla="*/ 2428 w 2448"/>
              <a:gd name="T7" fmla="*/ 1224 h 2448"/>
              <a:gd name="T8" fmla="*/ 2075 w 2448"/>
              <a:gd name="T9" fmla="*/ 2075 h 2448"/>
              <a:gd name="T10" fmla="*/ 1224 w 2448"/>
              <a:gd name="T11" fmla="*/ 2428 h 2448"/>
              <a:gd name="T12" fmla="*/ 373 w 2448"/>
              <a:gd name="T13" fmla="*/ 2075 h 2448"/>
              <a:gd name="T14" fmla="*/ 20 w 2448"/>
              <a:gd name="T15" fmla="*/ 1224 h 2448"/>
              <a:gd name="T16" fmla="*/ 373 w 2448"/>
              <a:gd name="T17" fmla="*/ 373 h 2448"/>
              <a:gd name="T18" fmla="*/ 1224 w 2448"/>
              <a:gd name="T19" fmla="*/ 20 h 2448"/>
              <a:gd name="T20" fmla="*/ 1224 w 2448"/>
              <a:gd name="T21" fmla="*/ 10 h 2448"/>
              <a:gd name="T22" fmla="*/ 1224 w 2448"/>
              <a:gd name="T23" fmla="*/ 0 h 2448"/>
              <a:gd name="T24" fmla="*/ 0 w 2448"/>
              <a:gd name="T25" fmla="*/ 1224 h 2448"/>
              <a:gd name="T26" fmla="*/ 1224 w 2448"/>
              <a:gd name="T27" fmla="*/ 2448 h 2448"/>
              <a:gd name="T28" fmla="*/ 2448 w 2448"/>
              <a:gd name="T29" fmla="*/ 1224 h 2448"/>
              <a:gd name="T30" fmla="*/ 1224 w 2448"/>
              <a:gd name="T31" fmla="*/ 0 h 2448"/>
              <a:gd name="T32" fmla="*/ 1224 w 2448"/>
              <a:gd name="T33" fmla="*/ 1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48" h="2448">
                <a:moveTo>
                  <a:pt x="1224" y="10"/>
                </a:moveTo>
                <a:cubicBezTo>
                  <a:pt x="1224" y="20"/>
                  <a:pt x="1224" y="20"/>
                  <a:pt x="1224" y="20"/>
                </a:cubicBezTo>
                <a:cubicBezTo>
                  <a:pt x="1556" y="20"/>
                  <a:pt x="1857" y="155"/>
                  <a:pt x="2075" y="373"/>
                </a:cubicBezTo>
                <a:cubicBezTo>
                  <a:pt x="2293" y="591"/>
                  <a:pt x="2428" y="892"/>
                  <a:pt x="2428" y="1224"/>
                </a:cubicBezTo>
                <a:cubicBezTo>
                  <a:pt x="2428" y="1557"/>
                  <a:pt x="2293" y="1857"/>
                  <a:pt x="2075" y="2075"/>
                </a:cubicBezTo>
                <a:cubicBezTo>
                  <a:pt x="1857" y="2293"/>
                  <a:pt x="1556" y="2428"/>
                  <a:pt x="1224" y="2428"/>
                </a:cubicBezTo>
                <a:cubicBezTo>
                  <a:pt x="891" y="2428"/>
                  <a:pt x="591" y="2293"/>
                  <a:pt x="373" y="2075"/>
                </a:cubicBezTo>
                <a:cubicBezTo>
                  <a:pt x="155" y="1857"/>
                  <a:pt x="20" y="1557"/>
                  <a:pt x="20" y="1224"/>
                </a:cubicBezTo>
                <a:cubicBezTo>
                  <a:pt x="20" y="892"/>
                  <a:pt x="155" y="591"/>
                  <a:pt x="373" y="373"/>
                </a:cubicBezTo>
                <a:cubicBezTo>
                  <a:pt x="591" y="155"/>
                  <a:pt x="891" y="20"/>
                  <a:pt x="1224" y="20"/>
                </a:cubicBezTo>
                <a:cubicBezTo>
                  <a:pt x="1224" y="10"/>
                  <a:pt x="1224" y="10"/>
                  <a:pt x="1224" y="1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548" y="0"/>
                  <a:pt x="0" y="548"/>
                  <a:pt x="0" y="1224"/>
                </a:cubicBezTo>
                <a:cubicBezTo>
                  <a:pt x="0" y="1900"/>
                  <a:pt x="548" y="2448"/>
                  <a:pt x="1224" y="2448"/>
                </a:cubicBezTo>
                <a:cubicBezTo>
                  <a:pt x="1900" y="2448"/>
                  <a:pt x="2448" y="1900"/>
                  <a:pt x="2448" y="1224"/>
                </a:cubicBezTo>
                <a:cubicBezTo>
                  <a:pt x="2448" y="548"/>
                  <a:pt x="1900" y="0"/>
                  <a:pt x="1224" y="0"/>
                </a:cubicBezTo>
                <a:lnTo>
                  <a:pt x="1224" y="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4" name="Freeform 13"/>
          <p:cNvSpPr/>
          <p:nvPr userDrawn="1"/>
        </p:nvSpPr>
        <p:spPr bwMode="auto">
          <a:xfrm>
            <a:off x="895616" y="1086115"/>
            <a:ext cx="3782219" cy="3778250"/>
          </a:xfrm>
          <a:custGeom>
            <a:avLst/>
            <a:gdLst>
              <a:gd name="T0" fmla="*/ 1224 w 2449"/>
              <a:gd name="T1" fmla="*/ 20 h 2450"/>
              <a:gd name="T2" fmla="*/ 1224 w 2449"/>
              <a:gd name="T3" fmla="*/ 40 h 2450"/>
              <a:gd name="T4" fmla="*/ 2062 w 2449"/>
              <a:gd name="T5" fmla="*/ 387 h 2450"/>
              <a:gd name="T6" fmla="*/ 2409 w 2449"/>
              <a:gd name="T7" fmla="*/ 1225 h 2450"/>
              <a:gd name="T8" fmla="*/ 2062 w 2449"/>
              <a:gd name="T9" fmla="*/ 2063 h 2450"/>
              <a:gd name="T10" fmla="*/ 1224 w 2449"/>
              <a:gd name="T11" fmla="*/ 2410 h 2450"/>
              <a:gd name="T12" fmla="*/ 387 w 2449"/>
              <a:gd name="T13" fmla="*/ 2063 h 2450"/>
              <a:gd name="T14" fmla="*/ 40 w 2449"/>
              <a:gd name="T15" fmla="*/ 1225 h 2450"/>
              <a:gd name="T16" fmla="*/ 387 w 2449"/>
              <a:gd name="T17" fmla="*/ 387 h 2450"/>
              <a:gd name="T18" fmla="*/ 1224 w 2449"/>
              <a:gd name="T19" fmla="*/ 40 h 2450"/>
              <a:gd name="T20" fmla="*/ 1224 w 2449"/>
              <a:gd name="T21" fmla="*/ 20 h 2450"/>
              <a:gd name="T22" fmla="*/ 1224 w 2449"/>
              <a:gd name="T23" fmla="*/ 0 h 2450"/>
              <a:gd name="T24" fmla="*/ 358 w 2449"/>
              <a:gd name="T25" fmla="*/ 359 h 2450"/>
              <a:gd name="T26" fmla="*/ 0 w 2449"/>
              <a:gd name="T27" fmla="*/ 1225 h 2450"/>
              <a:gd name="T28" fmla="*/ 358 w 2449"/>
              <a:gd name="T29" fmla="*/ 2091 h 2450"/>
              <a:gd name="T30" fmla="*/ 1224 w 2449"/>
              <a:gd name="T31" fmla="*/ 2450 h 2450"/>
              <a:gd name="T32" fmla="*/ 2090 w 2449"/>
              <a:gd name="T33" fmla="*/ 2091 h 2450"/>
              <a:gd name="T34" fmla="*/ 2449 w 2449"/>
              <a:gd name="T35" fmla="*/ 1225 h 2450"/>
              <a:gd name="T36" fmla="*/ 2090 w 2449"/>
              <a:gd name="T37" fmla="*/ 359 h 2450"/>
              <a:gd name="T38" fmla="*/ 1224 w 2449"/>
              <a:gd name="T39" fmla="*/ 0 h 2450"/>
              <a:gd name="T40" fmla="*/ 1224 w 2449"/>
              <a:gd name="T41" fmla="*/ 20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9" h="2450">
                <a:moveTo>
                  <a:pt x="1224" y="20"/>
                </a:moveTo>
                <a:cubicBezTo>
                  <a:pt x="1224" y="40"/>
                  <a:pt x="1224" y="40"/>
                  <a:pt x="1224" y="40"/>
                </a:cubicBezTo>
                <a:cubicBezTo>
                  <a:pt x="1551" y="40"/>
                  <a:pt x="1848" y="173"/>
                  <a:pt x="2062" y="387"/>
                </a:cubicBezTo>
                <a:cubicBezTo>
                  <a:pt x="2276" y="602"/>
                  <a:pt x="2409" y="898"/>
                  <a:pt x="2409" y="1225"/>
                </a:cubicBezTo>
                <a:cubicBezTo>
                  <a:pt x="2409" y="1552"/>
                  <a:pt x="2276" y="1848"/>
                  <a:pt x="2062" y="2063"/>
                </a:cubicBezTo>
                <a:cubicBezTo>
                  <a:pt x="1848" y="2277"/>
                  <a:pt x="1551" y="2409"/>
                  <a:pt x="1224" y="2410"/>
                </a:cubicBezTo>
                <a:cubicBezTo>
                  <a:pt x="897" y="2409"/>
                  <a:pt x="601" y="2277"/>
                  <a:pt x="387" y="2063"/>
                </a:cubicBezTo>
                <a:cubicBezTo>
                  <a:pt x="172" y="1848"/>
                  <a:pt x="40" y="1552"/>
                  <a:pt x="40" y="1225"/>
                </a:cubicBezTo>
                <a:cubicBezTo>
                  <a:pt x="40" y="898"/>
                  <a:pt x="172" y="602"/>
                  <a:pt x="387" y="387"/>
                </a:cubicBezTo>
                <a:cubicBezTo>
                  <a:pt x="601" y="173"/>
                  <a:pt x="897" y="40"/>
                  <a:pt x="1224" y="40"/>
                </a:cubicBezTo>
                <a:cubicBezTo>
                  <a:pt x="1224" y="20"/>
                  <a:pt x="1224" y="20"/>
                  <a:pt x="1224" y="20"/>
                </a:cubicBezTo>
                <a:cubicBezTo>
                  <a:pt x="1224" y="0"/>
                  <a:pt x="1224" y="0"/>
                  <a:pt x="1224" y="0"/>
                </a:cubicBezTo>
                <a:cubicBezTo>
                  <a:pt x="886" y="0"/>
                  <a:pt x="580" y="137"/>
                  <a:pt x="358" y="359"/>
                </a:cubicBezTo>
                <a:cubicBezTo>
                  <a:pt x="137" y="580"/>
                  <a:pt x="0" y="887"/>
                  <a:pt x="0" y="1225"/>
                </a:cubicBezTo>
                <a:cubicBezTo>
                  <a:pt x="0" y="1563"/>
                  <a:pt x="137" y="1869"/>
                  <a:pt x="358" y="2091"/>
                </a:cubicBezTo>
                <a:cubicBezTo>
                  <a:pt x="580" y="2312"/>
                  <a:pt x="886" y="2450"/>
                  <a:pt x="1224" y="2450"/>
                </a:cubicBezTo>
                <a:cubicBezTo>
                  <a:pt x="1562" y="2450"/>
                  <a:pt x="1869" y="2312"/>
                  <a:pt x="2090" y="2091"/>
                </a:cubicBezTo>
                <a:cubicBezTo>
                  <a:pt x="2312" y="1869"/>
                  <a:pt x="2449" y="1563"/>
                  <a:pt x="2449" y="1225"/>
                </a:cubicBezTo>
                <a:cubicBezTo>
                  <a:pt x="2449" y="887"/>
                  <a:pt x="2312" y="580"/>
                  <a:pt x="2090" y="359"/>
                </a:cubicBezTo>
                <a:cubicBezTo>
                  <a:pt x="1869" y="137"/>
                  <a:pt x="1562" y="0"/>
                  <a:pt x="1224" y="0"/>
                </a:cubicBezTo>
                <a:lnTo>
                  <a:pt x="1224" y="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5" name="Freeform 14"/>
          <p:cNvSpPr>
            <a:spLocks noEditPoints="1"/>
          </p:cNvSpPr>
          <p:nvPr userDrawn="1"/>
        </p:nvSpPr>
        <p:spPr bwMode="auto">
          <a:xfrm>
            <a:off x="377033" y="723635"/>
            <a:ext cx="4509823" cy="4503209"/>
          </a:xfrm>
          <a:custGeom>
            <a:avLst/>
            <a:gdLst>
              <a:gd name="T0" fmla="*/ 1460 w 2920"/>
              <a:gd name="T1" fmla="*/ 2900 h 2920"/>
              <a:gd name="T2" fmla="*/ 442 w 2920"/>
              <a:gd name="T3" fmla="*/ 2478 h 2920"/>
              <a:gd name="T4" fmla="*/ 20 w 2920"/>
              <a:gd name="T5" fmla="*/ 1460 h 2920"/>
              <a:gd name="T6" fmla="*/ 442 w 2920"/>
              <a:gd name="T7" fmla="*/ 442 h 2920"/>
              <a:gd name="T8" fmla="*/ 1460 w 2920"/>
              <a:gd name="T9" fmla="*/ 20 h 2920"/>
              <a:gd name="T10" fmla="*/ 1460 w 2920"/>
              <a:gd name="T11" fmla="*/ 20 h 2920"/>
              <a:gd name="T12" fmla="*/ 2478 w 2920"/>
              <a:gd name="T13" fmla="*/ 442 h 2920"/>
              <a:gd name="T14" fmla="*/ 2900 w 2920"/>
              <a:gd name="T15" fmla="*/ 1460 h 2920"/>
              <a:gd name="T16" fmla="*/ 2478 w 2920"/>
              <a:gd name="T17" fmla="*/ 2478 h 2920"/>
              <a:gd name="T18" fmla="*/ 1460 w 2920"/>
              <a:gd name="T19" fmla="*/ 2900 h 2920"/>
              <a:gd name="T20" fmla="*/ 1460 w 2920"/>
              <a:gd name="T21" fmla="*/ 0 h 2920"/>
              <a:gd name="T22" fmla="*/ 1460 w 2920"/>
              <a:gd name="T23" fmla="*/ 0 h 2920"/>
              <a:gd name="T24" fmla="*/ 0 w 2920"/>
              <a:gd name="T25" fmla="*/ 1460 h 2920"/>
              <a:gd name="T26" fmla="*/ 1460 w 2920"/>
              <a:gd name="T27" fmla="*/ 2920 h 2920"/>
              <a:gd name="T28" fmla="*/ 2920 w 2920"/>
              <a:gd name="T29" fmla="*/ 1460 h 2920"/>
              <a:gd name="T30" fmla="*/ 1460 w 2920"/>
              <a:gd name="T31" fmla="*/ 0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20" h="2920">
                <a:moveTo>
                  <a:pt x="1460" y="2900"/>
                </a:moveTo>
                <a:cubicBezTo>
                  <a:pt x="1062" y="2900"/>
                  <a:pt x="703" y="2739"/>
                  <a:pt x="442" y="2478"/>
                </a:cubicBezTo>
                <a:cubicBezTo>
                  <a:pt x="181" y="2217"/>
                  <a:pt x="20" y="1858"/>
                  <a:pt x="20" y="1460"/>
                </a:cubicBezTo>
                <a:cubicBezTo>
                  <a:pt x="20" y="1062"/>
                  <a:pt x="181" y="702"/>
                  <a:pt x="442" y="442"/>
                </a:cubicBezTo>
                <a:cubicBezTo>
                  <a:pt x="703" y="181"/>
                  <a:pt x="1062" y="20"/>
                  <a:pt x="1460" y="20"/>
                </a:cubicBezTo>
                <a:cubicBezTo>
                  <a:pt x="1460" y="20"/>
                  <a:pt x="1460" y="20"/>
                  <a:pt x="1460" y="20"/>
                </a:cubicBezTo>
                <a:cubicBezTo>
                  <a:pt x="1858" y="20"/>
                  <a:pt x="2218" y="181"/>
                  <a:pt x="2478" y="442"/>
                </a:cubicBezTo>
                <a:cubicBezTo>
                  <a:pt x="2739" y="702"/>
                  <a:pt x="2900" y="1062"/>
                  <a:pt x="2900" y="1460"/>
                </a:cubicBezTo>
                <a:cubicBezTo>
                  <a:pt x="2900" y="1858"/>
                  <a:pt x="2739" y="2217"/>
                  <a:pt x="2478" y="2478"/>
                </a:cubicBezTo>
                <a:cubicBezTo>
                  <a:pt x="2218" y="2739"/>
                  <a:pt x="1858" y="2900"/>
                  <a:pt x="1460" y="2900"/>
                </a:cubicBezTo>
                <a:moveTo>
                  <a:pt x="1460" y="0"/>
                </a:moveTo>
                <a:cubicBezTo>
                  <a:pt x="1460" y="0"/>
                  <a:pt x="1460" y="0"/>
                  <a:pt x="1460" y="0"/>
                </a:cubicBezTo>
                <a:cubicBezTo>
                  <a:pt x="654" y="0"/>
                  <a:pt x="0" y="654"/>
                  <a:pt x="0" y="1460"/>
                </a:cubicBezTo>
                <a:cubicBezTo>
                  <a:pt x="0" y="2266"/>
                  <a:pt x="654" y="2920"/>
                  <a:pt x="1460" y="2920"/>
                </a:cubicBezTo>
                <a:cubicBezTo>
                  <a:pt x="2266" y="2920"/>
                  <a:pt x="2920" y="2266"/>
                  <a:pt x="2920" y="1460"/>
                </a:cubicBezTo>
                <a:cubicBezTo>
                  <a:pt x="2920" y="654"/>
                  <a:pt x="2266" y="0"/>
                  <a:pt x="146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18" name="副标题 2"/>
          <p:cNvSpPr>
            <a:spLocks noGrp="1"/>
          </p:cNvSpPr>
          <p:nvPr>
            <p:ph type="subTitle" idx="1"/>
          </p:nvPr>
        </p:nvSpPr>
        <p:spPr>
          <a:xfrm>
            <a:off x="5263887" y="4433667"/>
            <a:ext cx="4302123" cy="46566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5">
                <a:solidFill>
                  <a:schemeClr val="tx1"/>
                </a:solidFill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标题 1"/>
          <p:cNvSpPr>
            <a:spLocks noGrp="1"/>
          </p:cNvSpPr>
          <p:nvPr>
            <p:ph type="ctrTitle"/>
          </p:nvPr>
        </p:nvSpPr>
        <p:spPr>
          <a:xfrm>
            <a:off x="5263887" y="3295958"/>
            <a:ext cx="4302123" cy="1137709"/>
          </a:xfrm>
        </p:spPr>
        <p:txBody>
          <a:bodyPr anchor="ctr">
            <a:normAutofit/>
          </a:bodyPr>
          <a:lstStyle>
            <a:lvl1pPr algn="l">
              <a:defRPr sz="333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263887" y="995327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1000" indent="0">
              <a:buNone/>
              <a:defRPr/>
            </a:lvl2pPr>
            <a:lvl3pPr marL="762000" indent="0">
              <a:buNone/>
              <a:defRPr/>
            </a:lvl3pPr>
            <a:lvl4pPr marL="1143000" indent="0">
              <a:buNone/>
              <a:defRPr/>
            </a:lvl4pPr>
            <a:lvl5pPr marL="15240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1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263887" y="1242219"/>
            <a:ext cx="4302123" cy="24689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250" b="0">
                <a:solidFill>
                  <a:schemeClr val="tx1"/>
                </a:solidFill>
              </a:defRPr>
            </a:lvl1pPr>
            <a:lvl2pPr marL="381000" indent="0">
              <a:buNone/>
              <a:defRPr/>
            </a:lvl2pPr>
            <a:lvl3pPr marL="762000" indent="0">
              <a:buNone/>
              <a:defRPr/>
            </a:lvl3pPr>
            <a:lvl4pPr marL="1143000" indent="0">
              <a:buNone/>
              <a:defRPr/>
            </a:lvl4pPr>
            <a:lvl5pPr marL="15240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93738" y="3824288"/>
            <a:ext cx="8763000" cy="125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985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156200" y="1520825"/>
            <a:ext cx="4305300" cy="3627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00088" y="1401763"/>
            <a:ext cx="4297362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00088" y="2087563"/>
            <a:ext cx="4297362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5143500" y="1401763"/>
            <a:ext cx="4319588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5143500" y="2087563"/>
            <a:ext cx="4319588" cy="307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00088" y="1714500"/>
            <a:ext cx="3276600" cy="3176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73AF836A-1432-4DF5-BACB-B3AC63762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/>
          <a:lstStyle/>
          <a:p>
            <a:fld id="{57E355D8-0322-4EBA-9ED7-0435677176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927"/>
            <a:ext cx="10159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2461490" cy="5767942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86402" y="855468"/>
            <a:ext cx="1536206" cy="1544166"/>
            <a:chOff x="382337" y="693132"/>
            <a:chExt cx="1536206" cy="1544166"/>
          </a:xfrm>
        </p:grpSpPr>
        <p:sp>
          <p:nvSpPr>
            <p:cNvPr id="20" name="椭圆 19"/>
            <p:cNvSpPr/>
            <p:nvPr/>
          </p:nvSpPr>
          <p:spPr>
            <a:xfrm>
              <a:off x="382337" y="693132"/>
              <a:ext cx="1536206" cy="1544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Picture 2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440" y="745215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/>
          <p:cNvGrpSpPr/>
          <p:nvPr userDrawn="1"/>
        </p:nvGrpSpPr>
        <p:grpSpPr>
          <a:xfrm>
            <a:off x="456370" y="238673"/>
            <a:ext cx="1396269" cy="369332"/>
            <a:chOff x="367419" y="255920"/>
            <a:chExt cx="1396269" cy="369332"/>
          </a:xfrm>
        </p:grpSpPr>
        <p:sp>
          <p:nvSpPr>
            <p:cNvPr id="27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目标规划</a:t>
              </a:r>
            </a:p>
          </p:txBody>
        </p:sp>
        <p:pic>
          <p:nvPicPr>
            <p:cNvPr id="28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46"/>
          <p:cNvSpPr txBox="1"/>
          <p:nvPr userDrawn="1"/>
        </p:nvSpPr>
        <p:spPr>
          <a:xfrm>
            <a:off x="504194" y="2585633"/>
            <a:ext cx="1343637" cy="2095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目标规划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完成步骤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  </a:t>
            </a:r>
            <a:r>
              <a:rPr lang="zh-CN" altLang="en-US" sz="1400" kern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版权归属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－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56E1-C21E-495B-AC14-4D955C41E9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FDE-0AF3-4D41-B886-EE411CA66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副标题 18"/>
          <p:cNvSpPr txBox="1"/>
          <p:nvPr/>
        </p:nvSpPr>
        <p:spPr>
          <a:xfrm>
            <a:off x="4575944" y="4020986"/>
            <a:ext cx="5023186" cy="55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xiazaii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286833" y="1675510"/>
            <a:ext cx="4469992" cy="2093011"/>
            <a:chOff x="5305605" y="2841128"/>
            <a:chExt cx="4642812" cy="2173932"/>
          </a:xfrm>
          <a:solidFill>
            <a:schemeClr val="bg1"/>
          </a:solidFill>
        </p:grpSpPr>
        <p:sp>
          <p:nvSpPr>
            <p:cNvPr id="46" name="Freeform 29"/>
            <p:cNvSpPr>
              <a:spLocks noEditPoints="1"/>
            </p:cNvSpPr>
            <p:nvPr/>
          </p:nvSpPr>
          <p:spPr bwMode="auto">
            <a:xfrm>
              <a:off x="9198625" y="3634940"/>
              <a:ext cx="749792" cy="750953"/>
            </a:xfrm>
            <a:custGeom>
              <a:avLst/>
              <a:gdLst>
                <a:gd name="T0" fmla="*/ 230 w 460"/>
                <a:gd name="T1" fmla="*/ 401 h 460"/>
                <a:gd name="T2" fmla="*/ 59 w 460"/>
                <a:gd name="T3" fmla="*/ 230 h 460"/>
                <a:gd name="T4" fmla="*/ 230 w 460"/>
                <a:gd name="T5" fmla="*/ 59 h 460"/>
                <a:gd name="T6" fmla="*/ 401 w 460"/>
                <a:gd name="T7" fmla="*/ 230 h 460"/>
                <a:gd name="T8" fmla="*/ 230 w 460"/>
                <a:gd name="T9" fmla="*/ 401 h 460"/>
                <a:gd name="T10" fmla="*/ 230 w 460"/>
                <a:gd name="T11" fmla="*/ 0 h 460"/>
                <a:gd name="T12" fmla="*/ 0 w 460"/>
                <a:gd name="T13" fmla="*/ 230 h 460"/>
                <a:gd name="T14" fmla="*/ 230 w 460"/>
                <a:gd name="T15" fmla="*/ 460 h 460"/>
                <a:gd name="T16" fmla="*/ 460 w 460"/>
                <a:gd name="T17" fmla="*/ 230 h 460"/>
                <a:gd name="T18" fmla="*/ 230 w 460"/>
                <a:gd name="T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0" h="460">
                  <a:moveTo>
                    <a:pt x="230" y="401"/>
                  </a:moveTo>
                  <a:cubicBezTo>
                    <a:pt x="130" y="401"/>
                    <a:pt x="59" y="325"/>
                    <a:pt x="59" y="230"/>
                  </a:cubicBezTo>
                  <a:cubicBezTo>
                    <a:pt x="59" y="134"/>
                    <a:pt x="138" y="59"/>
                    <a:pt x="230" y="59"/>
                  </a:cubicBezTo>
                  <a:cubicBezTo>
                    <a:pt x="333" y="59"/>
                    <a:pt x="401" y="136"/>
                    <a:pt x="401" y="230"/>
                  </a:cubicBezTo>
                  <a:cubicBezTo>
                    <a:pt x="401" y="327"/>
                    <a:pt x="333" y="401"/>
                    <a:pt x="230" y="401"/>
                  </a:cubicBezTo>
                  <a:moveTo>
                    <a:pt x="230" y="0"/>
                  </a:moveTo>
                  <a:cubicBezTo>
                    <a:pt x="107" y="0"/>
                    <a:pt x="0" y="101"/>
                    <a:pt x="0" y="230"/>
                  </a:cubicBezTo>
                  <a:cubicBezTo>
                    <a:pt x="0" y="358"/>
                    <a:pt x="95" y="460"/>
                    <a:pt x="230" y="460"/>
                  </a:cubicBezTo>
                  <a:cubicBezTo>
                    <a:pt x="368" y="460"/>
                    <a:pt x="460" y="360"/>
                    <a:pt x="460" y="230"/>
                  </a:cubicBezTo>
                  <a:cubicBezTo>
                    <a:pt x="460" y="103"/>
                    <a:pt x="368" y="0"/>
                    <a:pt x="2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6744834" y="4093489"/>
              <a:ext cx="213563" cy="342397"/>
            </a:xfrm>
            <a:custGeom>
              <a:avLst/>
              <a:gdLst>
                <a:gd name="T0" fmla="*/ 27 w 131"/>
                <a:gd name="T1" fmla="*/ 108 h 210"/>
                <a:gd name="T2" fmla="*/ 27 w 131"/>
                <a:gd name="T3" fmla="*/ 24 h 210"/>
                <a:gd name="T4" fmla="*/ 55 w 131"/>
                <a:gd name="T5" fmla="*/ 24 h 210"/>
                <a:gd name="T6" fmla="*/ 103 w 131"/>
                <a:gd name="T7" fmla="*/ 64 h 210"/>
                <a:gd name="T8" fmla="*/ 90 w 131"/>
                <a:gd name="T9" fmla="*/ 96 h 210"/>
                <a:gd name="T10" fmla="*/ 52 w 131"/>
                <a:gd name="T11" fmla="*/ 108 h 210"/>
                <a:gd name="T12" fmla="*/ 27 w 131"/>
                <a:gd name="T13" fmla="*/ 108 h 210"/>
                <a:gd name="T14" fmla="*/ 60 w 131"/>
                <a:gd name="T15" fmla="*/ 0 h 210"/>
                <a:gd name="T16" fmla="*/ 0 w 131"/>
                <a:gd name="T17" fmla="*/ 0 h 210"/>
                <a:gd name="T18" fmla="*/ 0 w 131"/>
                <a:gd name="T19" fmla="*/ 210 h 210"/>
                <a:gd name="T20" fmla="*/ 27 w 131"/>
                <a:gd name="T21" fmla="*/ 210 h 210"/>
                <a:gd name="T22" fmla="*/ 27 w 131"/>
                <a:gd name="T23" fmla="*/ 131 h 210"/>
                <a:gd name="T24" fmla="*/ 54 w 131"/>
                <a:gd name="T25" fmla="*/ 131 h 210"/>
                <a:gd name="T26" fmla="*/ 58 w 131"/>
                <a:gd name="T27" fmla="*/ 131 h 210"/>
                <a:gd name="T28" fmla="*/ 109 w 131"/>
                <a:gd name="T29" fmla="*/ 113 h 210"/>
                <a:gd name="T30" fmla="*/ 131 w 131"/>
                <a:gd name="T31" fmla="*/ 63 h 210"/>
                <a:gd name="T32" fmla="*/ 112 w 131"/>
                <a:gd name="T33" fmla="*/ 17 h 210"/>
                <a:gd name="T34" fmla="*/ 60 w 131"/>
                <a:gd name="T3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210">
                  <a:moveTo>
                    <a:pt x="27" y="10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87" y="24"/>
                    <a:pt x="103" y="37"/>
                    <a:pt x="103" y="64"/>
                  </a:cubicBezTo>
                  <a:cubicBezTo>
                    <a:pt x="103" y="78"/>
                    <a:pt x="98" y="89"/>
                    <a:pt x="90" y="96"/>
                  </a:cubicBezTo>
                  <a:cubicBezTo>
                    <a:pt x="81" y="104"/>
                    <a:pt x="69" y="108"/>
                    <a:pt x="52" y="108"/>
                  </a:cubicBezTo>
                  <a:cubicBezTo>
                    <a:pt x="27" y="108"/>
                    <a:pt x="27" y="108"/>
                    <a:pt x="27" y="108"/>
                  </a:cubicBezTo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6" y="131"/>
                    <a:pt x="57" y="131"/>
                    <a:pt x="58" y="131"/>
                  </a:cubicBezTo>
                  <a:cubicBezTo>
                    <a:pt x="78" y="131"/>
                    <a:pt x="95" y="125"/>
                    <a:pt x="109" y="113"/>
                  </a:cubicBezTo>
                  <a:cubicBezTo>
                    <a:pt x="124" y="101"/>
                    <a:pt x="131" y="84"/>
                    <a:pt x="131" y="63"/>
                  </a:cubicBezTo>
                  <a:cubicBezTo>
                    <a:pt x="131" y="43"/>
                    <a:pt x="125" y="27"/>
                    <a:pt x="112" y="17"/>
                  </a:cubicBezTo>
                  <a:cubicBezTo>
                    <a:pt x="100" y="6"/>
                    <a:pt x="82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7021073" y="4093489"/>
              <a:ext cx="183386" cy="342397"/>
            </a:xfrm>
            <a:custGeom>
              <a:avLst/>
              <a:gdLst>
                <a:gd name="T0" fmla="*/ 152 w 158"/>
                <a:gd name="T1" fmla="*/ 0 h 295"/>
                <a:gd name="T2" fmla="*/ 0 w 158"/>
                <a:gd name="T3" fmla="*/ 0 h 295"/>
                <a:gd name="T4" fmla="*/ 0 w 158"/>
                <a:gd name="T5" fmla="*/ 295 h 295"/>
                <a:gd name="T6" fmla="*/ 158 w 158"/>
                <a:gd name="T7" fmla="*/ 295 h 295"/>
                <a:gd name="T8" fmla="*/ 158 w 158"/>
                <a:gd name="T9" fmla="*/ 261 h 295"/>
                <a:gd name="T10" fmla="*/ 38 w 158"/>
                <a:gd name="T11" fmla="*/ 261 h 295"/>
                <a:gd name="T12" fmla="*/ 38 w 158"/>
                <a:gd name="T13" fmla="*/ 161 h 295"/>
                <a:gd name="T14" fmla="*/ 144 w 158"/>
                <a:gd name="T15" fmla="*/ 161 h 295"/>
                <a:gd name="T16" fmla="*/ 144 w 158"/>
                <a:gd name="T17" fmla="*/ 128 h 295"/>
                <a:gd name="T18" fmla="*/ 38 w 158"/>
                <a:gd name="T19" fmla="*/ 128 h 295"/>
                <a:gd name="T20" fmla="*/ 38 w 158"/>
                <a:gd name="T21" fmla="*/ 34 h 295"/>
                <a:gd name="T22" fmla="*/ 152 w 158"/>
                <a:gd name="T23" fmla="*/ 34 h 295"/>
                <a:gd name="T24" fmla="*/ 152 w 158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95">
                  <a:moveTo>
                    <a:pt x="152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8" y="295"/>
                  </a:lnTo>
                  <a:lnTo>
                    <a:pt x="158" y="261"/>
                  </a:lnTo>
                  <a:lnTo>
                    <a:pt x="38" y="261"/>
                  </a:lnTo>
                  <a:lnTo>
                    <a:pt x="38" y="161"/>
                  </a:lnTo>
                  <a:lnTo>
                    <a:pt x="144" y="161"/>
                  </a:lnTo>
                  <a:lnTo>
                    <a:pt x="144" y="128"/>
                  </a:lnTo>
                  <a:lnTo>
                    <a:pt x="38" y="128"/>
                  </a:lnTo>
                  <a:lnTo>
                    <a:pt x="38" y="34"/>
                  </a:lnTo>
                  <a:lnTo>
                    <a:pt x="152" y="34"/>
                  </a:lnTo>
                  <a:lnTo>
                    <a:pt x="1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7269456" y="4093489"/>
              <a:ext cx="249544" cy="342397"/>
            </a:xfrm>
            <a:custGeom>
              <a:avLst/>
              <a:gdLst>
                <a:gd name="T0" fmla="*/ 27 w 153"/>
                <a:gd name="T1" fmla="*/ 98 h 210"/>
                <a:gd name="T2" fmla="*/ 27 w 153"/>
                <a:gd name="T3" fmla="*/ 24 h 210"/>
                <a:gd name="T4" fmla="*/ 59 w 153"/>
                <a:gd name="T5" fmla="*/ 24 h 210"/>
                <a:gd name="T6" fmla="*/ 90 w 153"/>
                <a:gd name="T7" fmla="*/ 33 h 210"/>
                <a:gd name="T8" fmla="*/ 101 w 153"/>
                <a:gd name="T9" fmla="*/ 59 h 210"/>
                <a:gd name="T10" fmla="*/ 89 w 153"/>
                <a:gd name="T11" fmla="*/ 87 h 210"/>
                <a:gd name="T12" fmla="*/ 59 w 153"/>
                <a:gd name="T13" fmla="*/ 98 h 210"/>
                <a:gd name="T14" fmla="*/ 27 w 153"/>
                <a:gd name="T15" fmla="*/ 98 h 210"/>
                <a:gd name="T16" fmla="*/ 64 w 153"/>
                <a:gd name="T17" fmla="*/ 0 h 210"/>
                <a:gd name="T18" fmla="*/ 0 w 153"/>
                <a:gd name="T19" fmla="*/ 0 h 210"/>
                <a:gd name="T20" fmla="*/ 0 w 153"/>
                <a:gd name="T21" fmla="*/ 210 h 210"/>
                <a:gd name="T22" fmla="*/ 27 w 153"/>
                <a:gd name="T23" fmla="*/ 210 h 210"/>
                <a:gd name="T24" fmla="*/ 27 w 153"/>
                <a:gd name="T25" fmla="*/ 122 h 210"/>
                <a:gd name="T26" fmla="*/ 47 w 153"/>
                <a:gd name="T27" fmla="*/ 122 h 210"/>
                <a:gd name="T28" fmla="*/ 67 w 153"/>
                <a:gd name="T29" fmla="*/ 128 h 210"/>
                <a:gd name="T30" fmla="*/ 86 w 153"/>
                <a:gd name="T31" fmla="*/ 152 h 210"/>
                <a:gd name="T32" fmla="*/ 121 w 153"/>
                <a:gd name="T33" fmla="*/ 210 h 210"/>
                <a:gd name="T34" fmla="*/ 153 w 153"/>
                <a:gd name="T35" fmla="*/ 210 h 210"/>
                <a:gd name="T36" fmla="*/ 114 w 153"/>
                <a:gd name="T37" fmla="*/ 147 h 210"/>
                <a:gd name="T38" fmla="*/ 97 w 153"/>
                <a:gd name="T39" fmla="*/ 124 h 210"/>
                <a:gd name="T40" fmla="*/ 83 w 153"/>
                <a:gd name="T41" fmla="*/ 113 h 210"/>
                <a:gd name="T42" fmla="*/ 83 w 153"/>
                <a:gd name="T43" fmla="*/ 113 h 210"/>
                <a:gd name="T44" fmla="*/ 129 w 153"/>
                <a:gd name="T45" fmla="*/ 56 h 210"/>
                <a:gd name="T46" fmla="*/ 112 w 153"/>
                <a:gd name="T47" fmla="*/ 15 h 210"/>
                <a:gd name="T48" fmla="*/ 64 w 153"/>
                <a:gd name="T4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210">
                  <a:moveTo>
                    <a:pt x="27" y="98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73" y="24"/>
                    <a:pt x="83" y="27"/>
                    <a:pt x="90" y="33"/>
                  </a:cubicBezTo>
                  <a:cubicBezTo>
                    <a:pt x="97" y="39"/>
                    <a:pt x="101" y="48"/>
                    <a:pt x="101" y="59"/>
                  </a:cubicBezTo>
                  <a:cubicBezTo>
                    <a:pt x="101" y="70"/>
                    <a:pt x="97" y="80"/>
                    <a:pt x="89" y="87"/>
                  </a:cubicBezTo>
                  <a:cubicBezTo>
                    <a:pt x="81" y="94"/>
                    <a:pt x="71" y="98"/>
                    <a:pt x="59" y="98"/>
                  </a:cubicBezTo>
                  <a:cubicBezTo>
                    <a:pt x="27" y="98"/>
                    <a:pt x="27" y="98"/>
                    <a:pt x="27" y="98"/>
                  </a:cubicBezTo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7" y="210"/>
                    <a:pt x="27" y="210"/>
                    <a:pt x="27" y="210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5" y="122"/>
                    <a:pt x="61" y="124"/>
                    <a:pt x="67" y="128"/>
                  </a:cubicBezTo>
                  <a:cubicBezTo>
                    <a:pt x="73" y="132"/>
                    <a:pt x="79" y="140"/>
                    <a:pt x="86" y="152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53" y="210"/>
                    <a:pt x="153" y="210"/>
                    <a:pt x="153" y="210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7" y="136"/>
                    <a:pt x="102" y="128"/>
                    <a:pt x="97" y="124"/>
                  </a:cubicBezTo>
                  <a:cubicBezTo>
                    <a:pt x="93" y="119"/>
                    <a:pt x="88" y="116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114" y="104"/>
                    <a:pt x="129" y="85"/>
                    <a:pt x="129" y="56"/>
                  </a:cubicBezTo>
                  <a:cubicBezTo>
                    <a:pt x="129" y="39"/>
                    <a:pt x="123" y="25"/>
                    <a:pt x="112" y="15"/>
                  </a:cubicBezTo>
                  <a:cubicBezTo>
                    <a:pt x="100" y="5"/>
                    <a:pt x="8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548016" y="4088846"/>
              <a:ext cx="210081" cy="351683"/>
            </a:xfrm>
            <a:custGeom>
              <a:avLst/>
              <a:gdLst>
                <a:gd name="T0" fmla="*/ 74 w 129"/>
                <a:gd name="T1" fmla="*/ 0 h 216"/>
                <a:gd name="T2" fmla="*/ 21 w 129"/>
                <a:gd name="T3" fmla="*/ 15 h 216"/>
                <a:gd name="T4" fmla="*/ 0 w 129"/>
                <a:gd name="T5" fmla="*/ 56 h 216"/>
                <a:gd name="T6" fmla="*/ 10 w 129"/>
                <a:gd name="T7" fmla="*/ 87 h 216"/>
                <a:gd name="T8" fmla="*/ 52 w 129"/>
                <a:gd name="T9" fmla="*/ 116 h 216"/>
                <a:gd name="T10" fmla="*/ 83 w 129"/>
                <a:gd name="T11" fmla="*/ 133 h 216"/>
                <a:gd name="T12" fmla="*/ 96 w 129"/>
                <a:gd name="T13" fmla="*/ 145 h 216"/>
                <a:gd name="T14" fmla="*/ 101 w 129"/>
                <a:gd name="T15" fmla="*/ 161 h 216"/>
                <a:gd name="T16" fmla="*/ 56 w 129"/>
                <a:gd name="T17" fmla="*/ 193 h 216"/>
                <a:gd name="T18" fmla="*/ 26 w 129"/>
                <a:gd name="T19" fmla="*/ 187 h 216"/>
                <a:gd name="T20" fmla="*/ 0 w 129"/>
                <a:gd name="T21" fmla="*/ 173 h 216"/>
                <a:gd name="T22" fmla="*/ 0 w 129"/>
                <a:gd name="T23" fmla="*/ 204 h 216"/>
                <a:gd name="T24" fmla="*/ 24 w 129"/>
                <a:gd name="T25" fmla="*/ 213 h 216"/>
                <a:gd name="T26" fmla="*/ 53 w 129"/>
                <a:gd name="T27" fmla="*/ 216 h 216"/>
                <a:gd name="T28" fmla="*/ 109 w 129"/>
                <a:gd name="T29" fmla="*/ 202 h 216"/>
                <a:gd name="T30" fmla="*/ 129 w 129"/>
                <a:gd name="T31" fmla="*/ 159 h 216"/>
                <a:gd name="T32" fmla="*/ 117 w 129"/>
                <a:gd name="T33" fmla="*/ 126 h 216"/>
                <a:gd name="T34" fmla="*/ 73 w 129"/>
                <a:gd name="T35" fmla="*/ 97 h 216"/>
                <a:gd name="T36" fmla="*/ 37 w 129"/>
                <a:gd name="T37" fmla="*/ 75 h 216"/>
                <a:gd name="T38" fmla="*/ 29 w 129"/>
                <a:gd name="T39" fmla="*/ 54 h 216"/>
                <a:gd name="T40" fmla="*/ 41 w 129"/>
                <a:gd name="T41" fmla="*/ 32 h 216"/>
                <a:gd name="T42" fmla="*/ 72 w 129"/>
                <a:gd name="T43" fmla="*/ 24 h 216"/>
                <a:gd name="T44" fmla="*/ 120 w 129"/>
                <a:gd name="T45" fmla="*/ 37 h 216"/>
                <a:gd name="T46" fmla="*/ 120 w 129"/>
                <a:gd name="T47" fmla="*/ 7 h 216"/>
                <a:gd name="T48" fmla="*/ 74 w 129"/>
                <a:gd name="T4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216">
                  <a:moveTo>
                    <a:pt x="74" y="0"/>
                  </a:moveTo>
                  <a:cubicBezTo>
                    <a:pt x="53" y="0"/>
                    <a:pt x="35" y="5"/>
                    <a:pt x="21" y="15"/>
                  </a:cubicBezTo>
                  <a:cubicBezTo>
                    <a:pt x="7" y="25"/>
                    <a:pt x="0" y="39"/>
                    <a:pt x="0" y="56"/>
                  </a:cubicBezTo>
                  <a:cubicBezTo>
                    <a:pt x="0" y="68"/>
                    <a:pt x="4" y="78"/>
                    <a:pt x="10" y="87"/>
                  </a:cubicBezTo>
                  <a:cubicBezTo>
                    <a:pt x="17" y="96"/>
                    <a:pt x="31" y="106"/>
                    <a:pt x="52" y="116"/>
                  </a:cubicBezTo>
                  <a:cubicBezTo>
                    <a:pt x="67" y="124"/>
                    <a:pt x="77" y="129"/>
                    <a:pt x="83" y="133"/>
                  </a:cubicBezTo>
                  <a:cubicBezTo>
                    <a:pt x="88" y="137"/>
                    <a:pt x="93" y="141"/>
                    <a:pt x="96" y="145"/>
                  </a:cubicBezTo>
                  <a:cubicBezTo>
                    <a:pt x="99" y="150"/>
                    <a:pt x="101" y="155"/>
                    <a:pt x="101" y="161"/>
                  </a:cubicBezTo>
                  <a:cubicBezTo>
                    <a:pt x="101" y="182"/>
                    <a:pt x="86" y="193"/>
                    <a:pt x="56" y="193"/>
                  </a:cubicBezTo>
                  <a:cubicBezTo>
                    <a:pt x="47" y="193"/>
                    <a:pt x="37" y="191"/>
                    <a:pt x="26" y="187"/>
                  </a:cubicBezTo>
                  <a:cubicBezTo>
                    <a:pt x="15" y="184"/>
                    <a:pt x="7" y="179"/>
                    <a:pt x="0" y="17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5" y="208"/>
                    <a:pt x="13" y="211"/>
                    <a:pt x="24" y="213"/>
                  </a:cubicBezTo>
                  <a:cubicBezTo>
                    <a:pt x="35" y="215"/>
                    <a:pt x="45" y="216"/>
                    <a:pt x="53" y="216"/>
                  </a:cubicBezTo>
                  <a:cubicBezTo>
                    <a:pt x="77" y="216"/>
                    <a:pt x="96" y="211"/>
                    <a:pt x="109" y="202"/>
                  </a:cubicBezTo>
                  <a:cubicBezTo>
                    <a:pt x="122" y="192"/>
                    <a:pt x="129" y="178"/>
                    <a:pt x="129" y="159"/>
                  </a:cubicBezTo>
                  <a:cubicBezTo>
                    <a:pt x="129" y="147"/>
                    <a:pt x="125" y="136"/>
                    <a:pt x="117" y="126"/>
                  </a:cubicBezTo>
                  <a:cubicBezTo>
                    <a:pt x="108" y="116"/>
                    <a:pt x="94" y="106"/>
                    <a:pt x="73" y="97"/>
                  </a:cubicBezTo>
                  <a:cubicBezTo>
                    <a:pt x="55" y="87"/>
                    <a:pt x="43" y="80"/>
                    <a:pt x="37" y="75"/>
                  </a:cubicBezTo>
                  <a:cubicBezTo>
                    <a:pt x="31" y="69"/>
                    <a:pt x="29" y="63"/>
                    <a:pt x="29" y="54"/>
                  </a:cubicBezTo>
                  <a:cubicBezTo>
                    <a:pt x="29" y="44"/>
                    <a:pt x="33" y="37"/>
                    <a:pt x="41" y="32"/>
                  </a:cubicBezTo>
                  <a:cubicBezTo>
                    <a:pt x="49" y="26"/>
                    <a:pt x="59" y="24"/>
                    <a:pt x="72" y="24"/>
                  </a:cubicBezTo>
                  <a:cubicBezTo>
                    <a:pt x="91" y="24"/>
                    <a:pt x="107" y="28"/>
                    <a:pt x="120" y="3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0" y="2"/>
                    <a:pt x="9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7802203" y="4088846"/>
              <a:ext cx="324987" cy="351683"/>
            </a:xfrm>
            <a:custGeom>
              <a:avLst/>
              <a:gdLst>
                <a:gd name="T0" fmla="*/ 99 w 199"/>
                <a:gd name="T1" fmla="*/ 192 h 216"/>
                <a:gd name="T2" fmla="*/ 48 w 199"/>
                <a:gd name="T3" fmla="*/ 169 h 216"/>
                <a:gd name="T4" fmla="*/ 29 w 199"/>
                <a:gd name="T5" fmla="*/ 108 h 216"/>
                <a:gd name="T6" fmla="*/ 49 w 199"/>
                <a:gd name="T7" fmla="*/ 47 h 216"/>
                <a:gd name="T8" fmla="*/ 101 w 199"/>
                <a:gd name="T9" fmla="*/ 24 h 216"/>
                <a:gd name="T10" fmla="*/ 152 w 199"/>
                <a:gd name="T11" fmla="*/ 46 h 216"/>
                <a:gd name="T12" fmla="*/ 171 w 199"/>
                <a:gd name="T13" fmla="*/ 109 h 216"/>
                <a:gd name="T14" fmla="*/ 151 w 199"/>
                <a:gd name="T15" fmla="*/ 170 h 216"/>
                <a:gd name="T16" fmla="*/ 99 w 199"/>
                <a:gd name="T17" fmla="*/ 192 h 216"/>
                <a:gd name="T18" fmla="*/ 102 w 199"/>
                <a:gd name="T19" fmla="*/ 0 h 216"/>
                <a:gd name="T20" fmla="*/ 28 w 199"/>
                <a:gd name="T21" fmla="*/ 30 h 216"/>
                <a:gd name="T22" fmla="*/ 0 w 199"/>
                <a:gd name="T23" fmla="*/ 110 h 216"/>
                <a:gd name="T24" fmla="*/ 27 w 199"/>
                <a:gd name="T25" fmla="*/ 187 h 216"/>
                <a:gd name="T26" fmla="*/ 99 w 199"/>
                <a:gd name="T27" fmla="*/ 216 h 216"/>
                <a:gd name="T28" fmla="*/ 172 w 199"/>
                <a:gd name="T29" fmla="*/ 186 h 216"/>
                <a:gd name="T30" fmla="*/ 199 w 199"/>
                <a:gd name="T31" fmla="*/ 105 h 216"/>
                <a:gd name="T32" fmla="*/ 172 w 199"/>
                <a:gd name="T33" fmla="*/ 29 h 216"/>
                <a:gd name="T34" fmla="*/ 102 w 199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16">
                  <a:moveTo>
                    <a:pt x="99" y="192"/>
                  </a:moveTo>
                  <a:cubicBezTo>
                    <a:pt x="78" y="192"/>
                    <a:pt x="61" y="185"/>
                    <a:pt x="48" y="169"/>
                  </a:cubicBezTo>
                  <a:cubicBezTo>
                    <a:pt x="35" y="154"/>
                    <a:pt x="29" y="134"/>
                    <a:pt x="29" y="108"/>
                  </a:cubicBezTo>
                  <a:cubicBezTo>
                    <a:pt x="29" y="83"/>
                    <a:pt x="35" y="63"/>
                    <a:pt x="49" y="47"/>
                  </a:cubicBezTo>
                  <a:cubicBezTo>
                    <a:pt x="62" y="32"/>
                    <a:pt x="79" y="24"/>
                    <a:pt x="101" y="24"/>
                  </a:cubicBezTo>
                  <a:cubicBezTo>
                    <a:pt x="122" y="24"/>
                    <a:pt x="139" y="31"/>
                    <a:pt x="152" y="46"/>
                  </a:cubicBezTo>
                  <a:cubicBezTo>
                    <a:pt x="164" y="61"/>
                    <a:pt x="171" y="82"/>
                    <a:pt x="171" y="109"/>
                  </a:cubicBezTo>
                  <a:cubicBezTo>
                    <a:pt x="171" y="135"/>
                    <a:pt x="164" y="156"/>
                    <a:pt x="151" y="170"/>
                  </a:cubicBezTo>
                  <a:cubicBezTo>
                    <a:pt x="139" y="185"/>
                    <a:pt x="121" y="192"/>
                    <a:pt x="99" y="192"/>
                  </a:cubicBezTo>
                  <a:moveTo>
                    <a:pt x="102" y="0"/>
                  </a:moveTo>
                  <a:cubicBezTo>
                    <a:pt x="71" y="0"/>
                    <a:pt x="46" y="10"/>
                    <a:pt x="28" y="30"/>
                  </a:cubicBezTo>
                  <a:cubicBezTo>
                    <a:pt x="9" y="50"/>
                    <a:pt x="0" y="77"/>
                    <a:pt x="0" y="110"/>
                  </a:cubicBezTo>
                  <a:cubicBezTo>
                    <a:pt x="0" y="142"/>
                    <a:pt x="9" y="167"/>
                    <a:pt x="27" y="187"/>
                  </a:cubicBezTo>
                  <a:cubicBezTo>
                    <a:pt x="45" y="206"/>
                    <a:pt x="69" y="216"/>
                    <a:pt x="99" y="216"/>
                  </a:cubicBezTo>
                  <a:cubicBezTo>
                    <a:pt x="129" y="216"/>
                    <a:pt x="154" y="206"/>
                    <a:pt x="172" y="186"/>
                  </a:cubicBezTo>
                  <a:cubicBezTo>
                    <a:pt x="190" y="166"/>
                    <a:pt x="199" y="139"/>
                    <a:pt x="199" y="105"/>
                  </a:cubicBezTo>
                  <a:cubicBezTo>
                    <a:pt x="199" y="74"/>
                    <a:pt x="190" y="49"/>
                    <a:pt x="172" y="29"/>
                  </a:cubicBezTo>
                  <a:cubicBezTo>
                    <a:pt x="155" y="9"/>
                    <a:pt x="131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8193347" y="4093489"/>
              <a:ext cx="278560" cy="342397"/>
            </a:xfrm>
            <a:custGeom>
              <a:avLst/>
              <a:gdLst>
                <a:gd name="T0" fmla="*/ 171 w 171"/>
                <a:gd name="T1" fmla="*/ 0 h 210"/>
                <a:gd name="T2" fmla="*/ 144 w 171"/>
                <a:gd name="T3" fmla="*/ 0 h 210"/>
                <a:gd name="T4" fmla="*/ 144 w 171"/>
                <a:gd name="T5" fmla="*/ 144 h 210"/>
                <a:gd name="T6" fmla="*/ 145 w 171"/>
                <a:gd name="T7" fmla="*/ 175 h 210"/>
                <a:gd name="T8" fmla="*/ 145 w 171"/>
                <a:gd name="T9" fmla="*/ 175 h 210"/>
                <a:gd name="T10" fmla="*/ 136 w 171"/>
                <a:gd name="T11" fmla="*/ 160 h 210"/>
                <a:gd name="T12" fmla="*/ 34 w 171"/>
                <a:gd name="T13" fmla="*/ 0 h 210"/>
                <a:gd name="T14" fmla="*/ 0 w 171"/>
                <a:gd name="T15" fmla="*/ 0 h 210"/>
                <a:gd name="T16" fmla="*/ 0 w 171"/>
                <a:gd name="T17" fmla="*/ 210 h 210"/>
                <a:gd name="T18" fmla="*/ 26 w 171"/>
                <a:gd name="T19" fmla="*/ 210 h 210"/>
                <a:gd name="T20" fmla="*/ 26 w 171"/>
                <a:gd name="T21" fmla="*/ 62 h 210"/>
                <a:gd name="T22" fmla="*/ 25 w 171"/>
                <a:gd name="T23" fmla="*/ 33 h 210"/>
                <a:gd name="T24" fmla="*/ 26 w 171"/>
                <a:gd name="T25" fmla="*/ 33 h 210"/>
                <a:gd name="T26" fmla="*/ 33 w 171"/>
                <a:gd name="T27" fmla="*/ 47 h 210"/>
                <a:gd name="T28" fmla="*/ 139 w 171"/>
                <a:gd name="T29" fmla="*/ 210 h 210"/>
                <a:gd name="T30" fmla="*/ 171 w 171"/>
                <a:gd name="T31" fmla="*/ 210 h 210"/>
                <a:gd name="T32" fmla="*/ 171 w 171"/>
                <a:gd name="T3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10">
                  <a:moveTo>
                    <a:pt x="171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59"/>
                    <a:pt x="144" y="169"/>
                    <a:pt x="145" y="175"/>
                  </a:cubicBezTo>
                  <a:cubicBezTo>
                    <a:pt x="145" y="175"/>
                    <a:pt x="145" y="175"/>
                    <a:pt x="145" y="175"/>
                  </a:cubicBezTo>
                  <a:cubicBezTo>
                    <a:pt x="144" y="173"/>
                    <a:pt x="141" y="168"/>
                    <a:pt x="136" y="16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48"/>
                    <a:pt x="26" y="38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8"/>
                    <a:pt x="30" y="42"/>
                    <a:pt x="33" y="47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0"/>
            <p:cNvSpPr>
              <a:spLocks noEditPoints="1"/>
            </p:cNvSpPr>
            <p:nvPr/>
          </p:nvSpPr>
          <p:spPr bwMode="auto">
            <a:xfrm>
              <a:off x="8520656" y="4093489"/>
              <a:ext cx="308738" cy="342397"/>
            </a:xfrm>
            <a:custGeom>
              <a:avLst/>
              <a:gdLst>
                <a:gd name="T0" fmla="*/ 59 w 189"/>
                <a:gd name="T1" fmla="*/ 129 h 210"/>
                <a:gd name="T2" fmla="*/ 90 w 189"/>
                <a:gd name="T3" fmla="*/ 42 h 210"/>
                <a:gd name="T4" fmla="*/ 93 w 189"/>
                <a:gd name="T5" fmla="*/ 27 h 210"/>
                <a:gd name="T6" fmla="*/ 94 w 189"/>
                <a:gd name="T7" fmla="*/ 27 h 210"/>
                <a:gd name="T8" fmla="*/ 97 w 189"/>
                <a:gd name="T9" fmla="*/ 42 h 210"/>
                <a:gd name="T10" fmla="*/ 129 w 189"/>
                <a:gd name="T11" fmla="*/ 129 h 210"/>
                <a:gd name="T12" fmla="*/ 59 w 189"/>
                <a:gd name="T13" fmla="*/ 129 h 210"/>
                <a:gd name="T14" fmla="*/ 109 w 189"/>
                <a:gd name="T15" fmla="*/ 0 h 210"/>
                <a:gd name="T16" fmla="*/ 80 w 189"/>
                <a:gd name="T17" fmla="*/ 0 h 210"/>
                <a:gd name="T18" fmla="*/ 0 w 189"/>
                <a:gd name="T19" fmla="*/ 210 h 210"/>
                <a:gd name="T20" fmla="*/ 30 w 189"/>
                <a:gd name="T21" fmla="*/ 210 h 210"/>
                <a:gd name="T22" fmla="*/ 50 w 189"/>
                <a:gd name="T23" fmla="*/ 152 h 210"/>
                <a:gd name="T24" fmla="*/ 137 w 189"/>
                <a:gd name="T25" fmla="*/ 152 h 210"/>
                <a:gd name="T26" fmla="*/ 159 w 189"/>
                <a:gd name="T27" fmla="*/ 210 h 210"/>
                <a:gd name="T28" fmla="*/ 189 w 189"/>
                <a:gd name="T29" fmla="*/ 210 h 210"/>
                <a:gd name="T30" fmla="*/ 109 w 189"/>
                <a:gd name="T3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210">
                  <a:moveTo>
                    <a:pt x="59" y="129"/>
                  </a:moveTo>
                  <a:cubicBezTo>
                    <a:pt x="90" y="42"/>
                    <a:pt x="90" y="42"/>
                    <a:pt x="90" y="42"/>
                  </a:cubicBezTo>
                  <a:cubicBezTo>
                    <a:pt x="91" y="38"/>
                    <a:pt x="92" y="33"/>
                    <a:pt x="93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5" y="34"/>
                    <a:pt x="96" y="39"/>
                    <a:pt x="97" y="42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59" y="129"/>
                    <a:pt x="59" y="129"/>
                    <a:pt x="59" y="129"/>
                  </a:cubicBezTo>
                  <a:moveTo>
                    <a:pt x="10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30" y="210"/>
                    <a:pt x="30" y="210"/>
                    <a:pt x="30" y="210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59" y="210"/>
                    <a:pt x="159" y="210"/>
                    <a:pt x="15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8878142" y="4093489"/>
              <a:ext cx="178743" cy="342397"/>
            </a:xfrm>
            <a:custGeom>
              <a:avLst/>
              <a:gdLst>
                <a:gd name="T0" fmla="*/ 38 w 154"/>
                <a:gd name="T1" fmla="*/ 0 h 295"/>
                <a:gd name="T2" fmla="*/ 0 w 154"/>
                <a:gd name="T3" fmla="*/ 0 h 295"/>
                <a:gd name="T4" fmla="*/ 0 w 154"/>
                <a:gd name="T5" fmla="*/ 295 h 295"/>
                <a:gd name="T6" fmla="*/ 154 w 154"/>
                <a:gd name="T7" fmla="*/ 295 h 295"/>
                <a:gd name="T8" fmla="*/ 154 w 154"/>
                <a:gd name="T9" fmla="*/ 261 h 295"/>
                <a:gd name="T10" fmla="*/ 38 w 154"/>
                <a:gd name="T11" fmla="*/ 261 h 295"/>
                <a:gd name="T12" fmla="*/ 38 w 1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95">
                  <a:moveTo>
                    <a:pt x="3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54" y="295"/>
                  </a:lnTo>
                  <a:lnTo>
                    <a:pt x="154" y="261"/>
                  </a:lnTo>
                  <a:lnTo>
                    <a:pt x="38" y="261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6739031" y="4546149"/>
              <a:ext cx="470071" cy="429447"/>
            </a:xfrm>
            <a:custGeom>
              <a:avLst/>
              <a:gdLst>
                <a:gd name="T0" fmla="*/ 70 w 288"/>
                <a:gd name="T1" fmla="*/ 112 h 263"/>
                <a:gd name="T2" fmla="*/ 70 w 288"/>
                <a:gd name="T3" fmla="*/ 43 h 263"/>
                <a:gd name="T4" fmla="*/ 159 w 288"/>
                <a:gd name="T5" fmla="*/ 43 h 263"/>
                <a:gd name="T6" fmla="*/ 187 w 288"/>
                <a:gd name="T7" fmla="*/ 44 h 263"/>
                <a:gd name="T8" fmla="*/ 201 w 288"/>
                <a:gd name="T9" fmla="*/ 49 h 263"/>
                <a:gd name="T10" fmla="*/ 216 w 288"/>
                <a:gd name="T11" fmla="*/ 78 h 263"/>
                <a:gd name="T12" fmla="*/ 201 w 288"/>
                <a:gd name="T13" fmla="*/ 106 h 263"/>
                <a:gd name="T14" fmla="*/ 187 w 288"/>
                <a:gd name="T15" fmla="*/ 111 h 263"/>
                <a:gd name="T16" fmla="*/ 159 w 288"/>
                <a:gd name="T17" fmla="*/ 112 h 263"/>
                <a:gd name="T18" fmla="*/ 70 w 288"/>
                <a:gd name="T19" fmla="*/ 112 h 263"/>
                <a:gd name="T20" fmla="*/ 165 w 288"/>
                <a:gd name="T21" fmla="*/ 0 h 263"/>
                <a:gd name="T22" fmla="*/ 0 w 288"/>
                <a:gd name="T23" fmla="*/ 0 h 263"/>
                <a:gd name="T24" fmla="*/ 0 w 288"/>
                <a:gd name="T25" fmla="*/ 6 h 263"/>
                <a:gd name="T26" fmla="*/ 10 w 288"/>
                <a:gd name="T27" fmla="*/ 11 h 263"/>
                <a:gd name="T28" fmla="*/ 12 w 288"/>
                <a:gd name="T29" fmla="*/ 20 h 263"/>
                <a:gd name="T30" fmla="*/ 12 w 288"/>
                <a:gd name="T31" fmla="*/ 243 h 263"/>
                <a:gd name="T32" fmla="*/ 10 w 288"/>
                <a:gd name="T33" fmla="*/ 252 h 263"/>
                <a:gd name="T34" fmla="*/ 0 w 288"/>
                <a:gd name="T35" fmla="*/ 257 h 263"/>
                <a:gd name="T36" fmla="*/ 0 w 288"/>
                <a:gd name="T37" fmla="*/ 263 h 263"/>
                <a:gd name="T38" fmla="*/ 82 w 288"/>
                <a:gd name="T39" fmla="*/ 263 h 263"/>
                <a:gd name="T40" fmla="*/ 82 w 288"/>
                <a:gd name="T41" fmla="*/ 257 h 263"/>
                <a:gd name="T42" fmla="*/ 73 w 288"/>
                <a:gd name="T43" fmla="*/ 252 h 263"/>
                <a:gd name="T44" fmla="*/ 70 w 288"/>
                <a:gd name="T45" fmla="*/ 243 h 263"/>
                <a:gd name="T46" fmla="*/ 70 w 288"/>
                <a:gd name="T47" fmla="*/ 156 h 263"/>
                <a:gd name="T48" fmla="*/ 140 w 288"/>
                <a:gd name="T49" fmla="*/ 156 h 263"/>
                <a:gd name="T50" fmla="*/ 194 w 288"/>
                <a:gd name="T51" fmla="*/ 233 h 263"/>
                <a:gd name="T52" fmla="*/ 203 w 288"/>
                <a:gd name="T53" fmla="*/ 250 h 263"/>
                <a:gd name="T54" fmla="*/ 193 w 288"/>
                <a:gd name="T55" fmla="*/ 257 h 263"/>
                <a:gd name="T56" fmla="*/ 193 w 288"/>
                <a:gd name="T57" fmla="*/ 263 h 263"/>
                <a:gd name="T58" fmla="*/ 288 w 288"/>
                <a:gd name="T59" fmla="*/ 263 h 263"/>
                <a:gd name="T60" fmla="*/ 288 w 288"/>
                <a:gd name="T61" fmla="*/ 257 h 263"/>
                <a:gd name="T62" fmla="*/ 273 w 288"/>
                <a:gd name="T63" fmla="*/ 251 h 263"/>
                <a:gd name="T64" fmla="*/ 253 w 288"/>
                <a:gd name="T65" fmla="*/ 227 h 263"/>
                <a:gd name="T66" fmla="*/ 202 w 288"/>
                <a:gd name="T67" fmla="*/ 154 h 263"/>
                <a:gd name="T68" fmla="*/ 274 w 288"/>
                <a:gd name="T69" fmla="*/ 78 h 263"/>
                <a:gd name="T70" fmla="*/ 266 w 288"/>
                <a:gd name="T71" fmla="*/ 42 h 263"/>
                <a:gd name="T72" fmla="*/ 244 w 288"/>
                <a:gd name="T73" fmla="*/ 15 h 263"/>
                <a:gd name="T74" fmla="*/ 213 w 288"/>
                <a:gd name="T75" fmla="*/ 3 h 263"/>
                <a:gd name="T76" fmla="*/ 165 w 288"/>
                <a:gd name="T7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63">
                  <a:moveTo>
                    <a:pt x="70" y="112"/>
                  </a:moveTo>
                  <a:cubicBezTo>
                    <a:pt x="70" y="43"/>
                    <a:pt x="70" y="43"/>
                    <a:pt x="70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72" y="43"/>
                    <a:pt x="181" y="43"/>
                    <a:pt x="187" y="44"/>
                  </a:cubicBezTo>
                  <a:cubicBezTo>
                    <a:pt x="192" y="45"/>
                    <a:pt x="197" y="46"/>
                    <a:pt x="201" y="49"/>
                  </a:cubicBezTo>
                  <a:cubicBezTo>
                    <a:pt x="211" y="54"/>
                    <a:pt x="216" y="64"/>
                    <a:pt x="216" y="78"/>
                  </a:cubicBezTo>
                  <a:cubicBezTo>
                    <a:pt x="216" y="91"/>
                    <a:pt x="211" y="101"/>
                    <a:pt x="201" y="106"/>
                  </a:cubicBezTo>
                  <a:cubicBezTo>
                    <a:pt x="197" y="109"/>
                    <a:pt x="192" y="110"/>
                    <a:pt x="187" y="111"/>
                  </a:cubicBezTo>
                  <a:cubicBezTo>
                    <a:pt x="181" y="112"/>
                    <a:pt x="172" y="112"/>
                    <a:pt x="159" y="112"/>
                  </a:cubicBezTo>
                  <a:cubicBezTo>
                    <a:pt x="70" y="112"/>
                    <a:pt x="70" y="112"/>
                    <a:pt x="70" y="112"/>
                  </a:cubicBezTo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8" y="9"/>
                    <a:pt x="10" y="11"/>
                  </a:cubicBezTo>
                  <a:cubicBezTo>
                    <a:pt x="11" y="13"/>
                    <a:pt x="12" y="16"/>
                    <a:pt x="12" y="20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7"/>
                    <a:pt x="11" y="250"/>
                    <a:pt x="10" y="252"/>
                  </a:cubicBezTo>
                  <a:cubicBezTo>
                    <a:pt x="8" y="254"/>
                    <a:pt x="4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78" y="256"/>
                    <a:pt x="74" y="254"/>
                    <a:pt x="73" y="252"/>
                  </a:cubicBezTo>
                  <a:cubicBezTo>
                    <a:pt x="71" y="250"/>
                    <a:pt x="70" y="247"/>
                    <a:pt x="70" y="243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200" y="242"/>
                    <a:pt x="203" y="248"/>
                    <a:pt x="203" y="250"/>
                  </a:cubicBezTo>
                  <a:cubicBezTo>
                    <a:pt x="203" y="254"/>
                    <a:pt x="199" y="256"/>
                    <a:pt x="193" y="257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57"/>
                    <a:pt x="288" y="257"/>
                    <a:pt x="288" y="257"/>
                  </a:cubicBezTo>
                  <a:cubicBezTo>
                    <a:pt x="282" y="257"/>
                    <a:pt x="277" y="255"/>
                    <a:pt x="273" y="251"/>
                  </a:cubicBezTo>
                  <a:cubicBezTo>
                    <a:pt x="269" y="247"/>
                    <a:pt x="262" y="239"/>
                    <a:pt x="253" y="227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50" y="146"/>
                    <a:pt x="274" y="121"/>
                    <a:pt x="274" y="78"/>
                  </a:cubicBezTo>
                  <a:cubicBezTo>
                    <a:pt x="274" y="65"/>
                    <a:pt x="271" y="54"/>
                    <a:pt x="266" y="42"/>
                  </a:cubicBezTo>
                  <a:cubicBezTo>
                    <a:pt x="261" y="31"/>
                    <a:pt x="254" y="22"/>
                    <a:pt x="244" y="15"/>
                  </a:cubicBezTo>
                  <a:cubicBezTo>
                    <a:pt x="235" y="9"/>
                    <a:pt x="225" y="5"/>
                    <a:pt x="213" y="3"/>
                  </a:cubicBezTo>
                  <a:cubicBezTo>
                    <a:pt x="201" y="1"/>
                    <a:pt x="18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8226775" y="4546149"/>
              <a:ext cx="466589" cy="437572"/>
            </a:xfrm>
            <a:custGeom>
              <a:avLst/>
              <a:gdLst>
                <a:gd name="T0" fmla="*/ 286 w 286"/>
                <a:gd name="T1" fmla="*/ 0 h 268"/>
                <a:gd name="T2" fmla="*/ 209 w 286"/>
                <a:gd name="T3" fmla="*/ 0 h 268"/>
                <a:gd name="T4" fmla="*/ 209 w 286"/>
                <a:gd name="T5" fmla="*/ 6 h 268"/>
                <a:gd name="T6" fmla="*/ 218 w 286"/>
                <a:gd name="T7" fmla="*/ 11 h 268"/>
                <a:gd name="T8" fmla="*/ 221 w 286"/>
                <a:gd name="T9" fmla="*/ 20 h 268"/>
                <a:gd name="T10" fmla="*/ 221 w 286"/>
                <a:gd name="T11" fmla="*/ 151 h 268"/>
                <a:gd name="T12" fmla="*/ 218 w 286"/>
                <a:gd name="T13" fmla="*/ 185 h 268"/>
                <a:gd name="T14" fmla="*/ 209 w 286"/>
                <a:gd name="T15" fmla="*/ 203 h 268"/>
                <a:gd name="T16" fmla="*/ 146 w 286"/>
                <a:gd name="T17" fmla="*/ 223 h 268"/>
                <a:gd name="T18" fmla="*/ 82 w 286"/>
                <a:gd name="T19" fmla="*/ 203 h 268"/>
                <a:gd name="T20" fmla="*/ 73 w 286"/>
                <a:gd name="T21" fmla="*/ 185 h 268"/>
                <a:gd name="T22" fmla="*/ 70 w 286"/>
                <a:gd name="T23" fmla="*/ 151 h 268"/>
                <a:gd name="T24" fmla="*/ 70 w 286"/>
                <a:gd name="T25" fmla="*/ 20 h 268"/>
                <a:gd name="T26" fmla="*/ 73 w 286"/>
                <a:gd name="T27" fmla="*/ 11 h 268"/>
                <a:gd name="T28" fmla="*/ 83 w 286"/>
                <a:gd name="T29" fmla="*/ 6 h 268"/>
                <a:gd name="T30" fmla="*/ 83 w 286"/>
                <a:gd name="T31" fmla="*/ 0 h 268"/>
                <a:gd name="T32" fmla="*/ 0 w 286"/>
                <a:gd name="T33" fmla="*/ 0 h 268"/>
                <a:gd name="T34" fmla="*/ 0 w 286"/>
                <a:gd name="T35" fmla="*/ 6 h 268"/>
                <a:gd name="T36" fmla="*/ 10 w 286"/>
                <a:gd name="T37" fmla="*/ 11 h 268"/>
                <a:gd name="T38" fmla="*/ 13 w 286"/>
                <a:gd name="T39" fmla="*/ 20 h 268"/>
                <a:gd name="T40" fmla="*/ 13 w 286"/>
                <a:gd name="T41" fmla="*/ 168 h 268"/>
                <a:gd name="T42" fmla="*/ 20 w 286"/>
                <a:gd name="T43" fmla="*/ 216 h 268"/>
                <a:gd name="T44" fmla="*/ 47 w 286"/>
                <a:gd name="T45" fmla="*/ 248 h 268"/>
                <a:gd name="T46" fmla="*/ 143 w 286"/>
                <a:gd name="T47" fmla="*/ 268 h 268"/>
                <a:gd name="T48" fmla="*/ 258 w 286"/>
                <a:gd name="T49" fmla="*/ 231 h 268"/>
                <a:gd name="T50" fmla="*/ 274 w 286"/>
                <a:gd name="T51" fmla="*/ 168 h 268"/>
                <a:gd name="T52" fmla="*/ 274 w 286"/>
                <a:gd name="T53" fmla="*/ 20 h 268"/>
                <a:gd name="T54" fmla="*/ 277 w 286"/>
                <a:gd name="T55" fmla="*/ 11 h 268"/>
                <a:gd name="T56" fmla="*/ 286 w 286"/>
                <a:gd name="T57" fmla="*/ 6 h 268"/>
                <a:gd name="T58" fmla="*/ 286 w 286"/>
                <a:gd name="T5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6" h="268">
                  <a:moveTo>
                    <a:pt x="286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13" y="7"/>
                    <a:pt x="216" y="9"/>
                    <a:pt x="218" y="11"/>
                  </a:cubicBezTo>
                  <a:cubicBezTo>
                    <a:pt x="220" y="13"/>
                    <a:pt x="221" y="16"/>
                    <a:pt x="221" y="20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1" y="167"/>
                    <a:pt x="220" y="178"/>
                    <a:pt x="218" y="185"/>
                  </a:cubicBezTo>
                  <a:cubicBezTo>
                    <a:pt x="217" y="193"/>
                    <a:pt x="214" y="199"/>
                    <a:pt x="209" y="203"/>
                  </a:cubicBezTo>
                  <a:cubicBezTo>
                    <a:pt x="197" y="217"/>
                    <a:pt x="176" y="223"/>
                    <a:pt x="146" y="223"/>
                  </a:cubicBezTo>
                  <a:cubicBezTo>
                    <a:pt x="116" y="223"/>
                    <a:pt x="95" y="217"/>
                    <a:pt x="82" y="203"/>
                  </a:cubicBezTo>
                  <a:cubicBezTo>
                    <a:pt x="78" y="199"/>
                    <a:pt x="74" y="193"/>
                    <a:pt x="73" y="185"/>
                  </a:cubicBezTo>
                  <a:cubicBezTo>
                    <a:pt x="71" y="178"/>
                    <a:pt x="70" y="167"/>
                    <a:pt x="70" y="151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6"/>
                    <a:pt x="71" y="13"/>
                    <a:pt x="73" y="11"/>
                  </a:cubicBezTo>
                  <a:cubicBezTo>
                    <a:pt x="75" y="9"/>
                    <a:pt x="78" y="7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86"/>
                    <a:pt x="15" y="202"/>
                    <a:pt x="20" y="216"/>
                  </a:cubicBezTo>
                  <a:cubicBezTo>
                    <a:pt x="25" y="229"/>
                    <a:pt x="34" y="240"/>
                    <a:pt x="47" y="248"/>
                  </a:cubicBezTo>
                  <a:cubicBezTo>
                    <a:pt x="69" y="261"/>
                    <a:pt x="101" y="268"/>
                    <a:pt x="143" y="268"/>
                  </a:cubicBezTo>
                  <a:cubicBezTo>
                    <a:pt x="202" y="268"/>
                    <a:pt x="240" y="256"/>
                    <a:pt x="258" y="231"/>
                  </a:cubicBezTo>
                  <a:cubicBezTo>
                    <a:pt x="269" y="217"/>
                    <a:pt x="274" y="196"/>
                    <a:pt x="274" y="168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4" y="16"/>
                    <a:pt x="275" y="13"/>
                    <a:pt x="277" y="11"/>
                  </a:cubicBezTo>
                  <a:cubicBezTo>
                    <a:pt x="278" y="9"/>
                    <a:pt x="282" y="7"/>
                    <a:pt x="286" y="6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5"/>
            <p:cNvSpPr/>
            <p:nvPr/>
          </p:nvSpPr>
          <p:spPr bwMode="auto">
            <a:xfrm>
              <a:off x="7268991" y="4525257"/>
              <a:ext cx="423644" cy="471231"/>
            </a:xfrm>
            <a:custGeom>
              <a:avLst/>
              <a:gdLst>
                <a:gd name="T0" fmla="*/ 256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6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3 w 260"/>
                <a:gd name="T15" fmla="*/ 33 h 289"/>
                <a:gd name="T16" fmla="*/ 13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9 w 260"/>
                <a:gd name="T27" fmla="*/ 279 h 289"/>
                <a:gd name="T28" fmla="*/ 254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4 w 260"/>
                <a:gd name="T35" fmla="*/ 221 h 289"/>
                <a:gd name="T36" fmla="*/ 249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8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8 w 260"/>
                <a:gd name="T51" fmla="*/ 173 h 289"/>
                <a:gd name="T52" fmla="*/ 198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8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6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6 w 260"/>
                <a:gd name="T71" fmla="*/ 68 h 289"/>
                <a:gd name="T72" fmla="*/ 256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6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2" y="26"/>
                    <a:pt x="13" y="29"/>
                    <a:pt x="13" y="33"/>
                  </a:cubicBezTo>
                  <a:cubicBezTo>
                    <a:pt x="13" y="256"/>
                    <a:pt x="13" y="256"/>
                    <a:pt x="13" y="256"/>
                  </a:cubicBezTo>
                  <a:cubicBezTo>
                    <a:pt x="13" y="260"/>
                    <a:pt x="12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4" y="276"/>
                    <a:pt x="247" y="277"/>
                    <a:pt x="249" y="279"/>
                  </a:cubicBezTo>
                  <a:cubicBezTo>
                    <a:pt x="251" y="281"/>
                    <a:pt x="253" y="284"/>
                    <a:pt x="254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4" y="221"/>
                    <a:pt x="254" y="221"/>
                    <a:pt x="254" y="221"/>
                  </a:cubicBezTo>
                  <a:cubicBezTo>
                    <a:pt x="253" y="225"/>
                    <a:pt x="251" y="228"/>
                    <a:pt x="249" y="230"/>
                  </a:cubicBezTo>
                  <a:cubicBezTo>
                    <a:pt x="247" y="232"/>
                    <a:pt x="244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8" y="173"/>
                    <a:pt x="198" y="173"/>
                    <a:pt x="198" y="173"/>
                  </a:cubicBezTo>
                  <a:cubicBezTo>
                    <a:pt x="198" y="106"/>
                    <a:pt x="198" y="106"/>
                    <a:pt x="198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8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7752526" y="4538025"/>
              <a:ext cx="414359" cy="445697"/>
            </a:xfrm>
            <a:custGeom>
              <a:avLst/>
              <a:gdLst>
                <a:gd name="T0" fmla="*/ 123 w 254"/>
                <a:gd name="T1" fmla="*/ 0 h 273"/>
                <a:gd name="T2" fmla="*/ 33 w 254"/>
                <a:gd name="T3" fmla="*/ 29 h 273"/>
                <a:gd name="T4" fmla="*/ 10 w 254"/>
                <a:gd name="T5" fmla="*/ 84 h 273"/>
                <a:gd name="T6" fmla="*/ 19 w 254"/>
                <a:gd name="T7" fmla="*/ 120 h 273"/>
                <a:gd name="T8" fmla="*/ 47 w 254"/>
                <a:gd name="T9" fmla="*/ 146 h 273"/>
                <a:gd name="T10" fmla="*/ 71 w 254"/>
                <a:gd name="T11" fmla="*/ 155 h 273"/>
                <a:gd name="T12" fmla="*/ 114 w 254"/>
                <a:gd name="T13" fmla="*/ 161 h 273"/>
                <a:gd name="T14" fmla="*/ 144 w 254"/>
                <a:gd name="T15" fmla="*/ 164 h 273"/>
                <a:gd name="T16" fmla="*/ 183 w 254"/>
                <a:gd name="T17" fmla="*/ 171 h 273"/>
                <a:gd name="T18" fmla="*/ 197 w 254"/>
                <a:gd name="T19" fmla="*/ 190 h 273"/>
                <a:gd name="T20" fmla="*/ 191 w 254"/>
                <a:gd name="T21" fmla="*/ 207 h 273"/>
                <a:gd name="T22" fmla="*/ 175 w 254"/>
                <a:gd name="T23" fmla="*/ 220 h 273"/>
                <a:gd name="T24" fmla="*/ 132 w 254"/>
                <a:gd name="T25" fmla="*/ 228 h 273"/>
                <a:gd name="T26" fmla="*/ 82 w 254"/>
                <a:gd name="T27" fmla="*/ 220 h 273"/>
                <a:gd name="T28" fmla="*/ 43 w 254"/>
                <a:gd name="T29" fmla="*/ 201 h 273"/>
                <a:gd name="T30" fmla="*/ 35 w 254"/>
                <a:gd name="T31" fmla="*/ 185 h 273"/>
                <a:gd name="T32" fmla="*/ 35 w 254"/>
                <a:gd name="T33" fmla="*/ 182 h 273"/>
                <a:gd name="T34" fmla="*/ 29 w 254"/>
                <a:gd name="T35" fmla="*/ 180 h 273"/>
                <a:gd name="T36" fmla="*/ 0 w 254"/>
                <a:gd name="T37" fmla="*/ 244 h 273"/>
                <a:gd name="T38" fmla="*/ 6 w 254"/>
                <a:gd name="T39" fmla="*/ 247 h 273"/>
                <a:gd name="T40" fmla="*/ 14 w 254"/>
                <a:gd name="T41" fmla="*/ 243 h 273"/>
                <a:gd name="T42" fmla="*/ 27 w 254"/>
                <a:gd name="T43" fmla="*/ 248 h 273"/>
                <a:gd name="T44" fmla="*/ 130 w 254"/>
                <a:gd name="T45" fmla="*/ 273 h 273"/>
                <a:gd name="T46" fmla="*/ 185 w 254"/>
                <a:gd name="T47" fmla="*/ 266 h 273"/>
                <a:gd name="T48" fmla="*/ 235 w 254"/>
                <a:gd name="T49" fmla="*/ 237 h 273"/>
                <a:gd name="T50" fmla="*/ 253 w 254"/>
                <a:gd name="T51" fmla="*/ 187 h 273"/>
                <a:gd name="T52" fmla="*/ 246 w 254"/>
                <a:gd name="T53" fmla="*/ 154 h 273"/>
                <a:gd name="T54" fmla="*/ 225 w 254"/>
                <a:gd name="T55" fmla="*/ 129 h 273"/>
                <a:gd name="T56" fmla="*/ 195 w 254"/>
                <a:gd name="T57" fmla="*/ 115 h 273"/>
                <a:gd name="T58" fmla="*/ 151 w 254"/>
                <a:gd name="T59" fmla="*/ 107 h 273"/>
                <a:gd name="T60" fmla="*/ 121 w 254"/>
                <a:gd name="T61" fmla="*/ 104 h 273"/>
                <a:gd name="T62" fmla="*/ 81 w 254"/>
                <a:gd name="T63" fmla="*/ 98 h 273"/>
                <a:gd name="T64" fmla="*/ 63 w 254"/>
                <a:gd name="T65" fmla="*/ 78 h 273"/>
                <a:gd name="T66" fmla="*/ 70 w 254"/>
                <a:gd name="T67" fmla="*/ 61 h 273"/>
                <a:gd name="T68" fmla="*/ 89 w 254"/>
                <a:gd name="T69" fmla="*/ 50 h 273"/>
                <a:gd name="T70" fmla="*/ 125 w 254"/>
                <a:gd name="T71" fmla="*/ 45 h 273"/>
                <a:gd name="T72" fmla="*/ 206 w 254"/>
                <a:gd name="T73" fmla="*/ 69 h 273"/>
                <a:gd name="T74" fmla="*/ 217 w 254"/>
                <a:gd name="T75" fmla="*/ 83 h 273"/>
                <a:gd name="T76" fmla="*/ 217 w 254"/>
                <a:gd name="T77" fmla="*/ 86 h 273"/>
                <a:gd name="T78" fmla="*/ 222 w 254"/>
                <a:gd name="T79" fmla="*/ 89 h 273"/>
                <a:gd name="T80" fmla="*/ 254 w 254"/>
                <a:gd name="T81" fmla="*/ 27 h 273"/>
                <a:gd name="T82" fmla="*/ 248 w 254"/>
                <a:gd name="T83" fmla="*/ 24 h 273"/>
                <a:gd name="T84" fmla="*/ 239 w 254"/>
                <a:gd name="T85" fmla="*/ 28 h 273"/>
                <a:gd name="T86" fmla="*/ 225 w 254"/>
                <a:gd name="T87" fmla="*/ 24 h 273"/>
                <a:gd name="T88" fmla="*/ 171 w 254"/>
                <a:gd name="T89" fmla="*/ 5 h 273"/>
                <a:gd name="T90" fmla="*/ 123 w 254"/>
                <a:gd name="T9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4" h="273">
                  <a:moveTo>
                    <a:pt x="123" y="0"/>
                  </a:moveTo>
                  <a:cubicBezTo>
                    <a:pt x="83" y="0"/>
                    <a:pt x="53" y="10"/>
                    <a:pt x="33" y="29"/>
                  </a:cubicBezTo>
                  <a:cubicBezTo>
                    <a:pt x="18" y="43"/>
                    <a:pt x="10" y="62"/>
                    <a:pt x="10" y="84"/>
                  </a:cubicBezTo>
                  <a:cubicBezTo>
                    <a:pt x="10" y="98"/>
                    <a:pt x="13" y="110"/>
                    <a:pt x="19" y="120"/>
                  </a:cubicBezTo>
                  <a:cubicBezTo>
                    <a:pt x="26" y="132"/>
                    <a:pt x="35" y="140"/>
                    <a:pt x="47" y="146"/>
                  </a:cubicBezTo>
                  <a:cubicBezTo>
                    <a:pt x="55" y="150"/>
                    <a:pt x="63" y="153"/>
                    <a:pt x="71" y="155"/>
                  </a:cubicBezTo>
                  <a:cubicBezTo>
                    <a:pt x="80" y="157"/>
                    <a:pt x="94" y="159"/>
                    <a:pt x="114" y="161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64" y="166"/>
                    <a:pt x="177" y="169"/>
                    <a:pt x="183" y="171"/>
                  </a:cubicBezTo>
                  <a:cubicBezTo>
                    <a:pt x="193" y="175"/>
                    <a:pt x="197" y="181"/>
                    <a:pt x="197" y="190"/>
                  </a:cubicBezTo>
                  <a:cubicBezTo>
                    <a:pt x="197" y="196"/>
                    <a:pt x="195" y="201"/>
                    <a:pt x="191" y="207"/>
                  </a:cubicBezTo>
                  <a:cubicBezTo>
                    <a:pt x="187" y="212"/>
                    <a:pt x="182" y="216"/>
                    <a:pt x="175" y="220"/>
                  </a:cubicBezTo>
                  <a:cubicBezTo>
                    <a:pt x="163" y="225"/>
                    <a:pt x="149" y="228"/>
                    <a:pt x="132" y="228"/>
                  </a:cubicBezTo>
                  <a:cubicBezTo>
                    <a:pt x="116" y="228"/>
                    <a:pt x="99" y="226"/>
                    <a:pt x="82" y="220"/>
                  </a:cubicBezTo>
                  <a:cubicBezTo>
                    <a:pt x="64" y="215"/>
                    <a:pt x="51" y="208"/>
                    <a:pt x="43" y="201"/>
                  </a:cubicBezTo>
                  <a:cubicBezTo>
                    <a:pt x="37" y="196"/>
                    <a:pt x="35" y="191"/>
                    <a:pt x="35" y="185"/>
                  </a:cubicBezTo>
                  <a:cubicBezTo>
                    <a:pt x="35" y="184"/>
                    <a:pt x="35" y="183"/>
                    <a:pt x="35" y="182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10" y="244"/>
                    <a:pt x="12" y="243"/>
                    <a:pt x="14" y="243"/>
                  </a:cubicBezTo>
                  <a:cubicBezTo>
                    <a:pt x="15" y="243"/>
                    <a:pt x="20" y="245"/>
                    <a:pt x="27" y="248"/>
                  </a:cubicBezTo>
                  <a:cubicBezTo>
                    <a:pt x="61" y="265"/>
                    <a:pt x="95" y="273"/>
                    <a:pt x="130" y="273"/>
                  </a:cubicBezTo>
                  <a:cubicBezTo>
                    <a:pt x="150" y="273"/>
                    <a:pt x="168" y="271"/>
                    <a:pt x="185" y="266"/>
                  </a:cubicBezTo>
                  <a:cubicBezTo>
                    <a:pt x="208" y="260"/>
                    <a:pt x="225" y="250"/>
                    <a:pt x="235" y="237"/>
                  </a:cubicBezTo>
                  <a:cubicBezTo>
                    <a:pt x="247" y="222"/>
                    <a:pt x="253" y="206"/>
                    <a:pt x="253" y="187"/>
                  </a:cubicBezTo>
                  <a:cubicBezTo>
                    <a:pt x="253" y="176"/>
                    <a:pt x="251" y="165"/>
                    <a:pt x="246" y="154"/>
                  </a:cubicBezTo>
                  <a:cubicBezTo>
                    <a:pt x="241" y="144"/>
                    <a:pt x="234" y="136"/>
                    <a:pt x="225" y="129"/>
                  </a:cubicBezTo>
                  <a:cubicBezTo>
                    <a:pt x="216" y="123"/>
                    <a:pt x="206" y="119"/>
                    <a:pt x="195" y="115"/>
                  </a:cubicBezTo>
                  <a:cubicBezTo>
                    <a:pt x="184" y="112"/>
                    <a:pt x="170" y="109"/>
                    <a:pt x="151" y="10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01" y="102"/>
                    <a:pt x="87" y="100"/>
                    <a:pt x="81" y="98"/>
                  </a:cubicBezTo>
                  <a:cubicBezTo>
                    <a:pt x="69" y="95"/>
                    <a:pt x="63" y="88"/>
                    <a:pt x="63" y="78"/>
                  </a:cubicBezTo>
                  <a:cubicBezTo>
                    <a:pt x="63" y="72"/>
                    <a:pt x="66" y="67"/>
                    <a:pt x="70" y="61"/>
                  </a:cubicBezTo>
                  <a:cubicBezTo>
                    <a:pt x="75" y="56"/>
                    <a:pt x="81" y="52"/>
                    <a:pt x="89" y="50"/>
                  </a:cubicBezTo>
                  <a:cubicBezTo>
                    <a:pt x="99" y="46"/>
                    <a:pt x="111" y="45"/>
                    <a:pt x="125" y="45"/>
                  </a:cubicBezTo>
                  <a:cubicBezTo>
                    <a:pt x="156" y="45"/>
                    <a:pt x="183" y="53"/>
                    <a:pt x="206" y="69"/>
                  </a:cubicBezTo>
                  <a:cubicBezTo>
                    <a:pt x="213" y="74"/>
                    <a:pt x="217" y="78"/>
                    <a:pt x="217" y="83"/>
                  </a:cubicBezTo>
                  <a:cubicBezTo>
                    <a:pt x="217" y="84"/>
                    <a:pt x="217" y="85"/>
                    <a:pt x="217" y="86"/>
                  </a:cubicBezTo>
                  <a:cubicBezTo>
                    <a:pt x="222" y="89"/>
                    <a:pt x="222" y="89"/>
                    <a:pt x="222" y="8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5" y="27"/>
                    <a:pt x="242" y="28"/>
                    <a:pt x="239" y="28"/>
                  </a:cubicBezTo>
                  <a:cubicBezTo>
                    <a:pt x="237" y="28"/>
                    <a:pt x="233" y="27"/>
                    <a:pt x="225" y="24"/>
                  </a:cubicBezTo>
                  <a:cubicBezTo>
                    <a:pt x="203" y="15"/>
                    <a:pt x="185" y="9"/>
                    <a:pt x="171" y="5"/>
                  </a:cubicBezTo>
                  <a:cubicBezTo>
                    <a:pt x="156" y="2"/>
                    <a:pt x="140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8753254" y="4546149"/>
              <a:ext cx="547835" cy="429447"/>
            </a:xfrm>
            <a:custGeom>
              <a:avLst/>
              <a:gdLst>
                <a:gd name="T0" fmla="*/ 336 w 336"/>
                <a:gd name="T1" fmla="*/ 0 h 263"/>
                <a:gd name="T2" fmla="*/ 236 w 336"/>
                <a:gd name="T3" fmla="*/ 0 h 263"/>
                <a:gd name="T4" fmla="*/ 236 w 336"/>
                <a:gd name="T5" fmla="*/ 6 h 263"/>
                <a:gd name="T6" fmla="*/ 245 w 336"/>
                <a:gd name="T7" fmla="*/ 15 h 263"/>
                <a:gd name="T8" fmla="*/ 241 w 336"/>
                <a:gd name="T9" fmla="*/ 28 h 263"/>
                <a:gd name="T10" fmla="*/ 168 w 336"/>
                <a:gd name="T11" fmla="*/ 162 h 263"/>
                <a:gd name="T12" fmla="*/ 96 w 336"/>
                <a:gd name="T13" fmla="*/ 25 h 263"/>
                <a:gd name="T14" fmla="*/ 93 w 336"/>
                <a:gd name="T15" fmla="*/ 16 h 263"/>
                <a:gd name="T16" fmla="*/ 102 w 336"/>
                <a:gd name="T17" fmla="*/ 6 h 263"/>
                <a:gd name="T18" fmla="*/ 102 w 336"/>
                <a:gd name="T19" fmla="*/ 0 h 263"/>
                <a:gd name="T20" fmla="*/ 0 w 336"/>
                <a:gd name="T21" fmla="*/ 0 h 263"/>
                <a:gd name="T22" fmla="*/ 0 w 336"/>
                <a:gd name="T23" fmla="*/ 6 h 263"/>
                <a:gd name="T24" fmla="*/ 10 w 336"/>
                <a:gd name="T25" fmla="*/ 11 h 263"/>
                <a:gd name="T26" fmla="*/ 13 w 336"/>
                <a:gd name="T27" fmla="*/ 20 h 263"/>
                <a:gd name="T28" fmla="*/ 13 w 336"/>
                <a:gd name="T29" fmla="*/ 243 h 263"/>
                <a:gd name="T30" fmla="*/ 10 w 336"/>
                <a:gd name="T31" fmla="*/ 252 h 263"/>
                <a:gd name="T32" fmla="*/ 0 w 336"/>
                <a:gd name="T33" fmla="*/ 257 h 263"/>
                <a:gd name="T34" fmla="*/ 0 w 336"/>
                <a:gd name="T35" fmla="*/ 263 h 263"/>
                <a:gd name="T36" fmla="*/ 78 w 336"/>
                <a:gd name="T37" fmla="*/ 263 h 263"/>
                <a:gd name="T38" fmla="*/ 78 w 336"/>
                <a:gd name="T39" fmla="*/ 257 h 263"/>
                <a:gd name="T40" fmla="*/ 68 w 336"/>
                <a:gd name="T41" fmla="*/ 252 h 263"/>
                <a:gd name="T42" fmla="*/ 65 w 336"/>
                <a:gd name="T43" fmla="*/ 243 h 263"/>
                <a:gd name="T44" fmla="*/ 65 w 336"/>
                <a:gd name="T45" fmla="*/ 81 h 263"/>
                <a:gd name="T46" fmla="*/ 163 w 336"/>
                <a:gd name="T47" fmla="*/ 263 h 263"/>
                <a:gd name="T48" fmla="*/ 266 w 336"/>
                <a:gd name="T49" fmla="*/ 81 h 263"/>
                <a:gd name="T50" fmla="*/ 266 w 336"/>
                <a:gd name="T51" fmla="*/ 243 h 263"/>
                <a:gd name="T52" fmla="*/ 263 w 336"/>
                <a:gd name="T53" fmla="*/ 252 h 263"/>
                <a:gd name="T54" fmla="*/ 253 w 336"/>
                <a:gd name="T55" fmla="*/ 257 h 263"/>
                <a:gd name="T56" fmla="*/ 253 w 336"/>
                <a:gd name="T57" fmla="*/ 263 h 263"/>
                <a:gd name="T58" fmla="*/ 336 w 336"/>
                <a:gd name="T59" fmla="*/ 263 h 263"/>
                <a:gd name="T60" fmla="*/ 336 w 336"/>
                <a:gd name="T61" fmla="*/ 257 h 263"/>
                <a:gd name="T62" fmla="*/ 326 w 336"/>
                <a:gd name="T63" fmla="*/ 252 h 263"/>
                <a:gd name="T64" fmla="*/ 323 w 336"/>
                <a:gd name="T65" fmla="*/ 243 h 263"/>
                <a:gd name="T66" fmla="*/ 323 w 336"/>
                <a:gd name="T67" fmla="*/ 20 h 263"/>
                <a:gd name="T68" fmla="*/ 326 w 336"/>
                <a:gd name="T69" fmla="*/ 11 h 263"/>
                <a:gd name="T70" fmla="*/ 336 w 336"/>
                <a:gd name="T71" fmla="*/ 6 h 263"/>
                <a:gd name="T72" fmla="*/ 336 w 336"/>
                <a:gd name="T7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263">
                  <a:moveTo>
                    <a:pt x="33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42" y="6"/>
                    <a:pt x="245" y="9"/>
                    <a:pt x="245" y="15"/>
                  </a:cubicBezTo>
                  <a:cubicBezTo>
                    <a:pt x="245" y="17"/>
                    <a:pt x="244" y="22"/>
                    <a:pt x="241" y="28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4" y="22"/>
                    <a:pt x="93" y="19"/>
                    <a:pt x="93" y="16"/>
                  </a:cubicBezTo>
                  <a:cubicBezTo>
                    <a:pt x="93" y="11"/>
                    <a:pt x="96" y="7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2" y="13"/>
                    <a:pt x="13" y="16"/>
                    <a:pt x="13" y="20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3" y="247"/>
                    <a:pt x="12" y="250"/>
                    <a:pt x="10" y="252"/>
                  </a:cubicBezTo>
                  <a:cubicBezTo>
                    <a:pt x="8" y="254"/>
                    <a:pt x="5" y="256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3" y="256"/>
                    <a:pt x="70" y="254"/>
                    <a:pt x="68" y="252"/>
                  </a:cubicBezTo>
                  <a:cubicBezTo>
                    <a:pt x="66" y="250"/>
                    <a:pt x="65" y="247"/>
                    <a:pt x="65" y="243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266" y="81"/>
                    <a:pt x="266" y="81"/>
                    <a:pt x="266" y="81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7"/>
                    <a:pt x="265" y="250"/>
                    <a:pt x="263" y="252"/>
                  </a:cubicBezTo>
                  <a:cubicBezTo>
                    <a:pt x="261" y="254"/>
                    <a:pt x="258" y="256"/>
                    <a:pt x="253" y="257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336" y="263"/>
                    <a:pt x="336" y="263"/>
                    <a:pt x="336" y="263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31" y="256"/>
                    <a:pt x="328" y="254"/>
                    <a:pt x="326" y="252"/>
                  </a:cubicBezTo>
                  <a:cubicBezTo>
                    <a:pt x="324" y="250"/>
                    <a:pt x="323" y="247"/>
                    <a:pt x="323" y="243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23" y="16"/>
                    <a:pt x="324" y="13"/>
                    <a:pt x="326" y="11"/>
                  </a:cubicBezTo>
                  <a:cubicBezTo>
                    <a:pt x="328" y="9"/>
                    <a:pt x="331" y="7"/>
                    <a:pt x="336" y="6"/>
                  </a:cubicBez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/>
            <p:nvPr/>
          </p:nvSpPr>
          <p:spPr bwMode="auto">
            <a:xfrm>
              <a:off x="9360980" y="4525257"/>
              <a:ext cx="423644" cy="471231"/>
            </a:xfrm>
            <a:custGeom>
              <a:avLst/>
              <a:gdLst>
                <a:gd name="T0" fmla="*/ 255 w 260"/>
                <a:gd name="T1" fmla="*/ 0 h 289"/>
                <a:gd name="T2" fmla="*/ 249 w 260"/>
                <a:gd name="T3" fmla="*/ 0 h 289"/>
                <a:gd name="T4" fmla="*/ 244 w 260"/>
                <a:gd name="T5" fmla="*/ 10 h 289"/>
                <a:gd name="T6" fmla="*/ 235 w 260"/>
                <a:gd name="T7" fmla="*/ 13 h 289"/>
                <a:gd name="T8" fmla="*/ 0 w 260"/>
                <a:gd name="T9" fmla="*/ 13 h 289"/>
                <a:gd name="T10" fmla="*/ 0 w 260"/>
                <a:gd name="T11" fmla="*/ 19 h 289"/>
                <a:gd name="T12" fmla="*/ 10 w 260"/>
                <a:gd name="T13" fmla="*/ 24 h 289"/>
                <a:gd name="T14" fmla="*/ 12 w 260"/>
                <a:gd name="T15" fmla="*/ 33 h 289"/>
                <a:gd name="T16" fmla="*/ 12 w 260"/>
                <a:gd name="T17" fmla="*/ 256 h 289"/>
                <a:gd name="T18" fmla="*/ 10 w 260"/>
                <a:gd name="T19" fmla="*/ 265 h 289"/>
                <a:gd name="T20" fmla="*/ 0 w 260"/>
                <a:gd name="T21" fmla="*/ 270 h 289"/>
                <a:gd name="T22" fmla="*/ 0 w 260"/>
                <a:gd name="T23" fmla="*/ 276 h 289"/>
                <a:gd name="T24" fmla="*/ 240 w 260"/>
                <a:gd name="T25" fmla="*/ 276 h 289"/>
                <a:gd name="T26" fmla="*/ 248 w 260"/>
                <a:gd name="T27" fmla="*/ 279 h 289"/>
                <a:gd name="T28" fmla="*/ 253 w 260"/>
                <a:gd name="T29" fmla="*/ 289 h 289"/>
                <a:gd name="T30" fmla="*/ 260 w 260"/>
                <a:gd name="T31" fmla="*/ 289 h 289"/>
                <a:gd name="T32" fmla="*/ 260 w 260"/>
                <a:gd name="T33" fmla="*/ 221 h 289"/>
                <a:gd name="T34" fmla="*/ 253 w 260"/>
                <a:gd name="T35" fmla="*/ 221 h 289"/>
                <a:gd name="T36" fmla="*/ 248 w 260"/>
                <a:gd name="T37" fmla="*/ 230 h 289"/>
                <a:gd name="T38" fmla="*/ 240 w 260"/>
                <a:gd name="T39" fmla="*/ 233 h 289"/>
                <a:gd name="T40" fmla="*/ 70 w 260"/>
                <a:gd name="T41" fmla="*/ 233 h 289"/>
                <a:gd name="T42" fmla="*/ 70 w 260"/>
                <a:gd name="T43" fmla="*/ 161 h 289"/>
                <a:gd name="T44" fmla="*/ 177 w 260"/>
                <a:gd name="T45" fmla="*/ 161 h 289"/>
                <a:gd name="T46" fmla="*/ 186 w 260"/>
                <a:gd name="T47" fmla="*/ 163 h 289"/>
                <a:gd name="T48" fmla="*/ 191 w 260"/>
                <a:gd name="T49" fmla="*/ 173 h 289"/>
                <a:gd name="T50" fmla="*/ 197 w 260"/>
                <a:gd name="T51" fmla="*/ 173 h 289"/>
                <a:gd name="T52" fmla="*/ 197 w 260"/>
                <a:gd name="T53" fmla="*/ 106 h 289"/>
                <a:gd name="T54" fmla="*/ 191 w 260"/>
                <a:gd name="T55" fmla="*/ 106 h 289"/>
                <a:gd name="T56" fmla="*/ 186 w 260"/>
                <a:gd name="T57" fmla="*/ 116 h 289"/>
                <a:gd name="T58" fmla="*/ 177 w 260"/>
                <a:gd name="T59" fmla="*/ 119 h 289"/>
                <a:gd name="T60" fmla="*/ 70 w 260"/>
                <a:gd name="T61" fmla="*/ 119 h 289"/>
                <a:gd name="T62" fmla="*/ 70 w 260"/>
                <a:gd name="T63" fmla="*/ 56 h 289"/>
                <a:gd name="T64" fmla="*/ 235 w 260"/>
                <a:gd name="T65" fmla="*/ 56 h 289"/>
                <a:gd name="T66" fmla="*/ 244 w 260"/>
                <a:gd name="T67" fmla="*/ 59 h 289"/>
                <a:gd name="T68" fmla="*/ 249 w 260"/>
                <a:gd name="T69" fmla="*/ 68 h 289"/>
                <a:gd name="T70" fmla="*/ 255 w 260"/>
                <a:gd name="T71" fmla="*/ 68 h 289"/>
                <a:gd name="T72" fmla="*/ 255 w 260"/>
                <a:gd name="T7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0" h="289">
                  <a:moveTo>
                    <a:pt x="255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8" y="5"/>
                    <a:pt x="246" y="8"/>
                    <a:pt x="244" y="10"/>
                  </a:cubicBezTo>
                  <a:cubicBezTo>
                    <a:pt x="242" y="12"/>
                    <a:pt x="239" y="13"/>
                    <a:pt x="23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20"/>
                    <a:pt x="8" y="22"/>
                    <a:pt x="10" y="24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12" y="260"/>
                    <a:pt x="11" y="263"/>
                    <a:pt x="10" y="265"/>
                  </a:cubicBezTo>
                  <a:cubicBezTo>
                    <a:pt x="8" y="267"/>
                    <a:pt x="5" y="269"/>
                    <a:pt x="0" y="2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3" y="276"/>
                    <a:pt x="246" y="277"/>
                    <a:pt x="248" y="279"/>
                  </a:cubicBezTo>
                  <a:cubicBezTo>
                    <a:pt x="251" y="281"/>
                    <a:pt x="252" y="284"/>
                    <a:pt x="253" y="289"/>
                  </a:cubicBezTo>
                  <a:cubicBezTo>
                    <a:pt x="260" y="289"/>
                    <a:pt x="260" y="289"/>
                    <a:pt x="260" y="289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52" y="225"/>
                    <a:pt x="251" y="228"/>
                    <a:pt x="248" y="230"/>
                  </a:cubicBezTo>
                  <a:cubicBezTo>
                    <a:pt x="246" y="232"/>
                    <a:pt x="243" y="233"/>
                    <a:pt x="240" y="233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81" y="161"/>
                    <a:pt x="184" y="162"/>
                    <a:pt x="186" y="163"/>
                  </a:cubicBezTo>
                  <a:cubicBezTo>
                    <a:pt x="188" y="165"/>
                    <a:pt x="190" y="168"/>
                    <a:pt x="191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0" y="111"/>
                    <a:pt x="188" y="114"/>
                    <a:pt x="186" y="116"/>
                  </a:cubicBezTo>
                  <a:cubicBezTo>
                    <a:pt x="184" y="118"/>
                    <a:pt x="181" y="119"/>
                    <a:pt x="177" y="119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9" y="56"/>
                    <a:pt x="242" y="57"/>
                    <a:pt x="244" y="59"/>
                  </a:cubicBezTo>
                  <a:cubicBezTo>
                    <a:pt x="246" y="61"/>
                    <a:pt x="248" y="64"/>
                    <a:pt x="249" y="68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305605" y="2841128"/>
              <a:ext cx="2285356" cy="2173932"/>
              <a:chOff x="5305605" y="2841128"/>
              <a:chExt cx="2285356" cy="2173932"/>
            </a:xfrm>
            <a:grpFill/>
          </p:grpSpPr>
          <p:sp>
            <p:nvSpPr>
              <p:cNvPr id="64" name="Freeform 30"/>
              <p:cNvSpPr>
                <a:spLocks noEditPoints="1"/>
              </p:cNvSpPr>
              <p:nvPr/>
            </p:nvSpPr>
            <p:spPr bwMode="auto">
              <a:xfrm>
                <a:off x="5305605" y="3732521"/>
                <a:ext cx="1263968" cy="1282539"/>
              </a:xfrm>
              <a:custGeom>
                <a:avLst/>
                <a:gdLst>
                  <a:gd name="T0" fmla="*/ 163 w 1089"/>
                  <a:gd name="T1" fmla="*/ 155 h 1105"/>
                  <a:gd name="T2" fmla="*/ 0 w 1089"/>
                  <a:gd name="T3" fmla="*/ 241 h 1105"/>
                  <a:gd name="T4" fmla="*/ 92 w 1089"/>
                  <a:gd name="T5" fmla="*/ 0 h 1105"/>
                  <a:gd name="T6" fmla="*/ 182 w 1089"/>
                  <a:gd name="T7" fmla="*/ 65 h 1105"/>
                  <a:gd name="T8" fmla="*/ 545 w 1089"/>
                  <a:gd name="T9" fmla="*/ 155 h 1105"/>
                  <a:gd name="T10" fmla="*/ 62 w 1089"/>
                  <a:gd name="T11" fmla="*/ 361 h 1105"/>
                  <a:gd name="T12" fmla="*/ 224 w 1089"/>
                  <a:gd name="T13" fmla="*/ 402 h 1105"/>
                  <a:gd name="T14" fmla="*/ 188 w 1089"/>
                  <a:gd name="T15" fmla="*/ 491 h 1105"/>
                  <a:gd name="T16" fmla="*/ 99 w 1089"/>
                  <a:gd name="T17" fmla="*/ 1105 h 1105"/>
                  <a:gd name="T18" fmla="*/ 188 w 1089"/>
                  <a:gd name="T19" fmla="*/ 491 h 1105"/>
                  <a:gd name="T20" fmla="*/ 264 w 1089"/>
                  <a:gd name="T21" fmla="*/ 236 h 1105"/>
                  <a:gd name="T22" fmla="*/ 421 w 1089"/>
                  <a:gd name="T23" fmla="*/ 269 h 1105"/>
                  <a:gd name="T24" fmla="*/ 811 w 1089"/>
                  <a:gd name="T25" fmla="*/ 995 h 1105"/>
                  <a:gd name="T26" fmla="*/ 316 w 1089"/>
                  <a:gd name="T27" fmla="*/ 540 h 1105"/>
                  <a:gd name="T28" fmla="*/ 811 w 1089"/>
                  <a:gd name="T29" fmla="*/ 995 h 1105"/>
                  <a:gd name="T30" fmla="*/ 1032 w 1089"/>
                  <a:gd name="T31" fmla="*/ 346 h 1105"/>
                  <a:gd name="T32" fmla="*/ 820 w 1089"/>
                  <a:gd name="T33" fmla="*/ 1086 h 1105"/>
                  <a:gd name="T34" fmla="*/ 942 w 1089"/>
                  <a:gd name="T35" fmla="*/ 998 h 1105"/>
                  <a:gd name="T36" fmla="*/ 323 w 1089"/>
                  <a:gd name="T37" fmla="*/ 435 h 1105"/>
                  <a:gd name="T38" fmla="*/ 723 w 1089"/>
                  <a:gd name="T39" fmla="*/ 628 h 1105"/>
                  <a:gd name="T40" fmla="*/ 406 w 1089"/>
                  <a:gd name="T41" fmla="*/ 905 h 1105"/>
                  <a:gd name="T42" fmla="*/ 723 w 1089"/>
                  <a:gd name="T43" fmla="*/ 628 h 1105"/>
                  <a:gd name="T44" fmla="*/ 483 w 1089"/>
                  <a:gd name="T45" fmla="*/ 746 h 1105"/>
                  <a:gd name="T46" fmla="*/ 647 w 1089"/>
                  <a:gd name="T47" fmla="*/ 787 h 1105"/>
                  <a:gd name="T48" fmla="*/ 727 w 1089"/>
                  <a:gd name="T49" fmla="*/ 0 h 1105"/>
                  <a:gd name="T50" fmla="*/ 1089 w 1089"/>
                  <a:gd name="T51" fmla="*/ 65 h 1105"/>
                  <a:gd name="T52" fmla="*/ 707 w 1089"/>
                  <a:gd name="T53" fmla="*/ 155 h 1105"/>
                  <a:gd name="T54" fmla="*/ 545 w 1089"/>
                  <a:gd name="T55" fmla="*/ 241 h 1105"/>
                  <a:gd name="T56" fmla="*/ 637 w 1089"/>
                  <a:gd name="T57" fmla="*/ 0 h 1105"/>
                  <a:gd name="T58" fmla="*/ 904 w 1089"/>
                  <a:gd name="T59" fmla="*/ 332 h 1105"/>
                  <a:gd name="T60" fmla="*/ 870 w 1089"/>
                  <a:gd name="T61" fmla="*/ 176 h 1105"/>
                  <a:gd name="T62" fmla="*/ 904 w 1089"/>
                  <a:gd name="T63" fmla="*/ 332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9" h="1105">
                    <a:moveTo>
                      <a:pt x="545" y="155"/>
                    </a:moveTo>
                    <a:lnTo>
                      <a:pt x="163" y="155"/>
                    </a:lnTo>
                    <a:lnTo>
                      <a:pt x="74" y="290"/>
                    </a:lnTo>
                    <a:lnTo>
                      <a:pt x="0" y="241"/>
                    </a:lnTo>
                    <a:lnTo>
                      <a:pt x="92" y="95"/>
                    </a:lnTo>
                    <a:lnTo>
                      <a:pt x="92" y="0"/>
                    </a:lnTo>
                    <a:lnTo>
                      <a:pt x="182" y="0"/>
                    </a:lnTo>
                    <a:lnTo>
                      <a:pt x="182" y="65"/>
                    </a:lnTo>
                    <a:lnTo>
                      <a:pt x="545" y="65"/>
                    </a:lnTo>
                    <a:lnTo>
                      <a:pt x="545" y="155"/>
                    </a:lnTo>
                    <a:close/>
                    <a:moveTo>
                      <a:pt x="163" y="464"/>
                    </a:moveTo>
                    <a:lnTo>
                      <a:pt x="62" y="361"/>
                    </a:lnTo>
                    <a:lnTo>
                      <a:pt x="123" y="300"/>
                    </a:lnTo>
                    <a:lnTo>
                      <a:pt x="224" y="402"/>
                    </a:lnTo>
                    <a:lnTo>
                      <a:pt x="163" y="464"/>
                    </a:lnTo>
                    <a:close/>
                    <a:moveTo>
                      <a:pt x="188" y="491"/>
                    </a:moveTo>
                    <a:lnTo>
                      <a:pt x="188" y="1105"/>
                    </a:lnTo>
                    <a:lnTo>
                      <a:pt x="99" y="1105"/>
                    </a:lnTo>
                    <a:lnTo>
                      <a:pt x="99" y="491"/>
                    </a:lnTo>
                    <a:lnTo>
                      <a:pt x="188" y="491"/>
                    </a:lnTo>
                    <a:close/>
                    <a:moveTo>
                      <a:pt x="359" y="332"/>
                    </a:moveTo>
                    <a:lnTo>
                      <a:pt x="264" y="236"/>
                    </a:lnTo>
                    <a:lnTo>
                      <a:pt x="327" y="176"/>
                    </a:lnTo>
                    <a:lnTo>
                      <a:pt x="421" y="269"/>
                    </a:lnTo>
                    <a:lnTo>
                      <a:pt x="359" y="332"/>
                    </a:lnTo>
                    <a:close/>
                    <a:moveTo>
                      <a:pt x="811" y="995"/>
                    </a:moveTo>
                    <a:lnTo>
                      <a:pt x="316" y="995"/>
                    </a:lnTo>
                    <a:lnTo>
                      <a:pt x="316" y="540"/>
                    </a:lnTo>
                    <a:lnTo>
                      <a:pt x="811" y="540"/>
                    </a:lnTo>
                    <a:lnTo>
                      <a:pt x="811" y="995"/>
                    </a:lnTo>
                    <a:close/>
                    <a:moveTo>
                      <a:pt x="323" y="346"/>
                    </a:moveTo>
                    <a:lnTo>
                      <a:pt x="1032" y="346"/>
                    </a:lnTo>
                    <a:lnTo>
                      <a:pt x="1032" y="1086"/>
                    </a:lnTo>
                    <a:lnTo>
                      <a:pt x="820" y="1086"/>
                    </a:lnTo>
                    <a:lnTo>
                      <a:pt x="820" y="998"/>
                    </a:lnTo>
                    <a:lnTo>
                      <a:pt x="942" y="998"/>
                    </a:lnTo>
                    <a:lnTo>
                      <a:pt x="942" y="435"/>
                    </a:lnTo>
                    <a:lnTo>
                      <a:pt x="323" y="435"/>
                    </a:lnTo>
                    <a:lnTo>
                      <a:pt x="323" y="346"/>
                    </a:lnTo>
                    <a:close/>
                    <a:moveTo>
                      <a:pt x="723" y="628"/>
                    </a:moveTo>
                    <a:lnTo>
                      <a:pt x="406" y="628"/>
                    </a:lnTo>
                    <a:lnTo>
                      <a:pt x="406" y="905"/>
                    </a:lnTo>
                    <a:lnTo>
                      <a:pt x="723" y="905"/>
                    </a:lnTo>
                    <a:lnTo>
                      <a:pt x="723" y="628"/>
                    </a:lnTo>
                    <a:close/>
                    <a:moveTo>
                      <a:pt x="584" y="849"/>
                    </a:moveTo>
                    <a:lnTo>
                      <a:pt x="483" y="746"/>
                    </a:lnTo>
                    <a:lnTo>
                      <a:pt x="545" y="685"/>
                    </a:lnTo>
                    <a:lnTo>
                      <a:pt x="647" y="787"/>
                    </a:lnTo>
                    <a:lnTo>
                      <a:pt x="584" y="849"/>
                    </a:lnTo>
                    <a:close/>
                    <a:moveTo>
                      <a:pt x="727" y="0"/>
                    </a:moveTo>
                    <a:lnTo>
                      <a:pt x="727" y="65"/>
                    </a:lnTo>
                    <a:lnTo>
                      <a:pt x="1089" y="65"/>
                    </a:lnTo>
                    <a:lnTo>
                      <a:pt x="1089" y="155"/>
                    </a:lnTo>
                    <a:lnTo>
                      <a:pt x="707" y="155"/>
                    </a:lnTo>
                    <a:lnTo>
                      <a:pt x="619" y="290"/>
                    </a:lnTo>
                    <a:lnTo>
                      <a:pt x="545" y="241"/>
                    </a:lnTo>
                    <a:lnTo>
                      <a:pt x="637" y="95"/>
                    </a:lnTo>
                    <a:lnTo>
                      <a:pt x="637" y="0"/>
                    </a:lnTo>
                    <a:lnTo>
                      <a:pt x="727" y="0"/>
                    </a:lnTo>
                    <a:close/>
                    <a:moveTo>
                      <a:pt x="904" y="332"/>
                    </a:moveTo>
                    <a:lnTo>
                      <a:pt x="810" y="236"/>
                    </a:lnTo>
                    <a:lnTo>
                      <a:pt x="870" y="176"/>
                    </a:lnTo>
                    <a:lnTo>
                      <a:pt x="966" y="269"/>
                    </a:lnTo>
                    <a:lnTo>
                      <a:pt x="904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6490648" y="2841128"/>
                <a:ext cx="1100313" cy="1071297"/>
              </a:xfrm>
              <a:custGeom>
                <a:avLst/>
                <a:gdLst>
                  <a:gd name="T0" fmla="*/ 948 w 948"/>
                  <a:gd name="T1" fmla="*/ 77 h 923"/>
                  <a:gd name="T2" fmla="*/ 165 w 948"/>
                  <a:gd name="T3" fmla="*/ 77 h 923"/>
                  <a:gd name="T4" fmla="*/ 165 w 948"/>
                  <a:gd name="T5" fmla="*/ 805 h 923"/>
                  <a:gd name="T6" fmla="*/ 68 w 948"/>
                  <a:gd name="T7" fmla="*/ 923 h 923"/>
                  <a:gd name="T8" fmla="*/ 0 w 948"/>
                  <a:gd name="T9" fmla="*/ 872 h 923"/>
                  <a:gd name="T10" fmla="*/ 88 w 948"/>
                  <a:gd name="T11" fmla="*/ 777 h 923"/>
                  <a:gd name="T12" fmla="*/ 88 w 948"/>
                  <a:gd name="T13" fmla="*/ 0 h 923"/>
                  <a:gd name="T14" fmla="*/ 948 w 948"/>
                  <a:gd name="T15" fmla="*/ 0 h 923"/>
                  <a:gd name="T16" fmla="*/ 948 w 948"/>
                  <a:gd name="T17" fmla="*/ 7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8" h="923">
                    <a:moveTo>
                      <a:pt x="948" y="77"/>
                    </a:moveTo>
                    <a:lnTo>
                      <a:pt x="165" y="77"/>
                    </a:lnTo>
                    <a:lnTo>
                      <a:pt x="165" y="805"/>
                    </a:lnTo>
                    <a:lnTo>
                      <a:pt x="68" y="923"/>
                    </a:lnTo>
                    <a:lnTo>
                      <a:pt x="0" y="872"/>
                    </a:lnTo>
                    <a:lnTo>
                      <a:pt x="88" y="777"/>
                    </a:lnTo>
                    <a:lnTo>
                      <a:pt x="88" y="0"/>
                    </a:lnTo>
                    <a:lnTo>
                      <a:pt x="948" y="0"/>
                    </a:lnTo>
                    <a:lnTo>
                      <a:pt x="94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6777332" y="2987372"/>
                <a:ext cx="757917" cy="925053"/>
              </a:xfrm>
              <a:custGeom>
                <a:avLst/>
                <a:gdLst>
                  <a:gd name="T0" fmla="*/ 434 w 653"/>
                  <a:gd name="T1" fmla="*/ 714 h 797"/>
                  <a:gd name="T2" fmla="*/ 576 w 653"/>
                  <a:gd name="T3" fmla="*/ 714 h 797"/>
                  <a:gd name="T4" fmla="*/ 576 w 653"/>
                  <a:gd name="T5" fmla="*/ 227 h 797"/>
                  <a:gd name="T6" fmla="*/ 209 w 653"/>
                  <a:gd name="T7" fmla="*/ 227 h 797"/>
                  <a:gd name="T8" fmla="*/ 209 w 653"/>
                  <a:gd name="T9" fmla="*/ 641 h 797"/>
                  <a:gd name="T10" fmla="*/ 56 w 653"/>
                  <a:gd name="T11" fmla="*/ 797 h 797"/>
                  <a:gd name="T12" fmla="*/ 0 w 653"/>
                  <a:gd name="T13" fmla="*/ 742 h 797"/>
                  <a:gd name="T14" fmla="*/ 132 w 653"/>
                  <a:gd name="T15" fmla="*/ 609 h 797"/>
                  <a:gd name="T16" fmla="*/ 132 w 653"/>
                  <a:gd name="T17" fmla="*/ 227 h 797"/>
                  <a:gd name="T18" fmla="*/ 5 w 653"/>
                  <a:gd name="T19" fmla="*/ 227 h 797"/>
                  <a:gd name="T20" fmla="*/ 5 w 653"/>
                  <a:gd name="T21" fmla="*/ 149 h 797"/>
                  <a:gd name="T22" fmla="*/ 132 w 653"/>
                  <a:gd name="T23" fmla="*/ 149 h 797"/>
                  <a:gd name="T24" fmla="*/ 132 w 653"/>
                  <a:gd name="T25" fmla="*/ 0 h 797"/>
                  <a:gd name="T26" fmla="*/ 209 w 653"/>
                  <a:gd name="T27" fmla="*/ 0 h 797"/>
                  <a:gd name="T28" fmla="*/ 209 w 653"/>
                  <a:gd name="T29" fmla="*/ 149 h 797"/>
                  <a:gd name="T30" fmla="*/ 653 w 653"/>
                  <a:gd name="T31" fmla="*/ 149 h 797"/>
                  <a:gd name="T32" fmla="*/ 653 w 653"/>
                  <a:gd name="T33" fmla="*/ 791 h 797"/>
                  <a:gd name="T34" fmla="*/ 434 w 653"/>
                  <a:gd name="T35" fmla="*/ 791 h 797"/>
                  <a:gd name="T36" fmla="*/ 434 w 653"/>
                  <a:gd name="T37" fmla="*/ 71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797">
                    <a:moveTo>
                      <a:pt x="434" y="714"/>
                    </a:moveTo>
                    <a:lnTo>
                      <a:pt x="576" y="714"/>
                    </a:lnTo>
                    <a:lnTo>
                      <a:pt x="576" y="227"/>
                    </a:lnTo>
                    <a:lnTo>
                      <a:pt x="209" y="227"/>
                    </a:lnTo>
                    <a:lnTo>
                      <a:pt x="209" y="641"/>
                    </a:lnTo>
                    <a:lnTo>
                      <a:pt x="56" y="797"/>
                    </a:lnTo>
                    <a:lnTo>
                      <a:pt x="0" y="742"/>
                    </a:lnTo>
                    <a:lnTo>
                      <a:pt x="132" y="609"/>
                    </a:lnTo>
                    <a:lnTo>
                      <a:pt x="132" y="227"/>
                    </a:lnTo>
                    <a:lnTo>
                      <a:pt x="5" y="227"/>
                    </a:lnTo>
                    <a:lnTo>
                      <a:pt x="5" y="149"/>
                    </a:lnTo>
                    <a:lnTo>
                      <a:pt x="132" y="149"/>
                    </a:lnTo>
                    <a:lnTo>
                      <a:pt x="132" y="0"/>
                    </a:lnTo>
                    <a:lnTo>
                      <a:pt x="209" y="0"/>
                    </a:lnTo>
                    <a:lnTo>
                      <a:pt x="209" y="149"/>
                    </a:lnTo>
                    <a:lnTo>
                      <a:pt x="653" y="149"/>
                    </a:lnTo>
                    <a:lnTo>
                      <a:pt x="653" y="791"/>
                    </a:lnTo>
                    <a:lnTo>
                      <a:pt x="434" y="791"/>
                    </a:lnTo>
                    <a:lnTo>
                      <a:pt x="434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4" name="直接连接符 43"/>
          <p:cNvCxnSpPr/>
          <p:nvPr/>
        </p:nvCxnSpPr>
        <p:spPr>
          <a:xfrm>
            <a:off x="7559755" y="2643532"/>
            <a:ext cx="1294024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5349386" y="3928862"/>
            <a:ext cx="4125969" cy="0"/>
          </a:xfrm>
          <a:prstGeom prst="line">
            <a:avLst/>
          </a:prstGeom>
          <a:solidFill>
            <a:srgbClr val="F37432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7" name="Rectangle 24"/>
          <p:cNvSpPr>
            <a:spLocks noChangeArrowheads="1"/>
          </p:cNvSpPr>
          <p:nvPr/>
        </p:nvSpPr>
        <p:spPr bwMode="auto">
          <a:xfrm>
            <a:off x="7877602" y="1300690"/>
            <a:ext cx="1603708" cy="40513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7938" cap="flat">
            <a:solidFill>
              <a:srgbClr val="C1BFBF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lang="zh-CN" altLang="en-US" kern="0" dirty="0">
                <a:solidFill>
                  <a:prstClr val="white"/>
                </a:solidFill>
                <a:cs typeface="+mn-ea"/>
                <a:sym typeface="+mn-lt"/>
              </a:rPr>
              <a:t>招聘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4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解决问题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flipH="1">
            <a:off x="399227" y="331138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1976" y="1830569"/>
            <a:ext cx="1342468" cy="1342469"/>
            <a:chOff x="2961976" y="1830569"/>
            <a:chExt cx="1342468" cy="1342469"/>
          </a:xfrm>
        </p:grpSpPr>
        <p:sp>
          <p:nvSpPr>
            <p:cNvPr id="72" name="íṥľîḍè"/>
            <p:cNvSpPr/>
            <p:nvPr/>
          </p:nvSpPr>
          <p:spPr>
            <a:xfrm>
              <a:off x="3051001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îṥ1idé"/>
            <p:cNvSpPr/>
            <p:nvPr/>
          </p:nvSpPr>
          <p:spPr>
            <a:xfrm>
              <a:off x="29619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íṡlîdê"/>
            <p:cNvSpPr/>
            <p:nvPr/>
          </p:nvSpPr>
          <p:spPr>
            <a:xfrm>
              <a:off x="34079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19809" y="1830569"/>
            <a:ext cx="1342468" cy="1342469"/>
            <a:chOff x="4719809" y="1830569"/>
            <a:chExt cx="1342468" cy="1342469"/>
          </a:xfrm>
        </p:grpSpPr>
        <p:sp>
          <p:nvSpPr>
            <p:cNvPr id="76" name="işḻïďê"/>
            <p:cNvSpPr/>
            <p:nvPr/>
          </p:nvSpPr>
          <p:spPr>
            <a:xfrm>
              <a:off x="4808834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iSḷiḑé"/>
            <p:cNvSpPr/>
            <p:nvPr/>
          </p:nvSpPr>
          <p:spPr>
            <a:xfrm>
              <a:off x="4719809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ïSľíḍe"/>
            <p:cNvSpPr/>
            <p:nvPr/>
          </p:nvSpPr>
          <p:spPr>
            <a:xfrm>
              <a:off x="5165786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77643" y="1830569"/>
            <a:ext cx="1342468" cy="1342469"/>
            <a:chOff x="6477643" y="1830569"/>
            <a:chExt cx="1342468" cy="1342469"/>
          </a:xfrm>
        </p:grpSpPr>
        <p:sp>
          <p:nvSpPr>
            <p:cNvPr id="80" name="íṧľide"/>
            <p:cNvSpPr/>
            <p:nvPr/>
          </p:nvSpPr>
          <p:spPr>
            <a:xfrm>
              <a:off x="6566667" y="1919594"/>
              <a:ext cx="1164420" cy="1164420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ïṡľíḍe"/>
            <p:cNvSpPr/>
            <p:nvPr/>
          </p:nvSpPr>
          <p:spPr>
            <a:xfrm>
              <a:off x="6477643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FABC2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iśḷïḓe"/>
            <p:cNvSpPr/>
            <p:nvPr/>
          </p:nvSpPr>
          <p:spPr>
            <a:xfrm>
              <a:off x="6923619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35476" y="1830569"/>
            <a:ext cx="1342468" cy="1342469"/>
            <a:chOff x="8235476" y="1830569"/>
            <a:chExt cx="1342468" cy="1342469"/>
          </a:xfrm>
        </p:grpSpPr>
        <p:sp>
          <p:nvSpPr>
            <p:cNvPr id="84" name="íṥlïḓê"/>
            <p:cNvSpPr/>
            <p:nvPr/>
          </p:nvSpPr>
          <p:spPr>
            <a:xfrm>
              <a:off x="8324500" y="1919594"/>
              <a:ext cx="1164420" cy="116442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íŝḻiḍê"/>
            <p:cNvSpPr/>
            <p:nvPr/>
          </p:nvSpPr>
          <p:spPr>
            <a:xfrm>
              <a:off x="8235476" y="1830569"/>
              <a:ext cx="1342468" cy="1342469"/>
            </a:xfrm>
            <a:prstGeom prst="arc">
              <a:avLst>
                <a:gd name="adj1" fmla="val 6709212"/>
                <a:gd name="adj2" fmla="val 4107355"/>
              </a:avLst>
            </a:prstGeom>
            <a:ln>
              <a:solidFill>
                <a:srgbClr val="40404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î$1idê"/>
            <p:cNvSpPr/>
            <p:nvPr/>
          </p:nvSpPr>
          <p:spPr>
            <a:xfrm>
              <a:off x="8681452" y="2265579"/>
              <a:ext cx="450516" cy="472448"/>
            </a:xfrm>
            <a:custGeom>
              <a:avLst/>
              <a:gdLst>
                <a:gd name="connsiteX0" fmla="*/ 271981 w 578354"/>
                <a:gd name="connsiteY0" fmla="*/ 340887 h 606510"/>
                <a:gd name="connsiteX1" fmla="*/ 256365 w 578354"/>
                <a:gd name="connsiteY1" fmla="*/ 346409 h 606510"/>
                <a:gd name="connsiteX2" fmla="*/ 251051 w 578354"/>
                <a:gd name="connsiteY2" fmla="*/ 352798 h 606510"/>
                <a:gd name="connsiteX3" fmla="*/ 251051 w 578354"/>
                <a:gd name="connsiteY3" fmla="*/ 368716 h 606510"/>
                <a:gd name="connsiteX4" fmla="*/ 248665 w 578354"/>
                <a:gd name="connsiteY4" fmla="*/ 370449 h 606510"/>
                <a:gd name="connsiteX5" fmla="*/ 247038 w 578354"/>
                <a:gd name="connsiteY5" fmla="*/ 375322 h 606510"/>
                <a:gd name="connsiteX6" fmla="*/ 250509 w 578354"/>
                <a:gd name="connsiteY6" fmla="*/ 409431 h 606510"/>
                <a:gd name="connsiteX7" fmla="*/ 255172 w 578354"/>
                <a:gd name="connsiteY7" fmla="*/ 414954 h 606510"/>
                <a:gd name="connsiteX8" fmla="*/ 256907 w 578354"/>
                <a:gd name="connsiteY8" fmla="*/ 415170 h 606510"/>
                <a:gd name="connsiteX9" fmla="*/ 262004 w 578354"/>
                <a:gd name="connsiteY9" fmla="*/ 412572 h 606510"/>
                <a:gd name="connsiteX10" fmla="*/ 280114 w 578354"/>
                <a:gd name="connsiteY10" fmla="*/ 388749 h 606510"/>
                <a:gd name="connsiteX11" fmla="*/ 281307 w 578354"/>
                <a:gd name="connsiteY11" fmla="*/ 384851 h 606510"/>
                <a:gd name="connsiteX12" fmla="*/ 281307 w 578354"/>
                <a:gd name="connsiteY12" fmla="*/ 346626 h 606510"/>
                <a:gd name="connsiteX13" fmla="*/ 278270 w 578354"/>
                <a:gd name="connsiteY13" fmla="*/ 341104 h 606510"/>
                <a:gd name="connsiteX14" fmla="*/ 271981 w 578354"/>
                <a:gd name="connsiteY14" fmla="*/ 340887 h 606510"/>
                <a:gd name="connsiteX15" fmla="*/ 190755 w 578354"/>
                <a:gd name="connsiteY15" fmla="*/ 340887 h 606510"/>
                <a:gd name="connsiteX16" fmla="*/ 184357 w 578354"/>
                <a:gd name="connsiteY16" fmla="*/ 341104 h 606510"/>
                <a:gd name="connsiteX17" fmla="*/ 181321 w 578354"/>
                <a:gd name="connsiteY17" fmla="*/ 346626 h 606510"/>
                <a:gd name="connsiteX18" fmla="*/ 181212 w 578354"/>
                <a:gd name="connsiteY18" fmla="*/ 384851 h 606510"/>
                <a:gd name="connsiteX19" fmla="*/ 182513 w 578354"/>
                <a:gd name="connsiteY19" fmla="*/ 388749 h 606510"/>
                <a:gd name="connsiteX20" fmla="*/ 200624 w 578354"/>
                <a:gd name="connsiteY20" fmla="*/ 412680 h 606510"/>
                <a:gd name="connsiteX21" fmla="*/ 205721 w 578354"/>
                <a:gd name="connsiteY21" fmla="*/ 415170 h 606510"/>
                <a:gd name="connsiteX22" fmla="*/ 207456 w 578354"/>
                <a:gd name="connsiteY22" fmla="*/ 414954 h 606510"/>
                <a:gd name="connsiteX23" fmla="*/ 212119 w 578354"/>
                <a:gd name="connsiteY23" fmla="*/ 409431 h 606510"/>
                <a:gd name="connsiteX24" fmla="*/ 215589 w 578354"/>
                <a:gd name="connsiteY24" fmla="*/ 375322 h 606510"/>
                <a:gd name="connsiteX25" fmla="*/ 213963 w 578354"/>
                <a:gd name="connsiteY25" fmla="*/ 370449 h 606510"/>
                <a:gd name="connsiteX26" fmla="*/ 211577 w 578354"/>
                <a:gd name="connsiteY26" fmla="*/ 368716 h 606510"/>
                <a:gd name="connsiteX27" fmla="*/ 211577 w 578354"/>
                <a:gd name="connsiteY27" fmla="*/ 352798 h 606510"/>
                <a:gd name="connsiteX28" fmla="*/ 206263 w 578354"/>
                <a:gd name="connsiteY28" fmla="*/ 346409 h 606510"/>
                <a:gd name="connsiteX29" fmla="*/ 190755 w 578354"/>
                <a:gd name="connsiteY29" fmla="*/ 340887 h 606510"/>
                <a:gd name="connsiteX30" fmla="*/ 200624 w 578354"/>
                <a:gd name="connsiteY30" fmla="*/ 168497 h 606510"/>
                <a:gd name="connsiteX31" fmla="*/ 156161 w 578354"/>
                <a:gd name="connsiteY31" fmla="*/ 180300 h 606510"/>
                <a:gd name="connsiteX32" fmla="*/ 152583 w 578354"/>
                <a:gd name="connsiteY32" fmla="*/ 186039 h 606510"/>
                <a:gd name="connsiteX33" fmla="*/ 152583 w 578354"/>
                <a:gd name="connsiteY33" fmla="*/ 197518 h 606510"/>
                <a:gd name="connsiteX34" fmla="*/ 149980 w 578354"/>
                <a:gd name="connsiteY34" fmla="*/ 197518 h 606510"/>
                <a:gd name="connsiteX35" fmla="*/ 143473 w 578354"/>
                <a:gd name="connsiteY35" fmla="*/ 203906 h 606510"/>
                <a:gd name="connsiteX36" fmla="*/ 143473 w 578354"/>
                <a:gd name="connsiteY36" fmla="*/ 214410 h 606510"/>
                <a:gd name="connsiteX37" fmla="*/ 146401 w 578354"/>
                <a:gd name="connsiteY37" fmla="*/ 219824 h 606510"/>
                <a:gd name="connsiteX38" fmla="*/ 152691 w 578354"/>
                <a:gd name="connsiteY38" fmla="*/ 223831 h 606510"/>
                <a:gd name="connsiteX39" fmla="*/ 153016 w 578354"/>
                <a:gd name="connsiteY39" fmla="*/ 226538 h 606510"/>
                <a:gd name="connsiteX40" fmla="*/ 176007 w 578354"/>
                <a:gd name="connsiteY40" fmla="*/ 279598 h 606510"/>
                <a:gd name="connsiteX41" fmla="*/ 214071 w 578354"/>
                <a:gd name="connsiteY41" fmla="*/ 312516 h 606510"/>
                <a:gd name="connsiteX42" fmla="*/ 248557 w 578354"/>
                <a:gd name="connsiteY42" fmla="*/ 312516 h 606510"/>
                <a:gd name="connsiteX43" fmla="*/ 286621 w 578354"/>
                <a:gd name="connsiteY43" fmla="*/ 279598 h 606510"/>
                <a:gd name="connsiteX44" fmla="*/ 309611 w 578354"/>
                <a:gd name="connsiteY44" fmla="*/ 226538 h 606510"/>
                <a:gd name="connsiteX45" fmla="*/ 309936 w 578354"/>
                <a:gd name="connsiteY45" fmla="*/ 223831 h 606510"/>
                <a:gd name="connsiteX46" fmla="*/ 316226 w 578354"/>
                <a:gd name="connsiteY46" fmla="*/ 219824 h 606510"/>
                <a:gd name="connsiteX47" fmla="*/ 319154 w 578354"/>
                <a:gd name="connsiteY47" fmla="*/ 214410 h 606510"/>
                <a:gd name="connsiteX48" fmla="*/ 319154 w 578354"/>
                <a:gd name="connsiteY48" fmla="*/ 203906 h 606510"/>
                <a:gd name="connsiteX49" fmla="*/ 312756 w 578354"/>
                <a:gd name="connsiteY49" fmla="*/ 197518 h 606510"/>
                <a:gd name="connsiteX50" fmla="*/ 309177 w 578354"/>
                <a:gd name="connsiteY50" fmla="*/ 197518 h 606510"/>
                <a:gd name="connsiteX51" fmla="*/ 307117 w 578354"/>
                <a:gd name="connsiteY51" fmla="*/ 195352 h 606510"/>
                <a:gd name="connsiteX52" fmla="*/ 301044 w 578354"/>
                <a:gd name="connsiteY52" fmla="*/ 194919 h 606510"/>
                <a:gd name="connsiteX53" fmla="*/ 275668 w 578354"/>
                <a:gd name="connsiteY53" fmla="*/ 200658 h 606510"/>
                <a:gd name="connsiteX54" fmla="*/ 236302 w 578354"/>
                <a:gd name="connsiteY54" fmla="*/ 182791 h 606510"/>
                <a:gd name="connsiteX55" fmla="*/ 200624 w 578354"/>
                <a:gd name="connsiteY55" fmla="*/ 168497 h 606510"/>
                <a:gd name="connsiteX56" fmla="*/ 426321 w 578354"/>
                <a:gd name="connsiteY56" fmla="*/ 71765 h 606510"/>
                <a:gd name="connsiteX57" fmla="*/ 439012 w 578354"/>
                <a:gd name="connsiteY57" fmla="*/ 84331 h 606510"/>
                <a:gd name="connsiteX58" fmla="*/ 439012 w 578354"/>
                <a:gd name="connsiteY58" fmla="*/ 99173 h 606510"/>
                <a:gd name="connsiteX59" fmla="*/ 464721 w 578354"/>
                <a:gd name="connsiteY59" fmla="*/ 112498 h 606510"/>
                <a:gd name="connsiteX60" fmla="*/ 467758 w 578354"/>
                <a:gd name="connsiteY60" fmla="*/ 124306 h 606510"/>
                <a:gd name="connsiteX61" fmla="*/ 459297 w 578354"/>
                <a:gd name="connsiteY61" fmla="*/ 133080 h 606510"/>
                <a:gd name="connsiteX62" fmla="*/ 452789 w 578354"/>
                <a:gd name="connsiteY62" fmla="*/ 135139 h 606510"/>
                <a:gd name="connsiteX63" fmla="*/ 439555 w 578354"/>
                <a:gd name="connsiteY63" fmla="*/ 131455 h 606510"/>
                <a:gd name="connsiteX64" fmla="*/ 425019 w 578354"/>
                <a:gd name="connsiteY64" fmla="*/ 125931 h 606510"/>
                <a:gd name="connsiteX65" fmla="*/ 413738 w 578354"/>
                <a:gd name="connsiteY65" fmla="*/ 132972 h 606510"/>
                <a:gd name="connsiteX66" fmla="*/ 415582 w 578354"/>
                <a:gd name="connsiteY66" fmla="*/ 137197 h 606510"/>
                <a:gd name="connsiteX67" fmla="*/ 426429 w 578354"/>
                <a:gd name="connsiteY67" fmla="*/ 140989 h 606510"/>
                <a:gd name="connsiteX68" fmla="*/ 456043 w 578354"/>
                <a:gd name="connsiteY68" fmla="*/ 149113 h 606510"/>
                <a:gd name="connsiteX69" fmla="*/ 471230 w 578354"/>
                <a:gd name="connsiteY69" fmla="*/ 161355 h 606510"/>
                <a:gd name="connsiteX70" fmla="*/ 477304 w 578354"/>
                <a:gd name="connsiteY70" fmla="*/ 181829 h 606510"/>
                <a:gd name="connsiteX71" fmla="*/ 465480 w 578354"/>
                <a:gd name="connsiteY71" fmla="*/ 209454 h 606510"/>
                <a:gd name="connsiteX72" fmla="*/ 439012 w 578354"/>
                <a:gd name="connsiteY72" fmla="*/ 222020 h 606510"/>
                <a:gd name="connsiteX73" fmla="*/ 439012 w 578354"/>
                <a:gd name="connsiteY73" fmla="*/ 242278 h 606510"/>
                <a:gd name="connsiteX74" fmla="*/ 426321 w 578354"/>
                <a:gd name="connsiteY74" fmla="*/ 254953 h 606510"/>
                <a:gd name="connsiteX75" fmla="*/ 413738 w 578354"/>
                <a:gd name="connsiteY75" fmla="*/ 242278 h 606510"/>
                <a:gd name="connsiteX76" fmla="*/ 413738 w 578354"/>
                <a:gd name="connsiteY76" fmla="*/ 222670 h 606510"/>
                <a:gd name="connsiteX77" fmla="*/ 378158 w 578354"/>
                <a:gd name="connsiteY77" fmla="*/ 202087 h 606510"/>
                <a:gd name="connsiteX78" fmla="*/ 377073 w 578354"/>
                <a:gd name="connsiteY78" fmla="*/ 190171 h 606510"/>
                <a:gd name="connsiteX79" fmla="*/ 386402 w 578354"/>
                <a:gd name="connsiteY79" fmla="*/ 182696 h 606510"/>
                <a:gd name="connsiteX80" fmla="*/ 395948 w 578354"/>
                <a:gd name="connsiteY80" fmla="*/ 180963 h 606510"/>
                <a:gd name="connsiteX81" fmla="*/ 408531 w 578354"/>
                <a:gd name="connsiteY81" fmla="*/ 186163 h 606510"/>
                <a:gd name="connsiteX82" fmla="*/ 426646 w 578354"/>
                <a:gd name="connsiteY82" fmla="*/ 193963 h 606510"/>
                <a:gd name="connsiteX83" fmla="*/ 439555 w 578354"/>
                <a:gd name="connsiteY83" fmla="*/ 187138 h 606510"/>
                <a:gd name="connsiteX84" fmla="*/ 436626 w 578354"/>
                <a:gd name="connsiteY84" fmla="*/ 181504 h 606510"/>
                <a:gd name="connsiteX85" fmla="*/ 425778 w 578354"/>
                <a:gd name="connsiteY85" fmla="*/ 177821 h 606510"/>
                <a:gd name="connsiteX86" fmla="*/ 385534 w 578354"/>
                <a:gd name="connsiteY86" fmla="*/ 161355 h 606510"/>
                <a:gd name="connsiteX87" fmla="*/ 376964 w 578354"/>
                <a:gd name="connsiteY87" fmla="*/ 138280 h 606510"/>
                <a:gd name="connsiteX88" fmla="*/ 386402 w 578354"/>
                <a:gd name="connsiteY88" fmla="*/ 112714 h 606510"/>
                <a:gd name="connsiteX89" fmla="*/ 413738 w 578354"/>
                <a:gd name="connsiteY89" fmla="*/ 98848 h 606510"/>
                <a:gd name="connsiteX90" fmla="*/ 413738 w 578354"/>
                <a:gd name="connsiteY90" fmla="*/ 84331 h 606510"/>
                <a:gd name="connsiteX91" fmla="*/ 426321 w 578354"/>
                <a:gd name="connsiteY91" fmla="*/ 71765 h 606510"/>
                <a:gd name="connsiteX92" fmla="*/ 215047 w 578354"/>
                <a:gd name="connsiteY92" fmla="*/ 46785 h 606510"/>
                <a:gd name="connsiteX93" fmla="*/ 247581 w 578354"/>
                <a:gd name="connsiteY93" fmla="*/ 46785 h 606510"/>
                <a:gd name="connsiteX94" fmla="*/ 347675 w 578354"/>
                <a:gd name="connsiteY94" fmla="*/ 146840 h 606510"/>
                <a:gd name="connsiteX95" fmla="*/ 347675 w 578354"/>
                <a:gd name="connsiteY95" fmla="*/ 178243 h 606510"/>
                <a:gd name="connsiteX96" fmla="*/ 353423 w 578354"/>
                <a:gd name="connsiteY96" fmla="*/ 196110 h 606510"/>
                <a:gd name="connsiteX97" fmla="*/ 353423 w 578354"/>
                <a:gd name="connsiteY97" fmla="*/ 218525 h 606510"/>
                <a:gd name="connsiteX98" fmla="*/ 342362 w 578354"/>
                <a:gd name="connsiteY98" fmla="*/ 242131 h 606510"/>
                <a:gd name="connsiteX99" fmla="*/ 335963 w 578354"/>
                <a:gd name="connsiteY99" fmla="*/ 259132 h 606510"/>
                <a:gd name="connsiteX100" fmla="*/ 314383 w 578354"/>
                <a:gd name="connsiteY100" fmla="*/ 299522 h 606510"/>
                <a:gd name="connsiteX101" fmla="*/ 299743 w 578354"/>
                <a:gd name="connsiteY101" fmla="*/ 318147 h 606510"/>
                <a:gd name="connsiteX102" fmla="*/ 310587 w 578354"/>
                <a:gd name="connsiteY102" fmla="*/ 331683 h 606510"/>
                <a:gd name="connsiteX103" fmla="*/ 382052 w 578354"/>
                <a:gd name="connsiteY103" fmla="*/ 353231 h 606510"/>
                <a:gd name="connsiteX104" fmla="*/ 462627 w 578354"/>
                <a:gd name="connsiteY104" fmla="*/ 587560 h 606510"/>
                <a:gd name="connsiteX105" fmla="*/ 443758 w 578354"/>
                <a:gd name="connsiteY105" fmla="*/ 606510 h 606510"/>
                <a:gd name="connsiteX106" fmla="*/ 18978 w 578354"/>
                <a:gd name="connsiteY106" fmla="*/ 606510 h 606510"/>
                <a:gd name="connsiteX107" fmla="*/ 0 w 578354"/>
                <a:gd name="connsiteY107" fmla="*/ 587560 h 606510"/>
                <a:gd name="connsiteX108" fmla="*/ 217 w 578354"/>
                <a:gd name="connsiteY108" fmla="*/ 584636 h 606510"/>
                <a:gd name="connsiteX109" fmla="*/ 80575 w 578354"/>
                <a:gd name="connsiteY109" fmla="*/ 353231 h 606510"/>
                <a:gd name="connsiteX110" fmla="*/ 152040 w 578354"/>
                <a:gd name="connsiteY110" fmla="*/ 331683 h 606510"/>
                <a:gd name="connsiteX111" fmla="*/ 162885 w 578354"/>
                <a:gd name="connsiteY111" fmla="*/ 318147 h 606510"/>
                <a:gd name="connsiteX112" fmla="*/ 148353 w 578354"/>
                <a:gd name="connsiteY112" fmla="*/ 299522 h 606510"/>
                <a:gd name="connsiteX113" fmla="*/ 126664 w 578354"/>
                <a:gd name="connsiteY113" fmla="*/ 259132 h 606510"/>
                <a:gd name="connsiteX114" fmla="*/ 120266 w 578354"/>
                <a:gd name="connsiteY114" fmla="*/ 242131 h 606510"/>
                <a:gd name="connsiteX115" fmla="*/ 109205 w 578354"/>
                <a:gd name="connsiteY115" fmla="*/ 218525 h 606510"/>
                <a:gd name="connsiteX116" fmla="*/ 109205 w 578354"/>
                <a:gd name="connsiteY116" fmla="*/ 196110 h 606510"/>
                <a:gd name="connsiteX117" fmla="*/ 114952 w 578354"/>
                <a:gd name="connsiteY117" fmla="*/ 178243 h 606510"/>
                <a:gd name="connsiteX118" fmla="*/ 114952 w 578354"/>
                <a:gd name="connsiteY118" fmla="*/ 146840 h 606510"/>
                <a:gd name="connsiteX119" fmla="*/ 215047 w 578354"/>
                <a:gd name="connsiteY119" fmla="*/ 46785 h 606510"/>
                <a:gd name="connsiteX120" fmla="*/ 414825 w 578354"/>
                <a:gd name="connsiteY120" fmla="*/ 0 h 606510"/>
                <a:gd name="connsiteX121" fmla="*/ 578354 w 578354"/>
                <a:gd name="connsiteY121" fmla="*/ 163305 h 606510"/>
                <a:gd name="connsiteX122" fmla="*/ 414825 w 578354"/>
                <a:gd name="connsiteY122" fmla="*/ 326718 h 606510"/>
                <a:gd name="connsiteX123" fmla="*/ 344664 w 578354"/>
                <a:gd name="connsiteY123" fmla="*/ 310907 h 606510"/>
                <a:gd name="connsiteX124" fmla="*/ 360063 w 578354"/>
                <a:gd name="connsiteY124" fmla="*/ 279719 h 606510"/>
                <a:gd name="connsiteX125" fmla="*/ 414825 w 578354"/>
                <a:gd name="connsiteY125" fmla="*/ 291956 h 606510"/>
                <a:gd name="connsiteX126" fmla="*/ 543545 w 578354"/>
                <a:gd name="connsiteY126" fmla="*/ 163305 h 606510"/>
                <a:gd name="connsiteX127" fmla="*/ 414825 w 578354"/>
                <a:gd name="connsiteY127" fmla="*/ 34762 h 606510"/>
                <a:gd name="connsiteX128" fmla="*/ 338808 w 578354"/>
                <a:gd name="connsiteY128" fmla="*/ 59561 h 606510"/>
                <a:gd name="connsiteX129" fmla="*/ 311264 w 578354"/>
                <a:gd name="connsiteY129" fmla="*/ 37036 h 606510"/>
                <a:gd name="connsiteX130" fmla="*/ 414825 w 578354"/>
                <a:gd name="connsiteY130" fmla="*/ 0 h 60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578354" h="606510">
                  <a:moveTo>
                    <a:pt x="271981" y="340887"/>
                  </a:moveTo>
                  <a:cubicBezTo>
                    <a:pt x="266667" y="343702"/>
                    <a:pt x="261461" y="345543"/>
                    <a:pt x="256365" y="346409"/>
                  </a:cubicBezTo>
                  <a:cubicBezTo>
                    <a:pt x="253328" y="346951"/>
                    <a:pt x="251051" y="349658"/>
                    <a:pt x="251051" y="352798"/>
                  </a:cubicBezTo>
                  <a:lnTo>
                    <a:pt x="251051" y="368716"/>
                  </a:lnTo>
                  <a:cubicBezTo>
                    <a:pt x="250183" y="369149"/>
                    <a:pt x="249316" y="369691"/>
                    <a:pt x="248665" y="370449"/>
                  </a:cubicBezTo>
                  <a:cubicBezTo>
                    <a:pt x="247472" y="371748"/>
                    <a:pt x="246821" y="373589"/>
                    <a:pt x="247038" y="375322"/>
                  </a:cubicBezTo>
                  <a:lnTo>
                    <a:pt x="250509" y="409431"/>
                  </a:lnTo>
                  <a:cubicBezTo>
                    <a:pt x="250834" y="412030"/>
                    <a:pt x="252677" y="414196"/>
                    <a:pt x="255172" y="414954"/>
                  </a:cubicBezTo>
                  <a:cubicBezTo>
                    <a:pt x="255822" y="415062"/>
                    <a:pt x="256365" y="415170"/>
                    <a:pt x="256907" y="415170"/>
                  </a:cubicBezTo>
                  <a:cubicBezTo>
                    <a:pt x="258859" y="415170"/>
                    <a:pt x="260811" y="414304"/>
                    <a:pt x="262004" y="412572"/>
                  </a:cubicBezTo>
                  <a:lnTo>
                    <a:pt x="280114" y="388749"/>
                  </a:lnTo>
                  <a:cubicBezTo>
                    <a:pt x="280873" y="387666"/>
                    <a:pt x="281307" y="386258"/>
                    <a:pt x="281307" y="384851"/>
                  </a:cubicBezTo>
                  <a:lnTo>
                    <a:pt x="281307" y="346626"/>
                  </a:lnTo>
                  <a:cubicBezTo>
                    <a:pt x="281307" y="344352"/>
                    <a:pt x="280222" y="342295"/>
                    <a:pt x="278270" y="341104"/>
                  </a:cubicBezTo>
                  <a:cubicBezTo>
                    <a:pt x="276318" y="339912"/>
                    <a:pt x="273933" y="339912"/>
                    <a:pt x="271981" y="340887"/>
                  </a:cubicBezTo>
                  <a:close/>
                  <a:moveTo>
                    <a:pt x="190755" y="340887"/>
                  </a:moveTo>
                  <a:cubicBezTo>
                    <a:pt x="188695" y="339912"/>
                    <a:pt x="186309" y="339912"/>
                    <a:pt x="184357" y="341104"/>
                  </a:cubicBezTo>
                  <a:cubicBezTo>
                    <a:pt x="182513" y="342295"/>
                    <a:pt x="181321" y="344352"/>
                    <a:pt x="181321" y="346626"/>
                  </a:cubicBezTo>
                  <a:lnTo>
                    <a:pt x="181212" y="384851"/>
                  </a:lnTo>
                  <a:cubicBezTo>
                    <a:pt x="181212" y="386258"/>
                    <a:pt x="181754" y="387666"/>
                    <a:pt x="182513" y="388749"/>
                  </a:cubicBezTo>
                  <a:lnTo>
                    <a:pt x="200624" y="412680"/>
                  </a:lnTo>
                  <a:cubicBezTo>
                    <a:pt x="201817" y="414304"/>
                    <a:pt x="203769" y="415170"/>
                    <a:pt x="205721" y="415170"/>
                  </a:cubicBezTo>
                  <a:cubicBezTo>
                    <a:pt x="206263" y="415170"/>
                    <a:pt x="206914" y="415062"/>
                    <a:pt x="207456" y="414954"/>
                  </a:cubicBezTo>
                  <a:cubicBezTo>
                    <a:pt x="209950" y="414196"/>
                    <a:pt x="211794" y="412030"/>
                    <a:pt x="212119" y="409431"/>
                  </a:cubicBezTo>
                  <a:lnTo>
                    <a:pt x="215589" y="375322"/>
                  </a:lnTo>
                  <a:cubicBezTo>
                    <a:pt x="215806" y="373589"/>
                    <a:pt x="215264" y="371748"/>
                    <a:pt x="213963" y="370449"/>
                  </a:cubicBezTo>
                  <a:cubicBezTo>
                    <a:pt x="213312" y="369691"/>
                    <a:pt x="212553" y="369149"/>
                    <a:pt x="211577" y="368716"/>
                  </a:cubicBezTo>
                  <a:lnTo>
                    <a:pt x="211577" y="352798"/>
                  </a:lnTo>
                  <a:cubicBezTo>
                    <a:pt x="211577" y="349658"/>
                    <a:pt x="209299" y="346951"/>
                    <a:pt x="206263" y="346409"/>
                  </a:cubicBezTo>
                  <a:cubicBezTo>
                    <a:pt x="201166" y="345543"/>
                    <a:pt x="195961" y="343702"/>
                    <a:pt x="190755" y="340887"/>
                  </a:cubicBezTo>
                  <a:close/>
                  <a:moveTo>
                    <a:pt x="200624" y="168497"/>
                  </a:moveTo>
                  <a:cubicBezTo>
                    <a:pt x="182513" y="168497"/>
                    <a:pt x="164945" y="175861"/>
                    <a:pt x="156161" y="180300"/>
                  </a:cubicBezTo>
                  <a:cubicBezTo>
                    <a:pt x="153884" y="181383"/>
                    <a:pt x="152583" y="183657"/>
                    <a:pt x="152583" y="186039"/>
                  </a:cubicBezTo>
                  <a:lnTo>
                    <a:pt x="152583" y="197518"/>
                  </a:lnTo>
                  <a:lnTo>
                    <a:pt x="149980" y="197518"/>
                  </a:lnTo>
                  <a:cubicBezTo>
                    <a:pt x="146401" y="197518"/>
                    <a:pt x="143473" y="200333"/>
                    <a:pt x="143473" y="203906"/>
                  </a:cubicBezTo>
                  <a:lnTo>
                    <a:pt x="143473" y="214410"/>
                  </a:lnTo>
                  <a:cubicBezTo>
                    <a:pt x="143473" y="216576"/>
                    <a:pt x="144666" y="218633"/>
                    <a:pt x="146401" y="219824"/>
                  </a:cubicBezTo>
                  <a:lnTo>
                    <a:pt x="152691" y="223831"/>
                  </a:lnTo>
                  <a:lnTo>
                    <a:pt x="153016" y="226538"/>
                  </a:lnTo>
                  <a:cubicBezTo>
                    <a:pt x="155077" y="241806"/>
                    <a:pt x="163644" y="261731"/>
                    <a:pt x="176007" y="279598"/>
                  </a:cubicBezTo>
                  <a:cubicBezTo>
                    <a:pt x="191731" y="302338"/>
                    <a:pt x="206480" y="312516"/>
                    <a:pt x="214071" y="312516"/>
                  </a:cubicBezTo>
                  <a:lnTo>
                    <a:pt x="248557" y="312516"/>
                  </a:lnTo>
                  <a:cubicBezTo>
                    <a:pt x="256148" y="312516"/>
                    <a:pt x="270896" y="302338"/>
                    <a:pt x="286621" y="279598"/>
                  </a:cubicBezTo>
                  <a:cubicBezTo>
                    <a:pt x="298984" y="261731"/>
                    <a:pt x="307551" y="241806"/>
                    <a:pt x="309611" y="226538"/>
                  </a:cubicBezTo>
                  <a:lnTo>
                    <a:pt x="309936" y="223831"/>
                  </a:lnTo>
                  <a:lnTo>
                    <a:pt x="316226" y="219824"/>
                  </a:lnTo>
                  <a:cubicBezTo>
                    <a:pt x="318070" y="218633"/>
                    <a:pt x="319154" y="216576"/>
                    <a:pt x="319154" y="214410"/>
                  </a:cubicBezTo>
                  <a:lnTo>
                    <a:pt x="319154" y="203906"/>
                  </a:lnTo>
                  <a:cubicBezTo>
                    <a:pt x="319154" y="200333"/>
                    <a:pt x="316226" y="197518"/>
                    <a:pt x="312756" y="197518"/>
                  </a:cubicBezTo>
                  <a:lnTo>
                    <a:pt x="309177" y="197518"/>
                  </a:lnTo>
                  <a:cubicBezTo>
                    <a:pt x="308744" y="196651"/>
                    <a:pt x="307984" y="195893"/>
                    <a:pt x="307117" y="195352"/>
                  </a:cubicBezTo>
                  <a:cubicBezTo>
                    <a:pt x="305382" y="194161"/>
                    <a:pt x="302996" y="193944"/>
                    <a:pt x="301044" y="194919"/>
                  </a:cubicBezTo>
                  <a:cubicBezTo>
                    <a:pt x="292477" y="198709"/>
                    <a:pt x="283910" y="200658"/>
                    <a:pt x="275668" y="200658"/>
                  </a:cubicBezTo>
                  <a:cubicBezTo>
                    <a:pt x="261028" y="200658"/>
                    <a:pt x="247797" y="194702"/>
                    <a:pt x="236302" y="182791"/>
                  </a:cubicBezTo>
                  <a:cubicBezTo>
                    <a:pt x="227193" y="173370"/>
                    <a:pt x="215155" y="168497"/>
                    <a:pt x="200624" y="168497"/>
                  </a:cubicBezTo>
                  <a:close/>
                  <a:moveTo>
                    <a:pt x="426321" y="71765"/>
                  </a:moveTo>
                  <a:cubicBezTo>
                    <a:pt x="433372" y="71765"/>
                    <a:pt x="439012" y="77398"/>
                    <a:pt x="439012" y="84331"/>
                  </a:cubicBezTo>
                  <a:lnTo>
                    <a:pt x="439012" y="99173"/>
                  </a:lnTo>
                  <a:cubicBezTo>
                    <a:pt x="449860" y="101231"/>
                    <a:pt x="458321" y="105564"/>
                    <a:pt x="464721" y="112498"/>
                  </a:cubicBezTo>
                  <a:cubicBezTo>
                    <a:pt x="467650" y="115639"/>
                    <a:pt x="468843" y="120081"/>
                    <a:pt x="467758" y="124306"/>
                  </a:cubicBezTo>
                  <a:cubicBezTo>
                    <a:pt x="466565" y="128531"/>
                    <a:pt x="463419" y="131780"/>
                    <a:pt x="459297" y="133080"/>
                  </a:cubicBezTo>
                  <a:lnTo>
                    <a:pt x="452789" y="135139"/>
                  </a:lnTo>
                  <a:cubicBezTo>
                    <a:pt x="448016" y="136655"/>
                    <a:pt x="442809" y="135247"/>
                    <a:pt x="439555" y="131455"/>
                  </a:cubicBezTo>
                  <a:cubicBezTo>
                    <a:pt x="436192" y="127772"/>
                    <a:pt x="431311" y="125931"/>
                    <a:pt x="425019" y="125931"/>
                  </a:cubicBezTo>
                  <a:cubicBezTo>
                    <a:pt x="419921" y="125931"/>
                    <a:pt x="413738" y="127122"/>
                    <a:pt x="413738" y="132972"/>
                  </a:cubicBezTo>
                  <a:cubicBezTo>
                    <a:pt x="413738" y="134597"/>
                    <a:pt x="414388" y="136005"/>
                    <a:pt x="415582" y="137197"/>
                  </a:cubicBezTo>
                  <a:cubicBezTo>
                    <a:pt x="416883" y="138389"/>
                    <a:pt x="420463" y="139689"/>
                    <a:pt x="426429" y="140989"/>
                  </a:cubicBezTo>
                  <a:cubicBezTo>
                    <a:pt x="440097" y="144022"/>
                    <a:pt x="450077" y="146730"/>
                    <a:pt x="456043" y="149113"/>
                  </a:cubicBezTo>
                  <a:cubicBezTo>
                    <a:pt x="462118" y="151497"/>
                    <a:pt x="467216" y="155613"/>
                    <a:pt x="471230" y="161355"/>
                  </a:cubicBezTo>
                  <a:cubicBezTo>
                    <a:pt x="475243" y="167096"/>
                    <a:pt x="477304" y="174030"/>
                    <a:pt x="477304" y="181829"/>
                  </a:cubicBezTo>
                  <a:cubicBezTo>
                    <a:pt x="477304" y="192771"/>
                    <a:pt x="473291" y="202087"/>
                    <a:pt x="465480" y="209454"/>
                  </a:cubicBezTo>
                  <a:cubicBezTo>
                    <a:pt x="458863" y="215737"/>
                    <a:pt x="449968" y="219962"/>
                    <a:pt x="439012" y="222020"/>
                  </a:cubicBezTo>
                  <a:lnTo>
                    <a:pt x="439012" y="242278"/>
                  </a:lnTo>
                  <a:cubicBezTo>
                    <a:pt x="439012" y="249320"/>
                    <a:pt x="433372" y="254953"/>
                    <a:pt x="426321" y="254953"/>
                  </a:cubicBezTo>
                  <a:cubicBezTo>
                    <a:pt x="419378" y="254953"/>
                    <a:pt x="413738" y="249320"/>
                    <a:pt x="413738" y="242278"/>
                  </a:cubicBezTo>
                  <a:lnTo>
                    <a:pt x="413738" y="222670"/>
                  </a:lnTo>
                  <a:cubicBezTo>
                    <a:pt x="397683" y="220504"/>
                    <a:pt x="385751" y="213571"/>
                    <a:pt x="378158" y="202087"/>
                  </a:cubicBezTo>
                  <a:cubicBezTo>
                    <a:pt x="375771" y="198512"/>
                    <a:pt x="375337" y="194071"/>
                    <a:pt x="377073" y="190171"/>
                  </a:cubicBezTo>
                  <a:cubicBezTo>
                    <a:pt x="378700" y="186271"/>
                    <a:pt x="382171" y="183454"/>
                    <a:pt x="386402" y="182696"/>
                  </a:cubicBezTo>
                  <a:lnTo>
                    <a:pt x="395948" y="180963"/>
                  </a:lnTo>
                  <a:cubicBezTo>
                    <a:pt x="400721" y="180096"/>
                    <a:pt x="405710" y="182046"/>
                    <a:pt x="408531" y="186163"/>
                  </a:cubicBezTo>
                  <a:cubicBezTo>
                    <a:pt x="412110" y="191254"/>
                    <a:pt x="418185" y="193963"/>
                    <a:pt x="426646" y="193963"/>
                  </a:cubicBezTo>
                  <a:cubicBezTo>
                    <a:pt x="439555" y="193963"/>
                    <a:pt x="439555" y="188763"/>
                    <a:pt x="439555" y="187138"/>
                  </a:cubicBezTo>
                  <a:cubicBezTo>
                    <a:pt x="439555" y="184646"/>
                    <a:pt x="438578" y="182913"/>
                    <a:pt x="436626" y="181504"/>
                  </a:cubicBezTo>
                  <a:cubicBezTo>
                    <a:pt x="434673" y="180096"/>
                    <a:pt x="430985" y="178905"/>
                    <a:pt x="425778" y="177821"/>
                  </a:cubicBezTo>
                  <a:cubicBezTo>
                    <a:pt x="404734" y="173488"/>
                    <a:pt x="391283" y="167963"/>
                    <a:pt x="385534" y="161355"/>
                  </a:cubicBezTo>
                  <a:cubicBezTo>
                    <a:pt x="379785" y="154530"/>
                    <a:pt x="376964" y="147055"/>
                    <a:pt x="376964" y="138280"/>
                  </a:cubicBezTo>
                  <a:cubicBezTo>
                    <a:pt x="376964" y="128639"/>
                    <a:pt x="380110" y="120081"/>
                    <a:pt x="386402" y="112714"/>
                  </a:cubicBezTo>
                  <a:cubicBezTo>
                    <a:pt x="392368" y="105564"/>
                    <a:pt x="401588" y="100906"/>
                    <a:pt x="413738" y="98848"/>
                  </a:cubicBezTo>
                  <a:lnTo>
                    <a:pt x="413738" y="84331"/>
                  </a:lnTo>
                  <a:cubicBezTo>
                    <a:pt x="413738" y="77398"/>
                    <a:pt x="419378" y="71765"/>
                    <a:pt x="426321" y="71765"/>
                  </a:cubicBezTo>
                  <a:close/>
                  <a:moveTo>
                    <a:pt x="215047" y="46785"/>
                  </a:moveTo>
                  <a:lnTo>
                    <a:pt x="247581" y="46785"/>
                  </a:lnTo>
                  <a:cubicBezTo>
                    <a:pt x="302779" y="46785"/>
                    <a:pt x="347675" y="91723"/>
                    <a:pt x="347675" y="146840"/>
                  </a:cubicBezTo>
                  <a:lnTo>
                    <a:pt x="347675" y="178243"/>
                  </a:lnTo>
                  <a:cubicBezTo>
                    <a:pt x="351471" y="183441"/>
                    <a:pt x="353423" y="189721"/>
                    <a:pt x="353423" y="196110"/>
                  </a:cubicBezTo>
                  <a:lnTo>
                    <a:pt x="353423" y="218525"/>
                  </a:lnTo>
                  <a:cubicBezTo>
                    <a:pt x="353423" y="227621"/>
                    <a:pt x="349302" y="236284"/>
                    <a:pt x="342362" y="242131"/>
                  </a:cubicBezTo>
                  <a:cubicBezTo>
                    <a:pt x="340626" y="247654"/>
                    <a:pt x="338458" y="253393"/>
                    <a:pt x="335963" y="259132"/>
                  </a:cubicBezTo>
                  <a:cubicBezTo>
                    <a:pt x="330758" y="272559"/>
                    <a:pt x="323275" y="286528"/>
                    <a:pt x="314383" y="299522"/>
                  </a:cubicBezTo>
                  <a:cubicBezTo>
                    <a:pt x="310587" y="305045"/>
                    <a:pt x="305599" y="311650"/>
                    <a:pt x="299743" y="318147"/>
                  </a:cubicBezTo>
                  <a:cubicBezTo>
                    <a:pt x="305056" y="321937"/>
                    <a:pt x="308852" y="326485"/>
                    <a:pt x="310587" y="331683"/>
                  </a:cubicBezTo>
                  <a:lnTo>
                    <a:pt x="382052" y="353231"/>
                  </a:lnTo>
                  <a:cubicBezTo>
                    <a:pt x="432263" y="367742"/>
                    <a:pt x="462627" y="578464"/>
                    <a:pt x="462627" y="587560"/>
                  </a:cubicBezTo>
                  <a:cubicBezTo>
                    <a:pt x="462627" y="598064"/>
                    <a:pt x="454169" y="606510"/>
                    <a:pt x="443758" y="606510"/>
                  </a:cubicBezTo>
                  <a:lnTo>
                    <a:pt x="18978" y="606510"/>
                  </a:lnTo>
                  <a:cubicBezTo>
                    <a:pt x="8459" y="606510"/>
                    <a:pt x="0" y="598064"/>
                    <a:pt x="0" y="587560"/>
                  </a:cubicBezTo>
                  <a:cubicBezTo>
                    <a:pt x="0" y="586586"/>
                    <a:pt x="109" y="585611"/>
                    <a:pt x="217" y="584636"/>
                  </a:cubicBezTo>
                  <a:cubicBezTo>
                    <a:pt x="217" y="584636"/>
                    <a:pt x="30365" y="367742"/>
                    <a:pt x="80575" y="353231"/>
                  </a:cubicBezTo>
                  <a:lnTo>
                    <a:pt x="152040" y="331683"/>
                  </a:lnTo>
                  <a:cubicBezTo>
                    <a:pt x="153775" y="326485"/>
                    <a:pt x="157571" y="321937"/>
                    <a:pt x="162885" y="318147"/>
                  </a:cubicBezTo>
                  <a:cubicBezTo>
                    <a:pt x="157029" y="311650"/>
                    <a:pt x="152040" y="305045"/>
                    <a:pt x="148353" y="299522"/>
                  </a:cubicBezTo>
                  <a:cubicBezTo>
                    <a:pt x="139352" y="286528"/>
                    <a:pt x="131870" y="272559"/>
                    <a:pt x="126664" y="259132"/>
                  </a:cubicBezTo>
                  <a:cubicBezTo>
                    <a:pt x="124170" y="253393"/>
                    <a:pt x="122001" y="247654"/>
                    <a:pt x="120266" y="242131"/>
                  </a:cubicBezTo>
                  <a:cubicBezTo>
                    <a:pt x="113325" y="236284"/>
                    <a:pt x="109205" y="227621"/>
                    <a:pt x="109205" y="218525"/>
                  </a:cubicBezTo>
                  <a:lnTo>
                    <a:pt x="109205" y="196110"/>
                  </a:lnTo>
                  <a:cubicBezTo>
                    <a:pt x="109205" y="189721"/>
                    <a:pt x="111265" y="183441"/>
                    <a:pt x="114952" y="178243"/>
                  </a:cubicBezTo>
                  <a:lnTo>
                    <a:pt x="114952" y="146840"/>
                  </a:lnTo>
                  <a:cubicBezTo>
                    <a:pt x="114952" y="91723"/>
                    <a:pt x="159848" y="46785"/>
                    <a:pt x="215047" y="46785"/>
                  </a:cubicBezTo>
                  <a:close/>
                  <a:moveTo>
                    <a:pt x="414825" y="0"/>
                  </a:moveTo>
                  <a:cubicBezTo>
                    <a:pt x="504940" y="0"/>
                    <a:pt x="578354" y="73314"/>
                    <a:pt x="578354" y="163305"/>
                  </a:cubicBezTo>
                  <a:cubicBezTo>
                    <a:pt x="578354" y="253404"/>
                    <a:pt x="504940" y="326718"/>
                    <a:pt x="414825" y="326718"/>
                  </a:cubicBezTo>
                  <a:cubicBezTo>
                    <a:pt x="389667" y="326718"/>
                    <a:pt x="365918" y="320979"/>
                    <a:pt x="344664" y="310907"/>
                  </a:cubicBezTo>
                  <a:cubicBezTo>
                    <a:pt x="350737" y="300620"/>
                    <a:pt x="355942" y="290115"/>
                    <a:pt x="360063" y="279719"/>
                  </a:cubicBezTo>
                  <a:cubicBezTo>
                    <a:pt x="376654" y="287516"/>
                    <a:pt x="395198" y="291956"/>
                    <a:pt x="414825" y="291956"/>
                  </a:cubicBezTo>
                  <a:cubicBezTo>
                    <a:pt x="485854" y="291956"/>
                    <a:pt x="543545" y="234236"/>
                    <a:pt x="543545" y="163305"/>
                  </a:cubicBezTo>
                  <a:cubicBezTo>
                    <a:pt x="543545" y="92482"/>
                    <a:pt x="485854" y="34762"/>
                    <a:pt x="414825" y="34762"/>
                  </a:cubicBezTo>
                  <a:cubicBezTo>
                    <a:pt x="386414" y="34762"/>
                    <a:pt x="360171" y="43967"/>
                    <a:pt x="338808" y="59561"/>
                  </a:cubicBezTo>
                  <a:cubicBezTo>
                    <a:pt x="330675" y="50897"/>
                    <a:pt x="321458" y="43317"/>
                    <a:pt x="311264" y="37036"/>
                  </a:cubicBezTo>
                  <a:cubicBezTo>
                    <a:pt x="339459" y="13861"/>
                    <a:pt x="375570" y="0"/>
                    <a:pt x="4148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4512127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269961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27794" y="3561831"/>
            <a:ext cx="0" cy="8078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837450" y="3460926"/>
            <a:ext cx="1591432" cy="1074126"/>
            <a:chOff x="2837450" y="3460926"/>
            <a:chExt cx="1591432" cy="1074126"/>
          </a:xfrm>
        </p:grpSpPr>
        <p:sp>
          <p:nvSpPr>
            <p:cNvPr id="99" name="TextBox 13"/>
            <p:cNvSpPr txBox="1">
              <a:spLocks noChangeArrowheads="1"/>
            </p:cNvSpPr>
            <p:nvPr/>
          </p:nvSpPr>
          <p:spPr bwMode="auto">
            <a:xfrm>
              <a:off x="316798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发现问题</a:t>
              </a:r>
              <a:endParaRPr lang="en-US" altLang="zh-CN" sz="16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3" name="文本框 36"/>
            <p:cNvSpPr>
              <a:spLocks noChangeArrowheads="1"/>
            </p:cNvSpPr>
            <p:nvPr/>
          </p:nvSpPr>
          <p:spPr bwMode="auto">
            <a:xfrm>
              <a:off x="2837450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23032" y="3460926"/>
            <a:ext cx="1591432" cy="1074126"/>
            <a:chOff x="4623032" y="3460926"/>
            <a:chExt cx="1591432" cy="1074126"/>
          </a:xfrm>
        </p:grpSpPr>
        <p:sp>
          <p:nvSpPr>
            <p:cNvPr id="100" name="TextBox 13"/>
            <p:cNvSpPr txBox="1">
              <a:spLocks noChangeArrowheads="1"/>
            </p:cNvSpPr>
            <p:nvPr/>
          </p:nvSpPr>
          <p:spPr bwMode="auto">
            <a:xfrm>
              <a:off x="493151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分析问题</a:t>
              </a:r>
            </a:p>
          </p:txBody>
        </p:sp>
        <p:sp>
          <p:nvSpPr>
            <p:cNvPr id="104" name="文本框 36"/>
            <p:cNvSpPr>
              <a:spLocks noChangeArrowheads="1"/>
            </p:cNvSpPr>
            <p:nvPr/>
          </p:nvSpPr>
          <p:spPr bwMode="auto">
            <a:xfrm>
              <a:off x="4623032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08614" y="3460926"/>
            <a:ext cx="1591432" cy="1074126"/>
            <a:chOff x="6408614" y="3460926"/>
            <a:chExt cx="1591432" cy="1074126"/>
          </a:xfrm>
        </p:grpSpPr>
        <p:sp>
          <p:nvSpPr>
            <p:cNvPr id="101" name="TextBox 13"/>
            <p:cNvSpPr txBox="1">
              <a:spLocks noChangeArrowheads="1"/>
            </p:cNvSpPr>
            <p:nvPr/>
          </p:nvSpPr>
          <p:spPr bwMode="auto">
            <a:xfrm>
              <a:off x="6695048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提出假设</a:t>
              </a:r>
            </a:p>
          </p:txBody>
        </p:sp>
        <p:sp>
          <p:nvSpPr>
            <p:cNvPr id="105" name="文本框 36"/>
            <p:cNvSpPr>
              <a:spLocks noChangeArrowheads="1"/>
            </p:cNvSpPr>
            <p:nvPr/>
          </p:nvSpPr>
          <p:spPr bwMode="auto">
            <a:xfrm>
              <a:off x="6408614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94195" y="3460926"/>
            <a:ext cx="1591432" cy="1074126"/>
            <a:chOff x="8194195" y="3460926"/>
            <a:chExt cx="1591432" cy="1074126"/>
          </a:xfrm>
        </p:grpSpPr>
        <p:sp>
          <p:nvSpPr>
            <p:cNvPr id="102" name="TextBox 13"/>
            <p:cNvSpPr txBox="1">
              <a:spLocks noChangeArrowheads="1"/>
            </p:cNvSpPr>
            <p:nvPr/>
          </p:nvSpPr>
          <p:spPr bwMode="auto">
            <a:xfrm>
              <a:off x="8458577" y="3460926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 b="1" dirty="0">
                  <a:latin typeface="+mn-lt"/>
                  <a:cs typeface="+mn-ea"/>
                  <a:sym typeface="+mn-lt"/>
                </a:rPr>
                <a:t>检验假设</a:t>
              </a:r>
            </a:p>
          </p:txBody>
        </p:sp>
        <p:sp>
          <p:nvSpPr>
            <p:cNvPr id="106" name="文本框 36"/>
            <p:cNvSpPr>
              <a:spLocks noChangeArrowheads="1"/>
            </p:cNvSpPr>
            <p:nvPr/>
          </p:nvSpPr>
          <p:spPr bwMode="auto">
            <a:xfrm>
              <a:off x="8194195" y="3830202"/>
              <a:ext cx="159143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在此录入上述图表的描述，图表的描述说明</a:t>
              </a:r>
            </a:p>
          </p:txBody>
        </p:sp>
      </p:grpSp>
    </p:spTree>
  </p:cSld>
  <p:clrMapOvr>
    <a:masterClrMapping/>
  </p:clrMapOvr>
  <p:transition spd="med">
    <p:pull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53677" y="212385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7026" y="32780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0154" y="219849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经济性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8146" y="327791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时效性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231" y="3771153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EFFECTIVENESS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7773" y="2615956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PERTINENCE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5824" y="3768084"/>
            <a:ext cx="15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SYSTEMATICNESS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42239" y="2691033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ECONOMY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6066121" y="2185763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/>
        </p:nvSpPr>
        <p:spPr>
          <a:xfrm rot="2700000">
            <a:off x="6066121" y="3087208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 rot="2700000">
            <a:off x="5211186" y="2185763"/>
            <a:ext cx="928788" cy="928788"/>
          </a:xfrm>
          <a:prstGeom prst="roundRect">
            <a:avLst/>
          </a:prstGeom>
          <a:solidFill>
            <a:srgbClr val="40404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圆角矩形 77"/>
          <p:cNvSpPr/>
          <p:nvPr/>
        </p:nvSpPr>
        <p:spPr>
          <a:xfrm rot="2700000">
            <a:off x="5211186" y="3087208"/>
            <a:ext cx="928788" cy="928788"/>
          </a:xfrm>
          <a:prstGeom prst="roundRect">
            <a:avLst/>
          </a:prstGeom>
          <a:solidFill>
            <a:srgbClr val="FABC2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57004" y="640838"/>
            <a:ext cx="1200650" cy="369332"/>
            <a:chOff x="3257004" y="640838"/>
            <a:chExt cx="1200650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责任义务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flipH="1">
            <a:off x="399227" y="3840161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3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胜任能力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/03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H="1">
            <a:off x="399227" y="2789502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46" name="TextBox 27"/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竞争力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íś1ïďê"/>
          <p:cNvSpPr/>
          <p:nvPr/>
        </p:nvSpPr>
        <p:spPr>
          <a:xfrm rot="5400000">
            <a:off x="5824753" y="2679424"/>
            <a:ext cx="641890" cy="74119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 panose="020B0604020202020204"/>
              <a:buNone/>
            </a:pPr>
            <a:endParaRPr sz="800" b="0" i="0" u="none" strike="noStrike" cap="none" dirty="0">
              <a:solidFill>
                <a:srgbClr val="252D30"/>
              </a:solidFill>
              <a:cs typeface="+mn-ea"/>
              <a:sym typeface="+mn-lt"/>
            </a:endParaRPr>
          </a:p>
        </p:txBody>
      </p:sp>
      <p:sp>
        <p:nvSpPr>
          <p:cNvPr id="77" name="îš1iḑè"/>
          <p:cNvSpPr txBox="1"/>
          <p:nvPr/>
        </p:nvSpPr>
        <p:spPr bwMode="auto">
          <a:xfrm>
            <a:off x="5748766" y="2724164"/>
            <a:ext cx="824974" cy="6731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核心</a:t>
            </a:r>
          </a:p>
          <a:p>
            <a:pPr algn="ctr">
              <a:spcBef>
                <a:spcPct val="0"/>
              </a:spcBef>
            </a:pPr>
            <a:r>
              <a:rPr lang="zh-CN" altLang="en-US" sz="1400" b="1" dirty="0">
                <a:cs typeface="+mn-ea"/>
                <a:sym typeface="+mn-lt"/>
              </a:rPr>
              <a:t>竞争力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63432" y="1757513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65" name="ïṡļíḋe"/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îşľïḍè"/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ļiḓè"/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61253" y="1757513"/>
            <a:ext cx="876197" cy="1093518"/>
            <a:chOff x="6161253" y="1865801"/>
            <a:chExt cx="876197" cy="1093518"/>
          </a:xfrm>
        </p:grpSpPr>
        <p:sp>
          <p:nvSpPr>
            <p:cNvPr id="66" name="íṩľiḑé"/>
            <p:cNvSpPr/>
            <p:nvPr/>
          </p:nvSpPr>
          <p:spPr>
            <a:xfrm>
              <a:off x="6161253" y="1865801"/>
              <a:ext cx="876197" cy="1093518"/>
            </a:xfrm>
            <a:custGeom>
              <a:avLst/>
              <a:gdLst/>
              <a:ahLst/>
              <a:cxnLst/>
              <a:rect l="l" t="t" r="r" b="b"/>
              <a:pathLst>
                <a:path w="20819" h="21600" extrusionOk="0">
                  <a:moveTo>
                    <a:pt x="12823" y="0"/>
                  </a:moveTo>
                  <a:cubicBezTo>
                    <a:pt x="10776" y="0"/>
                    <a:pt x="8730" y="650"/>
                    <a:pt x="7168" y="1948"/>
                  </a:cubicBezTo>
                  <a:cubicBezTo>
                    <a:pt x="4045" y="4544"/>
                    <a:pt x="4045" y="8753"/>
                    <a:pt x="7168" y="11349"/>
                  </a:cubicBezTo>
                  <a:cubicBezTo>
                    <a:pt x="7550" y="11666"/>
                    <a:pt x="7960" y="11943"/>
                    <a:pt x="8392" y="12182"/>
                  </a:cubicBezTo>
                  <a:lnTo>
                    <a:pt x="4535" y="17642"/>
                  </a:lnTo>
                  <a:lnTo>
                    <a:pt x="0" y="17642"/>
                  </a:lnTo>
                  <a:lnTo>
                    <a:pt x="0" y="18398"/>
                  </a:lnTo>
                  <a:lnTo>
                    <a:pt x="4585" y="18398"/>
                  </a:lnTo>
                  <a:lnTo>
                    <a:pt x="6809" y="21600"/>
                  </a:lnTo>
                  <a:lnTo>
                    <a:pt x="7593" y="21229"/>
                  </a:lnTo>
                  <a:lnTo>
                    <a:pt x="5354" y="18001"/>
                  </a:lnTo>
                  <a:lnTo>
                    <a:pt x="9194" y="12570"/>
                  </a:lnTo>
                  <a:cubicBezTo>
                    <a:pt x="12197" y="13843"/>
                    <a:pt x="15964" y="13438"/>
                    <a:pt x="18477" y="11349"/>
                  </a:cubicBezTo>
                  <a:cubicBezTo>
                    <a:pt x="21600" y="8753"/>
                    <a:pt x="21600" y="4544"/>
                    <a:pt x="18477" y="1948"/>
                  </a:cubicBezTo>
                  <a:cubicBezTo>
                    <a:pt x="16916" y="650"/>
                    <a:pt x="14869" y="0"/>
                    <a:pt x="12823" y="0"/>
                  </a:cubicBezTo>
                  <a:close/>
                  <a:moveTo>
                    <a:pt x="12823" y="755"/>
                  </a:moveTo>
                  <a:cubicBezTo>
                    <a:pt x="14637" y="755"/>
                    <a:pt x="16452" y="1332"/>
                    <a:pt x="17837" y="2482"/>
                  </a:cubicBezTo>
                  <a:cubicBezTo>
                    <a:pt x="20605" y="4784"/>
                    <a:pt x="20605" y="8515"/>
                    <a:pt x="17837" y="10817"/>
                  </a:cubicBezTo>
                  <a:cubicBezTo>
                    <a:pt x="15068" y="13118"/>
                    <a:pt x="10580" y="13118"/>
                    <a:pt x="7811" y="10817"/>
                  </a:cubicBezTo>
                  <a:cubicBezTo>
                    <a:pt x="5043" y="8515"/>
                    <a:pt x="5043" y="4784"/>
                    <a:pt x="7811" y="2482"/>
                  </a:cubicBezTo>
                  <a:cubicBezTo>
                    <a:pt x="9195" y="1332"/>
                    <a:pt x="11009" y="755"/>
                    <a:pt x="12823" y="7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š1îḓê"/>
            <p:cNvSpPr/>
            <p:nvPr/>
          </p:nvSpPr>
          <p:spPr>
            <a:xfrm>
              <a:off x="6441923" y="1944127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ṡļïḍè"/>
            <p:cNvSpPr/>
            <p:nvPr/>
          </p:nvSpPr>
          <p:spPr bwMode="auto">
            <a:xfrm>
              <a:off x="6537018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05705" y="2714288"/>
            <a:ext cx="1117401" cy="673120"/>
            <a:chOff x="4705705" y="2822576"/>
            <a:chExt cx="1117401" cy="673120"/>
          </a:xfrm>
        </p:grpSpPr>
        <p:sp>
          <p:nvSpPr>
            <p:cNvPr id="68" name="ïṩļîḋè"/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ṧlïḓê"/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$ľíḓê"/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62075" y="3242557"/>
            <a:ext cx="860214" cy="1098911"/>
            <a:chOff x="5262075" y="3350845"/>
            <a:chExt cx="860214" cy="1098911"/>
          </a:xfrm>
        </p:grpSpPr>
        <p:sp>
          <p:nvSpPr>
            <p:cNvPr id="69" name="ïś1ïḍè"/>
            <p:cNvSpPr/>
            <p:nvPr/>
          </p:nvSpPr>
          <p:spPr>
            <a:xfrm>
              <a:off x="5262075" y="3350845"/>
              <a:ext cx="860214" cy="1098911"/>
            </a:xfrm>
            <a:custGeom>
              <a:avLst/>
              <a:gdLst/>
              <a:ahLst/>
              <a:cxnLst/>
              <a:rect l="l" t="t" r="r" b="b"/>
              <a:pathLst>
                <a:path w="20805" h="20973" extrusionOk="0">
                  <a:moveTo>
                    <a:pt x="13973" y="0"/>
                  </a:moveTo>
                  <a:lnTo>
                    <a:pt x="13187" y="355"/>
                  </a:lnTo>
                  <a:lnTo>
                    <a:pt x="15423" y="3409"/>
                  </a:lnTo>
                  <a:lnTo>
                    <a:pt x="11639" y="8756"/>
                  </a:lnTo>
                  <a:cubicBezTo>
                    <a:pt x="10534" y="8341"/>
                    <a:pt x="9338" y="8126"/>
                    <a:pt x="8139" y="8126"/>
                  </a:cubicBezTo>
                  <a:cubicBezTo>
                    <a:pt x="6056" y="8126"/>
                    <a:pt x="3973" y="8754"/>
                    <a:pt x="2384" y="10008"/>
                  </a:cubicBezTo>
                  <a:cubicBezTo>
                    <a:pt x="-795" y="12517"/>
                    <a:pt x="-795" y="16583"/>
                    <a:pt x="2384" y="19092"/>
                  </a:cubicBezTo>
                  <a:cubicBezTo>
                    <a:pt x="5563" y="21600"/>
                    <a:pt x="10716" y="21600"/>
                    <a:pt x="13895" y="19092"/>
                  </a:cubicBezTo>
                  <a:cubicBezTo>
                    <a:pt x="17074" y="16583"/>
                    <a:pt x="17074" y="12517"/>
                    <a:pt x="13895" y="10008"/>
                  </a:cubicBezTo>
                  <a:cubicBezTo>
                    <a:pt x="13454" y="9661"/>
                    <a:pt x="12971" y="9367"/>
                    <a:pt x="12465" y="9115"/>
                  </a:cubicBezTo>
                  <a:lnTo>
                    <a:pt x="16133" y="3928"/>
                  </a:lnTo>
                  <a:lnTo>
                    <a:pt x="20805" y="3928"/>
                  </a:lnTo>
                  <a:lnTo>
                    <a:pt x="20805" y="3218"/>
                  </a:lnTo>
                  <a:lnTo>
                    <a:pt x="16328" y="3218"/>
                  </a:lnTo>
                  <a:lnTo>
                    <a:pt x="13973" y="0"/>
                  </a:lnTo>
                  <a:close/>
                  <a:moveTo>
                    <a:pt x="8139" y="8856"/>
                  </a:moveTo>
                  <a:cubicBezTo>
                    <a:pt x="9986" y="8856"/>
                    <a:pt x="11834" y="9413"/>
                    <a:pt x="13243" y="10525"/>
                  </a:cubicBezTo>
                  <a:cubicBezTo>
                    <a:pt x="16061" y="12748"/>
                    <a:pt x="16061" y="16354"/>
                    <a:pt x="13243" y="18577"/>
                  </a:cubicBezTo>
                  <a:cubicBezTo>
                    <a:pt x="10425" y="20801"/>
                    <a:pt x="5856" y="20801"/>
                    <a:pt x="3038" y="18577"/>
                  </a:cubicBezTo>
                  <a:cubicBezTo>
                    <a:pt x="220" y="16354"/>
                    <a:pt x="220" y="12748"/>
                    <a:pt x="3038" y="10525"/>
                  </a:cubicBezTo>
                  <a:cubicBezTo>
                    <a:pt x="4447" y="9413"/>
                    <a:pt x="6293" y="8856"/>
                    <a:pt x="8139" y="88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ļíďè"/>
            <p:cNvSpPr/>
            <p:nvPr/>
          </p:nvSpPr>
          <p:spPr>
            <a:xfrm>
              <a:off x="5342504" y="3853542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îśľïḓe"/>
            <p:cNvSpPr/>
            <p:nvPr/>
          </p:nvSpPr>
          <p:spPr bwMode="auto">
            <a:xfrm>
              <a:off x="5437599" y="3968592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" name="ísľïdé"/>
          <p:cNvSpPr txBox="1"/>
          <p:nvPr/>
        </p:nvSpPr>
        <p:spPr bwMode="auto">
          <a:xfrm>
            <a:off x="2979052" y="186817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执行力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89" name="ïşļîḓé"/>
          <p:cNvSpPr txBox="1"/>
          <p:nvPr/>
        </p:nvSpPr>
        <p:spPr bwMode="auto">
          <a:xfrm>
            <a:off x="7198393" y="1871103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团队合作</a:t>
            </a:r>
          </a:p>
        </p:txBody>
      </p:sp>
      <p:sp>
        <p:nvSpPr>
          <p:cNvPr id="91" name="ïş1iďê"/>
          <p:cNvSpPr txBox="1"/>
          <p:nvPr/>
        </p:nvSpPr>
        <p:spPr bwMode="auto">
          <a:xfrm>
            <a:off x="7745013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创新能力</a:t>
            </a:r>
          </a:p>
        </p:txBody>
      </p:sp>
      <p:sp>
        <p:nvSpPr>
          <p:cNvPr id="93" name="îṥlïḍé"/>
          <p:cNvSpPr txBox="1"/>
          <p:nvPr/>
        </p:nvSpPr>
        <p:spPr bwMode="auto">
          <a:xfrm>
            <a:off x="2559179" y="2845213"/>
            <a:ext cx="1977098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领导力</a:t>
            </a:r>
          </a:p>
        </p:txBody>
      </p:sp>
      <p:sp>
        <p:nvSpPr>
          <p:cNvPr id="95" name="ïšliďe"/>
          <p:cNvSpPr txBox="1"/>
          <p:nvPr/>
        </p:nvSpPr>
        <p:spPr bwMode="auto">
          <a:xfrm>
            <a:off x="2979052" y="3691778"/>
            <a:ext cx="2093931" cy="676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专业技能</a:t>
            </a:r>
          </a:p>
        </p:txBody>
      </p:sp>
      <p:sp>
        <p:nvSpPr>
          <p:cNvPr id="97" name="íśľiḓè"/>
          <p:cNvSpPr txBox="1"/>
          <p:nvPr/>
        </p:nvSpPr>
        <p:spPr bwMode="auto">
          <a:xfrm>
            <a:off x="7198393" y="3886852"/>
            <a:ext cx="2093931" cy="2859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协调能力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 rot="10800000">
            <a:off x="6167101" y="3239435"/>
            <a:ext cx="858856" cy="1095294"/>
            <a:chOff x="5263432" y="1865801"/>
            <a:chExt cx="858856" cy="1095294"/>
          </a:xfrm>
          <a:solidFill>
            <a:srgbClr val="404040"/>
          </a:solidFill>
        </p:grpSpPr>
        <p:sp>
          <p:nvSpPr>
            <p:cNvPr id="103" name="ïṡļíḋe"/>
            <p:cNvSpPr/>
            <p:nvPr/>
          </p:nvSpPr>
          <p:spPr>
            <a:xfrm>
              <a:off x="5263432" y="1865801"/>
              <a:ext cx="858856" cy="1095294"/>
            </a:xfrm>
            <a:custGeom>
              <a:avLst/>
              <a:gdLst/>
              <a:ahLst/>
              <a:cxnLst/>
              <a:rect l="l" t="t" r="r" b="b"/>
              <a:pathLst>
                <a:path w="20804" h="21600" extrusionOk="0">
                  <a:moveTo>
                    <a:pt x="8152" y="0"/>
                  </a:moveTo>
                  <a:cubicBezTo>
                    <a:pt x="6066" y="0"/>
                    <a:pt x="3980" y="649"/>
                    <a:pt x="2388" y="1945"/>
                  </a:cubicBezTo>
                  <a:cubicBezTo>
                    <a:pt x="-796" y="4537"/>
                    <a:pt x="-796" y="8739"/>
                    <a:pt x="2388" y="11330"/>
                  </a:cubicBezTo>
                  <a:cubicBezTo>
                    <a:pt x="4899" y="13375"/>
                    <a:pt x="8636" y="13800"/>
                    <a:pt x="11667" y="12620"/>
                  </a:cubicBezTo>
                  <a:lnTo>
                    <a:pt x="15523" y="17995"/>
                  </a:lnTo>
                  <a:lnTo>
                    <a:pt x="13233" y="21223"/>
                  </a:lnTo>
                  <a:lnTo>
                    <a:pt x="14028" y="21600"/>
                  </a:lnTo>
                  <a:lnTo>
                    <a:pt x="16320" y="18368"/>
                  </a:lnTo>
                  <a:lnTo>
                    <a:pt x="20804" y="18368"/>
                  </a:lnTo>
                  <a:lnTo>
                    <a:pt x="20804" y="17614"/>
                  </a:lnTo>
                  <a:lnTo>
                    <a:pt x="16343" y="17614"/>
                  </a:lnTo>
                  <a:lnTo>
                    <a:pt x="12494" y="12249"/>
                  </a:lnTo>
                  <a:cubicBezTo>
                    <a:pt x="12998" y="11990"/>
                    <a:pt x="13477" y="11688"/>
                    <a:pt x="13916" y="11330"/>
                  </a:cubicBezTo>
                  <a:cubicBezTo>
                    <a:pt x="17100" y="8739"/>
                    <a:pt x="17100" y="4537"/>
                    <a:pt x="13916" y="1945"/>
                  </a:cubicBezTo>
                  <a:cubicBezTo>
                    <a:pt x="12324" y="649"/>
                    <a:pt x="10238" y="0"/>
                    <a:pt x="8152" y="0"/>
                  </a:cubicBezTo>
                  <a:close/>
                  <a:moveTo>
                    <a:pt x="8152" y="754"/>
                  </a:moveTo>
                  <a:cubicBezTo>
                    <a:pt x="10001" y="754"/>
                    <a:pt x="11852" y="1329"/>
                    <a:pt x="13263" y="2478"/>
                  </a:cubicBezTo>
                  <a:cubicBezTo>
                    <a:pt x="16086" y="4776"/>
                    <a:pt x="16086" y="8501"/>
                    <a:pt x="13263" y="10799"/>
                  </a:cubicBezTo>
                  <a:cubicBezTo>
                    <a:pt x="10441" y="13097"/>
                    <a:pt x="5865" y="13097"/>
                    <a:pt x="3043" y="10799"/>
                  </a:cubicBezTo>
                  <a:cubicBezTo>
                    <a:pt x="221" y="8501"/>
                    <a:pt x="221" y="4776"/>
                    <a:pt x="3043" y="2478"/>
                  </a:cubicBezTo>
                  <a:cubicBezTo>
                    <a:pt x="4454" y="1329"/>
                    <a:pt x="6303" y="754"/>
                    <a:pt x="8152" y="754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îşľïḍè"/>
            <p:cNvSpPr/>
            <p:nvPr/>
          </p:nvSpPr>
          <p:spPr>
            <a:xfrm>
              <a:off x="5342807" y="1944127"/>
              <a:ext cx="515295" cy="515295"/>
            </a:xfrm>
            <a:prstGeom prst="ellipse">
              <a:avLst/>
            </a:prstGeom>
            <a:noFill/>
            <a:ln>
              <a:solidFill>
                <a:srgbClr val="404040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sļiḓè"/>
            <p:cNvSpPr/>
            <p:nvPr/>
          </p:nvSpPr>
          <p:spPr bwMode="auto">
            <a:xfrm>
              <a:off x="5437901" y="2059177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grpFill/>
            <a:ln>
              <a:solidFill>
                <a:srgbClr val="404040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 rot="10800000">
            <a:off x="6475532" y="2702897"/>
            <a:ext cx="1117401" cy="673120"/>
            <a:chOff x="4705705" y="2822576"/>
            <a:chExt cx="1117401" cy="673120"/>
          </a:xfrm>
        </p:grpSpPr>
        <p:sp>
          <p:nvSpPr>
            <p:cNvPr id="111" name="ïṩļîḋè"/>
            <p:cNvSpPr/>
            <p:nvPr/>
          </p:nvSpPr>
          <p:spPr>
            <a:xfrm>
              <a:off x="4705705" y="2822576"/>
              <a:ext cx="1117401" cy="673120"/>
            </a:xfrm>
            <a:custGeom>
              <a:avLst/>
              <a:gdLst/>
              <a:ahLst/>
              <a:cxnLst/>
              <a:rect l="l" t="t" r="r" b="b"/>
              <a:pathLst>
                <a:path w="20983" h="20595" extrusionOk="0">
                  <a:moveTo>
                    <a:pt x="6320" y="0"/>
                  </a:moveTo>
                  <a:cubicBezTo>
                    <a:pt x="4702" y="0"/>
                    <a:pt x="3085" y="1007"/>
                    <a:pt x="1851" y="3017"/>
                  </a:cubicBezTo>
                  <a:cubicBezTo>
                    <a:pt x="-617" y="7038"/>
                    <a:pt x="-617" y="13557"/>
                    <a:pt x="1851" y="17579"/>
                  </a:cubicBezTo>
                  <a:cubicBezTo>
                    <a:pt x="4319" y="21600"/>
                    <a:pt x="8320" y="21600"/>
                    <a:pt x="10788" y="17579"/>
                  </a:cubicBezTo>
                  <a:cubicBezTo>
                    <a:pt x="11937" y="15707"/>
                    <a:pt x="12545" y="13294"/>
                    <a:pt x="12624" y="10844"/>
                  </a:cubicBezTo>
                  <a:lnTo>
                    <a:pt x="18600" y="10844"/>
                  </a:lnTo>
                  <a:lnTo>
                    <a:pt x="20322" y="15703"/>
                  </a:lnTo>
                  <a:lnTo>
                    <a:pt x="20932" y="15134"/>
                  </a:lnTo>
                  <a:lnTo>
                    <a:pt x="19210" y="10272"/>
                  </a:lnTo>
                  <a:lnTo>
                    <a:pt x="20983" y="5270"/>
                  </a:lnTo>
                  <a:lnTo>
                    <a:pt x="20367" y="4686"/>
                  </a:lnTo>
                  <a:lnTo>
                    <a:pt x="18605" y="9652"/>
                  </a:lnTo>
                  <a:lnTo>
                    <a:pt x="12621" y="9652"/>
                  </a:lnTo>
                  <a:cubicBezTo>
                    <a:pt x="12528" y="7236"/>
                    <a:pt x="11922" y="4863"/>
                    <a:pt x="10788" y="3017"/>
                  </a:cubicBezTo>
                  <a:cubicBezTo>
                    <a:pt x="9554" y="1007"/>
                    <a:pt x="7937" y="0"/>
                    <a:pt x="6320" y="0"/>
                  </a:cubicBezTo>
                  <a:close/>
                  <a:moveTo>
                    <a:pt x="6320" y="1170"/>
                  </a:moveTo>
                  <a:cubicBezTo>
                    <a:pt x="7753" y="1170"/>
                    <a:pt x="9188" y="2063"/>
                    <a:pt x="10282" y="3845"/>
                  </a:cubicBezTo>
                  <a:cubicBezTo>
                    <a:pt x="12470" y="7410"/>
                    <a:pt x="12470" y="13189"/>
                    <a:pt x="10282" y="16754"/>
                  </a:cubicBezTo>
                  <a:cubicBezTo>
                    <a:pt x="8094" y="20319"/>
                    <a:pt x="4547" y="20319"/>
                    <a:pt x="2359" y="16754"/>
                  </a:cubicBezTo>
                  <a:cubicBezTo>
                    <a:pt x="171" y="13189"/>
                    <a:pt x="171" y="7410"/>
                    <a:pt x="2359" y="3845"/>
                  </a:cubicBezTo>
                  <a:cubicBezTo>
                    <a:pt x="3453" y="2063"/>
                    <a:pt x="4886" y="1170"/>
                    <a:pt x="6320" y="1170"/>
                  </a:cubicBezTo>
                  <a:close/>
                </a:path>
              </a:pathLst>
            </a:custGeom>
            <a:solidFill>
              <a:srgbClr val="FABC2D"/>
            </a:solidFill>
            <a:ln>
              <a:solidFill>
                <a:srgbClr val="FABC2D"/>
              </a:solidFill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iṧlïḓê"/>
            <p:cNvSpPr/>
            <p:nvPr/>
          </p:nvSpPr>
          <p:spPr>
            <a:xfrm>
              <a:off x="4785591" y="2900660"/>
              <a:ext cx="515295" cy="5152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D30"/>
                </a:buClr>
                <a:buSzPts val="800"/>
                <a:buFont typeface="Arial" panose="020B0604020202020204"/>
                <a:buNone/>
              </a:pPr>
              <a:endParaRPr sz="800" b="0" i="0" u="none" strike="noStrike" cap="none">
                <a:solidFill>
                  <a:srgbClr val="252D3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ï$ľíḓê"/>
            <p:cNvSpPr/>
            <p:nvPr/>
          </p:nvSpPr>
          <p:spPr bwMode="auto">
            <a:xfrm>
              <a:off x="4880686" y="3007026"/>
              <a:ext cx="325105" cy="285194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cover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77" grpId="0"/>
          <p:bldP spid="87" grpId="0"/>
          <p:bldP spid="89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209714" y="1705372"/>
            <a:ext cx="3765791" cy="1675446"/>
            <a:chOff x="6209714" y="1705372"/>
            <a:chExt cx="3765791" cy="1675446"/>
          </a:xfrm>
        </p:grpSpPr>
        <p:sp>
          <p:nvSpPr>
            <p:cNvPr id="36" name="íŝ1ide"/>
            <p:cNvSpPr/>
            <p:nvPr/>
          </p:nvSpPr>
          <p:spPr>
            <a:xfrm>
              <a:off x="6209714" y="1705372"/>
              <a:ext cx="3765791" cy="1675446"/>
            </a:xfrm>
            <a:custGeom>
              <a:avLst/>
              <a:gdLst>
                <a:gd name="connsiteX0" fmla="*/ 0 w 6313804"/>
                <a:gd name="connsiteY0" fmla="*/ 0 h 2809087"/>
                <a:gd name="connsiteX1" fmla="*/ 3363287 w 6313804"/>
                <a:gd name="connsiteY1" fmla="*/ 0 h 2809087"/>
                <a:gd name="connsiteX2" fmla="*/ 3418204 w 6313804"/>
                <a:gd name="connsiteY2" fmla="*/ 0 h 2809087"/>
                <a:gd name="connsiteX3" fmla="*/ 6313804 w 6313804"/>
                <a:gd name="connsiteY3" fmla="*/ 0 h 2809087"/>
                <a:gd name="connsiteX4" fmla="*/ 6313804 w 6313804"/>
                <a:gd name="connsiteY4" fmla="*/ 819529 h 2809087"/>
                <a:gd name="connsiteX5" fmla="*/ 3363287 w 6313804"/>
                <a:gd name="connsiteY5" fmla="*/ 819529 h 2809087"/>
                <a:gd name="connsiteX6" fmla="*/ 3363287 w 6313804"/>
                <a:gd name="connsiteY6" fmla="*/ 816044 h 2809087"/>
                <a:gd name="connsiteX7" fmla="*/ 3263578 w 6313804"/>
                <a:gd name="connsiteY7" fmla="*/ 844102 h 2809087"/>
                <a:gd name="connsiteX8" fmla="*/ 2767004 w 6313804"/>
                <a:gd name="connsiteY8" fmla="*/ 996316 h 2809087"/>
                <a:gd name="connsiteX9" fmla="*/ 2116913 w 6313804"/>
                <a:gd name="connsiteY9" fmla="*/ 1670106 h 2809087"/>
                <a:gd name="connsiteX10" fmla="*/ 2120869 w 6313804"/>
                <a:gd name="connsiteY10" fmla="*/ 2404891 h 2809087"/>
                <a:gd name="connsiteX11" fmla="*/ 2294944 w 6313804"/>
                <a:gd name="connsiteY11" fmla="*/ 2404891 h 2809087"/>
                <a:gd name="connsiteX12" fmla="*/ 1890932 w 6313804"/>
                <a:gd name="connsiteY12" fmla="*/ 2809087 h 2809087"/>
                <a:gd name="connsiteX13" fmla="*/ 1486761 w 6313804"/>
                <a:gd name="connsiteY13" fmla="*/ 2404891 h 2809087"/>
                <a:gd name="connsiteX14" fmla="*/ 1660836 w 6313804"/>
                <a:gd name="connsiteY14" fmla="*/ 2404891 h 2809087"/>
                <a:gd name="connsiteX15" fmla="*/ 1664792 w 6313804"/>
                <a:gd name="connsiteY15" fmla="*/ 1670106 h 2809087"/>
                <a:gd name="connsiteX16" fmla="*/ 830655 w 6313804"/>
                <a:gd name="connsiteY16" fmla="*/ 936753 h 2809087"/>
                <a:gd name="connsiteX17" fmla="*/ 0 w 6313804"/>
                <a:gd name="connsiteY17" fmla="*/ 703442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3804" h="2809087">
                  <a:moveTo>
                    <a:pt x="0" y="0"/>
                  </a:moveTo>
                  <a:lnTo>
                    <a:pt x="3363287" y="0"/>
                  </a:lnTo>
                  <a:lnTo>
                    <a:pt x="3418204" y="0"/>
                  </a:lnTo>
                  <a:lnTo>
                    <a:pt x="6313804" y="0"/>
                  </a:lnTo>
                  <a:lnTo>
                    <a:pt x="6313804" y="819529"/>
                  </a:lnTo>
                  <a:lnTo>
                    <a:pt x="3363287" y="819529"/>
                  </a:lnTo>
                  <a:lnTo>
                    <a:pt x="3363287" y="816044"/>
                  </a:lnTo>
                  <a:lnTo>
                    <a:pt x="3263578" y="844102"/>
                  </a:lnTo>
                  <a:cubicBezTo>
                    <a:pt x="3102415" y="890195"/>
                    <a:pt x="2925452" y="943255"/>
                    <a:pt x="2767004" y="996316"/>
                  </a:cubicBezTo>
                  <a:cubicBezTo>
                    <a:pt x="2374386" y="1127536"/>
                    <a:pt x="2116913" y="1231967"/>
                    <a:pt x="2116913" y="1670106"/>
                  </a:cubicBezTo>
                  <a:cubicBezTo>
                    <a:pt x="2116913" y="1920453"/>
                    <a:pt x="2120869" y="2404891"/>
                    <a:pt x="2120869" y="2404891"/>
                  </a:cubicBezTo>
                  <a:lnTo>
                    <a:pt x="2294944" y="2404891"/>
                  </a:lnTo>
                  <a:lnTo>
                    <a:pt x="1890932" y="2809087"/>
                  </a:lnTo>
                  <a:lnTo>
                    <a:pt x="1486761" y="2404891"/>
                  </a:lnTo>
                  <a:lnTo>
                    <a:pt x="1660836" y="2404891"/>
                  </a:lnTo>
                  <a:cubicBezTo>
                    <a:pt x="1660836" y="2404891"/>
                    <a:pt x="1664792" y="1948544"/>
                    <a:pt x="1664792" y="1670106"/>
                  </a:cubicBezTo>
                  <a:cubicBezTo>
                    <a:pt x="1664792" y="1127146"/>
                    <a:pt x="1247645" y="1049896"/>
                    <a:pt x="830655" y="936753"/>
                  </a:cubicBezTo>
                  <a:cubicBezTo>
                    <a:pt x="472061" y="832972"/>
                    <a:pt x="0" y="703442"/>
                    <a:pt x="0" y="703442"/>
                  </a:cubicBez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šḻïďè"/>
            <p:cNvSpPr/>
            <p:nvPr/>
          </p:nvSpPr>
          <p:spPr bwMode="auto">
            <a:xfrm>
              <a:off x="9265540" y="1851642"/>
              <a:ext cx="259257" cy="17611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262" h="413866">
                  <a:moveTo>
                    <a:pt x="304584" y="303284"/>
                  </a:moveTo>
                  <a:cubicBezTo>
                    <a:pt x="295970" y="303308"/>
                    <a:pt x="287368" y="306624"/>
                    <a:pt x="280823" y="313163"/>
                  </a:cubicBezTo>
                  <a:cubicBezTo>
                    <a:pt x="267545" y="326335"/>
                    <a:pt x="267732" y="347634"/>
                    <a:pt x="280823" y="360712"/>
                  </a:cubicBezTo>
                  <a:cubicBezTo>
                    <a:pt x="294007" y="373884"/>
                    <a:pt x="315325" y="373790"/>
                    <a:pt x="328416" y="360712"/>
                  </a:cubicBezTo>
                  <a:cubicBezTo>
                    <a:pt x="341506" y="347634"/>
                    <a:pt x="341506" y="326335"/>
                    <a:pt x="328416" y="313163"/>
                  </a:cubicBezTo>
                  <a:cubicBezTo>
                    <a:pt x="321824" y="306530"/>
                    <a:pt x="313198" y="303261"/>
                    <a:pt x="304584" y="303284"/>
                  </a:cubicBezTo>
                  <a:close/>
                  <a:moveTo>
                    <a:pt x="299523" y="259822"/>
                  </a:moveTo>
                  <a:lnTo>
                    <a:pt x="309622" y="259822"/>
                  </a:lnTo>
                  <a:cubicBezTo>
                    <a:pt x="313175" y="259822"/>
                    <a:pt x="316073" y="262718"/>
                    <a:pt x="316073" y="266268"/>
                  </a:cubicBezTo>
                  <a:lnTo>
                    <a:pt x="316073" y="276263"/>
                  </a:lnTo>
                  <a:cubicBezTo>
                    <a:pt x="324208" y="277758"/>
                    <a:pt x="332156" y="281028"/>
                    <a:pt x="339262" y="285885"/>
                  </a:cubicBezTo>
                  <a:lnTo>
                    <a:pt x="346369" y="278786"/>
                  </a:lnTo>
                  <a:cubicBezTo>
                    <a:pt x="348893" y="276263"/>
                    <a:pt x="353101" y="276263"/>
                    <a:pt x="355625" y="278786"/>
                  </a:cubicBezTo>
                  <a:lnTo>
                    <a:pt x="362732" y="285885"/>
                  </a:lnTo>
                  <a:cubicBezTo>
                    <a:pt x="365163" y="288314"/>
                    <a:pt x="365163" y="292611"/>
                    <a:pt x="362732" y="295040"/>
                  </a:cubicBezTo>
                  <a:lnTo>
                    <a:pt x="355625" y="302140"/>
                  </a:lnTo>
                  <a:cubicBezTo>
                    <a:pt x="360581" y="309239"/>
                    <a:pt x="363667" y="317086"/>
                    <a:pt x="365350" y="325307"/>
                  </a:cubicBezTo>
                  <a:lnTo>
                    <a:pt x="375261" y="325307"/>
                  </a:lnTo>
                  <a:cubicBezTo>
                    <a:pt x="378908" y="325307"/>
                    <a:pt x="381900" y="328296"/>
                    <a:pt x="381619" y="331846"/>
                  </a:cubicBezTo>
                  <a:lnTo>
                    <a:pt x="381619" y="341935"/>
                  </a:lnTo>
                  <a:cubicBezTo>
                    <a:pt x="381619" y="345485"/>
                    <a:pt x="378814" y="348381"/>
                    <a:pt x="375168" y="348381"/>
                  </a:cubicBezTo>
                  <a:lnTo>
                    <a:pt x="365350" y="348381"/>
                  </a:lnTo>
                  <a:cubicBezTo>
                    <a:pt x="363667" y="356602"/>
                    <a:pt x="360581" y="364449"/>
                    <a:pt x="355719" y="371642"/>
                  </a:cubicBezTo>
                  <a:lnTo>
                    <a:pt x="362732" y="378648"/>
                  </a:lnTo>
                  <a:cubicBezTo>
                    <a:pt x="365163" y="381170"/>
                    <a:pt x="365163" y="385374"/>
                    <a:pt x="362732" y="387896"/>
                  </a:cubicBezTo>
                  <a:lnTo>
                    <a:pt x="355625" y="394996"/>
                  </a:lnTo>
                  <a:cubicBezTo>
                    <a:pt x="353101" y="397425"/>
                    <a:pt x="348893" y="397425"/>
                    <a:pt x="346369" y="394996"/>
                  </a:cubicBezTo>
                  <a:lnTo>
                    <a:pt x="339543" y="388083"/>
                  </a:lnTo>
                  <a:cubicBezTo>
                    <a:pt x="332437" y="392941"/>
                    <a:pt x="324395" y="396210"/>
                    <a:pt x="316167" y="397798"/>
                  </a:cubicBezTo>
                  <a:lnTo>
                    <a:pt x="316167" y="407420"/>
                  </a:lnTo>
                  <a:cubicBezTo>
                    <a:pt x="316167" y="411064"/>
                    <a:pt x="313362" y="413866"/>
                    <a:pt x="309715" y="413866"/>
                  </a:cubicBezTo>
                  <a:lnTo>
                    <a:pt x="299617" y="413866"/>
                  </a:lnTo>
                  <a:cubicBezTo>
                    <a:pt x="295970" y="413866"/>
                    <a:pt x="293165" y="411064"/>
                    <a:pt x="293165" y="407420"/>
                  </a:cubicBezTo>
                  <a:lnTo>
                    <a:pt x="293165" y="397798"/>
                  </a:lnTo>
                  <a:cubicBezTo>
                    <a:pt x="284750" y="396210"/>
                    <a:pt x="276802" y="392941"/>
                    <a:pt x="269602" y="388083"/>
                  </a:cubicBezTo>
                  <a:lnTo>
                    <a:pt x="262870" y="394809"/>
                  </a:lnTo>
                  <a:cubicBezTo>
                    <a:pt x="260345" y="397331"/>
                    <a:pt x="256138" y="397331"/>
                    <a:pt x="253613" y="394809"/>
                  </a:cubicBezTo>
                  <a:lnTo>
                    <a:pt x="246507" y="387709"/>
                  </a:lnTo>
                  <a:cubicBezTo>
                    <a:pt x="243982" y="385281"/>
                    <a:pt x="243982" y="380983"/>
                    <a:pt x="246507" y="378555"/>
                  </a:cubicBezTo>
                  <a:lnTo>
                    <a:pt x="253239" y="371829"/>
                  </a:lnTo>
                  <a:cubicBezTo>
                    <a:pt x="248283" y="364729"/>
                    <a:pt x="245011" y="356602"/>
                    <a:pt x="243515" y="348381"/>
                  </a:cubicBezTo>
                  <a:lnTo>
                    <a:pt x="233884" y="348381"/>
                  </a:lnTo>
                  <a:cubicBezTo>
                    <a:pt x="230331" y="348381"/>
                    <a:pt x="227432" y="345485"/>
                    <a:pt x="227432" y="341935"/>
                  </a:cubicBezTo>
                  <a:lnTo>
                    <a:pt x="227432" y="331846"/>
                  </a:lnTo>
                  <a:cubicBezTo>
                    <a:pt x="227432" y="328203"/>
                    <a:pt x="230331" y="325307"/>
                    <a:pt x="233884" y="325307"/>
                  </a:cubicBezTo>
                  <a:lnTo>
                    <a:pt x="243515" y="325307"/>
                  </a:lnTo>
                  <a:cubicBezTo>
                    <a:pt x="245011" y="317086"/>
                    <a:pt x="248377" y="309146"/>
                    <a:pt x="253239" y="301953"/>
                  </a:cubicBezTo>
                  <a:lnTo>
                    <a:pt x="246413" y="295040"/>
                  </a:lnTo>
                  <a:cubicBezTo>
                    <a:pt x="243889" y="292611"/>
                    <a:pt x="243889" y="288314"/>
                    <a:pt x="246413" y="285885"/>
                  </a:cubicBezTo>
                  <a:lnTo>
                    <a:pt x="253520" y="278786"/>
                  </a:lnTo>
                  <a:cubicBezTo>
                    <a:pt x="255951" y="276263"/>
                    <a:pt x="260252" y="276263"/>
                    <a:pt x="262683" y="278786"/>
                  </a:cubicBezTo>
                  <a:lnTo>
                    <a:pt x="269696" y="285698"/>
                  </a:lnTo>
                  <a:cubicBezTo>
                    <a:pt x="276802" y="280841"/>
                    <a:pt x="284750" y="277665"/>
                    <a:pt x="292978" y="276170"/>
                  </a:cubicBezTo>
                  <a:lnTo>
                    <a:pt x="292978" y="266268"/>
                  </a:lnTo>
                  <a:cubicBezTo>
                    <a:pt x="292978" y="262718"/>
                    <a:pt x="295877" y="259822"/>
                    <a:pt x="299523" y="259822"/>
                  </a:cubicBezTo>
                  <a:close/>
                  <a:moveTo>
                    <a:pt x="470487" y="50031"/>
                  </a:moveTo>
                  <a:lnTo>
                    <a:pt x="476285" y="50031"/>
                  </a:lnTo>
                  <a:lnTo>
                    <a:pt x="482176" y="50031"/>
                  </a:lnTo>
                  <a:cubicBezTo>
                    <a:pt x="509389" y="50031"/>
                    <a:pt x="531458" y="72069"/>
                    <a:pt x="531458" y="99244"/>
                  </a:cubicBezTo>
                  <a:lnTo>
                    <a:pt x="531458" y="153873"/>
                  </a:lnTo>
                  <a:cubicBezTo>
                    <a:pt x="531458" y="162464"/>
                    <a:pt x="527063" y="170122"/>
                    <a:pt x="520424" y="174417"/>
                  </a:cubicBezTo>
                  <a:lnTo>
                    <a:pt x="520424" y="227086"/>
                  </a:lnTo>
                  <a:cubicBezTo>
                    <a:pt x="520424" y="228113"/>
                    <a:pt x="520985" y="228953"/>
                    <a:pt x="521826" y="229327"/>
                  </a:cubicBezTo>
                  <a:cubicBezTo>
                    <a:pt x="529214" y="232969"/>
                    <a:pt x="565684" y="251365"/>
                    <a:pt x="599630" y="279193"/>
                  </a:cubicBezTo>
                  <a:cubicBezTo>
                    <a:pt x="605708" y="284236"/>
                    <a:pt x="609262" y="291707"/>
                    <a:pt x="609262" y="299551"/>
                  </a:cubicBezTo>
                  <a:lnTo>
                    <a:pt x="609262" y="337091"/>
                  </a:lnTo>
                  <a:lnTo>
                    <a:pt x="483298" y="337091"/>
                  </a:lnTo>
                  <a:lnTo>
                    <a:pt x="483298" y="293108"/>
                  </a:lnTo>
                  <a:cubicBezTo>
                    <a:pt x="483298" y="276952"/>
                    <a:pt x="476191" y="262011"/>
                    <a:pt x="463847" y="251739"/>
                  </a:cubicBezTo>
                  <a:cubicBezTo>
                    <a:pt x="453280" y="243054"/>
                    <a:pt x="442433" y="235117"/>
                    <a:pt x="432053" y="228019"/>
                  </a:cubicBezTo>
                  <a:cubicBezTo>
                    <a:pt x="432053" y="227739"/>
                    <a:pt x="432146" y="227459"/>
                    <a:pt x="432146" y="227086"/>
                  </a:cubicBezTo>
                  <a:lnTo>
                    <a:pt x="432146" y="174417"/>
                  </a:lnTo>
                  <a:cubicBezTo>
                    <a:pt x="425600" y="169935"/>
                    <a:pt x="421205" y="162464"/>
                    <a:pt x="421205" y="153873"/>
                  </a:cubicBezTo>
                  <a:lnTo>
                    <a:pt x="421205" y="99244"/>
                  </a:lnTo>
                  <a:cubicBezTo>
                    <a:pt x="421205" y="72069"/>
                    <a:pt x="443274" y="50031"/>
                    <a:pt x="470487" y="50031"/>
                  </a:cubicBezTo>
                  <a:close/>
                  <a:moveTo>
                    <a:pt x="127086" y="50031"/>
                  </a:moveTo>
                  <a:lnTo>
                    <a:pt x="132884" y="50031"/>
                  </a:lnTo>
                  <a:lnTo>
                    <a:pt x="138775" y="50031"/>
                  </a:lnTo>
                  <a:cubicBezTo>
                    <a:pt x="165988" y="50031"/>
                    <a:pt x="188057" y="72069"/>
                    <a:pt x="188057" y="99244"/>
                  </a:cubicBezTo>
                  <a:lnTo>
                    <a:pt x="188057" y="153873"/>
                  </a:lnTo>
                  <a:cubicBezTo>
                    <a:pt x="188057" y="162464"/>
                    <a:pt x="183662" y="170122"/>
                    <a:pt x="177022" y="174417"/>
                  </a:cubicBezTo>
                  <a:lnTo>
                    <a:pt x="177022" y="227086"/>
                  </a:lnTo>
                  <a:cubicBezTo>
                    <a:pt x="177022" y="227459"/>
                    <a:pt x="177209" y="227739"/>
                    <a:pt x="177209" y="228019"/>
                  </a:cubicBezTo>
                  <a:cubicBezTo>
                    <a:pt x="166829" y="235117"/>
                    <a:pt x="155982" y="243054"/>
                    <a:pt x="145415" y="251739"/>
                  </a:cubicBezTo>
                  <a:cubicBezTo>
                    <a:pt x="133071" y="262011"/>
                    <a:pt x="125964" y="277046"/>
                    <a:pt x="125964" y="293108"/>
                  </a:cubicBezTo>
                  <a:lnTo>
                    <a:pt x="125964" y="337091"/>
                  </a:lnTo>
                  <a:lnTo>
                    <a:pt x="0" y="337091"/>
                  </a:lnTo>
                  <a:lnTo>
                    <a:pt x="0" y="299551"/>
                  </a:lnTo>
                  <a:cubicBezTo>
                    <a:pt x="0" y="291707"/>
                    <a:pt x="3460" y="284143"/>
                    <a:pt x="9632" y="279193"/>
                  </a:cubicBezTo>
                  <a:cubicBezTo>
                    <a:pt x="43391" y="251365"/>
                    <a:pt x="79955" y="232969"/>
                    <a:pt x="87436" y="229327"/>
                  </a:cubicBezTo>
                  <a:cubicBezTo>
                    <a:pt x="88277" y="228860"/>
                    <a:pt x="88745" y="228019"/>
                    <a:pt x="88745" y="227086"/>
                  </a:cubicBezTo>
                  <a:lnTo>
                    <a:pt x="88745" y="174417"/>
                  </a:lnTo>
                  <a:cubicBezTo>
                    <a:pt x="82199" y="169935"/>
                    <a:pt x="77804" y="162464"/>
                    <a:pt x="77804" y="153873"/>
                  </a:cubicBezTo>
                  <a:lnTo>
                    <a:pt x="77804" y="99244"/>
                  </a:lnTo>
                  <a:cubicBezTo>
                    <a:pt x="77804" y="72069"/>
                    <a:pt x="99873" y="50031"/>
                    <a:pt x="127086" y="50031"/>
                  </a:cubicBezTo>
                  <a:close/>
                  <a:moveTo>
                    <a:pt x="297758" y="0"/>
                  </a:moveTo>
                  <a:lnTo>
                    <a:pt x="304585" y="0"/>
                  </a:lnTo>
                  <a:lnTo>
                    <a:pt x="311506" y="0"/>
                  </a:lnTo>
                  <a:cubicBezTo>
                    <a:pt x="343398" y="0"/>
                    <a:pt x="369304" y="25959"/>
                    <a:pt x="369304" y="57800"/>
                  </a:cubicBezTo>
                  <a:lnTo>
                    <a:pt x="369304" y="121950"/>
                  </a:lnTo>
                  <a:cubicBezTo>
                    <a:pt x="369304" y="131848"/>
                    <a:pt x="364067" y="140719"/>
                    <a:pt x="356398" y="145948"/>
                  </a:cubicBezTo>
                  <a:lnTo>
                    <a:pt x="356398" y="207857"/>
                  </a:lnTo>
                  <a:cubicBezTo>
                    <a:pt x="356398" y="208978"/>
                    <a:pt x="356959" y="209912"/>
                    <a:pt x="357987" y="210472"/>
                  </a:cubicBezTo>
                  <a:cubicBezTo>
                    <a:pt x="366872" y="214767"/>
                    <a:pt x="409707" y="236431"/>
                    <a:pt x="449548" y="269113"/>
                  </a:cubicBezTo>
                  <a:cubicBezTo>
                    <a:pt x="456749" y="274902"/>
                    <a:pt x="460864" y="283773"/>
                    <a:pt x="461145" y="293110"/>
                  </a:cubicBezTo>
                  <a:lnTo>
                    <a:pt x="461145" y="337091"/>
                  </a:lnTo>
                  <a:lnTo>
                    <a:pt x="402131" y="337091"/>
                  </a:lnTo>
                  <a:lnTo>
                    <a:pt x="402131" y="331955"/>
                  </a:lnTo>
                  <a:cubicBezTo>
                    <a:pt x="402131" y="318976"/>
                    <a:pt x="392779" y="308331"/>
                    <a:pt x="380527" y="305903"/>
                  </a:cubicBezTo>
                  <a:cubicBezTo>
                    <a:pt x="380433" y="305716"/>
                    <a:pt x="380433" y="305530"/>
                    <a:pt x="380340" y="305436"/>
                  </a:cubicBezTo>
                  <a:cubicBezTo>
                    <a:pt x="387261" y="295071"/>
                    <a:pt x="386138" y="280878"/>
                    <a:pt x="377066" y="271820"/>
                  </a:cubicBezTo>
                  <a:lnTo>
                    <a:pt x="369959" y="264724"/>
                  </a:lnTo>
                  <a:cubicBezTo>
                    <a:pt x="365002" y="259775"/>
                    <a:pt x="358362" y="256974"/>
                    <a:pt x="351254" y="256974"/>
                  </a:cubicBezTo>
                  <a:cubicBezTo>
                    <a:pt x="345736" y="256974"/>
                    <a:pt x="340685" y="258654"/>
                    <a:pt x="336290" y="261642"/>
                  </a:cubicBezTo>
                  <a:cubicBezTo>
                    <a:pt x="336009" y="261456"/>
                    <a:pt x="335916" y="261456"/>
                    <a:pt x="335822" y="261362"/>
                  </a:cubicBezTo>
                  <a:cubicBezTo>
                    <a:pt x="333390" y="249130"/>
                    <a:pt x="322729" y="239979"/>
                    <a:pt x="309729" y="239979"/>
                  </a:cubicBezTo>
                  <a:lnTo>
                    <a:pt x="299628" y="239979"/>
                  </a:lnTo>
                  <a:cubicBezTo>
                    <a:pt x="286628" y="239979"/>
                    <a:pt x="275966" y="249130"/>
                    <a:pt x="273535" y="261362"/>
                  </a:cubicBezTo>
                  <a:cubicBezTo>
                    <a:pt x="273348" y="261456"/>
                    <a:pt x="273161" y="261456"/>
                    <a:pt x="272974" y="261642"/>
                  </a:cubicBezTo>
                  <a:cubicBezTo>
                    <a:pt x="268672" y="258748"/>
                    <a:pt x="263621" y="257160"/>
                    <a:pt x="258197" y="257160"/>
                  </a:cubicBezTo>
                  <a:cubicBezTo>
                    <a:pt x="251089" y="257160"/>
                    <a:pt x="244355" y="259868"/>
                    <a:pt x="239398" y="264817"/>
                  </a:cubicBezTo>
                  <a:lnTo>
                    <a:pt x="232290" y="271914"/>
                  </a:lnTo>
                  <a:cubicBezTo>
                    <a:pt x="227334" y="277050"/>
                    <a:pt x="224528" y="283679"/>
                    <a:pt x="224528" y="290776"/>
                  </a:cubicBezTo>
                  <a:cubicBezTo>
                    <a:pt x="224528" y="296005"/>
                    <a:pt x="226024" y="301047"/>
                    <a:pt x="228924" y="305343"/>
                  </a:cubicBezTo>
                  <a:lnTo>
                    <a:pt x="228550" y="306090"/>
                  </a:lnTo>
                  <a:cubicBezTo>
                    <a:pt x="216485" y="308518"/>
                    <a:pt x="207319" y="319256"/>
                    <a:pt x="207319" y="332049"/>
                  </a:cubicBezTo>
                  <a:lnTo>
                    <a:pt x="207319" y="337091"/>
                  </a:lnTo>
                  <a:lnTo>
                    <a:pt x="148399" y="337091"/>
                  </a:lnTo>
                  <a:lnTo>
                    <a:pt x="148399" y="293110"/>
                  </a:lnTo>
                  <a:cubicBezTo>
                    <a:pt x="148399" y="283773"/>
                    <a:pt x="152514" y="274902"/>
                    <a:pt x="159715" y="269113"/>
                  </a:cubicBezTo>
                  <a:cubicBezTo>
                    <a:pt x="199650" y="236337"/>
                    <a:pt x="242485" y="214674"/>
                    <a:pt x="251276" y="210472"/>
                  </a:cubicBezTo>
                  <a:cubicBezTo>
                    <a:pt x="252211" y="209912"/>
                    <a:pt x="252866" y="208978"/>
                    <a:pt x="252866" y="207857"/>
                  </a:cubicBezTo>
                  <a:lnTo>
                    <a:pt x="252866" y="145948"/>
                  </a:lnTo>
                  <a:cubicBezTo>
                    <a:pt x="245010" y="140813"/>
                    <a:pt x="239866" y="132035"/>
                    <a:pt x="239866" y="121950"/>
                  </a:cubicBezTo>
                  <a:lnTo>
                    <a:pt x="239866" y="57800"/>
                  </a:lnTo>
                  <a:cubicBezTo>
                    <a:pt x="239866" y="25959"/>
                    <a:pt x="265866" y="0"/>
                    <a:pt x="2977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57004" y="640838"/>
            <a:ext cx="926536" cy="369332"/>
            <a:chOff x="3257004" y="640838"/>
            <a:chExt cx="926536" cy="369332"/>
          </a:xfrm>
        </p:grpSpPr>
        <p:sp>
          <p:nvSpPr>
            <p:cNvPr id="33" name="TextBox 27"/>
            <p:cNvSpPr txBox="1"/>
            <p:nvPr/>
          </p:nvSpPr>
          <p:spPr>
            <a:xfrm>
              <a:off x="3306377" y="64083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03736" y="1705372"/>
            <a:ext cx="3768963" cy="1675446"/>
            <a:chOff x="2703736" y="1705372"/>
            <a:chExt cx="3768963" cy="1675446"/>
          </a:xfrm>
        </p:grpSpPr>
        <p:sp>
          <p:nvSpPr>
            <p:cNvPr id="37" name="íSļiḑè"/>
            <p:cNvSpPr/>
            <p:nvPr/>
          </p:nvSpPr>
          <p:spPr>
            <a:xfrm>
              <a:off x="2703736" y="1705372"/>
              <a:ext cx="3768963" cy="1675446"/>
            </a:xfrm>
            <a:custGeom>
              <a:avLst/>
              <a:gdLst>
                <a:gd name="connsiteX0" fmla="*/ 0 w 6319122"/>
                <a:gd name="connsiteY0" fmla="*/ 0 h 2809087"/>
                <a:gd name="connsiteX1" fmla="*/ 2892426 w 6319122"/>
                <a:gd name="connsiteY1" fmla="*/ 0 h 2809087"/>
                <a:gd name="connsiteX2" fmla="*/ 2950517 w 6319122"/>
                <a:gd name="connsiteY2" fmla="*/ 0 h 2809087"/>
                <a:gd name="connsiteX3" fmla="*/ 6319122 w 6319122"/>
                <a:gd name="connsiteY3" fmla="*/ 0 h 2809087"/>
                <a:gd name="connsiteX4" fmla="*/ 6319122 w 6319122"/>
                <a:gd name="connsiteY4" fmla="*/ 703442 h 2809087"/>
                <a:gd name="connsiteX5" fmla="*/ 5488466 w 6319122"/>
                <a:gd name="connsiteY5" fmla="*/ 936753 h 2809087"/>
                <a:gd name="connsiteX6" fmla="*/ 4654319 w 6319122"/>
                <a:gd name="connsiteY6" fmla="*/ 1670106 h 2809087"/>
                <a:gd name="connsiteX7" fmla="*/ 4658285 w 6319122"/>
                <a:gd name="connsiteY7" fmla="*/ 2404891 h 2809087"/>
                <a:gd name="connsiteX8" fmla="*/ 4832317 w 6319122"/>
                <a:gd name="connsiteY8" fmla="*/ 2404891 h 2809087"/>
                <a:gd name="connsiteX9" fmla="*/ 4428252 w 6319122"/>
                <a:gd name="connsiteY9" fmla="*/ 2809087 h 2809087"/>
                <a:gd name="connsiteX10" fmla="*/ 4024188 w 6319122"/>
                <a:gd name="connsiteY10" fmla="*/ 2404891 h 2809087"/>
                <a:gd name="connsiteX11" fmla="*/ 4198219 w 6319122"/>
                <a:gd name="connsiteY11" fmla="*/ 2404891 h 2809087"/>
                <a:gd name="connsiteX12" fmla="*/ 4202186 w 6319122"/>
                <a:gd name="connsiteY12" fmla="*/ 1670106 h 2809087"/>
                <a:gd name="connsiteX13" fmla="*/ 3552224 w 6319122"/>
                <a:gd name="connsiteY13" fmla="*/ 996316 h 2809087"/>
                <a:gd name="connsiteX14" fmla="*/ 3048549 w 6319122"/>
                <a:gd name="connsiteY14" fmla="*/ 842090 h 2809087"/>
                <a:gd name="connsiteX15" fmla="*/ 2950517 w 6319122"/>
                <a:gd name="connsiteY15" fmla="*/ 814562 h 2809087"/>
                <a:gd name="connsiteX16" fmla="*/ 2950517 w 6319122"/>
                <a:gd name="connsiteY16" fmla="*/ 819529 h 2809087"/>
                <a:gd name="connsiteX17" fmla="*/ 0 w 6319122"/>
                <a:gd name="connsiteY17" fmla="*/ 819529 h 280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19122" h="2809087">
                  <a:moveTo>
                    <a:pt x="0" y="0"/>
                  </a:moveTo>
                  <a:lnTo>
                    <a:pt x="2892426" y="0"/>
                  </a:lnTo>
                  <a:lnTo>
                    <a:pt x="2950517" y="0"/>
                  </a:lnTo>
                  <a:lnTo>
                    <a:pt x="6319122" y="0"/>
                  </a:lnTo>
                  <a:lnTo>
                    <a:pt x="6319122" y="703442"/>
                  </a:lnTo>
                  <a:cubicBezTo>
                    <a:pt x="6319122" y="703442"/>
                    <a:pt x="5847158" y="832972"/>
                    <a:pt x="5488466" y="936753"/>
                  </a:cubicBezTo>
                  <a:cubicBezTo>
                    <a:pt x="5071551" y="1049896"/>
                    <a:pt x="4654319" y="1127146"/>
                    <a:pt x="4654319" y="1670106"/>
                  </a:cubicBezTo>
                  <a:cubicBezTo>
                    <a:pt x="4654319" y="1948544"/>
                    <a:pt x="4658285" y="2404891"/>
                    <a:pt x="4658285" y="2404891"/>
                  </a:cubicBezTo>
                  <a:lnTo>
                    <a:pt x="4832317" y="2404891"/>
                  </a:lnTo>
                  <a:lnTo>
                    <a:pt x="4428252" y="2809087"/>
                  </a:lnTo>
                  <a:lnTo>
                    <a:pt x="4024188" y="2404891"/>
                  </a:lnTo>
                  <a:lnTo>
                    <a:pt x="4198219" y="2404891"/>
                  </a:lnTo>
                  <a:cubicBezTo>
                    <a:pt x="4198219" y="2404891"/>
                    <a:pt x="4202186" y="1920453"/>
                    <a:pt x="4202186" y="1670106"/>
                  </a:cubicBezTo>
                  <a:cubicBezTo>
                    <a:pt x="4202186" y="1231967"/>
                    <a:pt x="3944707" y="1127536"/>
                    <a:pt x="3552224" y="996316"/>
                  </a:cubicBezTo>
                  <a:cubicBezTo>
                    <a:pt x="3391359" y="942475"/>
                    <a:pt x="3211577" y="888634"/>
                    <a:pt x="3048549" y="842090"/>
                  </a:cubicBezTo>
                  <a:lnTo>
                    <a:pt x="2950517" y="814562"/>
                  </a:lnTo>
                  <a:lnTo>
                    <a:pt x="2950517" y="819529"/>
                  </a:lnTo>
                  <a:lnTo>
                    <a:pt x="0" y="819529"/>
                  </a:lnTo>
                  <a:close/>
                </a:path>
              </a:pathLst>
            </a:custGeom>
            <a:solidFill>
              <a:srgbClr val="FABC2D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ļíďê"/>
            <p:cNvSpPr/>
            <p:nvPr/>
          </p:nvSpPr>
          <p:spPr bwMode="auto">
            <a:xfrm>
              <a:off x="3166984" y="1818931"/>
              <a:ext cx="253436" cy="241532"/>
            </a:xfrm>
            <a:custGeom>
              <a:avLst/>
              <a:gdLst>
                <a:gd name="connsiteX0" fmla="*/ 522629 w 607599"/>
                <a:gd name="connsiteY0" fmla="*/ 138873 h 579060"/>
                <a:gd name="connsiteX1" fmla="*/ 559929 w 607599"/>
                <a:gd name="connsiteY1" fmla="*/ 181354 h 579060"/>
                <a:gd name="connsiteX2" fmla="*/ 606397 w 607599"/>
                <a:gd name="connsiteY2" fmla="*/ 313952 h 579060"/>
                <a:gd name="connsiteX3" fmla="*/ 593044 w 607599"/>
                <a:gd name="connsiteY3" fmla="*/ 341592 h 579060"/>
                <a:gd name="connsiteX4" fmla="*/ 565359 w 607599"/>
                <a:gd name="connsiteY4" fmla="*/ 328350 h 579060"/>
                <a:gd name="connsiteX5" fmla="*/ 527436 w 607599"/>
                <a:gd name="connsiteY5" fmla="*/ 220014 h 579060"/>
                <a:gd name="connsiteX6" fmla="*/ 558237 w 607599"/>
                <a:gd name="connsiteY6" fmla="*/ 381407 h 579060"/>
                <a:gd name="connsiteX7" fmla="*/ 546398 w 607599"/>
                <a:gd name="connsiteY7" fmla="*/ 395715 h 579060"/>
                <a:gd name="connsiteX8" fmla="*/ 529840 w 607599"/>
                <a:gd name="connsiteY8" fmla="*/ 395715 h 579060"/>
                <a:gd name="connsiteX9" fmla="*/ 529840 w 607599"/>
                <a:gd name="connsiteY9" fmla="*/ 553020 h 579060"/>
                <a:gd name="connsiteX10" fmla="*/ 503757 w 607599"/>
                <a:gd name="connsiteY10" fmla="*/ 579060 h 579060"/>
                <a:gd name="connsiteX11" fmla="*/ 477674 w 607599"/>
                <a:gd name="connsiteY11" fmla="*/ 553020 h 579060"/>
                <a:gd name="connsiteX12" fmla="*/ 477674 w 607599"/>
                <a:gd name="connsiteY12" fmla="*/ 395715 h 579060"/>
                <a:gd name="connsiteX13" fmla="*/ 466457 w 607599"/>
                <a:gd name="connsiteY13" fmla="*/ 395715 h 579060"/>
                <a:gd name="connsiteX14" fmla="*/ 466457 w 607599"/>
                <a:gd name="connsiteY14" fmla="*/ 553020 h 579060"/>
                <a:gd name="connsiteX15" fmla="*/ 440375 w 607599"/>
                <a:gd name="connsiteY15" fmla="*/ 579060 h 579060"/>
                <a:gd name="connsiteX16" fmla="*/ 414292 w 607599"/>
                <a:gd name="connsiteY16" fmla="*/ 553020 h 579060"/>
                <a:gd name="connsiteX17" fmla="*/ 414292 w 607599"/>
                <a:gd name="connsiteY17" fmla="*/ 395715 h 579060"/>
                <a:gd name="connsiteX18" fmla="*/ 397734 w 607599"/>
                <a:gd name="connsiteY18" fmla="*/ 395715 h 579060"/>
                <a:gd name="connsiteX19" fmla="*/ 386339 w 607599"/>
                <a:gd name="connsiteY19" fmla="*/ 387628 h 579060"/>
                <a:gd name="connsiteX20" fmla="*/ 386339 w 607599"/>
                <a:gd name="connsiteY20" fmla="*/ 374919 h 579060"/>
                <a:gd name="connsiteX21" fmla="*/ 396933 w 607599"/>
                <a:gd name="connsiteY21" fmla="*/ 376163 h 579060"/>
                <a:gd name="connsiteX22" fmla="*/ 439217 w 607599"/>
                <a:gd name="connsiteY22" fmla="*/ 344969 h 579060"/>
                <a:gd name="connsiteX23" fmla="*/ 515152 w 607599"/>
                <a:gd name="connsiteY23" fmla="*/ 344969 h 579060"/>
                <a:gd name="connsiteX24" fmla="*/ 525567 w 607599"/>
                <a:gd name="connsiteY24" fmla="*/ 332527 h 579060"/>
                <a:gd name="connsiteX25" fmla="*/ 503579 w 607599"/>
                <a:gd name="connsiteY25" fmla="*/ 192463 h 579060"/>
                <a:gd name="connsiteX26" fmla="*/ 522629 w 607599"/>
                <a:gd name="connsiteY26" fmla="*/ 138873 h 579060"/>
                <a:gd name="connsiteX27" fmla="*/ 84824 w 607599"/>
                <a:gd name="connsiteY27" fmla="*/ 138167 h 579060"/>
                <a:gd name="connsiteX28" fmla="*/ 104227 w 607599"/>
                <a:gd name="connsiteY28" fmla="*/ 192817 h 579060"/>
                <a:gd name="connsiteX29" fmla="*/ 82421 w 607599"/>
                <a:gd name="connsiteY29" fmla="*/ 331709 h 579060"/>
                <a:gd name="connsiteX30" fmla="*/ 84735 w 607599"/>
                <a:gd name="connsiteY30" fmla="*/ 340329 h 579060"/>
                <a:gd name="connsiteX31" fmla="*/ 92924 w 607599"/>
                <a:gd name="connsiteY31" fmla="*/ 344150 h 579060"/>
                <a:gd name="connsiteX32" fmla="*/ 167956 w 607599"/>
                <a:gd name="connsiteY32" fmla="*/ 344150 h 579060"/>
                <a:gd name="connsiteX33" fmla="*/ 210234 w 607599"/>
                <a:gd name="connsiteY33" fmla="*/ 376140 h 579060"/>
                <a:gd name="connsiteX34" fmla="*/ 210323 w 607599"/>
                <a:gd name="connsiteY34" fmla="*/ 376140 h 579060"/>
                <a:gd name="connsiteX35" fmla="*/ 210412 w 607599"/>
                <a:gd name="connsiteY35" fmla="*/ 376140 h 579060"/>
                <a:gd name="connsiteX36" fmla="*/ 222072 w 607599"/>
                <a:gd name="connsiteY36" fmla="*/ 374630 h 579060"/>
                <a:gd name="connsiteX37" fmla="*/ 222072 w 607599"/>
                <a:gd name="connsiteY37" fmla="*/ 380406 h 579060"/>
                <a:gd name="connsiteX38" fmla="*/ 214862 w 607599"/>
                <a:gd name="connsiteY38" fmla="*/ 393913 h 579060"/>
                <a:gd name="connsiteX39" fmla="*/ 193679 w 607599"/>
                <a:gd name="connsiteY39" fmla="*/ 394890 h 579060"/>
                <a:gd name="connsiteX40" fmla="*/ 193679 w 607599"/>
                <a:gd name="connsiteY40" fmla="*/ 552176 h 579060"/>
                <a:gd name="connsiteX41" fmla="*/ 167600 w 607599"/>
                <a:gd name="connsiteY41" fmla="*/ 578213 h 579060"/>
                <a:gd name="connsiteX42" fmla="*/ 141521 w 607599"/>
                <a:gd name="connsiteY42" fmla="*/ 552176 h 579060"/>
                <a:gd name="connsiteX43" fmla="*/ 141521 w 607599"/>
                <a:gd name="connsiteY43" fmla="*/ 394890 h 579060"/>
                <a:gd name="connsiteX44" fmla="*/ 130306 w 607599"/>
                <a:gd name="connsiteY44" fmla="*/ 394890 h 579060"/>
                <a:gd name="connsiteX45" fmla="*/ 130306 w 607599"/>
                <a:gd name="connsiteY45" fmla="*/ 552176 h 579060"/>
                <a:gd name="connsiteX46" fmla="*/ 104227 w 607599"/>
                <a:gd name="connsiteY46" fmla="*/ 578213 h 579060"/>
                <a:gd name="connsiteX47" fmla="*/ 78148 w 607599"/>
                <a:gd name="connsiteY47" fmla="*/ 552176 h 579060"/>
                <a:gd name="connsiteX48" fmla="*/ 78148 w 607599"/>
                <a:gd name="connsiteY48" fmla="*/ 394890 h 579060"/>
                <a:gd name="connsiteX49" fmla="*/ 61593 w 607599"/>
                <a:gd name="connsiteY49" fmla="*/ 394890 h 579060"/>
                <a:gd name="connsiteX50" fmla="*/ 49755 w 607599"/>
                <a:gd name="connsiteY50" fmla="*/ 380494 h 579060"/>
                <a:gd name="connsiteX51" fmla="*/ 80819 w 607599"/>
                <a:gd name="connsiteY51" fmla="*/ 217432 h 579060"/>
                <a:gd name="connsiteX52" fmla="*/ 42190 w 607599"/>
                <a:gd name="connsiteY52" fmla="*/ 327444 h 579060"/>
                <a:gd name="connsiteX53" fmla="*/ 14509 w 607599"/>
                <a:gd name="connsiteY53" fmla="*/ 340773 h 579060"/>
                <a:gd name="connsiteX54" fmla="*/ 1247 w 607599"/>
                <a:gd name="connsiteY54" fmla="*/ 313137 h 579060"/>
                <a:gd name="connsiteX55" fmla="*/ 1247 w 607599"/>
                <a:gd name="connsiteY55" fmla="*/ 312959 h 579060"/>
                <a:gd name="connsiteX56" fmla="*/ 56965 w 607599"/>
                <a:gd name="connsiteY56" fmla="*/ 160471 h 579060"/>
                <a:gd name="connsiteX57" fmla="*/ 84824 w 607599"/>
                <a:gd name="connsiteY57" fmla="*/ 138167 h 579060"/>
                <a:gd name="connsiteX58" fmla="*/ 438346 w 607599"/>
                <a:gd name="connsiteY58" fmla="*/ 137179 h 579060"/>
                <a:gd name="connsiteX59" fmla="*/ 505242 w 607599"/>
                <a:gd name="connsiteY59" fmla="*/ 137179 h 579060"/>
                <a:gd name="connsiteX60" fmla="*/ 486383 w 607599"/>
                <a:gd name="connsiteY60" fmla="*/ 190315 h 579060"/>
                <a:gd name="connsiteX61" fmla="*/ 457205 w 607599"/>
                <a:gd name="connsiteY61" fmla="*/ 190315 h 579060"/>
                <a:gd name="connsiteX62" fmla="*/ 438346 w 607599"/>
                <a:gd name="connsiteY62" fmla="*/ 137179 h 579060"/>
                <a:gd name="connsiteX63" fmla="*/ 102173 w 607599"/>
                <a:gd name="connsiteY63" fmla="*/ 136332 h 579060"/>
                <a:gd name="connsiteX64" fmla="*/ 169069 w 607599"/>
                <a:gd name="connsiteY64" fmla="*/ 136332 h 579060"/>
                <a:gd name="connsiteX65" fmla="*/ 150210 w 607599"/>
                <a:gd name="connsiteY65" fmla="*/ 189538 h 579060"/>
                <a:gd name="connsiteX66" fmla="*/ 121032 w 607599"/>
                <a:gd name="connsiteY66" fmla="*/ 189538 h 579060"/>
                <a:gd name="connsiteX67" fmla="*/ 102173 w 607599"/>
                <a:gd name="connsiteY67" fmla="*/ 136332 h 579060"/>
                <a:gd name="connsiteX68" fmla="*/ 242598 w 607599"/>
                <a:gd name="connsiteY68" fmla="*/ 109941 h 579060"/>
                <a:gd name="connsiteX69" fmla="*/ 262356 w 607599"/>
                <a:gd name="connsiteY69" fmla="*/ 109941 h 579060"/>
                <a:gd name="connsiteX70" fmla="*/ 303921 w 607599"/>
                <a:gd name="connsiteY70" fmla="*/ 199712 h 579060"/>
                <a:gd name="connsiteX71" fmla="*/ 345486 w 607599"/>
                <a:gd name="connsiteY71" fmla="*/ 109941 h 579060"/>
                <a:gd name="connsiteX72" fmla="*/ 365867 w 607599"/>
                <a:gd name="connsiteY72" fmla="*/ 109941 h 579060"/>
                <a:gd name="connsiteX73" fmla="*/ 420070 w 607599"/>
                <a:gd name="connsiteY73" fmla="*/ 163804 h 579060"/>
                <a:gd name="connsiteX74" fmla="*/ 419892 w 607599"/>
                <a:gd name="connsiteY74" fmla="*/ 332148 h 579060"/>
                <a:gd name="connsiteX75" fmla="*/ 397018 w 607599"/>
                <a:gd name="connsiteY75" fmla="*/ 354990 h 579060"/>
                <a:gd name="connsiteX76" fmla="*/ 374056 w 607599"/>
                <a:gd name="connsiteY76" fmla="*/ 332059 h 579060"/>
                <a:gd name="connsiteX77" fmla="*/ 374234 w 607599"/>
                <a:gd name="connsiteY77" fmla="*/ 163982 h 579060"/>
                <a:gd name="connsiteX78" fmla="*/ 369338 w 607599"/>
                <a:gd name="connsiteY78" fmla="*/ 159271 h 579060"/>
                <a:gd name="connsiteX79" fmla="*/ 364621 w 607599"/>
                <a:gd name="connsiteY79" fmla="*/ 164071 h 579060"/>
                <a:gd name="connsiteX80" fmla="*/ 365155 w 607599"/>
                <a:gd name="connsiteY80" fmla="*/ 548843 h 579060"/>
                <a:gd name="connsiteX81" fmla="*/ 337653 w 607599"/>
                <a:gd name="connsiteY81" fmla="*/ 576308 h 579060"/>
                <a:gd name="connsiteX82" fmla="*/ 310151 w 607599"/>
                <a:gd name="connsiteY82" fmla="*/ 548843 h 579060"/>
                <a:gd name="connsiteX83" fmla="*/ 310151 w 607599"/>
                <a:gd name="connsiteY83" fmla="*/ 329303 h 579060"/>
                <a:gd name="connsiteX84" fmla="*/ 298225 w 607599"/>
                <a:gd name="connsiteY84" fmla="*/ 329303 h 579060"/>
                <a:gd name="connsiteX85" fmla="*/ 298225 w 607599"/>
                <a:gd name="connsiteY85" fmla="*/ 548843 h 579060"/>
                <a:gd name="connsiteX86" fmla="*/ 270723 w 607599"/>
                <a:gd name="connsiteY86" fmla="*/ 576308 h 579060"/>
                <a:gd name="connsiteX87" fmla="*/ 243221 w 607599"/>
                <a:gd name="connsiteY87" fmla="*/ 548843 h 579060"/>
                <a:gd name="connsiteX88" fmla="*/ 243221 w 607599"/>
                <a:gd name="connsiteY88" fmla="*/ 164071 h 579060"/>
                <a:gd name="connsiteX89" fmla="*/ 238771 w 607599"/>
                <a:gd name="connsiteY89" fmla="*/ 159537 h 579060"/>
                <a:gd name="connsiteX90" fmla="*/ 234142 w 607599"/>
                <a:gd name="connsiteY90" fmla="*/ 163982 h 579060"/>
                <a:gd name="connsiteX91" fmla="*/ 234142 w 607599"/>
                <a:gd name="connsiteY91" fmla="*/ 164071 h 579060"/>
                <a:gd name="connsiteX92" fmla="*/ 233341 w 607599"/>
                <a:gd name="connsiteY92" fmla="*/ 332236 h 579060"/>
                <a:gd name="connsiteX93" fmla="*/ 210379 w 607599"/>
                <a:gd name="connsiteY93" fmla="*/ 354990 h 579060"/>
                <a:gd name="connsiteX94" fmla="*/ 210290 w 607599"/>
                <a:gd name="connsiteY94" fmla="*/ 354990 h 579060"/>
                <a:gd name="connsiteX95" fmla="*/ 187505 w 607599"/>
                <a:gd name="connsiteY95" fmla="*/ 331970 h 579060"/>
                <a:gd name="connsiteX96" fmla="*/ 188306 w 607599"/>
                <a:gd name="connsiteY96" fmla="*/ 163804 h 579060"/>
                <a:gd name="connsiteX97" fmla="*/ 242598 w 607599"/>
                <a:gd name="connsiteY97" fmla="*/ 109941 h 579060"/>
                <a:gd name="connsiteX98" fmla="*/ 284871 w 607599"/>
                <a:gd name="connsiteY98" fmla="*/ 98486 h 579060"/>
                <a:gd name="connsiteX99" fmla="*/ 304192 w 607599"/>
                <a:gd name="connsiteY99" fmla="*/ 109331 h 579060"/>
                <a:gd name="connsiteX100" fmla="*/ 323514 w 607599"/>
                <a:gd name="connsiteY100" fmla="*/ 98486 h 579060"/>
                <a:gd name="connsiteX101" fmla="*/ 329746 w 607599"/>
                <a:gd name="connsiteY101" fmla="*/ 102042 h 579060"/>
                <a:gd name="connsiteX102" fmla="*/ 329746 w 607599"/>
                <a:gd name="connsiteY102" fmla="*/ 125954 h 579060"/>
                <a:gd name="connsiteX103" fmla="*/ 323514 w 607599"/>
                <a:gd name="connsiteY103" fmla="*/ 129510 h 579060"/>
                <a:gd name="connsiteX104" fmla="*/ 304192 w 607599"/>
                <a:gd name="connsiteY104" fmla="*/ 118487 h 579060"/>
                <a:gd name="connsiteX105" fmla="*/ 284871 w 607599"/>
                <a:gd name="connsiteY105" fmla="*/ 129510 h 579060"/>
                <a:gd name="connsiteX106" fmla="*/ 278727 w 607599"/>
                <a:gd name="connsiteY106" fmla="*/ 125954 h 579060"/>
                <a:gd name="connsiteX107" fmla="*/ 278727 w 607599"/>
                <a:gd name="connsiteY107" fmla="*/ 102042 h 579060"/>
                <a:gd name="connsiteX108" fmla="*/ 284871 w 607599"/>
                <a:gd name="connsiteY108" fmla="*/ 98486 h 579060"/>
                <a:gd name="connsiteX109" fmla="*/ 472077 w 607599"/>
                <a:gd name="connsiteY109" fmla="*/ 32883 h 579060"/>
                <a:gd name="connsiteX110" fmla="*/ 517097 w 607599"/>
                <a:gd name="connsiteY110" fmla="*/ 77868 h 579060"/>
                <a:gd name="connsiteX111" fmla="*/ 472077 w 607599"/>
                <a:gd name="connsiteY111" fmla="*/ 122854 h 579060"/>
                <a:gd name="connsiteX112" fmla="*/ 427056 w 607599"/>
                <a:gd name="connsiteY112" fmla="*/ 77868 h 579060"/>
                <a:gd name="connsiteX113" fmla="*/ 472077 w 607599"/>
                <a:gd name="connsiteY113" fmla="*/ 32883 h 579060"/>
                <a:gd name="connsiteX114" fmla="*/ 135902 w 607599"/>
                <a:gd name="connsiteY114" fmla="*/ 32107 h 579060"/>
                <a:gd name="connsiteX115" fmla="*/ 180923 w 607599"/>
                <a:gd name="connsiteY115" fmla="*/ 77092 h 579060"/>
                <a:gd name="connsiteX116" fmla="*/ 135902 w 607599"/>
                <a:gd name="connsiteY116" fmla="*/ 122078 h 579060"/>
                <a:gd name="connsiteX117" fmla="*/ 90882 w 607599"/>
                <a:gd name="connsiteY117" fmla="*/ 77092 h 579060"/>
                <a:gd name="connsiteX118" fmla="*/ 135902 w 607599"/>
                <a:gd name="connsiteY118" fmla="*/ 32107 h 579060"/>
                <a:gd name="connsiteX119" fmla="*/ 304237 w 607599"/>
                <a:gd name="connsiteY119" fmla="*/ 0 h 579060"/>
                <a:gd name="connsiteX120" fmla="*/ 351763 w 607599"/>
                <a:gd name="connsiteY120" fmla="*/ 47376 h 579060"/>
                <a:gd name="connsiteX121" fmla="*/ 304237 w 607599"/>
                <a:gd name="connsiteY121" fmla="*/ 94840 h 579060"/>
                <a:gd name="connsiteX122" fmla="*/ 256711 w 607599"/>
                <a:gd name="connsiteY122" fmla="*/ 47376 h 579060"/>
                <a:gd name="connsiteX123" fmla="*/ 304237 w 607599"/>
                <a:gd name="connsiteY123" fmla="*/ 0 h 5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07599" h="579060">
                  <a:moveTo>
                    <a:pt x="522629" y="138873"/>
                  </a:moveTo>
                  <a:cubicBezTo>
                    <a:pt x="539276" y="143583"/>
                    <a:pt x="551828" y="157714"/>
                    <a:pt x="559929" y="181354"/>
                  </a:cubicBezTo>
                  <a:cubicBezTo>
                    <a:pt x="566160" y="199484"/>
                    <a:pt x="605952" y="312797"/>
                    <a:pt x="606397" y="313952"/>
                  </a:cubicBezTo>
                  <a:cubicBezTo>
                    <a:pt x="610314" y="325239"/>
                    <a:pt x="604350" y="337593"/>
                    <a:pt x="593044" y="341592"/>
                  </a:cubicBezTo>
                  <a:cubicBezTo>
                    <a:pt x="581739" y="345591"/>
                    <a:pt x="569365" y="339637"/>
                    <a:pt x="565359" y="328350"/>
                  </a:cubicBezTo>
                  <a:cubicBezTo>
                    <a:pt x="564113" y="324706"/>
                    <a:pt x="527436" y="220014"/>
                    <a:pt x="527436" y="220014"/>
                  </a:cubicBezTo>
                  <a:cubicBezTo>
                    <a:pt x="527436" y="220014"/>
                    <a:pt x="544617" y="310664"/>
                    <a:pt x="558237" y="381407"/>
                  </a:cubicBezTo>
                  <a:cubicBezTo>
                    <a:pt x="559662" y="388783"/>
                    <a:pt x="553964" y="395715"/>
                    <a:pt x="546398" y="395715"/>
                  </a:cubicBezTo>
                  <a:lnTo>
                    <a:pt x="529840" y="395715"/>
                  </a:lnTo>
                  <a:lnTo>
                    <a:pt x="529840" y="553020"/>
                  </a:lnTo>
                  <a:cubicBezTo>
                    <a:pt x="529840" y="567418"/>
                    <a:pt x="518178" y="579060"/>
                    <a:pt x="503757" y="579060"/>
                  </a:cubicBezTo>
                  <a:cubicBezTo>
                    <a:pt x="489336" y="579060"/>
                    <a:pt x="477674" y="567418"/>
                    <a:pt x="477674" y="553020"/>
                  </a:cubicBezTo>
                  <a:lnTo>
                    <a:pt x="477674" y="395715"/>
                  </a:lnTo>
                  <a:lnTo>
                    <a:pt x="466457" y="395715"/>
                  </a:lnTo>
                  <a:lnTo>
                    <a:pt x="466457" y="553020"/>
                  </a:lnTo>
                  <a:cubicBezTo>
                    <a:pt x="466457" y="567418"/>
                    <a:pt x="454796" y="579060"/>
                    <a:pt x="440375" y="579060"/>
                  </a:cubicBezTo>
                  <a:cubicBezTo>
                    <a:pt x="425953" y="579060"/>
                    <a:pt x="414292" y="567418"/>
                    <a:pt x="414292" y="553020"/>
                  </a:cubicBezTo>
                  <a:lnTo>
                    <a:pt x="414292" y="395715"/>
                  </a:lnTo>
                  <a:lnTo>
                    <a:pt x="397734" y="395715"/>
                  </a:lnTo>
                  <a:cubicBezTo>
                    <a:pt x="392838" y="395715"/>
                    <a:pt x="388120" y="392694"/>
                    <a:pt x="386339" y="387628"/>
                  </a:cubicBezTo>
                  <a:lnTo>
                    <a:pt x="386339" y="374919"/>
                  </a:lnTo>
                  <a:cubicBezTo>
                    <a:pt x="389544" y="375719"/>
                    <a:pt x="393283" y="376163"/>
                    <a:pt x="396933" y="376163"/>
                  </a:cubicBezTo>
                  <a:cubicBezTo>
                    <a:pt x="416873" y="376163"/>
                    <a:pt x="433698" y="363010"/>
                    <a:pt x="439217" y="344969"/>
                  </a:cubicBezTo>
                  <a:lnTo>
                    <a:pt x="515152" y="344969"/>
                  </a:lnTo>
                  <a:cubicBezTo>
                    <a:pt x="521650" y="344969"/>
                    <a:pt x="526724" y="339015"/>
                    <a:pt x="525567" y="332527"/>
                  </a:cubicBezTo>
                  <a:cubicBezTo>
                    <a:pt x="515508" y="272627"/>
                    <a:pt x="503579" y="192463"/>
                    <a:pt x="503579" y="192463"/>
                  </a:cubicBezTo>
                  <a:cubicBezTo>
                    <a:pt x="503579" y="192463"/>
                    <a:pt x="510879" y="171756"/>
                    <a:pt x="522629" y="138873"/>
                  </a:cubicBezTo>
                  <a:close/>
                  <a:moveTo>
                    <a:pt x="84824" y="138167"/>
                  </a:moveTo>
                  <a:cubicBezTo>
                    <a:pt x="89274" y="150608"/>
                    <a:pt x="104227" y="192817"/>
                    <a:pt x="104227" y="192817"/>
                  </a:cubicBezTo>
                  <a:cubicBezTo>
                    <a:pt x="104227" y="192817"/>
                    <a:pt x="99510" y="227474"/>
                    <a:pt x="82421" y="331709"/>
                  </a:cubicBezTo>
                  <a:cubicBezTo>
                    <a:pt x="81887" y="334819"/>
                    <a:pt x="82688" y="337929"/>
                    <a:pt x="84735" y="340329"/>
                  </a:cubicBezTo>
                  <a:cubicBezTo>
                    <a:pt x="86782" y="342728"/>
                    <a:pt x="89719" y="344150"/>
                    <a:pt x="92924" y="344150"/>
                  </a:cubicBezTo>
                  <a:lnTo>
                    <a:pt x="167956" y="344150"/>
                  </a:lnTo>
                  <a:cubicBezTo>
                    <a:pt x="173207" y="362544"/>
                    <a:pt x="190118" y="376051"/>
                    <a:pt x="210234" y="376140"/>
                  </a:cubicBezTo>
                  <a:lnTo>
                    <a:pt x="210323" y="376140"/>
                  </a:lnTo>
                  <a:lnTo>
                    <a:pt x="210412" y="376140"/>
                  </a:lnTo>
                  <a:cubicBezTo>
                    <a:pt x="214417" y="376140"/>
                    <a:pt x="218600" y="375518"/>
                    <a:pt x="222072" y="374630"/>
                  </a:cubicBezTo>
                  <a:lnTo>
                    <a:pt x="222072" y="380406"/>
                  </a:lnTo>
                  <a:cubicBezTo>
                    <a:pt x="222072" y="383338"/>
                    <a:pt x="223051" y="390536"/>
                    <a:pt x="214862" y="393913"/>
                  </a:cubicBezTo>
                  <a:cubicBezTo>
                    <a:pt x="212014" y="395157"/>
                    <a:pt x="211925" y="394890"/>
                    <a:pt x="193679" y="394890"/>
                  </a:cubicBezTo>
                  <a:lnTo>
                    <a:pt x="193679" y="552176"/>
                  </a:lnTo>
                  <a:cubicBezTo>
                    <a:pt x="193679" y="566572"/>
                    <a:pt x="182019" y="578213"/>
                    <a:pt x="167600" y="578213"/>
                  </a:cubicBezTo>
                  <a:cubicBezTo>
                    <a:pt x="153181" y="578213"/>
                    <a:pt x="141521" y="566572"/>
                    <a:pt x="141521" y="552176"/>
                  </a:cubicBezTo>
                  <a:lnTo>
                    <a:pt x="141521" y="394890"/>
                  </a:lnTo>
                  <a:lnTo>
                    <a:pt x="130306" y="394890"/>
                  </a:lnTo>
                  <a:lnTo>
                    <a:pt x="130306" y="552176"/>
                  </a:lnTo>
                  <a:cubicBezTo>
                    <a:pt x="130306" y="566572"/>
                    <a:pt x="118646" y="578213"/>
                    <a:pt x="104227" y="578213"/>
                  </a:cubicBezTo>
                  <a:cubicBezTo>
                    <a:pt x="89808" y="578213"/>
                    <a:pt x="78148" y="566572"/>
                    <a:pt x="78148" y="552176"/>
                  </a:cubicBezTo>
                  <a:lnTo>
                    <a:pt x="78148" y="394890"/>
                  </a:lnTo>
                  <a:lnTo>
                    <a:pt x="61593" y="394890"/>
                  </a:lnTo>
                  <a:cubicBezTo>
                    <a:pt x="54028" y="394890"/>
                    <a:pt x="48331" y="387959"/>
                    <a:pt x="49755" y="380494"/>
                  </a:cubicBezTo>
                  <a:cubicBezTo>
                    <a:pt x="67468" y="288789"/>
                    <a:pt x="80819" y="217432"/>
                    <a:pt x="80819" y="217432"/>
                  </a:cubicBezTo>
                  <a:cubicBezTo>
                    <a:pt x="80819" y="217432"/>
                    <a:pt x="43525" y="323800"/>
                    <a:pt x="42190" y="327444"/>
                  </a:cubicBezTo>
                  <a:cubicBezTo>
                    <a:pt x="38274" y="338729"/>
                    <a:pt x="25902" y="344772"/>
                    <a:pt x="14509" y="340773"/>
                  </a:cubicBezTo>
                  <a:cubicBezTo>
                    <a:pt x="3205" y="336774"/>
                    <a:pt x="-2758" y="324422"/>
                    <a:pt x="1247" y="313137"/>
                  </a:cubicBezTo>
                  <a:cubicBezTo>
                    <a:pt x="1247" y="313137"/>
                    <a:pt x="1247" y="313048"/>
                    <a:pt x="1247" y="312959"/>
                  </a:cubicBezTo>
                  <a:cubicBezTo>
                    <a:pt x="52337" y="167669"/>
                    <a:pt x="49844" y="171846"/>
                    <a:pt x="56965" y="160471"/>
                  </a:cubicBezTo>
                  <a:cubicBezTo>
                    <a:pt x="63729" y="149719"/>
                    <a:pt x="72719" y="141544"/>
                    <a:pt x="84824" y="138167"/>
                  </a:cubicBezTo>
                  <a:close/>
                  <a:moveTo>
                    <a:pt x="438346" y="137179"/>
                  </a:moveTo>
                  <a:lnTo>
                    <a:pt x="505242" y="137179"/>
                  </a:lnTo>
                  <a:cubicBezTo>
                    <a:pt x="498659" y="155572"/>
                    <a:pt x="492877" y="171922"/>
                    <a:pt x="486383" y="190315"/>
                  </a:cubicBezTo>
                  <a:lnTo>
                    <a:pt x="457205" y="190315"/>
                  </a:lnTo>
                  <a:cubicBezTo>
                    <a:pt x="454981" y="184095"/>
                    <a:pt x="439770" y="141089"/>
                    <a:pt x="438346" y="137179"/>
                  </a:cubicBezTo>
                  <a:close/>
                  <a:moveTo>
                    <a:pt x="102173" y="136332"/>
                  </a:moveTo>
                  <a:lnTo>
                    <a:pt x="169069" y="136332"/>
                  </a:lnTo>
                  <a:cubicBezTo>
                    <a:pt x="162486" y="154749"/>
                    <a:pt x="156704" y="171121"/>
                    <a:pt x="150210" y="189538"/>
                  </a:cubicBezTo>
                  <a:lnTo>
                    <a:pt x="121032" y="189538"/>
                  </a:lnTo>
                  <a:cubicBezTo>
                    <a:pt x="118808" y="183310"/>
                    <a:pt x="103596" y="140247"/>
                    <a:pt x="102173" y="136332"/>
                  </a:cubicBezTo>
                  <a:close/>
                  <a:moveTo>
                    <a:pt x="242598" y="109941"/>
                  </a:moveTo>
                  <a:lnTo>
                    <a:pt x="262356" y="109941"/>
                  </a:lnTo>
                  <a:lnTo>
                    <a:pt x="303921" y="199712"/>
                  </a:lnTo>
                  <a:lnTo>
                    <a:pt x="345486" y="109941"/>
                  </a:lnTo>
                  <a:lnTo>
                    <a:pt x="365867" y="109941"/>
                  </a:lnTo>
                  <a:cubicBezTo>
                    <a:pt x="395594" y="109941"/>
                    <a:pt x="419892" y="134117"/>
                    <a:pt x="420070" y="163804"/>
                  </a:cubicBezTo>
                  <a:lnTo>
                    <a:pt x="419892" y="332148"/>
                  </a:lnTo>
                  <a:cubicBezTo>
                    <a:pt x="419892" y="344769"/>
                    <a:pt x="409657" y="354990"/>
                    <a:pt x="397018" y="354990"/>
                  </a:cubicBezTo>
                  <a:cubicBezTo>
                    <a:pt x="384291" y="354990"/>
                    <a:pt x="374056" y="344680"/>
                    <a:pt x="374056" y="332059"/>
                  </a:cubicBezTo>
                  <a:lnTo>
                    <a:pt x="374234" y="163982"/>
                  </a:lnTo>
                  <a:cubicBezTo>
                    <a:pt x="374145" y="161315"/>
                    <a:pt x="372009" y="159271"/>
                    <a:pt x="369338" y="159271"/>
                  </a:cubicBezTo>
                  <a:cubicBezTo>
                    <a:pt x="366757" y="159271"/>
                    <a:pt x="364621" y="161404"/>
                    <a:pt x="364621" y="164071"/>
                  </a:cubicBezTo>
                  <a:cubicBezTo>
                    <a:pt x="364621" y="393565"/>
                    <a:pt x="365155" y="185580"/>
                    <a:pt x="365155" y="548843"/>
                  </a:cubicBezTo>
                  <a:cubicBezTo>
                    <a:pt x="365155" y="563953"/>
                    <a:pt x="352784" y="576308"/>
                    <a:pt x="337653" y="576308"/>
                  </a:cubicBezTo>
                  <a:cubicBezTo>
                    <a:pt x="322434" y="576308"/>
                    <a:pt x="310151" y="563953"/>
                    <a:pt x="310151" y="548843"/>
                  </a:cubicBezTo>
                  <a:lnTo>
                    <a:pt x="310151" y="329303"/>
                  </a:lnTo>
                  <a:lnTo>
                    <a:pt x="298225" y="329303"/>
                  </a:lnTo>
                  <a:lnTo>
                    <a:pt x="298225" y="548843"/>
                  </a:lnTo>
                  <a:cubicBezTo>
                    <a:pt x="298225" y="563953"/>
                    <a:pt x="285943" y="576308"/>
                    <a:pt x="270723" y="576308"/>
                  </a:cubicBezTo>
                  <a:cubicBezTo>
                    <a:pt x="255592" y="576308"/>
                    <a:pt x="243221" y="563953"/>
                    <a:pt x="243221" y="548843"/>
                  </a:cubicBezTo>
                  <a:lnTo>
                    <a:pt x="243221" y="164071"/>
                  </a:lnTo>
                  <a:cubicBezTo>
                    <a:pt x="243221" y="161582"/>
                    <a:pt x="241263" y="159537"/>
                    <a:pt x="238771" y="159537"/>
                  </a:cubicBezTo>
                  <a:cubicBezTo>
                    <a:pt x="236189" y="159537"/>
                    <a:pt x="234231" y="161493"/>
                    <a:pt x="234142" y="163982"/>
                  </a:cubicBezTo>
                  <a:lnTo>
                    <a:pt x="234142" y="164071"/>
                  </a:lnTo>
                  <a:lnTo>
                    <a:pt x="233341" y="332236"/>
                  </a:lnTo>
                  <a:cubicBezTo>
                    <a:pt x="233252" y="344858"/>
                    <a:pt x="223017" y="354990"/>
                    <a:pt x="210379" y="354990"/>
                  </a:cubicBezTo>
                  <a:lnTo>
                    <a:pt x="210290" y="354990"/>
                  </a:lnTo>
                  <a:cubicBezTo>
                    <a:pt x="197651" y="354901"/>
                    <a:pt x="187416" y="344591"/>
                    <a:pt x="187505" y="331970"/>
                  </a:cubicBezTo>
                  <a:lnTo>
                    <a:pt x="188306" y="163804"/>
                  </a:lnTo>
                  <a:cubicBezTo>
                    <a:pt x="188484" y="134117"/>
                    <a:pt x="212782" y="109941"/>
                    <a:pt x="242598" y="109941"/>
                  </a:cubicBezTo>
                  <a:close/>
                  <a:moveTo>
                    <a:pt x="284871" y="98486"/>
                  </a:moveTo>
                  <a:cubicBezTo>
                    <a:pt x="302501" y="108531"/>
                    <a:pt x="298672" y="106398"/>
                    <a:pt x="304192" y="109331"/>
                  </a:cubicBezTo>
                  <a:cubicBezTo>
                    <a:pt x="309802" y="106398"/>
                    <a:pt x="305973" y="108531"/>
                    <a:pt x="323514" y="98486"/>
                  </a:cubicBezTo>
                  <a:cubicBezTo>
                    <a:pt x="326274" y="96886"/>
                    <a:pt x="329746" y="98931"/>
                    <a:pt x="329746" y="102042"/>
                  </a:cubicBezTo>
                  <a:lnTo>
                    <a:pt x="329746" y="125954"/>
                  </a:lnTo>
                  <a:cubicBezTo>
                    <a:pt x="329746" y="129065"/>
                    <a:pt x="326274" y="131110"/>
                    <a:pt x="323514" y="129510"/>
                  </a:cubicBezTo>
                  <a:lnTo>
                    <a:pt x="304192" y="118487"/>
                  </a:lnTo>
                  <a:lnTo>
                    <a:pt x="284871" y="129510"/>
                  </a:lnTo>
                  <a:cubicBezTo>
                    <a:pt x="282200" y="131110"/>
                    <a:pt x="278727" y="129065"/>
                    <a:pt x="278727" y="125954"/>
                  </a:cubicBezTo>
                  <a:lnTo>
                    <a:pt x="278727" y="102042"/>
                  </a:lnTo>
                  <a:cubicBezTo>
                    <a:pt x="278727" y="98931"/>
                    <a:pt x="282200" y="96886"/>
                    <a:pt x="284871" y="98486"/>
                  </a:cubicBezTo>
                  <a:close/>
                  <a:moveTo>
                    <a:pt x="472077" y="32883"/>
                  </a:moveTo>
                  <a:cubicBezTo>
                    <a:pt x="496900" y="32883"/>
                    <a:pt x="517097" y="53064"/>
                    <a:pt x="517097" y="77868"/>
                  </a:cubicBezTo>
                  <a:cubicBezTo>
                    <a:pt x="517097" y="102851"/>
                    <a:pt x="496811" y="122854"/>
                    <a:pt x="472077" y="122854"/>
                  </a:cubicBezTo>
                  <a:cubicBezTo>
                    <a:pt x="447431" y="122854"/>
                    <a:pt x="427056" y="102851"/>
                    <a:pt x="427056" y="77868"/>
                  </a:cubicBezTo>
                  <a:cubicBezTo>
                    <a:pt x="427056" y="53064"/>
                    <a:pt x="447253" y="32883"/>
                    <a:pt x="472077" y="32883"/>
                  </a:cubicBezTo>
                  <a:close/>
                  <a:moveTo>
                    <a:pt x="135902" y="32107"/>
                  </a:moveTo>
                  <a:cubicBezTo>
                    <a:pt x="160726" y="32107"/>
                    <a:pt x="180923" y="52288"/>
                    <a:pt x="180923" y="77092"/>
                  </a:cubicBezTo>
                  <a:cubicBezTo>
                    <a:pt x="180923" y="102075"/>
                    <a:pt x="160548" y="122078"/>
                    <a:pt x="135902" y="122078"/>
                  </a:cubicBezTo>
                  <a:cubicBezTo>
                    <a:pt x="111257" y="122078"/>
                    <a:pt x="90882" y="102075"/>
                    <a:pt x="90882" y="77092"/>
                  </a:cubicBezTo>
                  <a:cubicBezTo>
                    <a:pt x="90882" y="52288"/>
                    <a:pt x="111079" y="32107"/>
                    <a:pt x="135902" y="32107"/>
                  </a:cubicBezTo>
                  <a:close/>
                  <a:moveTo>
                    <a:pt x="304237" y="0"/>
                  </a:moveTo>
                  <a:cubicBezTo>
                    <a:pt x="330492" y="0"/>
                    <a:pt x="351763" y="21243"/>
                    <a:pt x="351763" y="47376"/>
                  </a:cubicBezTo>
                  <a:cubicBezTo>
                    <a:pt x="351763" y="73685"/>
                    <a:pt x="330314" y="94840"/>
                    <a:pt x="304237" y="94840"/>
                  </a:cubicBezTo>
                  <a:cubicBezTo>
                    <a:pt x="278160" y="94840"/>
                    <a:pt x="256711" y="73685"/>
                    <a:pt x="256711" y="47376"/>
                  </a:cubicBezTo>
                  <a:cubicBezTo>
                    <a:pt x="256711" y="21243"/>
                    <a:pt x="277982" y="0"/>
                    <a:pt x="3042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12156" y="1712764"/>
            <a:ext cx="2255533" cy="1997246"/>
            <a:chOff x="5212156" y="1712764"/>
            <a:chExt cx="2255533" cy="1997246"/>
          </a:xfrm>
        </p:grpSpPr>
        <p:sp>
          <p:nvSpPr>
            <p:cNvPr id="38" name="íŝ1ïḋê"/>
            <p:cNvSpPr/>
            <p:nvPr/>
          </p:nvSpPr>
          <p:spPr>
            <a:xfrm>
              <a:off x="5212156" y="1712764"/>
              <a:ext cx="2255533" cy="19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70" y="6385"/>
                  </a:moveTo>
                  <a:cubicBezTo>
                    <a:pt x="6252" y="7212"/>
                    <a:pt x="9509" y="8234"/>
                    <a:pt x="9509" y="12200"/>
                  </a:cubicBezTo>
                  <a:cubicBezTo>
                    <a:pt x="9509" y="14234"/>
                    <a:pt x="9486" y="18993"/>
                    <a:pt x="9486" y="18993"/>
                  </a:cubicBezTo>
                  <a:lnTo>
                    <a:pt x="8492" y="18993"/>
                  </a:lnTo>
                  <a:lnTo>
                    <a:pt x="10800" y="21600"/>
                  </a:lnTo>
                  <a:lnTo>
                    <a:pt x="13108" y="18993"/>
                  </a:lnTo>
                  <a:lnTo>
                    <a:pt x="12114" y="18993"/>
                  </a:lnTo>
                  <a:cubicBezTo>
                    <a:pt x="12114" y="18993"/>
                    <a:pt x="12091" y="14029"/>
                    <a:pt x="12091" y="12200"/>
                  </a:cubicBezTo>
                  <a:cubicBezTo>
                    <a:pt x="12091" y="9000"/>
                    <a:pt x="14508" y="7645"/>
                    <a:pt x="16722" y="6812"/>
                  </a:cubicBezTo>
                  <a:cubicBezTo>
                    <a:pt x="18936" y="5978"/>
                    <a:pt x="21600" y="5139"/>
                    <a:pt x="21600" y="51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5070"/>
                  </a:lnTo>
                  <a:cubicBezTo>
                    <a:pt x="0" y="5070"/>
                    <a:pt x="1822" y="5627"/>
                    <a:pt x="3870" y="6385"/>
                  </a:cubicBezTo>
                  <a:close/>
                </a:path>
              </a:pathLst>
            </a:custGeom>
            <a:solidFill>
              <a:srgbClr val="404040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ṥľïḋe"/>
            <p:cNvSpPr/>
            <p:nvPr/>
          </p:nvSpPr>
          <p:spPr bwMode="auto">
            <a:xfrm>
              <a:off x="6187333" y="1799769"/>
              <a:ext cx="304575" cy="279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2" name="TextBox 128"/>
          <p:cNvSpPr txBox="1"/>
          <p:nvPr/>
        </p:nvSpPr>
        <p:spPr>
          <a:xfrm>
            <a:off x="2980473" y="245748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制度执行力</a:t>
            </a:r>
          </a:p>
        </p:txBody>
      </p:sp>
      <p:sp>
        <p:nvSpPr>
          <p:cNvPr id="63" name="TextBox 132"/>
          <p:cNvSpPr txBox="1"/>
          <p:nvPr/>
        </p:nvSpPr>
        <p:spPr>
          <a:xfrm>
            <a:off x="2726163" y="2814358"/>
            <a:ext cx="173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制度的效用取决于制度执行力，党的意志和主张能否实现，关键也在执行力</a:t>
            </a:r>
          </a:p>
        </p:txBody>
      </p:sp>
      <p:sp>
        <p:nvSpPr>
          <p:cNvPr id="64" name="TextBox 129"/>
          <p:cNvSpPr txBox="1"/>
          <p:nvPr/>
        </p:nvSpPr>
        <p:spPr>
          <a:xfrm>
            <a:off x="5804054" y="384861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应急执行力</a:t>
            </a:r>
          </a:p>
        </p:txBody>
      </p:sp>
      <p:sp>
        <p:nvSpPr>
          <p:cNvPr id="65" name="TextBox 133"/>
          <p:cNvSpPr txBox="1"/>
          <p:nvPr/>
        </p:nvSpPr>
        <p:spPr>
          <a:xfrm>
            <a:off x="5613574" y="4211508"/>
            <a:ext cx="16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克服一切困难，确保完成上级交办的急、难、险、阻任务</a:t>
            </a:r>
          </a:p>
        </p:txBody>
      </p:sp>
      <p:sp>
        <p:nvSpPr>
          <p:cNvPr id="66" name="TextBox 130"/>
          <p:cNvSpPr txBox="1"/>
          <p:nvPr/>
        </p:nvSpPr>
        <p:spPr>
          <a:xfrm>
            <a:off x="8179178" y="2451467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战略执行力</a:t>
            </a:r>
          </a:p>
        </p:txBody>
      </p:sp>
      <p:sp>
        <p:nvSpPr>
          <p:cNvPr id="67" name="TextBox 134"/>
          <p:cNvSpPr txBox="1"/>
          <p:nvPr/>
        </p:nvSpPr>
        <p:spPr>
          <a:xfrm>
            <a:off x="7978112" y="2814358"/>
            <a:ext cx="182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通过一套有效的系统、组织、文化和行动计划管理方法等把战略决策转化为结果</a:t>
            </a:r>
          </a:p>
        </p:txBody>
      </p:sp>
      <p:sp>
        <p:nvSpPr>
          <p:cNvPr id="68" name="矩形 67"/>
          <p:cNvSpPr/>
          <p:nvPr/>
        </p:nvSpPr>
        <p:spPr>
          <a:xfrm flipH="1">
            <a:off x="399227" y="33234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  <p:bldP spid="65" grpId="0"/>
          <p:bldP spid="66" grpId="0"/>
          <p:bldP spid="67" grpId="0"/>
          <p:bldP spid="6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484135" y="2401508"/>
            <a:ext cx="1822389" cy="155248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1 h 1478211"/>
              <a:gd name="connsiteX1-139" fmla="*/ 1086142 w 2193925"/>
              <a:gd name="connsiteY1-140" fmla="*/ 22 h 1478211"/>
              <a:gd name="connsiteX2-141" fmla="*/ 2193925 w 2193925"/>
              <a:gd name="connsiteY2-142" fmla="*/ 1478211 h 1478211"/>
              <a:gd name="connsiteX3-143" fmla="*/ 0 w 2193925"/>
              <a:gd name="connsiteY3-144" fmla="*/ 1478211 h 1478211"/>
              <a:gd name="connsiteX0-145" fmla="*/ 0 w 2193925"/>
              <a:gd name="connsiteY0-146" fmla="*/ 1478211 h 1478211"/>
              <a:gd name="connsiteX1-147" fmla="*/ 1086142 w 2193925"/>
              <a:gd name="connsiteY1-148" fmla="*/ 22 h 1478211"/>
              <a:gd name="connsiteX2-149" fmla="*/ 2193925 w 2193925"/>
              <a:gd name="connsiteY2-150" fmla="*/ 1478211 h 1478211"/>
              <a:gd name="connsiteX3-151" fmla="*/ 0 w 2193925"/>
              <a:gd name="connsiteY3-152" fmla="*/ 1478211 h 1478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rgbClr val="404040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622398" y="2151496"/>
            <a:ext cx="1522793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689235" y="1462969"/>
            <a:ext cx="1529312" cy="2491027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9071 h 1479071"/>
              <a:gd name="connsiteX1-131" fmla="*/ 1086142 w 2193925"/>
              <a:gd name="connsiteY1-132" fmla="*/ 882 h 1479071"/>
              <a:gd name="connsiteX2-133" fmla="*/ 2193925 w 2193925"/>
              <a:gd name="connsiteY2-134" fmla="*/ 1479071 h 1479071"/>
              <a:gd name="connsiteX3-135" fmla="*/ 0 w 2193925"/>
              <a:gd name="connsiteY3-136" fmla="*/ 1479071 h 1479071"/>
              <a:gd name="connsiteX0-137" fmla="*/ 0 w 2193925"/>
              <a:gd name="connsiteY0-138" fmla="*/ 1479071 h 1479071"/>
              <a:gd name="connsiteX1-139" fmla="*/ 1086142 w 2193925"/>
              <a:gd name="connsiteY1-140" fmla="*/ 882 h 1479071"/>
              <a:gd name="connsiteX2-141" fmla="*/ 2193925 w 2193925"/>
              <a:gd name="connsiteY2-142" fmla="*/ 1479071 h 1479071"/>
              <a:gd name="connsiteX3-143" fmla="*/ 0 w 2193925"/>
              <a:gd name="connsiteY3-144" fmla="*/ 1479071 h 1479071"/>
              <a:gd name="connsiteX0-145" fmla="*/ 0 w 2193925"/>
              <a:gd name="connsiteY0-146" fmla="*/ 1479143 h 1479143"/>
              <a:gd name="connsiteX1-147" fmla="*/ 1086142 w 2193925"/>
              <a:gd name="connsiteY1-148" fmla="*/ 954 h 1479143"/>
              <a:gd name="connsiteX2-149" fmla="*/ 2193925 w 2193925"/>
              <a:gd name="connsiteY2-150" fmla="*/ 1479143 h 1479143"/>
              <a:gd name="connsiteX3-151" fmla="*/ 0 w 2193925"/>
              <a:gd name="connsiteY3-152" fmla="*/ 1479143 h 1479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820298" y="2151496"/>
            <a:ext cx="1201045" cy="18025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10 h 1478210"/>
              <a:gd name="connsiteX1-139" fmla="*/ 1086142 w 2193925"/>
              <a:gd name="connsiteY1-140" fmla="*/ 21 h 1478210"/>
              <a:gd name="connsiteX2-141" fmla="*/ 2193925 w 2193925"/>
              <a:gd name="connsiteY2-142" fmla="*/ 1478210 h 1478210"/>
              <a:gd name="connsiteX3-143" fmla="*/ 0 w 2193925"/>
              <a:gd name="connsiteY3-144" fmla="*/ 1478210 h 14782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rgbClr val="404040">
              <a:alpha val="37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715666" y="2709096"/>
            <a:ext cx="1533356" cy="1244898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408 h 1478408"/>
              <a:gd name="connsiteX1-131" fmla="*/ 1086142 w 2193925"/>
              <a:gd name="connsiteY1-132" fmla="*/ 219 h 1478408"/>
              <a:gd name="connsiteX2-133" fmla="*/ 2193925 w 2193925"/>
              <a:gd name="connsiteY2-134" fmla="*/ 1478408 h 1478408"/>
              <a:gd name="connsiteX3-135" fmla="*/ 0 w 2193925"/>
              <a:gd name="connsiteY3-136" fmla="*/ 1478408 h 1478408"/>
              <a:gd name="connsiteX0-137" fmla="*/ 0 w 2193925"/>
              <a:gd name="connsiteY0-138" fmla="*/ 1478409 h 1478409"/>
              <a:gd name="connsiteX1-139" fmla="*/ 1086142 w 2193925"/>
              <a:gd name="connsiteY1-140" fmla="*/ 220 h 1478409"/>
              <a:gd name="connsiteX2-141" fmla="*/ 2193925 w 2193925"/>
              <a:gd name="connsiteY2-142" fmla="*/ 1478409 h 1478409"/>
              <a:gd name="connsiteX3-143" fmla="*/ 0 w 2193925"/>
              <a:gd name="connsiteY3-144" fmla="*/ 1478409 h 1478409"/>
              <a:gd name="connsiteX0-145" fmla="*/ 0 w 2193925"/>
              <a:gd name="connsiteY0-146" fmla="*/ 1478409 h 1478409"/>
              <a:gd name="connsiteX1-147" fmla="*/ 1086142 w 2193925"/>
              <a:gd name="connsiteY1-148" fmla="*/ 220 h 1478409"/>
              <a:gd name="connsiteX2-149" fmla="*/ 2193925 w 2193925"/>
              <a:gd name="connsiteY2-150" fmla="*/ 1478409 h 1478409"/>
              <a:gd name="connsiteX3-151" fmla="*/ 0 w 2193925"/>
              <a:gd name="connsiteY3-152" fmla="*/ 1478409 h 14784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991768" y="3050053"/>
            <a:ext cx="1649508" cy="90394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-1" fmla="*/ 20400 w 2242205"/>
              <a:gd name="connsiteY0-2" fmla="*/ 1273175 h 1273175"/>
              <a:gd name="connsiteX1-3" fmla="*/ 1180021 w 2242205"/>
              <a:gd name="connsiteY1-4" fmla="*/ 0 h 1273175"/>
              <a:gd name="connsiteX2-5" fmla="*/ 2214325 w 2242205"/>
              <a:gd name="connsiteY2-6" fmla="*/ 1273175 h 1273175"/>
              <a:gd name="connsiteX3-7" fmla="*/ 20400 w 2242205"/>
              <a:gd name="connsiteY3-8" fmla="*/ 1273175 h 1273175"/>
              <a:gd name="connsiteX0-9" fmla="*/ 20400 w 2242205"/>
              <a:gd name="connsiteY0-10" fmla="*/ 982890 h 982890"/>
              <a:gd name="connsiteX1-11" fmla="*/ 1180021 w 2242205"/>
              <a:gd name="connsiteY1-12" fmla="*/ 0 h 982890"/>
              <a:gd name="connsiteX2-13" fmla="*/ 2214325 w 2242205"/>
              <a:gd name="connsiteY2-14" fmla="*/ 982890 h 982890"/>
              <a:gd name="connsiteX3-15" fmla="*/ 20400 w 2242205"/>
              <a:gd name="connsiteY3-16" fmla="*/ 982890 h 982890"/>
              <a:gd name="connsiteX0-17" fmla="*/ 29169 w 2264127"/>
              <a:gd name="connsiteY0-18" fmla="*/ 982890 h 982890"/>
              <a:gd name="connsiteX1-19" fmla="*/ 1188790 w 2264127"/>
              <a:gd name="connsiteY1-20" fmla="*/ 0 h 982890"/>
              <a:gd name="connsiteX2-21" fmla="*/ 2223094 w 2264127"/>
              <a:gd name="connsiteY2-22" fmla="*/ 982890 h 982890"/>
              <a:gd name="connsiteX3-23" fmla="*/ 29169 w 2264127"/>
              <a:gd name="connsiteY3-24" fmla="*/ 982890 h 982890"/>
              <a:gd name="connsiteX0-25" fmla="*/ 28649 w 2264440"/>
              <a:gd name="connsiteY0-26" fmla="*/ 1563461 h 1563461"/>
              <a:gd name="connsiteX1-27" fmla="*/ 1202784 w 2264440"/>
              <a:gd name="connsiteY1-28" fmla="*/ 0 h 1563461"/>
              <a:gd name="connsiteX2-29" fmla="*/ 2222574 w 2264440"/>
              <a:gd name="connsiteY2-30" fmla="*/ 1563461 h 1563461"/>
              <a:gd name="connsiteX3-31" fmla="*/ 28649 w 2264440"/>
              <a:gd name="connsiteY3-32" fmla="*/ 1563461 h 1563461"/>
              <a:gd name="connsiteX0-33" fmla="*/ 35569 w 2263642"/>
              <a:gd name="connsiteY0-34" fmla="*/ 1708604 h 1708604"/>
              <a:gd name="connsiteX1-35" fmla="*/ 1050047 w 2263642"/>
              <a:gd name="connsiteY1-36" fmla="*/ 0 h 1708604"/>
              <a:gd name="connsiteX2-37" fmla="*/ 2229494 w 2263642"/>
              <a:gd name="connsiteY2-38" fmla="*/ 1708604 h 1708604"/>
              <a:gd name="connsiteX3-39" fmla="*/ 35569 w 2263642"/>
              <a:gd name="connsiteY3-40" fmla="*/ 1708604 h 1708604"/>
              <a:gd name="connsiteX0-41" fmla="*/ 29710 w 2263865"/>
              <a:gd name="connsiteY0-42" fmla="*/ 1723118 h 1723118"/>
              <a:gd name="connsiteX1-43" fmla="*/ 1174816 w 2263865"/>
              <a:gd name="connsiteY1-44" fmla="*/ 0 h 1723118"/>
              <a:gd name="connsiteX2-45" fmla="*/ 2223635 w 2263865"/>
              <a:gd name="connsiteY2-46" fmla="*/ 1723118 h 1723118"/>
              <a:gd name="connsiteX3-47" fmla="*/ 29710 w 2263865"/>
              <a:gd name="connsiteY3-48" fmla="*/ 1723118 h 1723118"/>
              <a:gd name="connsiteX0-49" fmla="*/ 29710 w 2223635"/>
              <a:gd name="connsiteY0-50" fmla="*/ 1723118 h 1723118"/>
              <a:gd name="connsiteX1-51" fmla="*/ 1174816 w 2223635"/>
              <a:gd name="connsiteY1-52" fmla="*/ 0 h 1723118"/>
              <a:gd name="connsiteX2-53" fmla="*/ 2223635 w 2223635"/>
              <a:gd name="connsiteY2-54" fmla="*/ 1723118 h 1723118"/>
              <a:gd name="connsiteX3-55" fmla="*/ 29710 w 2223635"/>
              <a:gd name="connsiteY3-56" fmla="*/ 1723118 h 1723118"/>
              <a:gd name="connsiteX0-57" fmla="*/ 0 w 2193925"/>
              <a:gd name="connsiteY0-58" fmla="*/ 1723118 h 1723118"/>
              <a:gd name="connsiteX1-59" fmla="*/ 1145106 w 2193925"/>
              <a:gd name="connsiteY1-60" fmla="*/ 0 h 1723118"/>
              <a:gd name="connsiteX2-61" fmla="*/ 2193925 w 2193925"/>
              <a:gd name="connsiteY2-62" fmla="*/ 1723118 h 1723118"/>
              <a:gd name="connsiteX3-63" fmla="*/ 0 w 2193925"/>
              <a:gd name="connsiteY3-64" fmla="*/ 1723118 h 1723118"/>
              <a:gd name="connsiteX0-65" fmla="*/ 0 w 2193925"/>
              <a:gd name="connsiteY0-66" fmla="*/ 1723118 h 1723118"/>
              <a:gd name="connsiteX1-67" fmla="*/ 1145106 w 2193925"/>
              <a:gd name="connsiteY1-68" fmla="*/ 0 h 1723118"/>
              <a:gd name="connsiteX2-69" fmla="*/ 2193925 w 2193925"/>
              <a:gd name="connsiteY2-70" fmla="*/ 1723118 h 1723118"/>
              <a:gd name="connsiteX3-71" fmla="*/ 0 w 2193925"/>
              <a:gd name="connsiteY3-72" fmla="*/ 1723118 h 1723118"/>
              <a:gd name="connsiteX0-73" fmla="*/ 0 w 2193925"/>
              <a:gd name="connsiteY0-74" fmla="*/ 1490889 h 1490889"/>
              <a:gd name="connsiteX1-75" fmla="*/ 1058020 w 2193925"/>
              <a:gd name="connsiteY1-76" fmla="*/ 0 h 1490889"/>
              <a:gd name="connsiteX2-77" fmla="*/ 2193925 w 2193925"/>
              <a:gd name="connsiteY2-78" fmla="*/ 1490889 h 1490889"/>
              <a:gd name="connsiteX3-79" fmla="*/ 0 w 2193925"/>
              <a:gd name="connsiteY3-80" fmla="*/ 1490889 h 1490889"/>
              <a:gd name="connsiteX0-81" fmla="*/ 0 w 2193925"/>
              <a:gd name="connsiteY0-82" fmla="*/ 1490889 h 1490889"/>
              <a:gd name="connsiteX1-83" fmla="*/ 1116078 w 2193925"/>
              <a:gd name="connsiteY1-84" fmla="*/ 0 h 1490889"/>
              <a:gd name="connsiteX2-85" fmla="*/ 2193925 w 2193925"/>
              <a:gd name="connsiteY2-86" fmla="*/ 1490889 h 1490889"/>
              <a:gd name="connsiteX3-87" fmla="*/ 0 w 2193925"/>
              <a:gd name="connsiteY3-88" fmla="*/ 1490889 h 1490889"/>
              <a:gd name="connsiteX0-89" fmla="*/ 0 w 2193925"/>
              <a:gd name="connsiteY0-90" fmla="*/ 1491670 h 1491670"/>
              <a:gd name="connsiteX1-91" fmla="*/ 1116078 w 2193925"/>
              <a:gd name="connsiteY1-92" fmla="*/ 781 h 1491670"/>
              <a:gd name="connsiteX2-93" fmla="*/ 2193925 w 2193925"/>
              <a:gd name="connsiteY2-94" fmla="*/ 1491670 h 1491670"/>
              <a:gd name="connsiteX3-95" fmla="*/ 0 w 2193925"/>
              <a:gd name="connsiteY3-96" fmla="*/ 1491670 h 1491670"/>
              <a:gd name="connsiteX0-97" fmla="*/ 0 w 2193925"/>
              <a:gd name="connsiteY0-98" fmla="*/ 1491670 h 1491670"/>
              <a:gd name="connsiteX1-99" fmla="*/ 1028992 w 2193925"/>
              <a:gd name="connsiteY1-100" fmla="*/ 781 h 1491670"/>
              <a:gd name="connsiteX2-101" fmla="*/ 2193925 w 2193925"/>
              <a:gd name="connsiteY2-102" fmla="*/ 1491670 h 1491670"/>
              <a:gd name="connsiteX3-103" fmla="*/ 0 w 2193925"/>
              <a:gd name="connsiteY3-104" fmla="*/ 1491670 h 1491670"/>
              <a:gd name="connsiteX0-105" fmla="*/ 0 w 2193925"/>
              <a:gd name="connsiteY0-106" fmla="*/ 1491161 h 1491161"/>
              <a:gd name="connsiteX1-107" fmla="*/ 1028992 w 2193925"/>
              <a:gd name="connsiteY1-108" fmla="*/ 272 h 1491161"/>
              <a:gd name="connsiteX2-109" fmla="*/ 2193925 w 2193925"/>
              <a:gd name="connsiteY2-110" fmla="*/ 1491161 h 1491161"/>
              <a:gd name="connsiteX3-111" fmla="*/ 0 w 2193925"/>
              <a:gd name="connsiteY3-112" fmla="*/ 1491161 h 1491161"/>
              <a:gd name="connsiteX0-113" fmla="*/ 0 w 2193925"/>
              <a:gd name="connsiteY0-114" fmla="*/ 1490910 h 1490910"/>
              <a:gd name="connsiteX1-115" fmla="*/ 1028992 w 2193925"/>
              <a:gd name="connsiteY1-116" fmla="*/ 21 h 1490910"/>
              <a:gd name="connsiteX2-117" fmla="*/ 2193925 w 2193925"/>
              <a:gd name="connsiteY2-118" fmla="*/ 1490910 h 1490910"/>
              <a:gd name="connsiteX3-119" fmla="*/ 0 w 2193925"/>
              <a:gd name="connsiteY3-120" fmla="*/ 1490910 h 1490910"/>
              <a:gd name="connsiteX0-121" fmla="*/ 0 w 2193925"/>
              <a:gd name="connsiteY0-122" fmla="*/ 1478210 h 1478210"/>
              <a:gd name="connsiteX1-123" fmla="*/ 1086142 w 2193925"/>
              <a:gd name="connsiteY1-124" fmla="*/ 21 h 1478210"/>
              <a:gd name="connsiteX2-125" fmla="*/ 2193925 w 2193925"/>
              <a:gd name="connsiteY2-126" fmla="*/ 1478210 h 1478210"/>
              <a:gd name="connsiteX3-127" fmla="*/ 0 w 2193925"/>
              <a:gd name="connsiteY3-128" fmla="*/ 1478210 h 1478210"/>
              <a:gd name="connsiteX0-129" fmla="*/ 0 w 2193925"/>
              <a:gd name="connsiteY0-130" fmla="*/ 1478210 h 1478210"/>
              <a:gd name="connsiteX1-131" fmla="*/ 1086142 w 2193925"/>
              <a:gd name="connsiteY1-132" fmla="*/ 21 h 1478210"/>
              <a:gd name="connsiteX2-133" fmla="*/ 2193925 w 2193925"/>
              <a:gd name="connsiteY2-134" fmla="*/ 1478210 h 1478210"/>
              <a:gd name="connsiteX3-135" fmla="*/ 0 w 2193925"/>
              <a:gd name="connsiteY3-136" fmla="*/ 1478210 h 1478210"/>
              <a:gd name="connsiteX0-137" fmla="*/ 0 w 2193925"/>
              <a:gd name="connsiteY0-138" fmla="*/ 1478230 h 1478230"/>
              <a:gd name="connsiteX1-139" fmla="*/ 1086142 w 2193925"/>
              <a:gd name="connsiteY1-140" fmla="*/ 41 h 1478230"/>
              <a:gd name="connsiteX2-141" fmla="*/ 2193925 w 2193925"/>
              <a:gd name="connsiteY2-142" fmla="*/ 1478230 h 1478230"/>
              <a:gd name="connsiteX3-143" fmla="*/ 0 w 2193925"/>
              <a:gd name="connsiteY3-144" fmla="*/ 1478230 h 1478230"/>
              <a:gd name="connsiteX0-145" fmla="*/ 0 w 2193925"/>
              <a:gd name="connsiteY0-146" fmla="*/ 1482628 h 1482628"/>
              <a:gd name="connsiteX1-147" fmla="*/ 1086142 w 2193925"/>
              <a:gd name="connsiteY1-148" fmla="*/ 4439 h 1482628"/>
              <a:gd name="connsiteX2-149" fmla="*/ 2193925 w 2193925"/>
              <a:gd name="connsiteY2-150" fmla="*/ 1482628 h 1482628"/>
              <a:gd name="connsiteX3-151" fmla="*/ 0 w 2193925"/>
              <a:gd name="connsiteY3-152" fmla="*/ 1482628 h 148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rgbClr val="FABC2D">
              <a:alpha val="76077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68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表达与沟通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47968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3336" y="4360377"/>
            <a:ext cx="140294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893656" y="4360377"/>
            <a:ext cx="133882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49856" y="4360377"/>
            <a:ext cx="1107996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全局观念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7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团队合作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flipH="1">
            <a:off x="399227" y="3851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2" grpId="0"/>
          <p:bldP spid="95" grpId="0"/>
          <p:bldP spid="96" grpId="0"/>
          <p:bldP spid="97" grpId="0"/>
          <p:bldP spid="99" grpId="0"/>
          <p:bldP spid="2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42519" y="2851544"/>
            <a:ext cx="720000" cy="720000"/>
            <a:chOff x="7075773" y="1208658"/>
            <a:chExt cx="1758292" cy="1758292"/>
          </a:xfrm>
        </p:grpSpPr>
        <p:sp>
          <p:nvSpPr>
            <p:cNvPr id="123" name="椭圆 38"/>
            <p:cNvSpPr>
              <a:spLocks noChangeArrowheads="1"/>
            </p:cNvSpPr>
            <p:nvPr/>
          </p:nvSpPr>
          <p:spPr bwMode="auto">
            <a:xfrm>
              <a:off x="7075773" y="1208658"/>
              <a:ext cx="1758292" cy="1758292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椭圆 38"/>
            <p:cNvSpPr>
              <a:spLocks noChangeArrowheads="1"/>
            </p:cNvSpPr>
            <p:nvPr/>
          </p:nvSpPr>
          <p:spPr bwMode="auto">
            <a:xfrm>
              <a:off x="7201381" y="1334266"/>
              <a:ext cx="1531152" cy="1531152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文本框 37"/>
            <p:cNvSpPr>
              <a:spLocks noChangeArrowheads="1"/>
            </p:cNvSpPr>
            <p:nvPr/>
          </p:nvSpPr>
          <p:spPr bwMode="auto">
            <a:xfrm>
              <a:off x="7310566" y="1658461"/>
              <a:ext cx="1288706" cy="97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PS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79785" y="2851544"/>
            <a:ext cx="720000" cy="720000"/>
            <a:chOff x="4437087" y="1738900"/>
            <a:chExt cx="1270534" cy="1270534"/>
          </a:xfrm>
        </p:grpSpPr>
        <p:sp>
          <p:nvSpPr>
            <p:cNvPr id="113" name="椭圆 27"/>
            <p:cNvSpPr>
              <a:spLocks noChangeArrowheads="1"/>
            </p:cNvSpPr>
            <p:nvPr/>
          </p:nvSpPr>
          <p:spPr bwMode="auto">
            <a:xfrm>
              <a:off x="4437087" y="1738900"/>
              <a:ext cx="1270534" cy="1270534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椭圆 38"/>
            <p:cNvSpPr>
              <a:spLocks noChangeArrowheads="1"/>
            </p:cNvSpPr>
            <p:nvPr/>
          </p:nvSpPr>
          <p:spPr bwMode="auto">
            <a:xfrm>
              <a:off x="4546173" y="1847986"/>
              <a:ext cx="1052362" cy="105236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文本框 37"/>
            <p:cNvSpPr>
              <a:spLocks noChangeArrowheads="1"/>
            </p:cNvSpPr>
            <p:nvPr/>
          </p:nvSpPr>
          <p:spPr bwMode="auto">
            <a:xfrm>
              <a:off x="4695852" y="2046743"/>
              <a:ext cx="753003" cy="7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AI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7681" y="1647012"/>
            <a:ext cx="756360" cy="720000"/>
            <a:chOff x="5851637" y="2891028"/>
            <a:chExt cx="1394171" cy="1327150"/>
          </a:xfrm>
        </p:grpSpPr>
        <p:sp>
          <p:nvSpPr>
            <p:cNvPr id="118" name="椭圆 32"/>
            <p:cNvSpPr>
              <a:spLocks noChangeArrowheads="1"/>
            </p:cNvSpPr>
            <p:nvPr/>
          </p:nvSpPr>
          <p:spPr bwMode="auto">
            <a:xfrm>
              <a:off x="5851637" y="2891028"/>
              <a:ext cx="1327150" cy="132715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椭圆 38"/>
            <p:cNvSpPr>
              <a:spLocks noChangeArrowheads="1"/>
            </p:cNvSpPr>
            <p:nvPr/>
          </p:nvSpPr>
          <p:spPr bwMode="auto">
            <a:xfrm>
              <a:off x="5937690" y="2988685"/>
              <a:ext cx="1155045" cy="11550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37"/>
            <p:cNvSpPr>
              <a:spLocks noChangeArrowheads="1"/>
            </p:cNvSpPr>
            <p:nvPr/>
          </p:nvSpPr>
          <p:spPr bwMode="auto">
            <a:xfrm>
              <a:off x="5903757" y="3207006"/>
              <a:ext cx="1342051" cy="73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CAD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7324" y="4110485"/>
            <a:ext cx="722461" cy="720000"/>
            <a:chOff x="3467687" y="2968821"/>
            <a:chExt cx="1083190" cy="1081087"/>
          </a:xfrm>
        </p:grpSpPr>
        <p:sp>
          <p:nvSpPr>
            <p:cNvPr id="108" name="椭圆 6"/>
            <p:cNvSpPr>
              <a:spLocks noChangeArrowheads="1"/>
            </p:cNvSpPr>
            <p:nvPr/>
          </p:nvSpPr>
          <p:spPr bwMode="auto">
            <a:xfrm>
              <a:off x="3467687" y="2968821"/>
              <a:ext cx="1079500" cy="1081087"/>
            </a:xfrm>
            <a:prstGeom prst="ellipse">
              <a:avLst/>
            </a:prstGeom>
            <a:solidFill>
              <a:srgbClr val="F8A058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椭圆 38"/>
            <p:cNvSpPr>
              <a:spLocks noChangeArrowheads="1"/>
            </p:cNvSpPr>
            <p:nvPr/>
          </p:nvSpPr>
          <p:spPr bwMode="auto">
            <a:xfrm>
              <a:off x="3556504" y="3058430"/>
              <a:ext cx="901866" cy="901866"/>
            </a:xfrm>
            <a:prstGeom prst="ellipse">
              <a:avLst/>
            </a:prstGeom>
            <a:solidFill>
              <a:srgbClr val="FABC2D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文本框 37"/>
            <p:cNvSpPr>
              <a:spLocks noChangeArrowheads="1"/>
            </p:cNvSpPr>
            <p:nvPr/>
          </p:nvSpPr>
          <p:spPr bwMode="auto">
            <a:xfrm>
              <a:off x="3524148" y="3219064"/>
              <a:ext cx="1026729" cy="60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3165570" y="1647012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40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专业技能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 flipH="1">
            <a:off x="399227" y="4398226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>
            <a:stCxn id="118" idx="4"/>
          </p:cNvCxnSpPr>
          <p:nvPr/>
        </p:nvCxnSpPr>
        <p:spPr>
          <a:xfrm>
            <a:off x="5047681" y="2367012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239785" y="3615631"/>
            <a:ext cx="0" cy="484532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386583" y="3211544"/>
            <a:ext cx="142112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36"/>
          <p:cNvSpPr>
            <a:spLocks noChangeArrowheads="1"/>
          </p:cNvSpPr>
          <p:nvPr/>
        </p:nvSpPr>
        <p:spPr bwMode="auto">
          <a:xfrm>
            <a:off x="3125253" y="285154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3" name="文本框 36"/>
          <p:cNvSpPr>
            <a:spLocks noChangeArrowheads="1"/>
          </p:cNvSpPr>
          <p:nvPr/>
        </p:nvSpPr>
        <p:spPr bwMode="auto">
          <a:xfrm>
            <a:off x="7837004" y="2875634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  <p:sp>
        <p:nvSpPr>
          <p:cNvPr id="54" name="文本框 36"/>
          <p:cNvSpPr>
            <a:spLocks noChangeArrowheads="1"/>
          </p:cNvSpPr>
          <p:nvPr/>
        </p:nvSpPr>
        <p:spPr bwMode="auto">
          <a:xfrm>
            <a:off x="7820751" y="4080166"/>
            <a:ext cx="1338366" cy="1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在此录入上述图表的描述说明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/>
          <p:bldP spid="42" grpId="0" animBg="1"/>
          <p:bldP spid="52" grpId="0"/>
          <p:bldP spid="53" grpId="0"/>
          <p:bldP spid="5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目标规划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/04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1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îSḷîdé"/>
          <p:cNvSpPr/>
          <p:nvPr/>
        </p:nvSpPr>
        <p:spPr>
          <a:xfrm>
            <a:off x="2406553" y="1967319"/>
            <a:ext cx="7753447" cy="774449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íŝḻîďê"/>
          <p:cNvGrpSpPr/>
          <p:nvPr/>
        </p:nvGrpSpPr>
        <p:grpSpPr>
          <a:xfrm>
            <a:off x="3154158" y="1688070"/>
            <a:ext cx="1332947" cy="1332947"/>
            <a:chOff x="583443" y="2479040"/>
            <a:chExt cx="2096008" cy="2096008"/>
          </a:xfrm>
        </p:grpSpPr>
        <p:sp>
          <p:nvSpPr>
            <p:cNvPr id="69" name="îṣļïḓe"/>
            <p:cNvSpPr/>
            <p:nvPr/>
          </p:nvSpPr>
          <p:spPr>
            <a:xfrm>
              <a:off x="583443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iślíḓe"/>
            <p:cNvGrpSpPr/>
            <p:nvPr/>
          </p:nvGrpSpPr>
          <p:grpSpPr>
            <a:xfrm>
              <a:off x="833462" y="2918148"/>
              <a:ext cx="1217792" cy="1217792"/>
              <a:chOff x="833462" y="2918148"/>
              <a:chExt cx="1217792" cy="1217792"/>
            </a:xfrm>
          </p:grpSpPr>
          <p:sp>
            <p:nvSpPr>
              <p:cNvPr id="71" name="í$ľídê"/>
              <p:cNvSpPr/>
              <p:nvPr/>
            </p:nvSpPr>
            <p:spPr>
              <a:xfrm>
                <a:off x="833462" y="2918148"/>
                <a:ext cx="1217792" cy="1217792"/>
              </a:xfrm>
              <a:prstGeom prst="ellipse">
                <a:avLst/>
              </a:prstGeom>
              <a:solidFill>
                <a:srgbClr val="40404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isľíḍê"/>
              <p:cNvSpPr/>
              <p:nvPr/>
            </p:nvSpPr>
            <p:spPr>
              <a:xfrm>
                <a:off x="1172030" y="3237500"/>
                <a:ext cx="540656" cy="579088"/>
              </a:xfrm>
              <a:custGeom>
                <a:avLst/>
                <a:gdLst>
                  <a:gd name="connsiteX0" fmla="*/ 458586 w 565731"/>
                  <a:gd name="connsiteY0" fmla="*/ 166887 h 605945"/>
                  <a:gd name="connsiteX1" fmla="*/ 538915 w 565731"/>
                  <a:gd name="connsiteY1" fmla="*/ 182885 h 605945"/>
                  <a:gd name="connsiteX2" fmla="*/ 541140 w 565731"/>
                  <a:gd name="connsiteY2" fmla="*/ 184218 h 605945"/>
                  <a:gd name="connsiteX3" fmla="*/ 544478 w 565731"/>
                  <a:gd name="connsiteY3" fmla="*/ 186217 h 605945"/>
                  <a:gd name="connsiteX4" fmla="*/ 546703 w 565731"/>
                  <a:gd name="connsiteY4" fmla="*/ 188884 h 605945"/>
                  <a:gd name="connsiteX5" fmla="*/ 548929 w 565731"/>
                  <a:gd name="connsiteY5" fmla="*/ 191772 h 605945"/>
                  <a:gd name="connsiteX6" fmla="*/ 550041 w 565731"/>
                  <a:gd name="connsiteY6" fmla="*/ 195549 h 605945"/>
                  <a:gd name="connsiteX7" fmla="*/ 550931 w 565731"/>
                  <a:gd name="connsiteY7" fmla="*/ 198215 h 605945"/>
                  <a:gd name="connsiteX8" fmla="*/ 565617 w 565731"/>
                  <a:gd name="connsiteY8" fmla="*/ 331082 h 605945"/>
                  <a:gd name="connsiteX9" fmla="*/ 549374 w 565731"/>
                  <a:gd name="connsiteY9" fmla="*/ 351301 h 605945"/>
                  <a:gd name="connsiteX10" fmla="*/ 547371 w 565731"/>
                  <a:gd name="connsiteY10" fmla="*/ 351524 h 605945"/>
                  <a:gd name="connsiteX11" fmla="*/ 528902 w 565731"/>
                  <a:gd name="connsiteY11" fmla="*/ 335082 h 605945"/>
                  <a:gd name="connsiteX12" fmla="*/ 515551 w 565731"/>
                  <a:gd name="connsiteY12" fmla="*/ 213991 h 605945"/>
                  <a:gd name="connsiteX13" fmla="*/ 510433 w 565731"/>
                  <a:gd name="connsiteY13" fmla="*/ 212657 h 605945"/>
                  <a:gd name="connsiteX14" fmla="*/ 510433 w 565731"/>
                  <a:gd name="connsiteY14" fmla="*/ 338415 h 605945"/>
                  <a:gd name="connsiteX15" fmla="*/ 525119 w 565731"/>
                  <a:gd name="connsiteY15" fmla="*/ 521051 h 605945"/>
                  <a:gd name="connsiteX16" fmla="*/ 504647 w 565731"/>
                  <a:gd name="connsiteY16" fmla="*/ 544825 h 605945"/>
                  <a:gd name="connsiteX17" fmla="*/ 502867 w 565731"/>
                  <a:gd name="connsiteY17" fmla="*/ 545047 h 605945"/>
                  <a:gd name="connsiteX18" fmla="*/ 480838 w 565731"/>
                  <a:gd name="connsiteY18" fmla="*/ 524606 h 605945"/>
                  <a:gd name="connsiteX19" fmla="*/ 467487 w 565731"/>
                  <a:gd name="connsiteY19" fmla="*/ 359522 h 605945"/>
                  <a:gd name="connsiteX20" fmla="*/ 458586 w 565731"/>
                  <a:gd name="connsiteY20" fmla="*/ 361522 h 605945"/>
                  <a:gd name="connsiteX21" fmla="*/ 449685 w 565731"/>
                  <a:gd name="connsiteY21" fmla="*/ 359522 h 605945"/>
                  <a:gd name="connsiteX22" fmla="*/ 436334 w 565731"/>
                  <a:gd name="connsiteY22" fmla="*/ 524606 h 605945"/>
                  <a:gd name="connsiteX23" fmla="*/ 414305 w 565731"/>
                  <a:gd name="connsiteY23" fmla="*/ 545047 h 605945"/>
                  <a:gd name="connsiteX24" fmla="*/ 412525 w 565731"/>
                  <a:gd name="connsiteY24" fmla="*/ 544825 h 605945"/>
                  <a:gd name="connsiteX25" fmla="*/ 392276 w 565731"/>
                  <a:gd name="connsiteY25" fmla="*/ 521051 h 605945"/>
                  <a:gd name="connsiteX26" fmla="*/ 403402 w 565731"/>
                  <a:gd name="connsiteY26" fmla="*/ 380852 h 605945"/>
                  <a:gd name="connsiteX27" fmla="*/ 426321 w 565731"/>
                  <a:gd name="connsiteY27" fmla="*/ 366632 h 605945"/>
                  <a:gd name="connsiteX28" fmla="*/ 435222 w 565731"/>
                  <a:gd name="connsiteY28" fmla="*/ 335971 h 605945"/>
                  <a:gd name="connsiteX29" fmla="*/ 416975 w 565731"/>
                  <a:gd name="connsiteY29" fmla="*/ 171998 h 605945"/>
                  <a:gd name="connsiteX30" fmla="*/ 458586 w 565731"/>
                  <a:gd name="connsiteY30" fmla="*/ 166887 h 605945"/>
                  <a:gd name="connsiteX31" fmla="*/ 107223 w 565731"/>
                  <a:gd name="connsiteY31" fmla="*/ 166887 h 605945"/>
                  <a:gd name="connsiteX32" fmla="*/ 148848 w 565731"/>
                  <a:gd name="connsiteY32" fmla="*/ 171998 h 605945"/>
                  <a:gd name="connsiteX33" fmla="*/ 130595 w 565731"/>
                  <a:gd name="connsiteY33" fmla="*/ 335971 h 605945"/>
                  <a:gd name="connsiteX34" fmla="*/ 139499 w 565731"/>
                  <a:gd name="connsiteY34" fmla="*/ 366632 h 605945"/>
                  <a:gd name="connsiteX35" fmla="*/ 162204 w 565731"/>
                  <a:gd name="connsiteY35" fmla="*/ 380852 h 605945"/>
                  <a:gd name="connsiteX36" fmla="*/ 173556 w 565731"/>
                  <a:gd name="connsiteY36" fmla="*/ 521051 h 605945"/>
                  <a:gd name="connsiteX37" fmla="*/ 153300 w 565731"/>
                  <a:gd name="connsiteY37" fmla="*/ 545047 h 605945"/>
                  <a:gd name="connsiteX38" fmla="*/ 151519 w 565731"/>
                  <a:gd name="connsiteY38" fmla="*/ 545047 h 605945"/>
                  <a:gd name="connsiteX39" fmla="*/ 129483 w 565731"/>
                  <a:gd name="connsiteY39" fmla="*/ 524606 h 605945"/>
                  <a:gd name="connsiteX40" fmla="*/ 116127 w 565731"/>
                  <a:gd name="connsiteY40" fmla="*/ 359522 h 605945"/>
                  <a:gd name="connsiteX41" fmla="*/ 107223 w 565731"/>
                  <a:gd name="connsiteY41" fmla="*/ 361522 h 605945"/>
                  <a:gd name="connsiteX42" fmla="*/ 98097 w 565731"/>
                  <a:gd name="connsiteY42" fmla="*/ 359522 h 605945"/>
                  <a:gd name="connsiteX43" fmla="*/ 84964 w 565731"/>
                  <a:gd name="connsiteY43" fmla="*/ 524606 h 605945"/>
                  <a:gd name="connsiteX44" fmla="*/ 62704 w 565731"/>
                  <a:gd name="connsiteY44" fmla="*/ 545047 h 605945"/>
                  <a:gd name="connsiteX45" fmla="*/ 60924 w 565731"/>
                  <a:gd name="connsiteY45" fmla="*/ 545047 h 605945"/>
                  <a:gd name="connsiteX46" fmla="*/ 40668 w 565731"/>
                  <a:gd name="connsiteY46" fmla="*/ 521051 h 605945"/>
                  <a:gd name="connsiteX47" fmla="*/ 55359 w 565731"/>
                  <a:gd name="connsiteY47" fmla="*/ 338415 h 605945"/>
                  <a:gd name="connsiteX48" fmla="*/ 55359 w 565731"/>
                  <a:gd name="connsiteY48" fmla="*/ 212657 h 605945"/>
                  <a:gd name="connsiteX49" fmla="*/ 50239 w 565731"/>
                  <a:gd name="connsiteY49" fmla="*/ 213991 h 605945"/>
                  <a:gd name="connsiteX50" fmla="*/ 36884 w 565731"/>
                  <a:gd name="connsiteY50" fmla="*/ 335082 h 605945"/>
                  <a:gd name="connsiteX51" fmla="*/ 18408 w 565731"/>
                  <a:gd name="connsiteY51" fmla="*/ 351524 h 605945"/>
                  <a:gd name="connsiteX52" fmla="*/ 16405 w 565731"/>
                  <a:gd name="connsiteY52" fmla="*/ 351301 h 605945"/>
                  <a:gd name="connsiteX53" fmla="*/ 156 w 565731"/>
                  <a:gd name="connsiteY53" fmla="*/ 331082 h 605945"/>
                  <a:gd name="connsiteX54" fmla="*/ 14847 w 565731"/>
                  <a:gd name="connsiteY54" fmla="*/ 198215 h 605945"/>
                  <a:gd name="connsiteX55" fmla="*/ 15737 w 565731"/>
                  <a:gd name="connsiteY55" fmla="*/ 195549 h 605945"/>
                  <a:gd name="connsiteX56" fmla="*/ 16850 w 565731"/>
                  <a:gd name="connsiteY56" fmla="*/ 191772 h 605945"/>
                  <a:gd name="connsiteX57" fmla="*/ 19299 w 565731"/>
                  <a:gd name="connsiteY57" fmla="*/ 188439 h 605945"/>
                  <a:gd name="connsiteX58" fmla="*/ 21079 w 565731"/>
                  <a:gd name="connsiteY58" fmla="*/ 186440 h 605945"/>
                  <a:gd name="connsiteX59" fmla="*/ 25976 w 565731"/>
                  <a:gd name="connsiteY59" fmla="*/ 183551 h 605945"/>
                  <a:gd name="connsiteX60" fmla="*/ 26867 w 565731"/>
                  <a:gd name="connsiteY60" fmla="*/ 182885 h 605945"/>
                  <a:gd name="connsiteX61" fmla="*/ 27312 w 565731"/>
                  <a:gd name="connsiteY61" fmla="*/ 182662 h 605945"/>
                  <a:gd name="connsiteX62" fmla="*/ 28202 w 565731"/>
                  <a:gd name="connsiteY62" fmla="*/ 182440 h 605945"/>
                  <a:gd name="connsiteX63" fmla="*/ 107223 w 565731"/>
                  <a:gd name="connsiteY63" fmla="*/ 166887 h 605945"/>
                  <a:gd name="connsiteX64" fmla="*/ 291929 w 565731"/>
                  <a:gd name="connsiteY64" fmla="*/ 132875 h 605945"/>
                  <a:gd name="connsiteX65" fmla="*/ 383170 w 565731"/>
                  <a:gd name="connsiteY65" fmla="*/ 152651 h 605945"/>
                  <a:gd name="connsiteX66" fmla="*/ 386063 w 565731"/>
                  <a:gd name="connsiteY66" fmla="*/ 154207 h 605945"/>
                  <a:gd name="connsiteX67" fmla="*/ 390291 w 565731"/>
                  <a:gd name="connsiteY67" fmla="*/ 156873 h 605945"/>
                  <a:gd name="connsiteX68" fmla="*/ 393184 w 565731"/>
                  <a:gd name="connsiteY68" fmla="*/ 160206 h 605945"/>
                  <a:gd name="connsiteX69" fmla="*/ 395855 w 565731"/>
                  <a:gd name="connsiteY69" fmla="*/ 163761 h 605945"/>
                  <a:gd name="connsiteX70" fmla="*/ 397412 w 565731"/>
                  <a:gd name="connsiteY70" fmla="*/ 168650 h 605945"/>
                  <a:gd name="connsiteX71" fmla="*/ 398303 w 565731"/>
                  <a:gd name="connsiteY71" fmla="*/ 171761 h 605945"/>
                  <a:gd name="connsiteX72" fmla="*/ 416773 w 565731"/>
                  <a:gd name="connsiteY72" fmla="*/ 337969 h 605945"/>
                  <a:gd name="connsiteX73" fmla="*/ 396522 w 565731"/>
                  <a:gd name="connsiteY73" fmla="*/ 363522 h 605945"/>
                  <a:gd name="connsiteX74" fmla="*/ 393852 w 565731"/>
                  <a:gd name="connsiteY74" fmla="*/ 363744 h 605945"/>
                  <a:gd name="connsiteX75" fmla="*/ 370930 w 565731"/>
                  <a:gd name="connsiteY75" fmla="*/ 343079 h 605945"/>
                  <a:gd name="connsiteX76" fmla="*/ 354017 w 565731"/>
                  <a:gd name="connsiteY76" fmla="*/ 191759 h 605945"/>
                  <a:gd name="connsiteX77" fmla="*/ 347564 w 565731"/>
                  <a:gd name="connsiteY77" fmla="*/ 189759 h 605945"/>
                  <a:gd name="connsiteX78" fmla="*/ 347564 w 565731"/>
                  <a:gd name="connsiteY78" fmla="*/ 347523 h 605945"/>
                  <a:gd name="connsiteX79" fmla="*/ 366034 w 565731"/>
                  <a:gd name="connsiteY79" fmla="*/ 575948 h 605945"/>
                  <a:gd name="connsiteX80" fmla="*/ 340665 w 565731"/>
                  <a:gd name="connsiteY80" fmla="*/ 605723 h 605945"/>
                  <a:gd name="connsiteX81" fmla="*/ 338440 w 565731"/>
                  <a:gd name="connsiteY81" fmla="*/ 605945 h 605945"/>
                  <a:gd name="connsiteX82" fmla="*/ 310622 w 565731"/>
                  <a:gd name="connsiteY82" fmla="*/ 580392 h 605945"/>
                  <a:gd name="connsiteX83" fmla="*/ 294154 w 565731"/>
                  <a:gd name="connsiteY83" fmla="*/ 373965 h 605945"/>
                  <a:gd name="connsiteX84" fmla="*/ 282805 w 565731"/>
                  <a:gd name="connsiteY84" fmla="*/ 376187 h 605945"/>
                  <a:gd name="connsiteX85" fmla="*/ 271678 w 565731"/>
                  <a:gd name="connsiteY85" fmla="*/ 373965 h 605945"/>
                  <a:gd name="connsiteX86" fmla="*/ 254987 w 565731"/>
                  <a:gd name="connsiteY86" fmla="*/ 580392 h 605945"/>
                  <a:gd name="connsiteX87" fmla="*/ 227393 w 565731"/>
                  <a:gd name="connsiteY87" fmla="*/ 605945 h 605945"/>
                  <a:gd name="connsiteX88" fmla="*/ 225167 w 565731"/>
                  <a:gd name="connsiteY88" fmla="*/ 605723 h 605945"/>
                  <a:gd name="connsiteX89" fmla="*/ 199798 w 565731"/>
                  <a:gd name="connsiteY89" fmla="*/ 575948 h 605945"/>
                  <a:gd name="connsiteX90" fmla="*/ 218046 w 565731"/>
                  <a:gd name="connsiteY90" fmla="*/ 347523 h 605945"/>
                  <a:gd name="connsiteX91" fmla="*/ 218046 w 565731"/>
                  <a:gd name="connsiteY91" fmla="*/ 189759 h 605945"/>
                  <a:gd name="connsiteX92" fmla="*/ 211815 w 565731"/>
                  <a:gd name="connsiteY92" fmla="*/ 191759 h 605945"/>
                  <a:gd name="connsiteX93" fmla="*/ 194902 w 565731"/>
                  <a:gd name="connsiteY93" fmla="*/ 343079 h 605945"/>
                  <a:gd name="connsiteX94" fmla="*/ 171980 w 565731"/>
                  <a:gd name="connsiteY94" fmla="*/ 363744 h 605945"/>
                  <a:gd name="connsiteX95" fmla="*/ 169310 w 565731"/>
                  <a:gd name="connsiteY95" fmla="*/ 363522 h 605945"/>
                  <a:gd name="connsiteX96" fmla="*/ 148836 w 565731"/>
                  <a:gd name="connsiteY96" fmla="*/ 337969 h 605945"/>
                  <a:gd name="connsiteX97" fmla="*/ 167307 w 565731"/>
                  <a:gd name="connsiteY97" fmla="*/ 171761 h 605945"/>
                  <a:gd name="connsiteX98" fmla="*/ 168420 w 565731"/>
                  <a:gd name="connsiteY98" fmla="*/ 168428 h 605945"/>
                  <a:gd name="connsiteX99" fmla="*/ 169977 w 565731"/>
                  <a:gd name="connsiteY99" fmla="*/ 163984 h 605945"/>
                  <a:gd name="connsiteX100" fmla="*/ 173093 w 565731"/>
                  <a:gd name="connsiteY100" fmla="*/ 159540 h 605945"/>
                  <a:gd name="connsiteX101" fmla="*/ 175096 w 565731"/>
                  <a:gd name="connsiteY101" fmla="*/ 157095 h 605945"/>
                  <a:gd name="connsiteX102" fmla="*/ 181327 w 565731"/>
                  <a:gd name="connsiteY102" fmla="*/ 153318 h 605945"/>
                  <a:gd name="connsiteX103" fmla="*/ 182440 w 565731"/>
                  <a:gd name="connsiteY103" fmla="*/ 152651 h 605945"/>
                  <a:gd name="connsiteX104" fmla="*/ 183107 w 565731"/>
                  <a:gd name="connsiteY104" fmla="*/ 152429 h 605945"/>
                  <a:gd name="connsiteX105" fmla="*/ 184220 w 565731"/>
                  <a:gd name="connsiteY105" fmla="*/ 151985 h 605945"/>
                  <a:gd name="connsiteX106" fmla="*/ 273903 w 565731"/>
                  <a:gd name="connsiteY106" fmla="*/ 133097 h 605945"/>
                  <a:gd name="connsiteX107" fmla="*/ 279689 w 565731"/>
                  <a:gd name="connsiteY107" fmla="*/ 144652 h 605945"/>
                  <a:gd name="connsiteX108" fmla="*/ 279912 w 565731"/>
                  <a:gd name="connsiteY108" fmla="*/ 144652 h 605945"/>
                  <a:gd name="connsiteX109" fmla="*/ 264334 w 565731"/>
                  <a:gd name="connsiteY109" fmla="*/ 265975 h 605945"/>
                  <a:gd name="connsiteX110" fmla="*/ 282805 w 565731"/>
                  <a:gd name="connsiteY110" fmla="*/ 298194 h 605945"/>
                  <a:gd name="connsiteX111" fmla="*/ 301498 w 565731"/>
                  <a:gd name="connsiteY111" fmla="*/ 265975 h 605945"/>
                  <a:gd name="connsiteX112" fmla="*/ 285920 w 565731"/>
                  <a:gd name="connsiteY112" fmla="*/ 144652 h 605945"/>
                  <a:gd name="connsiteX113" fmla="*/ 458589 w 565731"/>
                  <a:gd name="connsiteY113" fmla="*/ 60898 h 605945"/>
                  <a:gd name="connsiteX114" fmla="*/ 505339 w 565731"/>
                  <a:gd name="connsiteY114" fmla="*/ 111988 h 605945"/>
                  <a:gd name="connsiteX115" fmla="*/ 458589 w 565731"/>
                  <a:gd name="connsiteY115" fmla="*/ 163078 h 605945"/>
                  <a:gd name="connsiteX116" fmla="*/ 411839 w 565731"/>
                  <a:gd name="connsiteY116" fmla="*/ 111988 h 605945"/>
                  <a:gd name="connsiteX117" fmla="*/ 458589 w 565731"/>
                  <a:gd name="connsiteY117" fmla="*/ 60898 h 605945"/>
                  <a:gd name="connsiteX118" fmla="*/ 107209 w 565731"/>
                  <a:gd name="connsiteY118" fmla="*/ 60898 h 605945"/>
                  <a:gd name="connsiteX119" fmla="*/ 153924 w 565731"/>
                  <a:gd name="connsiteY119" fmla="*/ 111988 h 605945"/>
                  <a:gd name="connsiteX120" fmla="*/ 107209 w 565731"/>
                  <a:gd name="connsiteY120" fmla="*/ 163078 h 605945"/>
                  <a:gd name="connsiteX121" fmla="*/ 60494 w 565731"/>
                  <a:gd name="connsiteY121" fmla="*/ 111988 h 605945"/>
                  <a:gd name="connsiteX122" fmla="*/ 107209 w 565731"/>
                  <a:gd name="connsiteY122" fmla="*/ 60898 h 605945"/>
                  <a:gd name="connsiteX123" fmla="*/ 282810 w 565731"/>
                  <a:gd name="connsiteY123" fmla="*/ 0 h 605945"/>
                  <a:gd name="connsiteX124" fmla="*/ 341344 w 565731"/>
                  <a:gd name="connsiteY124" fmla="*/ 64003 h 605945"/>
                  <a:gd name="connsiteX125" fmla="*/ 282810 w 565731"/>
                  <a:gd name="connsiteY125" fmla="*/ 128006 h 605945"/>
                  <a:gd name="connsiteX126" fmla="*/ 224276 w 565731"/>
                  <a:gd name="connsiteY126" fmla="*/ 64003 h 605945"/>
                  <a:gd name="connsiteX127" fmla="*/ 282810 w 565731"/>
                  <a:gd name="connsiteY127" fmla="*/ 0 h 60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65731" h="605945">
                    <a:moveTo>
                      <a:pt x="458586" y="166887"/>
                    </a:moveTo>
                    <a:cubicBezTo>
                      <a:pt x="494634" y="166887"/>
                      <a:pt x="537135" y="182218"/>
                      <a:pt x="538915" y="182885"/>
                    </a:cubicBezTo>
                    <a:cubicBezTo>
                      <a:pt x="539583" y="183107"/>
                      <a:pt x="540250" y="183773"/>
                      <a:pt x="541140" y="184218"/>
                    </a:cubicBezTo>
                    <a:cubicBezTo>
                      <a:pt x="542253" y="184884"/>
                      <a:pt x="543366" y="185329"/>
                      <a:pt x="544478" y="186217"/>
                    </a:cubicBezTo>
                    <a:cubicBezTo>
                      <a:pt x="545368" y="187106"/>
                      <a:pt x="546036" y="187995"/>
                      <a:pt x="546703" y="188884"/>
                    </a:cubicBezTo>
                    <a:cubicBezTo>
                      <a:pt x="547593" y="189772"/>
                      <a:pt x="548261" y="190661"/>
                      <a:pt x="548929" y="191772"/>
                    </a:cubicBezTo>
                    <a:cubicBezTo>
                      <a:pt x="549596" y="193105"/>
                      <a:pt x="549819" y="194216"/>
                      <a:pt x="550041" y="195549"/>
                    </a:cubicBezTo>
                    <a:cubicBezTo>
                      <a:pt x="550264" y="196438"/>
                      <a:pt x="550709" y="197327"/>
                      <a:pt x="550931" y="198215"/>
                    </a:cubicBezTo>
                    <a:lnTo>
                      <a:pt x="565617" y="331082"/>
                    </a:lnTo>
                    <a:cubicBezTo>
                      <a:pt x="566730" y="341081"/>
                      <a:pt x="559609" y="350190"/>
                      <a:pt x="549374" y="351301"/>
                    </a:cubicBezTo>
                    <a:cubicBezTo>
                      <a:pt x="548706" y="351524"/>
                      <a:pt x="548038" y="351524"/>
                      <a:pt x="547371" y="351524"/>
                    </a:cubicBezTo>
                    <a:cubicBezTo>
                      <a:pt x="538025" y="351524"/>
                      <a:pt x="530015" y="344414"/>
                      <a:pt x="528902" y="335082"/>
                    </a:cubicBezTo>
                    <a:lnTo>
                      <a:pt x="515551" y="213991"/>
                    </a:lnTo>
                    <a:cubicBezTo>
                      <a:pt x="513993" y="213546"/>
                      <a:pt x="512213" y="213102"/>
                      <a:pt x="510433" y="212657"/>
                    </a:cubicBezTo>
                    <a:lnTo>
                      <a:pt x="510433" y="338415"/>
                    </a:lnTo>
                    <a:lnTo>
                      <a:pt x="525119" y="521051"/>
                    </a:lnTo>
                    <a:cubicBezTo>
                      <a:pt x="526009" y="533271"/>
                      <a:pt x="516886" y="543936"/>
                      <a:pt x="504647" y="544825"/>
                    </a:cubicBezTo>
                    <a:cubicBezTo>
                      <a:pt x="504202" y="545047"/>
                      <a:pt x="503535" y="545047"/>
                      <a:pt x="502867" y="545047"/>
                    </a:cubicBezTo>
                    <a:cubicBezTo>
                      <a:pt x="491519" y="545047"/>
                      <a:pt x="481728" y="536160"/>
                      <a:pt x="480838" y="524606"/>
                    </a:cubicBezTo>
                    <a:lnTo>
                      <a:pt x="467487" y="359522"/>
                    </a:lnTo>
                    <a:cubicBezTo>
                      <a:pt x="464817" y="360855"/>
                      <a:pt x="461924" y="361522"/>
                      <a:pt x="458586" y="361522"/>
                    </a:cubicBezTo>
                    <a:cubicBezTo>
                      <a:pt x="455471" y="361522"/>
                      <a:pt x="452356" y="360855"/>
                      <a:pt x="449685" y="359522"/>
                    </a:cubicBezTo>
                    <a:lnTo>
                      <a:pt x="436334" y="524606"/>
                    </a:lnTo>
                    <a:cubicBezTo>
                      <a:pt x="435444" y="536160"/>
                      <a:pt x="425653" y="545047"/>
                      <a:pt x="414305" y="545047"/>
                    </a:cubicBezTo>
                    <a:cubicBezTo>
                      <a:pt x="413637" y="545047"/>
                      <a:pt x="413192" y="545047"/>
                      <a:pt x="412525" y="544825"/>
                    </a:cubicBezTo>
                    <a:cubicBezTo>
                      <a:pt x="400286" y="543936"/>
                      <a:pt x="391163" y="533271"/>
                      <a:pt x="392276" y="521051"/>
                    </a:cubicBezTo>
                    <a:lnTo>
                      <a:pt x="403402" y="380852"/>
                    </a:lnTo>
                    <a:cubicBezTo>
                      <a:pt x="412525" y="378630"/>
                      <a:pt x="420535" y="373964"/>
                      <a:pt x="426321" y="366632"/>
                    </a:cubicBezTo>
                    <a:cubicBezTo>
                      <a:pt x="433219" y="357967"/>
                      <a:pt x="436557" y="347080"/>
                      <a:pt x="435222" y="335971"/>
                    </a:cubicBezTo>
                    <a:lnTo>
                      <a:pt x="416975" y="171998"/>
                    </a:lnTo>
                    <a:cubicBezTo>
                      <a:pt x="430104" y="169331"/>
                      <a:pt x="444790" y="166887"/>
                      <a:pt x="458586" y="166887"/>
                    </a:cubicBezTo>
                    <a:close/>
                    <a:moveTo>
                      <a:pt x="107223" y="166887"/>
                    </a:moveTo>
                    <a:cubicBezTo>
                      <a:pt x="121024" y="166887"/>
                      <a:pt x="135715" y="169331"/>
                      <a:pt x="148848" y="171998"/>
                    </a:cubicBezTo>
                    <a:lnTo>
                      <a:pt x="130595" y="335971"/>
                    </a:lnTo>
                    <a:cubicBezTo>
                      <a:pt x="129260" y="347080"/>
                      <a:pt x="132376" y="357967"/>
                      <a:pt x="139499" y="366632"/>
                    </a:cubicBezTo>
                    <a:cubicBezTo>
                      <a:pt x="145287" y="373964"/>
                      <a:pt x="153300" y="378852"/>
                      <a:pt x="162204" y="380852"/>
                    </a:cubicBezTo>
                    <a:lnTo>
                      <a:pt x="173556" y="521051"/>
                    </a:lnTo>
                    <a:cubicBezTo>
                      <a:pt x="174669" y="533271"/>
                      <a:pt x="165543" y="543936"/>
                      <a:pt x="153300" y="545047"/>
                    </a:cubicBezTo>
                    <a:cubicBezTo>
                      <a:pt x="152632" y="545047"/>
                      <a:pt x="151964" y="545047"/>
                      <a:pt x="151519" y="545047"/>
                    </a:cubicBezTo>
                    <a:cubicBezTo>
                      <a:pt x="139944" y="545047"/>
                      <a:pt x="130373" y="536160"/>
                      <a:pt x="129483" y="524606"/>
                    </a:cubicBezTo>
                    <a:lnTo>
                      <a:pt x="116127" y="359522"/>
                    </a:lnTo>
                    <a:cubicBezTo>
                      <a:pt x="113456" y="360855"/>
                      <a:pt x="110339" y="361522"/>
                      <a:pt x="107223" y="361522"/>
                    </a:cubicBezTo>
                    <a:cubicBezTo>
                      <a:pt x="103884" y="361522"/>
                      <a:pt x="100991" y="360855"/>
                      <a:pt x="98097" y="359522"/>
                    </a:cubicBezTo>
                    <a:lnTo>
                      <a:pt x="84964" y="524606"/>
                    </a:lnTo>
                    <a:cubicBezTo>
                      <a:pt x="84073" y="536160"/>
                      <a:pt x="74279" y="545047"/>
                      <a:pt x="62704" y="545047"/>
                    </a:cubicBezTo>
                    <a:cubicBezTo>
                      <a:pt x="62259" y="545047"/>
                      <a:pt x="61591" y="545047"/>
                      <a:pt x="60924" y="545047"/>
                    </a:cubicBezTo>
                    <a:cubicBezTo>
                      <a:pt x="48904" y="543936"/>
                      <a:pt x="39777" y="533271"/>
                      <a:pt x="40668" y="521051"/>
                    </a:cubicBezTo>
                    <a:lnTo>
                      <a:pt x="55359" y="338415"/>
                    </a:lnTo>
                    <a:lnTo>
                      <a:pt x="55359" y="212657"/>
                    </a:lnTo>
                    <a:cubicBezTo>
                      <a:pt x="53578" y="213102"/>
                      <a:pt x="51797" y="213546"/>
                      <a:pt x="50239" y="213991"/>
                    </a:cubicBezTo>
                    <a:lnTo>
                      <a:pt x="36884" y="335082"/>
                    </a:lnTo>
                    <a:cubicBezTo>
                      <a:pt x="35771" y="344636"/>
                      <a:pt x="27757" y="351524"/>
                      <a:pt x="18408" y="351524"/>
                    </a:cubicBezTo>
                    <a:cubicBezTo>
                      <a:pt x="17740" y="351524"/>
                      <a:pt x="17073" y="351524"/>
                      <a:pt x="16405" y="351301"/>
                    </a:cubicBezTo>
                    <a:cubicBezTo>
                      <a:pt x="6166" y="350190"/>
                      <a:pt x="-1180" y="341081"/>
                      <a:pt x="156" y="331082"/>
                    </a:cubicBezTo>
                    <a:lnTo>
                      <a:pt x="14847" y="198215"/>
                    </a:lnTo>
                    <a:cubicBezTo>
                      <a:pt x="14847" y="197104"/>
                      <a:pt x="15515" y="196438"/>
                      <a:pt x="15737" y="195549"/>
                    </a:cubicBezTo>
                    <a:cubicBezTo>
                      <a:pt x="15960" y="194216"/>
                      <a:pt x="16182" y="193105"/>
                      <a:pt x="16850" y="191772"/>
                    </a:cubicBezTo>
                    <a:cubicBezTo>
                      <a:pt x="17518" y="190661"/>
                      <a:pt x="18408" y="189550"/>
                      <a:pt x="19299" y="188439"/>
                    </a:cubicBezTo>
                    <a:cubicBezTo>
                      <a:pt x="19966" y="187773"/>
                      <a:pt x="20412" y="187106"/>
                      <a:pt x="21079" y="186440"/>
                    </a:cubicBezTo>
                    <a:cubicBezTo>
                      <a:pt x="22415" y="185106"/>
                      <a:pt x="24196" y="184218"/>
                      <a:pt x="25976" y="183551"/>
                    </a:cubicBezTo>
                    <a:cubicBezTo>
                      <a:pt x="26199" y="183329"/>
                      <a:pt x="26644" y="183107"/>
                      <a:pt x="26867" y="182885"/>
                    </a:cubicBezTo>
                    <a:cubicBezTo>
                      <a:pt x="26867" y="182885"/>
                      <a:pt x="27312" y="182662"/>
                      <a:pt x="27312" y="182662"/>
                    </a:cubicBezTo>
                    <a:cubicBezTo>
                      <a:pt x="27757" y="182662"/>
                      <a:pt x="27980" y="182440"/>
                      <a:pt x="28202" y="182440"/>
                    </a:cubicBezTo>
                    <a:cubicBezTo>
                      <a:pt x="35771" y="179774"/>
                      <a:pt x="74279" y="166887"/>
                      <a:pt x="107223" y="166887"/>
                    </a:cubicBezTo>
                    <a:close/>
                    <a:moveTo>
                      <a:pt x="291929" y="132875"/>
                    </a:moveTo>
                    <a:cubicBezTo>
                      <a:pt x="334656" y="135097"/>
                      <a:pt x="381167" y="151762"/>
                      <a:pt x="383170" y="152651"/>
                    </a:cubicBezTo>
                    <a:cubicBezTo>
                      <a:pt x="384283" y="153096"/>
                      <a:pt x="385173" y="153762"/>
                      <a:pt x="386063" y="154207"/>
                    </a:cubicBezTo>
                    <a:cubicBezTo>
                      <a:pt x="387621" y="155096"/>
                      <a:pt x="389178" y="155762"/>
                      <a:pt x="390291" y="156873"/>
                    </a:cubicBezTo>
                    <a:cubicBezTo>
                      <a:pt x="391626" y="157984"/>
                      <a:pt x="392294" y="159095"/>
                      <a:pt x="393184" y="160206"/>
                    </a:cubicBezTo>
                    <a:cubicBezTo>
                      <a:pt x="394074" y="161539"/>
                      <a:pt x="395187" y="162428"/>
                      <a:pt x="395855" y="163761"/>
                    </a:cubicBezTo>
                    <a:cubicBezTo>
                      <a:pt x="396522" y="165317"/>
                      <a:pt x="396967" y="166872"/>
                      <a:pt x="397412" y="168650"/>
                    </a:cubicBezTo>
                    <a:cubicBezTo>
                      <a:pt x="397635" y="169761"/>
                      <a:pt x="398303" y="170650"/>
                      <a:pt x="398303" y="171761"/>
                    </a:cubicBezTo>
                    <a:lnTo>
                      <a:pt x="416773" y="337969"/>
                    </a:lnTo>
                    <a:cubicBezTo>
                      <a:pt x="418331" y="350634"/>
                      <a:pt x="409207" y="362189"/>
                      <a:pt x="396522" y="363522"/>
                    </a:cubicBezTo>
                    <a:cubicBezTo>
                      <a:pt x="395632" y="363522"/>
                      <a:pt x="394742" y="363744"/>
                      <a:pt x="393852" y="363744"/>
                    </a:cubicBezTo>
                    <a:cubicBezTo>
                      <a:pt x="382280" y="363744"/>
                      <a:pt x="372265" y="354856"/>
                      <a:pt x="370930" y="343079"/>
                    </a:cubicBezTo>
                    <a:lnTo>
                      <a:pt x="354017" y="191759"/>
                    </a:lnTo>
                    <a:cubicBezTo>
                      <a:pt x="352014" y="191092"/>
                      <a:pt x="350012" y="190426"/>
                      <a:pt x="347564" y="189759"/>
                    </a:cubicBezTo>
                    <a:lnTo>
                      <a:pt x="347564" y="347523"/>
                    </a:lnTo>
                    <a:lnTo>
                      <a:pt x="366034" y="575948"/>
                    </a:lnTo>
                    <a:cubicBezTo>
                      <a:pt x="367370" y="591280"/>
                      <a:pt x="355798" y="604612"/>
                      <a:pt x="340665" y="605723"/>
                    </a:cubicBezTo>
                    <a:cubicBezTo>
                      <a:pt x="339775" y="605945"/>
                      <a:pt x="339107" y="605945"/>
                      <a:pt x="338440" y="605945"/>
                    </a:cubicBezTo>
                    <a:cubicBezTo>
                      <a:pt x="323974" y="605945"/>
                      <a:pt x="311957" y="594835"/>
                      <a:pt x="310622" y="580392"/>
                    </a:cubicBezTo>
                    <a:lnTo>
                      <a:pt x="294154" y="373965"/>
                    </a:lnTo>
                    <a:cubicBezTo>
                      <a:pt x="290594" y="375299"/>
                      <a:pt x="286810" y="376187"/>
                      <a:pt x="282805" y="376187"/>
                    </a:cubicBezTo>
                    <a:cubicBezTo>
                      <a:pt x="279022" y="376187"/>
                      <a:pt x="275238" y="375299"/>
                      <a:pt x="271678" y="373965"/>
                    </a:cubicBezTo>
                    <a:lnTo>
                      <a:pt x="254987" y="580392"/>
                    </a:lnTo>
                    <a:cubicBezTo>
                      <a:pt x="253875" y="594835"/>
                      <a:pt x="241858" y="605945"/>
                      <a:pt x="227393" y="605945"/>
                    </a:cubicBezTo>
                    <a:cubicBezTo>
                      <a:pt x="226725" y="605945"/>
                      <a:pt x="225835" y="605945"/>
                      <a:pt x="225167" y="605723"/>
                    </a:cubicBezTo>
                    <a:cubicBezTo>
                      <a:pt x="209812" y="604612"/>
                      <a:pt x="198462" y="591280"/>
                      <a:pt x="199798" y="575948"/>
                    </a:cubicBezTo>
                    <a:lnTo>
                      <a:pt x="218046" y="347523"/>
                    </a:lnTo>
                    <a:lnTo>
                      <a:pt x="218046" y="189759"/>
                    </a:lnTo>
                    <a:cubicBezTo>
                      <a:pt x="215821" y="190426"/>
                      <a:pt x="213595" y="191092"/>
                      <a:pt x="211815" y="191759"/>
                    </a:cubicBezTo>
                    <a:lnTo>
                      <a:pt x="194902" y="343079"/>
                    </a:lnTo>
                    <a:cubicBezTo>
                      <a:pt x="193567" y="354856"/>
                      <a:pt x="183552" y="363744"/>
                      <a:pt x="171980" y="363744"/>
                    </a:cubicBezTo>
                    <a:cubicBezTo>
                      <a:pt x="171090" y="363744"/>
                      <a:pt x="170200" y="363744"/>
                      <a:pt x="169310" y="363522"/>
                    </a:cubicBezTo>
                    <a:cubicBezTo>
                      <a:pt x="156625" y="362189"/>
                      <a:pt x="147501" y="350634"/>
                      <a:pt x="148836" y="337969"/>
                    </a:cubicBezTo>
                    <a:lnTo>
                      <a:pt x="167307" y="171761"/>
                    </a:lnTo>
                    <a:cubicBezTo>
                      <a:pt x="167530" y="170650"/>
                      <a:pt x="168197" y="169539"/>
                      <a:pt x="168420" y="168428"/>
                    </a:cubicBezTo>
                    <a:cubicBezTo>
                      <a:pt x="168865" y="166872"/>
                      <a:pt x="169087" y="165317"/>
                      <a:pt x="169977" y="163984"/>
                    </a:cubicBezTo>
                    <a:cubicBezTo>
                      <a:pt x="170645" y="162206"/>
                      <a:pt x="171980" y="160873"/>
                      <a:pt x="173093" y="159540"/>
                    </a:cubicBezTo>
                    <a:cubicBezTo>
                      <a:pt x="173761" y="158651"/>
                      <a:pt x="174206" y="157762"/>
                      <a:pt x="175096" y="157095"/>
                    </a:cubicBezTo>
                    <a:cubicBezTo>
                      <a:pt x="176876" y="155540"/>
                      <a:pt x="179102" y="154429"/>
                      <a:pt x="181327" y="153318"/>
                    </a:cubicBezTo>
                    <a:cubicBezTo>
                      <a:pt x="181772" y="153096"/>
                      <a:pt x="181995" y="152874"/>
                      <a:pt x="182440" y="152651"/>
                    </a:cubicBezTo>
                    <a:cubicBezTo>
                      <a:pt x="182662" y="152651"/>
                      <a:pt x="182885" y="152429"/>
                      <a:pt x="183107" y="152429"/>
                    </a:cubicBezTo>
                    <a:cubicBezTo>
                      <a:pt x="183552" y="152207"/>
                      <a:pt x="183775" y="152207"/>
                      <a:pt x="184220" y="151985"/>
                    </a:cubicBezTo>
                    <a:cubicBezTo>
                      <a:pt x="192899" y="148874"/>
                      <a:pt x="234959" y="135097"/>
                      <a:pt x="273903" y="133097"/>
                    </a:cubicBezTo>
                    <a:lnTo>
                      <a:pt x="279689" y="144652"/>
                    </a:lnTo>
                    <a:lnTo>
                      <a:pt x="279912" y="144652"/>
                    </a:lnTo>
                    <a:lnTo>
                      <a:pt x="264334" y="265975"/>
                    </a:lnTo>
                    <a:lnTo>
                      <a:pt x="282805" y="298194"/>
                    </a:lnTo>
                    <a:lnTo>
                      <a:pt x="301498" y="265975"/>
                    </a:lnTo>
                    <a:lnTo>
                      <a:pt x="285920" y="144652"/>
                    </a:lnTo>
                    <a:close/>
                    <a:moveTo>
                      <a:pt x="458589" y="60898"/>
                    </a:moveTo>
                    <a:cubicBezTo>
                      <a:pt x="484408" y="60898"/>
                      <a:pt x="505339" y="83772"/>
                      <a:pt x="505339" y="111988"/>
                    </a:cubicBezTo>
                    <a:cubicBezTo>
                      <a:pt x="505339" y="140204"/>
                      <a:pt x="484408" y="163078"/>
                      <a:pt x="458589" y="163078"/>
                    </a:cubicBezTo>
                    <a:cubicBezTo>
                      <a:pt x="432770" y="163078"/>
                      <a:pt x="411839" y="140204"/>
                      <a:pt x="411839" y="111988"/>
                    </a:cubicBezTo>
                    <a:cubicBezTo>
                      <a:pt x="411839" y="83772"/>
                      <a:pt x="432770" y="60898"/>
                      <a:pt x="458589" y="60898"/>
                    </a:cubicBezTo>
                    <a:close/>
                    <a:moveTo>
                      <a:pt x="107209" y="60898"/>
                    </a:moveTo>
                    <a:cubicBezTo>
                      <a:pt x="133009" y="60898"/>
                      <a:pt x="153924" y="83772"/>
                      <a:pt x="153924" y="111988"/>
                    </a:cubicBezTo>
                    <a:cubicBezTo>
                      <a:pt x="153924" y="140204"/>
                      <a:pt x="133009" y="163078"/>
                      <a:pt x="107209" y="163078"/>
                    </a:cubicBezTo>
                    <a:cubicBezTo>
                      <a:pt x="81409" y="163078"/>
                      <a:pt x="60494" y="140204"/>
                      <a:pt x="60494" y="111988"/>
                    </a:cubicBezTo>
                    <a:cubicBezTo>
                      <a:pt x="60494" y="83772"/>
                      <a:pt x="81409" y="60898"/>
                      <a:pt x="107209" y="60898"/>
                    </a:cubicBezTo>
                    <a:close/>
                    <a:moveTo>
                      <a:pt x="282810" y="0"/>
                    </a:moveTo>
                    <a:cubicBezTo>
                      <a:pt x="315137" y="0"/>
                      <a:pt x="341344" y="28655"/>
                      <a:pt x="341344" y="64003"/>
                    </a:cubicBezTo>
                    <a:cubicBezTo>
                      <a:pt x="341344" y="99351"/>
                      <a:pt x="315137" y="128006"/>
                      <a:pt x="282810" y="128006"/>
                    </a:cubicBezTo>
                    <a:cubicBezTo>
                      <a:pt x="250483" y="128006"/>
                      <a:pt x="224276" y="99351"/>
                      <a:pt x="224276" y="64003"/>
                    </a:cubicBezTo>
                    <a:cubicBezTo>
                      <a:pt x="224276" y="28655"/>
                      <a:pt x="250483" y="0"/>
                      <a:pt x="2828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ísḻîdê"/>
          <p:cNvGrpSpPr/>
          <p:nvPr/>
        </p:nvGrpSpPr>
        <p:grpSpPr>
          <a:xfrm>
            <a:off x="4795922" y="1688070"/>
            <a:ext cx="1332947" cy="1332947"/>
            <a:chOff x="2815720" y="2479040"/>
            <a:chExt cx="2096008" cy="2096008"/>
          </a:xfrm>
        </p:grpSpPr>
        <p:sp>
          <p:nvSpPr>
            <p:cNvPr id="66" name="îṣ1íḑe"/>
            <p:cNvSpPr/>
            <p:nvPr/>
          </p:nvSpPr>
          <p:spPr>
            <a:xfrm>
              <a:off x="2815720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$ļíḑè"/>
            <p:cNvSpPr/>
            <p:nvPr/>
          </p:nvSpPr>
          <p:spPr>
            <a:xfrm>
              <a:off x="3065739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íṧlíďe"/>
            <p:cNvSpPr/>
            <p:nvPr/>
          </p:nvSpPr>
          <p:spPr>
            <a:xfrm>
              <a:off x="3385091" y="3238279"/>
              <a:ext cx="579088" cy="577530"/>
            </a:xfrm>
            <a:custGeom>
              <a:avLst/>
              <a:gdLst>
                <a:gd name="connsiteX0" fmla="*/ 221655 w 603405"/>
                <a:gd name="connsiteY0" fmla="*/ 220235 h 601782"/>
                <a:gd name="connsiteX1" fmla="*/ 382456 w 603405"/>
                <a:gd name="connsiteY1" fmla="*/ 220235 h 601782"/>
                <a:gd name="connsiteX2" fmla="*/ 411961 w 603405"/>
                <a:gd name="connsiteY2" fmla="*/ 249698 h 601782"/>
                <a:gd name="connsiteX3" fmla="*/ 411961 w 603405"/>
                <a:gd name="connsiteY3" fmla="*/ 297576 h 601782"/>
                <a:gd name="connsiteX4" fmla="*/ 411961 w 603405"/>
                <a:gd name="connsiteY4" fmla="*/ 403275 h 601782"/>
                <a:gd name="connsiteX5" fmla="*/ 382456 w 603405"/>
                <a:gd name="connsiteY5" fmla="*/ 432738 h 601782"/>
                <a:gd name="connsiteX6" fmla="*/ 371392 w 603405"/>
                <a:gd name="connsiteY6" fmla="*/ 432738 h 601782"/>
                <a:gd name="connsiteX7" fmla="*/ 371392 w 603405"/>
                <a:gd name="connsiteY7" fmla="*/ 572319 h 601782"/>
                <a:gd name="connsiteX8" fmla="*/ 341887 w 603405"/>
                <a:gd name="connsiteY8" fmla="*/ 601782 h 601782"/>
                <a:gd name="connsiteX9" fmla="*/ 262593 w 603405"/>
                <a:gd name="connsiteY9" fmla="*/ 601782 h 601782"/>
                <a:gd name="connsiteX10" fmla="*/ 233088 w 603405"/>
                <a:gd name="connsiteY10" fmla="*/ 572319 h 601782"/>
                <a:gd name="connsiteX11" fmla="*/ 233088 w 603405"/>
                <a:gd name="connsiteY11" fmla="*/ 433106 h 601782"/>
                <a:gd name="connsiteX12" fmla="*/ 221655 w 603405"/>
                <a:gd name="connsiteY12" fmla="*/ 433106 h 601782"/>
                <a:gd name="connsiteX13" fmla="*/ 192150 w 603405"/>
                <a:gd name="connsiteY13" fmla="*/ 403643 h 601782"/>
                <a:gd name="connsiteX14" fmla="*/ 192150 w 603405"/>
                <a:gd name="connsiteY14" fmla="*/ 297576 h 601782"/>
                <a:gd name="connsiteX15" fmla="*/ 192150 w 603405"/>
                <a:gd name="connsiteY15" fmla="*/ 249698 h 601782"/>
                <a:gd name="connsiteX16" fmla="*/ 221655 w 603405"/>
                <a:gd name="connsiteY16" fmla="*/ 220235 h 601782"/>
                <a:gd name="connsiteX17" fmla="*/ 29507 w 603405"/>
                <a:gd name="connsiteY17" fmla="*/ 141060 h 601782"/>
                <a:gd name="connsiteX18" fmla="*/ 162290 w 603405"/>
                <a:gd name="connsiteY18" fmla="*/ 141060 h 601782"/>
                <a:gd name="connsiteX19" fmla="*/ 191797 w 603405"/>
                <a:gd name="connsiteY19" fmla="*/ 170522 h 601782"/>
                <a:gd name="connsiteX20" fmla="*/ 191797 w 603405"/>
                <a:gd name="connsiteY20" fmla="*/ 182306 h 601782"/>
                <a:gd name="connsiteX21" fmla="*/ 147536 w 603405"/>
                <a:gd name="connsiteY21" fmla="*/ 249699 h 601782"/>
                <a:gd name="connsiteX22" fmla="*/ 147536 w 603405"/>
                <a:gd name="connsiteY22" fmla="*/ 403634 h 601782"/>
                <a:gd name="connsiteX23" fmla="*/ 156388 w 603405"/>
                <a:gd name="connsiteY23" fmla="*/ 438251 h 601782"/>
                <a:gd name="connsiteX24" fmla="*/ 156388 w 603405"/>
                <a:gd name="connsiteY24" fmla="*/ 444880 h 601782"/>
                <a:gd name="connsiteX25" fmla="*/ 126881 w 603405"/>
                <a:gd name="connsiteY25" fmla="*/ 474341 h 601782"/>
                <a:gd name="connsiteX26" fmla="*/ 64916 w 603405"/>
                <a:gd name="connsiteY26" fmla="*/ 474341 h 601782"/>
                <a:gd name="connsiteX27" fmla="*/ 35409 w 603405"/>
                <a:gd name="connsiteY27" fmla="*/ 444880 h 601782"/>
                <a:gd name="connsiteX28" fmla="*/ 35409 w 603405"/>
                <a:gd name="connsiteY28" fmla="*/ 327035 h 601782"/>
                <a:gd name="connsiteX29" fmla="*/ 29507 w 603405"/>
                <a:gd name="connsiteY29" fmla="*/ 327035 h 601782"/>
                <a:gd name="connsiteX30" fmla="*/ 0 w 603405"/>
                <a:gd name="connsiteY30" fmla="*/ 297573 h 601782"/>
                <a:gd name="connsiteX31" fmla="*/ 0 w 603405"/>
                <a:gd name="connsiteY31" fmla="*/ 170522 h 601782"/>
                <a:gd name="connsiteX32" fmla="*/ 29507 w 603405"/>
                <a:gd name="connsiteY32" fmla="*/ 141060 h 601782"/>
                <a:gd name="connsiteX33" fmla="*/ 441115 w 603405"/>
                <a:gd name="connsiteY33" fmla="*/ 140707 h 601782"/>
                <a:gd name="connsiteX34" fmla="*/ 573898 w 603405"/>
                <a:gd name="connsiteY34" fmla="*/ 140707 h 601782"/>
                <a:gd name="connsiteX35" fmla="*/ 603405 w 603405"/>
                <a:gd name="connsiteY35" fmla="*/ 170170 h 601782"/>
                <a:gd name="connsiteX36" fmla="*/ 603405 w 603405"/>
                <a:gd name="connsiteY36" fmla="*/ 296859 h 601782"/>
                <a:gd name="connsiteX37" fmla="*/ 573898 w 603405"/>
                <a:gd name="connsiteY37" fmla="*/ 326322 h 601782"/>
                <a:gd name="connsiteX38" fmla="*/ 567996 w 603405"/>
                <a:gd name="connsiteY38" fmla="*/ 326322 h 601782"/>
                <a:gd name="connsiteX39" fmla="*/ 567996 w 603405"/>
                <a:gd name="connsiteY39" fmla="*/ 444173 h 601782"/>
                <a:gd name="connsiteX40" fmla="*/ 538489 w 603405"/>
                <a:gd name="connsiteY40" fmla="*/ 473635 h 601782"/>
                <a:gd name="connsiteX41" fmla="*/ 476524 w 603405"/>
                <a:gd name="connsiteY41" fmla="*/ 473635 h 601782"/>
                <a:gd name="connsiteX42" fmla="*/ 447017 w 603405"/>
                <a:gd name="connsiteY42" fmla="*/ 444173 h 601782"/>
                <a:gd name="connsiteX43" fmla="*/ 447017 w 603405"/>
                <a:gd name="connsiteY43" fmla="*/ 437175 h 601782"/>
                <a:gd name="connsiteX44" fmla="*/ 455869 w 603405"/>
                <a:gd name="connsiteY44" fmla="*/ 402925 h 601782"/>
                <a:gd name="connsiteX45" fmla="*/ 455869 w 603405"/>
                <a:gd name="connsiteY45" fmla="*/ 248983 h 601782"/>
                <a:gd name="connsiteX46" fmla="*/ 411608 w 603405"/>
                <a:gd name="connsiteY46" fmla="*/ 181955 h 601782"/>
                <a:gd name="connsiteX47" fmla="*/ 411608 w 603405"/>
                <a:gd name="connsiteY47" fmla="*/ 170170 h 601782"/>
                <a:gd name="connsiteX48" fmla="*/ 441115 w 603405"/>
                <a:gd name="connsiteY48" fmla="*/ 140707 h 601782"/>
                <a:gd name="connsiteX49" fmla="*/ 301843 w 603405"/>
                <a:gd name="connsiteY49" fmla="*/ 58922 h 601782"/>
                <a:gd name="connsiteX50" fmla="*/ 370256 w 603405"/>
                <a:gd name="connsiteY50" fmla="*/ 127230 h 601782"/>
                <a:gd name="connsiteX51" fmla="*/ 301843 w 603405"/>
                <a:gd name="connsiteY51" fmla="*/ 195538 h 601782"/>
                <a:gd name="connsiteX52" fmla="*/ 233430 w 603405"/>
                <a:gd name="connsiteY52" fmla="*/ 127230 h 601782"/>
                <a:gd name="connsiteX53" fmla="*/ 301843 w 603405"/>
                <a:gd name="connsiteY53" fmla="*/ 58922 h 601782"/>
                <a:gd name="connsiteX54" fmla="*/ 508036 w 603405"/>
                <a:gd name="connsiteY54" fmla="*/ 0 h 601782"/>
                <a:gd name="connsiteX55" fmla="*/ 567629 w 603405"/>
                <a:gd name="connsiteY55" fmla="*/ 59487 h 601782"/>
                <a:gd name="connsiteX56" fmla="*/ 508036 w 603405"/>
                <a:gd name="connsiteY56" fmla="*/ 118974 h 601782"/>
                <a:gd name="connsiteX57" fmla="*/ 448443 w 603405"/>
                <a:gd name="connsiteY57" fmla="*/ 59487 h 601782"/>
                <a:gd name="connsiteX58" fmla="*/ 508036 w 603405"/>
                <a:gd name="connsiteY58" fmla="*/ 0 h 601782"/>
                <a:gd name="connsiteX59" fmla="*/ 95863 w 603405"/>
                <a:gd name="connsiteY59" fmla="*/ 0 h 601782"/>
                <a:gd name="connsiteX60" fmla="*/ 155244 w 603405"/>
                <a:gd name="connsiteY60" fmla="*/ 59487 h 601782"/>
                <a:gd name="connsiteX61" fmla="*/ 95863 w 603405"/>
                <a:gd name="connsiteY61" fmla="*/ 118974 h 601782"/>
                <a:gd name="connsiteX62" fmla="*/ 36482 w 603405"/>
                <a:gd name="connsiteY62" fmla="*/ 59487 h 601782"/>
                <a:gd name="connsiteX63" fmla="*/ 95863 w 603405"/>
                <a:gd name="connsiteY63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3405" h="601782">
                  <a:moveTo>
                    <a:pt x="221655" y="220235"/>
                  </a:moveTo>
                  <a:lnTo>
                    <a:pt x="382456" y="220235"/>
                  </a:lnTo>
                  <a:cubicBezTo>
                    <a:pt x="398684" y="220235"/>
                    <a:pt x="411961" y="233494"/>
                    <a:pt x="411961" y="249698"/>
                  </a:cubicBezTo>
                  <a:lnTo>
                    <a:pt x="411961" y="297576"/>
                  </a:lnTo>
                  <a:lnTo>
                    <a:pt x="411961" y="403275"/>
                  </a:lnTo>
                  <a:cubicBezTo>
                    <a:pt x="411961" y="419479"/>
                    <a:pt x="398684" y="432738"/>
                    <a:pt x="382456" y="432738"/>
                  </a:cubicBezTo>
                  <a:lnTo>
                    <a:pt x="371392" y="432738"/>
                  </a:lnTo>
                  <a:lnTo>
                    <a:pt x="371392" y="572319"/>
                  </a:lnTo>
                  <a:cubicBezTo>
                    <a:pt x="371392" y="588524"/>
                    <a:pt x="358115" y="601782"/>
                    <a:pt x="341887" y="601782"/>
                  </a:cubicBezTo>
                  <a:lnTo>
                    <a:pt x="262593" y="601782"/>
                  </a:lnTo>
                  <a:cubicBezTo>
                    <a:pt x="246365" y="601782"/>
                    <a:pt x="233088" y="588524"/>
                    <a:pt x="233088" y="572319"/>
                  </a:cubicBezTo>
                  <a:lnTo>
                    <a:pt x="233088" y="433106"/>
                  </a:lnTo>
                  <a:lnTo>
                    <a:pt x="221655" y="433106"/>
                  </a:lnTo>
                  <a:cubicBezTo>
                    <a:pt x="205427" y="433106"/>
                    <a:pt x="192150" y="419848"/>
                    <a:pt x="192150" y="403643"/>
                  </a:cubicBezTo>
                  <a:lnTo>
                    <a:pt x="192150" y="297576"/>
                  </a:lnTo>
                  <a:lnTo>
                    <a:pt x="192150" y="249698"/>
                  </a:lnTo>
                  <a:cubicBezTo>
                    <a:pt x="192150" y="233494"/>
                    <a:pt x="205058" y="220235"/>
                    <a:pt x="221655" y="220235"/>
                  </a:cubicBezTo>
                  <a:close/>
                  <a:moveTo>
                    <a:pt x="29507" y="141060"/>
                  </a:moveTo>
                  <a:lnTo>
                    <a:pt x="162290" y="141060"/>
                  </a:lnTo>
                  <a:cubicBezTo>
                    <a:pt x="178519" y="141060"/>
                    <a:pt x="191797" y="154318"/>
                    <a:pt x="191797" y="170522"/>
                  </a:cubicBezTo>
                  <a:lnTo>
                    <a:pt x="191797" y="182306"/>
                  </a:lnTo>
                  <a:cubicBezTo>
                    <a:pt x="165609" y="193722"/>
                    <a:pt x="147536" y="219501"/>
                    <a:pt x="147536" y="249699"/>
                  </a:cubicBezTo>
                  <a:lnTo>
                    <a:pt x="147536" y="403634"/>
                  </a:lnTo>
                  <a:cubicBezTo>
                    <a:pt x="147536" y="416155"/>
                    <a:pt x="150856" y="427940"/>
                    <a:pt x="156388" y="438251"/>
                  </a:cubicBezTo>
                  <a:lnTo>
                    <a:pt x="156388" y="444880"/>
                  </a:lnTo>
                  <a:cubicBezTo>
                    <a:pt x="156388" y="461084"/>
                    <a:pt x="143110" y="474341"/>
                    <a:pt x="126881" y="474341"/>
                  </a:cubicBezTo>
                  <a:lnTo>
                    <a:pt x="64916" y="474341"/>
                  </a:lnTo>
                  <a:cubicBezTo>
                    <a:pt x="48687" y="474341"/>
                    <a:pt x="35409" y="461084"/>
                    <a:pt x="35409" y="444880"/>
                  </a:cubicBezTo>
                  <a:lnTo>
                    <a:pt x="35409" y="327035"/>
                  </a:lnTo>
                  <a:lnTo>
                    <a:pt x="29507" y="327035"/>
                  </a:lnTo>
                  <a:cubicBezTo>
                    <a:pt x="12909" y="327035"/>
                    <a:pt x="0" y="313777"/>
                    <a:pt x="0" y="297573"/>
                  </a:cubicBezTo>
                  <a:lnTo>
                    <a:pt x="0" y="170522"/>
                  </a:lnTo>
                  <a:cubicBezTo>
                    <a:pt x="0" y="154318"/>
                    <a:pt x="13278" y="141060"/>
                    <a:pt x="29507" y="141060"/>
                  </a:cubicBezTo>
                  <a:close/>
                  <a:moveTo>
                    <a:pt x="441115" y="140707"/>
                  </a:moveTo>
                  <a:lnTo>
                    <a:pt x="573898" y="140707"/>
                  </a:lnTo>
                  <a:cubicBezTo>
                    <a:pt x="590127" y="140707"/>
                    <a:pt x="603405" y="153965"/>
                    <a:pt x="603405" y="170170"/>
                  </a:cubicBezTo>
                  <a:lnTo>
                    <a:pt x="603405" y="296859"/>
                  </a:lnTo>
                  <a:cubicBezTo>
                    <a:pt x="603405" y="313064"/>
                    <a:pt x="590127" y="326322"/>
                    <a:pt x="573898" y="326322"/>
                  </a:cubicBezTo>
                  <a:lnTo>
                    <a:pt x="567996" y="326322"/>
                  </a:lnTo>
                  <a:lnTo>
                    <a:pt x="567996" y="444173"/>
                  </a:lnTo>
                  <a:cubicBezTo>
                    <a:pt x="567996" y="460377"/>
                    <a:pt x="554718" y="473635"/>
                    <a:pt x="538489" y="473635"/>
                  </a:cubicBezTo>
                  <a:lnTo>
                    <a:pt x="476524" y="473635"/>
                  </a:lnTo>
                  <a:cubicBezTo>
                    <a:pt x="460295" y="473635"/>
                    <a:pt x="447017" y="460377"/>
                    <a:pt x="447017" y="444173"/>
                  </a:cubicBezTo>
                  <a:lnTo>
                    <a:pt x="447017" y="437175"/>
                  </a:lnTo>
                  <a:cubicBezTo>
                    <a:pt x="452918" y="426863"/>
                    <a:pt x="455869" y="415078"/>
                    <a:pt x="455869" y="402925"/>
                  </a:cubicBezTo>
                  <a:lnTo>
                    <a:pt x="455869" y="248983"/>
                  </a:lnTo>
                  <a:cubicBezTo>
                    <a:pt x="455869" y="219152"/>
                    <a:pt x="437796" y="193003"/>
                    <a:pt x="411608" y="181955"/>
                  </a:cubicBezTo>
                  <a:lnTo>
                    <a:pt x="411608" y="170170"/>
                  </a:lnTo>
                  <a:cubicBezTo>
                    <a:pt x="411608" y="153965"/>
                    <a:pt x="424886" y="140707"/>
                    <a:pt x="441115" y="140707"/>
                  </a:cubicBezTo>
                  <a:close/>
                  <a:moveTo>
                    <a:pt x="301843" y="58922"/>
                  </a:moveTo>
                  <a:cubicBezTo>
                    <a:pt x="339626" y="58922"/>
                    <a:pt x="370256" y="89505"/>
                    <a:pt x="370256" y="127230"/>
                  </a:cubicBezTo>
                  <a:cubicBezTo>
                    <a:pt x="370256" y="164955"/>
                    <a:pt x="339626" y="195538"/>
                    <a:pt x="301843" y="195538"/>
                  </a:cubicBezTo>
                  <a:cubicBezTo>
                    <a:pt x="264060" y="195538"/>
                    <a:pt x="233430" y="164955"/>
                    <a:pt x="233430" y="127230"/>
                  </a:cubicBezTo>
                  <a:cubicBezTo>
                    <a:pt x="233430" y="89505"/>
                    <a:pt x="264060" y="58922"/>
                    <a:pt x="301843" y="58922"/>
                  </a:cubicBezTo>
                  <a:close/>
                  <a:moveTo>
                    <a:pt x="508036" y="0"/>
                  </a:moveTo>
                  <a:cubicBezTo>
                    <a:pt x="540948" y="0"/>
                    <a:pt x="567629" y="26633"/>
                    <a:pt x="567629" y="59487"/>
                  </a:cubicBezTo>
                  <a:cubicBezTo>
                    <a:pt x="567629" y="92341"/>
                    <a:pt x="540948" y="118974"/>
                    <a:pt x="508036" y="118974"/>
                  </a:cubicBezTo>
                  <a:cubicBezTo>
                    <a:pt x="475124" y="118974"/>
                    <a:pt x="448443" y="92341"/>
                    <a:pt x="448443" y="59487"/>
                  </a:cubicBezTo>
                  <a:cubicBezTo>
                    <a:pt x="448443" y="26633"/>
                    <a:pt x="475124" y="0"/>
                    <a:pt x="508036" y="0"/>
                  </a:cubicBezTo>
                  <a:close/>
                  <a:moveTo>
                    <a:pt x="95863" y="0"/>
                  </a:moveTo>
                  <a:cubicBezTo>
                    <a:pt x="128658" y="0"/>
                    <a:pt x="155244" y="26633"/>
                    <a:pt x="155244" y="59487"/>
                  </a:cubicBezTo>
                  <a:cubicBezTo>
                    <a:pt x="155244" y="92341"/>
                    <a:pt x="128658" y="118974"/>
                    <a:pt x="95863" y="118974"/>
                  </a:cubicBezTo>
                  <a:cubicBezTo>
                    <a:pt x="63068" y="118974"/>
                    <a:pt x="36482" y="92341"/>
                    <a:pt x="36482" y="59487"/>
                  </a:cubicBezTo>
                  <a:cubicBezTo>
                    <a:pt x="36482" y="26633"/>
                    <a:pt x="63068" y="0"/>
                    <a:pt x="958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ïṩḷîdé"/>
          <p:cNvGrpSpPr/>
          <p:nvPr/>
        </p:nvGrpSpPr>
        <p:grpSpPr>
          <a:xfrm>
            <a:off x="6577698" y="1688070"/>
            <a:ext cx="1332947" cy="1332947"/>
            <a:chOff x="5047997" y="2479040"/>
            <a:chExt cx="2096008" cy="2096008"/>
          </a:xfrm>
        </p:grpSpPr>
        <p:sp>
          <p:nvSpPr>
            <p:cNvPr id="63" name="íṥľîďè"/>
            <p:cNvSpPr/>
            <p:nvPr/>
          </p:nvSpPr>
          <p:spPr>
            <a:xfrm>
              <a:off x="5047997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śļîḋé"/>
            <p:cNvSpPr/>
            <p:nvPr/>
          </p:nvSpPr>
          <p:spPr>
            <a:xfrm>
              <a:off x="5298016" y="2918148"/>
              <a:ext cx="1217792" cy="1217792"/>
            </a:xfrm>
            <a:prstGeom prst="ellipse">
              <a:avLst/>
            </a:prstGeom>
            <a:solidFill>
              <a:srgbClr val="4040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$ļïdè"/>
            <p:cNvSpPr/>
            <p:nvPr/>
          </p:nvSpPr>
          <p:spPr>
            <a:xfrm>
              <a:off x="5636584" y="3237500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îṥ1îḑe"/>
          <p:cNvGrpSpPr/>
          <p:nvPr/>
        </p:nvGrpSpPr>
        <p:grpSpPr>
          <a:xfrm>
            <a:off x="8359474" y="1688070"/>
            <a:ext cx="1332947" cy="1332947"/>
            <a:chOff x="7280274" y="2479040"/>
            <a:chExt cx="2096008" cy="2096008"/>
          </a:xfrm>
        </p:grpSpPr>
        <p:sp>
          <p:nvSpPr>
            <p:cNvPr id="60" name="îS1îdé"/>
            <p:cNvSpPr/>
            <p:nvPr/>
          </p:nvSpPr>
          <p:spPr>
            <a:xfrm>
              <a:off x="7280274" y="2479040"/>
              <a:ext cx="2096008" cy="2096008"/>
            </a:xfrm>
            <a:prstGeom prst="chevron">
              <a:avLst/>
            </a:prstGeom>
            <a:pattFill prst="ltUp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Sļidè"/>
            <p:cNvSpPr/>
            <p:nvPr/>
          </p:nvSpPr>
          <p:spPr>
            <a:xfrm>
              <a:off x="7530293" y="2918148"/>
              <a:ext cx="1217792" cy="1217792"/>
            </a:xfrm>
            <a:prstGeom prst="ellipse">
              <a:avLst/>
            </a:prstGeom>
            <a:solidFill>
              <a:srgbClr val="FABC2D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îṧlidê"/>
            <p:cNvSpPr/>
            <p:nvPr/>
          </p:nvSpPr>
          <p:spPr>
            <a:xfrm>
              <a:off x="7860306" y="3237500"/>
              <a:ext cx="557764" cy="579088"/>
            </a:xfrm>
            <a:custGeom>
              <a:avLst/>
              <a:gdLst>
                <a:gd name="connsiteX0" fmla="*/ 332623 w 583294"/>
                <a:gd name="connsiteY0" fmla="*/ 296967 h 605593"/>
                <a:gd name="connsiteX1" fmla="*/ 316983 w 583294"/>
                <a:gd name="connsiteY1" fmla="*/ 302537 h 605593"/>
                <a:gd name="connsiteX2" fmla="*/ 311624 w 583294"/>
                <a:gd name="connsiteY2" fmla="*/ 308872 h 605593"/>
                <a:gd name="connsiteX3" fmla="*/ 311624 w 583294"/>
                <a:gd name="connsiteY3" fmla="*/ 325036 h 605593"/>
                <a:gd name="connsiteX4" fmla="*/ 309108 w 583294"/>
                <a:gd name="connsiteY4" fmla="*/ 326784 h 605593"/>
                <a:gd name="connsiteX5" fmla="*/ 307467 w 583294"/>
                <a:gd name="connsiteY5" fmla="*/ 331698 h 605593"/>
                <a:gd name="connsiteX6" fmla="*/ 311077 w 583294"/>
                <a:gd name="connsiteY6" fmla="*/ 366102 h 605593"/>
                <a:gd name="connsiteX7" fmla="*/ 315780 w 583294"/>
                <a:gd name="connsiteY7" fmla="*/ 371673 h 605593"/>
                <a:gd name="connsiteX8" fmla="*/ 317530 w 583294"/>
                <a:gd name="connsiteY8" fmla="*/ 371891 h 605593"/>
                <a:gd name="connsiteX9" fmla="*/ 322670 w 583294"/>
                <a:gd name="connsiteY9" fmla="*/ 369379 h 605593"/>
                <a:gd name="connsiteX10" fmla="*/ 340826 w 583294"/>
                <a:gd name="connsiteY10" fmla="*/ 345242 h 605593"/>
                <a:gd name="connsiteX11" fmla="*/ 342139 w 583294"/>
                <a:gd name="connsiteY11" fmla="*/ 341310 h 605593"/>
                <a:gd name="connsiteX12" fmla="*/ 342139 w 583294"/>
                <a:gd name="connsiteY12" fmla="*/ 302646 h 605593"/>
                <a:gd name="connsiteX13" fmla="*/ 339076 w 583294"/>
                <a:gd name="connsiteY13" fmla="*/ 297076 h 605593"/>
                <a:gd name="connsiteX14" fmla="*/ 332623 w 583294"/>
                <a:gd name="connsiteY14" fmla="*/ 296967 h 605593"/>
                <a:gd name="connsiteX15" fmla="*/ 250702 w 583294"/>
                <a:gd name="connsiteY15" fmla="*/ 296967 h 605593"/>
                <a:gd name="connsiteX16" fmla="*/ 244249 w 583294"/>
                <a:gd name="connsiteY16" fmla="*/ 297076 h 605593"/>
                <a:gd name="connsiteX17" fmla="*/ 241187 w 583294"/>
                <a:gd name="connsiteY17" fmla="*/ 302646 h 605593"/>
                <a:gd name="connsiteX18" fmla="*/ 241077 w 583294"/>
                <a:gd name="connsiteY18" fmla="*/ 341310 h 605593"/>
                <a:gd name="connsiteX19" fmla="*/ 242390 w 583294"/>
                <a:gd name="connsiteY19" fmla="*/ 345242 h 605593"/>
                <a:gd name="connsiteX20" fmla="*/ 260655 w 583294"/>
                <a:gd name="connsiteY20" fmla="*/ 369379 h 605593"/>
                <a:gd name="connsiteX21" fmla="*/ 265796 w 583294"/>
                <a:gd name="connsiteY21" fmla="*/ 371891 h 605593"/>
                <a:gd name="connsiteX22" fmla="*/ 267546 w 583294"/>
                <a:gd name="connsiteY22" fmla="*/ 371673 h 605593"/>
                <a:gd name="connsiteX23" fmla="*/ 272249 w 583294"/>
                <a:gd name="connsiteY23" fmla="*/ 366102 h 605593"/>
                <a:gd name="connsiteX24" fmla="*/ 275858 w 583294"/>
                <a:gd name="connsiteY24" fmla="*/ 331698 h 605593"/>
                <a:gd name="connsiteX25" fmla="*/ 274218 w 583294"/>
                <a:gd name="connsiteY25" fmla="*/ 326674 h 605593"/>
                <a:gd name="connsiteX26" fmla="*/ 271702 w 583294"/>
                <a:gd name="connsiteY26" fmla="*/ 325036 h 605593"/>
                <a:gd name="connsiteX27" fmla="*/ 271702 w 583294"/>
                <a:gd name="connsiteY27" fmla="*/ 308872 h 605593"/>
                <a:gd name="connsiteX28" fmla="*/ 266343 w 583294"/>
                <a:gd name="connsiteY28" fmla="*/ 302537 h 605593"/>
                <a:gd name="connsiteX29" fmla="*/ 250702 w 583294"/>
                <a:gd name="connsiteY29" fmla="*/ 296967 h 605593"/>
                <a:gd name="connsiteX30" fmla="*/ 30625 w 583294"/>
                <a:gd name="connsiteY30" fmla="*/ 270619 h 605593"/>
                <a:gd name="connsiteX31" fmla="*/ 94718 w 583294"/>
                <a:gd name="connsiteY31" fmla="*/ 270619 h 605593"/>
                <a:gd name="connsiteX32" fmla="*/ 125343 w 583294"/>
                <a:gd name="connsiteY32" fmla="*/ 301200 h 605593"/>
                <a:gd name="connsiteX33" fmla="*/ 293999 w 583294"/>
                <a:gd name="connsiteY33" fmla="*/ 469616 h 605593"/>
                <a:gd name="connsiteX34" fmla="*/ 462654 w 583294"/>
                <a:gd name="connsiteY34" fmla="*/ 301200 h 605593"/>
                <a:gd name="connsiteX35" fmla="*/ 493279 w 583294"/>
                <a:gd name="connsiteY35" fmla="*/ 270619 h 605593"/>
                <a:gd name="connsiteX36" fmla="*/ 552669 w 583294"/>
                <a:gd name="connsiteY36" fmla="*/ 270619 h 605593"/>
                <a:gd name="connsiteX37" fmla="*/ 583294 w 583294"/>
                <a:gd name="connsiteY37" fmla="*/ 301200 h 605593"/>
                <a:gd name="connsiteX38" fmla="*/ 552669 w 583294"/>
                <a:gd name="connsiteY38" fmla="*/ 331782 h 605593"/>
                <a:gd name="connsiteX39" fmla="*/ 521935 w 583294"/>
                <a:gd name="connsiteY39" fmla="*/ 331782 h 605593"/>
                <a:gd name="connsiteX40" fmla="*/ 478513 w 583294"/>
                <a:gd name="connsiteY40" fmla="*/ 438052 h 605593"/>
                <a:gd name="connsiteX41" fmla="*/ 504982 w 583294"/>
                <a:gd name="connsiteY41" fmla="*/ 464592 h 605593"/>
                <a:gd name="connsiteX42" fmla="*/ 504982 w 583294"/>
                <a:gd name="connsiteY42" fmla="*/ 507842 h 605593"/>
                <a:gd name="connsiteX43" fmla="*/ 483326 w 583294"/>
                <a:gd name="connsiteY43" fmla="*/ 516798 h 605593"/>
                <a:gd name="connsiteX44" fmla="*/ 461670 w 583294"/>
                <a:gd name="connsiteY44" fmla="*/ 507842 h 605593"/>
                <a:gd name="connsiteX45" fmla="*/ 435638 w 583294"/>
                <a:gd name="connsiteY45" fmla="*/ 481957 h 605593"/>
                <a:gd name="connsiteX46" fmla="*/ 322327 w 583294"/>
                <a:gd name="connsiteY46" fmla="*/ 529140 h 605593"/>
                <a:gd name="connsiteX47" fmla="*/ 322327 w 583294"/>
                <a:gd name="connsiteY47" fmla="*/ 575012 h 605593"/>
                <a:gd name="connsiteX48" fmla="*/ 291592 w 583294"/>
                <a:gd name="connsiteY48" fmla="*/ 605593 h 605593"/>
                <a:gd name="connsiteX49" fmla="*/ 260967 w 583294"/>
                <a:gd name="connsiteY49" fmla="*/ 575012 h 605593"/>
                <a:gd name="connsiteX50" fmla="*/ 260967 w 583294"/>
                <a:gd name="connsiteY50" fmla="*/ 528485 h 605593"/>
                <a:gd name="connsiteX51" fmla="*/ 149624 w 583294"/>
                <a:gd name="connsiteY51" fmla="*/ 479882 h 605593"/>
                <a:gd name="connsiteX52" fmla="*/ 121624 w 583294"/>
                <a:gd name="connsiteY52" fmla="*/ 507842 h 605593"/>
                <a:gd name="connsiteX53" fmla="*/ 99968 w 583294"/>
                <a:gd name="connsiteY53" fmla="*/ 516798 h 605593"/>
                <a:gd name="connsiteX54" fmla="*/ 78312 w 583294"/>
                <a:gd name="connsiteY54" fmla="*/ 507842 h 605593"/>
                <a:gd name="connsiteX55" fmla="*/ 78312 w 583294"/>
                <a:gd name="connsiteY55" fmla="*/ 464592 h 605593"/>
                <a:gd name="connsiteX56" fmla="*/ 107515 w 583294"/>
                <a:gd name="connsiteY56" fmla="*/ 435430 h 605593"/>
                <a:gd name="connsiteX57" fmla="*/ 66062 w 583294"/>
                <a:gd name="connsiteY57" fmla="*/ 331782 h 605593"/>
                <a:gd name="connsiteX58" fmla="*/ 30625 w 583294"/>
                <a:gd name="connsiteY58" fmla="*/ 331782 h 605593"/>
                <a:gd name="connsiteX59" fmla="*/ 0 w 583294"/>
                <a:gd name="connsiteY59" fmla="*/ 301200 h 605593"/>
                <a:gd name="connsiteX60" fmla="*/ 30625 w 583294"/>
                <a:gd name="connsiteY60" fmla="*/ 270619 h 605593"/>
                <a:gd name="connsiteX61" fmla="*/ 260655 w 583294"/>
                <a:gd name="connsiteY61" fmla="*/ 122871 h 605593"/>
                <a:gd name="connsiteX62" fmla="*/ 215703 w 583294"/>
                <a:gd name="connsiteY62" fmla="*/ 134776 h 605593"/>
                <a:gd name="connsiteX63" fmla="*/ 212093 w 583294"/>
                <a:gd name="connsiteY63" fmla="*/ 140565 h 605593"/>
                <a:gd name="connsiteX64" fmla="*/ 212093 w 583294"/>
                <a:gd name="connsiteY64" fmla="*/ 152142 h 605593"/>
                <a:gd name="connsiteX65" fmla="*/ 209468 w 583294"/>
                <a:gd name="connsiteY65" fmla="*/ 152142 h 605593"/>
                <a:gd name="connsiteX66" fmla="*/ 203015 w 583294"/>
                <a:gd name="connsiteY66" fmla="*/ 158586 h 605593"/>
                <a:gd name="connsiteX67" fmla="*/ 203015 w 583294"/>
                <a:gd name="connsiteY67" fmla="*/ 169289 h 605593"/>
                <a:gd name="connsiteX68" fmla="*/ 205969 w 583294"/>
                <a:gd name="connsiteY68" fmla="*/ 174641 h 605593"/>
                <a:gd name="connsiteX69" fmla="*/ 212203 w 583294"/>
                <a:gd name="connsiteY69" fmla="*/ 178791 h 605593"/>
                <a:gd name="connsiteX70" fmla="*/ 212640 w 583294"/>
                <a:gd name="connsiteY70" fmla="*/ 181413 h 605593"/>
                <a:gd name="connsiteX71" fmla="*/ 235828 w 583294"/>
                <a:gd name="connsiteY71" fmla="*/ 235039 h 605593"/>
                <a:gd name="connsiteX72" fmla="*/ 274218 w 583294"/>
                <a:gd name="connsiteY72" fmla="*/ 268242 h 605593"/>
                <a:gd name="connsiteX73" fmla="*/ 309108 w 583294"/>
                <a:gd name="connsiteY73" fmla="*/ 268242 h 605593"/>
                <a:gd name="connsiteX74" fmla="*/ 347498 w 583294"/>
                <a:gd name="connsiteY74" fmla="*/ 235039 h 605593"/>
                <a:gd name="connsiteX75" fmla="*/ 370685 w 583294"/>
                <a:gd name="connsiteY75" fmla="*/ 181413 h 605593"/>
                <a:gd name="connsiteX76" fmla="*/ 371123 w 583294"/>
                <a:gd name="connsiteY76" fmla="*/ 178791 h 605593"/>
                <a:gd name="connsiteX77" fmla="*/ 377357 w 583294"/>
                <a:gd name="connsiteY77" fmla="*/ 174641 h 605593"/>
                <a:gd name="connsiteX78" fmla="*/ 380310 w 583294"/>
                <a:gd name="connsiteY78" fmla="*/ 169289 h 605593"/>
                <a:gd name="connsiteX79" fmla="*/ 380310 w 583294"/>
                <a:gd name="connsiteY79" fmla="*/ 158586 h 605593"/>
                <a:gd name="connsiteX80" fmla="*/ 373857 w 583294"/>
                <a:gd name="connsiteY80" fmla="*/ 152142 h 605593"/>
                <a:gd name="connsiteX81" fmla="*/ 370248 w 583294"/>
                <a:gd name="connsiteY81" fmla="*/ 152142 h 605593"/>
                <a:gd name="connsiteX82" fmla="*/ 368279 w 583294"/>
                <a:gd name="connsiteY82" fmla="*/ 149958 h 605593"/>
                <a:gd name="connsiteX83" fmla="*/ 362045 w 583294"/>
                <a:gd name="connsiteY83" fmla="*/ 149521 h 605593"/>
                <a:gd name="connsiteX84" fmla="*/ 336451 w 583294"/>
                <a:gd name="connsiteY84" fmla="*/ 155309 h 605593"/>
                <a:gd name="connsiteX85" fmla="*/ 296749 w 583294"/>
                <a:gd name="connsiteY85" fmla="*/ 137288 h 605593"/>
                <a:gd name="connsiteX86" fmla="*/ 260655 w 583294"/>
                <a:gd name="connsiteY86" fmla="*/ 122871 h 605593"/>
                <a:gd name="connsiteX87" fmla="*/ 275311 w 583294"/>
                <a:gd name="connsiteY87" fmla="*/ 0 h 605593"/>
                <a:gd name="connsiteX88" fmla="*/ 308014 w 583294"/>
                <a:gd name="connsiteY88" fmla="*/ 0 h 605593"/>
                <a:gd name="connsiteX89" fmla="*/ 409185 w 583294"/>
                <a:gd name="connsiteY89" fmla="*/ 101027 h 605593"/>
                <a:gd name="connsiteX90" fmla="*/ 409185 w 583294"/>
                <a:gd name="connsiteY90" fmla="*/ 132701 h 605593"/>
                <a:gd name="connsiteX91" fmla="*/ 414982 w 583294"/>
                <a:gd name="connsiteY91" fmla="*/ 150722 h 605593"/>
                <a:gd name="connsiteX92" fmla="*/ 414982 w 583294"/>
                <a:gd name="connsiteY92" fmla="*/ 173331 h 605593"/>
                <a:gd name="connsiteX93" fmla="*/ 403826 w 583294"/>
                <a:gd name="connsiteY93" fmla="*/ 197140 h 605593"/>
                <a:gd name="connsiteX94" fmla="*/ 397263 w 583294"/>
                <a:gd name="connsiteY94" fmla="*/ 214288 h 605593"/>
                <a:gd name="connsiteX95" fmla="*/ 375498 w 583294"/>
                <a:gd name="connsiteY95" fmla="*/ 255136 h 605593"/>
                <a:gd name="connsiteX96" fmla="*/ 360732 w 583294"/>
                <a:gd name="connsiteY96" fmla="*/ 273922 h 605593"/>
                <a:gd name="connsiteX97" fmla="*/ 371670 w 583294"/>
                <a:gd name="connsiteY97" fmla="*/ 287574 h 605593"/>
                <a:gd name="connsiteX98" fmla="*/ 432919 w 583294"/>
                <a:gd name="connsiteY98" fmla="*/ 306141 h 605593"/>
                <a:gd name="connsiteX99" fmla="*/ 294014 w 583294"/>
                <a:gd name="connsiteY99" fmla="*/ 433272 h 605593"/>
                <a:gd name="connsiteX100" fmla="*/ 154891 w 583294"/>
                <a:gd name="connsiteY100" fmla="*/ 304721 h 605593"/>
                <a:gd name="connsiteX101" fmla="*/ 211656 w 583294"/>
                <a:gd name="connsiteY101" fmla="*/ 287574 h 605593"/>
                <a:gd name="connsiteX102" fmla="*/ 222593 w 583294"/>
                <a:gd name="connsiteY102" fmla="*/ 273922 h 605593"/>
                <a:gd name="connsiteX103" fmla="*/ 207828 w 583294"/>
                <a:gd name="connsiteY103" fmla="*/ 255136 h 605593"/>
                <a:gd name="connsiteX104" fmla="*/ 186063 w 583294"/>
                <a:gd name="connsiteY104" fmla="*/ 214288 h 605593"/>
                <a:gd name="connsiteX105" fmla="*/ 179500 w 583294"/>
                <a:gd name="connsiteY105" fmla="*/ 197140 h 605593"/>
                <a:gd name="connsiteX106" fmla="*/ 168344 w 583294"/>
                <a:gd name="connsiteY106" fmla="*/ 173331 h 605593"/>
                <a:gd name="connsiteX107" fmla="*/ 168344 w 583294"/>
                <a:gd name="connsiteY107" fmla="*/ 150722 h 605593"/>
                <a:gd name="connsiteX108" fmla="*/ 174141 w 583294"/>
                <a:gd name="connsiteY108" fmla="*/ 132701 h 605593"/>
                <a:gd name="connsiteX109" fmla="*/ 174141 w 583294"/>
                <a:gd name="connsiteY109" fmla="*/ 101027 h 605593"/>
                <a:gd name="connsiteX110" fmla="*/ 275311 w 583294"/>
                <a:gd name="connsiteY110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íŝľïḋê"/>
          <p:cNvGrpSpPr/>
          <p:nvPr/>
        </p:nvGrpSpPr>
        <p:grpSpPr>
          <a:xfrm>
            <a:off x="2834609" y="3197312"/>
            <a:ext cx="1652497" cy="825964"/>
            <a:chOff x="673100" y="1383273"/>
            <a:chExt cx="2786743" cy="1298797"/>
          </a:xfrm>
        </p:grpSpPr>
        <p:sp>
          <p:nvSpPr>
            <p:cNvPr id="56" name="îśḻïḑè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9" name="ïṩḷïḓê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2" name="íS1íḑê"/>
          <p:cNvGrpSpPr/>
          <p:nvPr/>
        </p:nvGrpSpPr>
        <p:grpSpPr>
          <a:xfrm>
            <a:off x="4582889" y="3197312"/>
            <a:ext cx="1652497" cy="825964"/>
            <a:chOff x="673100" y="1383273"/>
            <a:chExt cx="2786743" cy="1298797"/>
          </a:xfrm>
        </p:grpSpPr>
        <p:sp>
          <p:nvSpPr>
            <p:cNvPr id="54" name="iṧļïdê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îśliďè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中期计划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î$ḷíḓe"/>
          <p:cNvGrpSpPr/>
          <p:nvPr/>
        </p:nvGrpSpPr>
        <p:grpSpPr>
          <a:xfrm>
            <a:off x="6331169" y="3197312"/>
            <a:ext cx="1652497" cy="825964"/>
            <a:chOff x="673100" y="1383273"/>
            <a:chExt cx="2786743" cy="1298797"/>
          </a:xfrm>
        </p:grpSpPr>
        <p:sp>
          <p:nvSpPr>
            <p:cNvPr id="51" name="iṥ1îḑe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3" name="îş1îdê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长期计划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4" name="îşḷiḓé"/>
          <p:cNvGrpSpPr/>
          <p:nvPr/>
        </p:nvGrpSpPr>
        <p:grpSpPr>
          <a:xfrm>
            <a:off x="8079448" y="3197312"/>
            <a:ext cx="1652497" cy="825964"/>
            <a:chOff x="673100" y="1383273"/>
            <a:chExt cx="2786743" cy="1298797"/>
          </a:xfrm>
        </p:grpSpPr>
        <p:sp>
          <p:nvSpPr>
            <p:cNvPr id="48" name="îṥľiḋé"/>
            <p:cNvSpPr/>
            <p:nvPr/>
          </p:nvSpPr>
          <p:spPr bwMode="auto">
            <a:xfrm>
              <a:off x="673100" y="1890123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0" name="îṧ1îdè"/>
            <p:cNvSpPr txBox="1"/>
            <p:nvPr/>
          </p:nvSpPr>
          <p:spPr bwMode="auto">
            <a:xfrm>
              <a:off x="673100" y="1383273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规划发展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目标规划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H="1">
            <a:off x="399227" y="2799140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ïSļiḓê"/>
          <p:cNvGrpSpPr/>
          <p:nvPr/>
        </p:nvGrpSpPr>
        <p:grpSpPr>
          <a:xfrm>
            <a:off x="4118035" y="2547186"/>
            <a:ext cx="4334956" cy="2167959"/>
            <a:chOff x="2959509" y="2989483"/>
            <a:chExt cx="6313230" cy="3157317"/>
          </a:xfrm>
        </p:grpSpPr>
        <p:sp>
          <p:nvSpPr>
            <p:cNvPr id="42" name="íṣ1íḋè"/>
            <p:cNvSpPr/>
            <p:nvPr/>
          </p:nvSpPr>
          <p:spPr>
            <a:xfrm>
              <a:off x="6139295" y="2989483"/>
              <a:ext cx="1453105" cy="489212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îṧ1íḑê"/>
            <p:cNvSpPr/>
            <p:nvPr/>
          </p:nvSpPr>
          <p:spPr>
            <a:xfrm>
              <a:off x="6128463" y="3227893"/>
              <a:ext cx="1345220" cy="452891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iSlïdê"/>
            <p:cNvSpPr/>
            <p:nvPr/>
          </p:nvSpPr>
          <p:spPr>
            <a:xfrm>
              <a:off x="4638859" y="2990072"/>
              <a:ext cx="1448323" cy="486944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ï$1iḍè"/>
            <p:cNvSpPr/>
            <p:nvPr/>
          </p:nvSpPr>
          <p:spPr>
            <a:xfrm>
              <a:off x="4739426" y="3228437"/>
              <a:ext cx="1340794" cy="450791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ïsļiďe"/>
            <p:cNvSpPr/>
            <p:nvPr/>
          </p:nvSpPr>
          <p:spPr>
            <a:xfrm>
              <a:off x="3480345" y="3381667"/>
              <a:ext cx="1183228" cy="109569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î$ļíde"/>
            <p:cNvSpPr/>
            <p:nvPr/>
          </p:nvSpPr>
          <p:spPr>
            <a:xfrm>
              <a:off x="3666925" y="3590959"/>
              <a:ext cx="1095379" cy="1014343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îś1îdè"/>
            <p:cNvSpPr/>
            <p:nvPr/>
          </p:nvSpPr>
          <p:spPr>
            <a:xfrm>
              <a:off x="2959509" y="4450870"/>
              <a:ext cx="613664" cy="1691613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ïşliḍe"/>
            <p:cNvSpPr/>
            <p:nvPr/>
          </p:nvSpPr>
          <p:spPr>
            <a:xfrm>
              <a:off x="3184758" y="4580780"/>
              <a:ext cx="568103" cy="1566020"/>
            </a:xfrm>
            <a:custGeom>
              <a:avLst/>
              <a:gdLst>
                <a:gd name="connsiteX0" fmla="*/ 432025 w 538429"/>
                <a:gd name="connsiteY0" fmla="*/ 0 h 1484224"/>
                <a:gd name="connsiteX1" fmla="*/ 538429 w 538429"/>
                <a:gd name="connsiteY1" fmla="*/ 61432 h 1484224"/>
                <a:gd name="connsiteX2" fmla="*/ 461359 w 538429"/>
                <a:gd name="connsiteY2" fmla="*/ 188876 h 1484224"/>
                <a:gd name="connsiteX3" fmla="*/ 122880 w 538429"/>
                <a:gd name="connsiteY3" fmla="*/ 1484223 h 1484224"/>
                <a:gd name="connsiteX4" fmla="*/ 122880 w 538429"/>
                <a:gd name="connsiteY4" fmla="*/ 1484224 h 1484224"/>
                <a:gd name="connsiteX5" fmla="*/ 0 w 538429"/>
                <a:gd name="connsiteY5" fmla="*/ 1484224 h 1484224"/>
                <a:gd name="connsiteX6" fmla="*/ 354208 w 538429"/>
                <a:gd name="connsiteY6" fmla="*/ 128679 h 1484224"/>
                <a:gd name="connsiteX7" fmla="*/ 432025 w 538429"/>
                <a:gd name="connsiteY7" fmla="*/ 0 h 14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429" h="1484224">
                  <a:moveTo>
                    <a:pt x="432025" y="0"/>
                  </a:moveTo>
                  <a:lnTo>
                    <a:pt x="538429" y="61432"/>
                  </a:lnTo>
                  <a:lnTo>
                    <a:pt x="461359" y="188876"/>
                  </a:lnTo>
                  <a:cubicBezTo>
                    <a:pt x="245829" y="571697"/>
                    <a:pt x="122880" y="1013602"/>
                    <a:pt x="122880" y="1484223"/>
                  </a:cubicBezTo>
                  <a:lnTo>
                    <a:pt x="122880" y="1484224"/>
                  </a:lnTo>
                  <a:lnTo>
                    <a:pt x="0" y="1484224"/>
                  </a:lnTo>
                  <a:cubicBezTo>
                    <a:pt x="0" y="991732"/>
                    <a:pt x="128663" y="529291"/>
                    <a:pt x="354208" y="128679"/>
                  </a:cubicBezTo>
                  <a:lnTo>
                    <a:pt x="4320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íṣ1îḓé"/>
            <p:cNvSpPr/>
            <p:nvPr/>
          </p:nvSpPr>
          <p:spPr>
            <a:xfrm>
              <a:off x="7568221" y="3382067"/>
              <a:ext cx="1178759" cy="1097764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îślîḑe"/>
            <p:cNvSpPr/>
            <p:nvPr/>
          </p:nvSpPr>
          <p:spPr>
            <a:xfrm>
              <a:off x="7451300" y="3591329"/>
              <a:ext cx="1091243" cy="1016262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îṩḻïďè"/>
            <p:cNvSpPr/>
            <p:nvPr/>
          </p:nvSpPr>
          <p:spPr>
            <a:xfrm>
              <a:off x="8658621" y="4450869"/>
              <a:ext cx="614118" cy="168808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iṣ1iḍê"/>
            <p:cNvSpPr/>
            <p:nvPr/>
          </p:nvSpPr>
          <p:spPr>
            <a:xfrm>
              <a:off x="8460745" y="4580779"/>
              <a:ext cx="568523" cy="1562750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3459262" y="4715145"/>
            <a:ext cx="5652503" cy="0"/>
          </a:xfrm>
          <a:prstGeom prst="line">
            <a:avLst/>
          </a:prstGeom>
          <a:ln w="28575">
            <a:solidFill>
              <a:srgbClr val="FABC2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$1îḋè"/>
          <p:cNvSpPr/>
          <p:nvPr/>
        </p:nvSpPr>
        <p:spPr bwMode="auto">
          <a:xfrm>
            <a:off x="5696886" y="3188500"/>
            <a:ext cx="1177255" cy="1526645"/>
          </a:xfrm>
          <a:custGeom>
            <a:avLst/>
            <a:gdLst>
              <a:gd name="T0" fmla="*/ 128 w 2496"/>
              <a:gd name="T1" fmla="*/ 576 h 3243"/>
              <a:gd name="T2" fmla="*/ 102 w 2496"/>
              <a:gd name="T3" fmla="*/ 528 h 3243"/>
              <a:gd name="T4" fmla="*/ 96 w 2496"/>
              <a:gd name="T5" fmla="*/ 491 h 3243"/>
              <a:gd name="T6" fmla="*/ 48 w 2496"/>
              <a:gd name="T7" fmla="*/ 427 h 3243"/>
              <a:gd name="T8" fmla="*/ 96 w 2496"/>
              <a:gd name="T9" fmla="*/ 411 h 3243"/>
              <a:gd name="T10" fmla="*/ 198 w 2496"/>
              <a:gd name="T11" fmla="*/ 459 h 3243"/>
              <a:gd name="T12" fmla="*/ 235 w 2496"/>
              <a:gd name="T13" fmla="*/ 400 h 3243"/>
              <a:gd name="T14" fmla="*/ 288 w 2496"/>
              <a:gd name="T15" fmla="*/ 549 h 3243"/>
              <a:gd name="T16" fmla="*/ 342 w 2496"/>
              <a:gd name="T17" fmla="*/ 565 h 3243"/>
              <a:gd name="T18" fmla="*/ 598 w 2496"/>
              <a:gd name="T19" fmla="*/ 683 h 3243"/>
              <a:gd name="T20" fmla="*/ 779 w 2496"/>
              <a:gd name="T21" fmla="*/ 731 h 3243"/>
              <a:gd name="T22" fmla="*/ 907 w 2496"/>
              <a:gd name="T23" fmla="*/ 704 h 3243"/>
              <a:gd name="T24" fmla="*/ 1136 w 2496"/>
              <a:gd name="T25" fmla="*/ 677 h 3243"/>
              <a:gd name="T26" fmla="*/ 1104 w 2496"/>
              <a:gd name="T27" fmla="*/ 565 h 3243"/>
              <a:gd name="T28" fmla="*/ 1104 w 2496"/>
              <a:gd name="T29" fmla="*/ 261 h 3243"/>
              <a:gd name="T30" fmla="*/ 1312 w 2496"/>
              <a:gd name="T31" fmla="*/ 389 h 3243"/>
              <a:gd name="T32" fmla="*/ 1318 w 2496"/>
              <a:gd name="T33" fmla="*/ 560 h 3243"/>
              <a:gd name="T34" fmla="*/ 1483 w 2496"/>
              <a:gd name="T35" fmla="*/ 517 h 3243"/>
              <a:gd name="T36" fmla="*/ 1755 w 2496"/>
              <a:gd name="T37" fmla="*/ 528 h 3243"/>
              <a:gd name="T38" fmla="*/ 2080 w 2496"/>
              <a:gd name="T39" fmla="*/ 325 h 3243"/>
              <a:gd name="T40" fmla="*/ 2203 w 2496"/>
              <a:gd name="T41" fmla="*/ 128 h 3243"/>
              <a:gd name="T42" fmla="*/ 2235 w 2496"/>
              <a:gd name="T43" fmla="*/ 101 h 3243"/>
              <a:gd name="T44" fmla="*/ 2411 w 2496"/>
              <a:gd name="T45" fmla="*/ 0 h 3243"/>
              <a:gd name="T46" fmla="*/ 2352 w 2496"/>
              <a:gd name="T47" fmla="*/ 96 h 3243"/>
              <a:gd name="T48" fmla="*/ 2470 w 2496"/>
              <a:gd name="T49" fmla="*/ 32 h 3243"/>
              <a:gd name="T50" fmla="*/ 2448 w 2496"/>
              <a:gd name="T51" fmla="*/ 85 h 3243"/>
              <a:gd name="T52" fmla="*/ 2390 w 2496"/>
              <a:gd name="T53" fmla="*/ 165 h 3243"/>
              <a:gd name="T54" fmla="*/ 2480 w 2496"/>
              <a:gd name="T55" fmla="*/ 165 h 3243"/>
              <a:gd name="T56" fmla="*/ 2267 w 2496"/>
              <a:gd name="T57" fmla="*/ 299 h 3243"/>
              <a:gd name="T58" fmla="*/ 2208 w 2496"/>
              <a:gd name="T59" fmla="*/ 416 h 3243"/>
              <a:gd name="T60" fmla="*/ 1936 w 2496"/>
              <a:gd name="T61" fmla="*/ 651 h 3243"/>
              <a:gd name="T62" fmla="*/ 1654 w 2496"/>
              <a:gd name="T63" fmla="*/ 992 h 3243"/>
              <a:gd name="T64" fmla="*/ 1718 w 2496"/>
              <a:gd name="T65" fmla="*/ 1605 h 3243"/>
              <a:gd name="T66" fmla="*/ 1579 w 2496"/>
              <a:gd name="T67" fmla="*/ 1595 h 3243"/>
              <a:gd name="T68" fmla="*/ 1606 w 2496"/>
              <a:gd name="T69" fmla="*/ 2235 h 3243"/>
              <a:gd name="T70" fmla="*/ 1648 w 2496"/>
              <a:gd name="T71" fmla="*/ 2709 h 3243"/>
              <a:gd name="T72" fmla="*/ 1659 w 2496"/>
              <a:gd name="T73" fmla="*/ 3029 h 3243"/>
              <a:gd name="T74" fmla="*/ 1520 w 2496"/>
              <a:gd name="T75" fmla="*/ 3200 h 3243"/>
              <a:gd name="T76" fmla="*/ 1451 w 2496"/>
              <a:gd name="T77" fmla="*/ 2987 h 3243"/>
              <a:gd name="T78" fmla="*/ 1419 w 2496"/>
              <a:gd name="T79" fmla="*/ 2485 h 3243"/>
              <a:gd name="T80" fmla="*/ 1291 w 2496"/>
              <a:gd name="T81" fmla="*/ 1931 h 3243"/>
              <a:gd name="T82" fmla="*/ 1264 w 2496"/>
              <a:gd name="T83" fmla="*/ 2400 h 3243"/>
              <a:gd name="T84" fmla="*/ 1344 w 2496"/>
              <a:gd name="T85" fmla="*/ 2928 h 3243"/>
              <a:gd name="T86" fmla="*/ 1323 w 2496"/>
              <a:gd name="T87" fmla="*/ 3131 h 3243"/>
              <a:gd name="T88" fmla="*/ 992 w 2496"/>
              <a:gd name="T89" fmla="*/ 3109 h 3243"/>
              <a:gd name="T90" fmla="*/ 1142 w 2496"/>
              <a:gd name="T91" fmla="*/ 2907 h 3243"/>
              <a:gd name="T92" fmla="*/ 1078 w 2496"/>
              <a:gd name="T93" fmla="*/ 2517 h 3243"/>
              <a:gd name="T94" fmla="*/ 1003 w 2496"/>
              <a:gd name="T95" fmla="*/ 2027 h 3243"/>
              <a:gd name="T96" fmla="*/ 779 w 2496"/>
              <a:gd name="T97" fmla="*/ 1653 h 3243"/>
              <a:gd name="T98" fmla="*/ 848 w 2496"/>
              <a:gd name="T99" fmla="*/ 923 h 3243"/>
              <a:gd name="T100" fmla="*/ 267 w 2496"/>
              <a:gd name="T101" fmla="*/ 64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6" h="3243">
                <a:moveTo>
                  <a:pt x="256" y="629"/>
                </a:moveTo>
                <a:cubicBezTo>
                  <a:pt x="256" y="629"/>
                  <a:pt x="240" y="592"/>
                  <a:pt x="198" y="597"/>
                </a:cubicBezTo>
                <a:cubicBezTo>
                  <a:pt x="198" y="597"/>
                  <a:pt x="144" y="587"/>
                  <a:pt x="128" y="576"/>
                </a:cubicBezTo>
                <a:cubicBezTo>
                  <a:pt x="112" y="565"/>
                  <a:pt x="32" y="555"/>
                  <a:pt x="32" y="544"/>
                </a:cubicBezTo>
                <a:cubicBezTo>
                  <a:pt x="32" y="544"/>
                  <a:pt x="32" y="528"/>
                  <a:pt x="64" y="533"/>
                </a:cubicBezTo>
                <a:cubicBezTo>
                  <a:pt x="64" y="533"/>
                  <a:pt x="150" y="555"/>
                  <a:pt x="102" y="528"/>
                </a:cubicBezTo>
                <a:cubicBezTo>
                  <a:pt x="27" y="491"/>
                  <a:pt x="27" y="491"/>
                  <a:pt x="27" y="491"/>
                </a:cubicBezTo>
                <a:cubicBezTo>
                  <a:pt x="27" y="491"/>
                  <a:pt x="0" y="459"/>
                  <a:pt x="38" y="469"/>
                </a:cubicBezTo>
                <a:cubicBezTo>
                  <a:pt x="96" y="491"/>
                  <a:pt x="96" y="491"/>
                  <a:pt x="96" y="491"/>
                </a:cubicBezTo>
                <a:cubicBezTo>
                  <a:pt x="96" y="491"/>
                  <a:pt x="112" y="480"/>
                  <a:pt x="86" y="469"/>
                </a:cubicBezTo>
                <a:cubicBezTo>
                  <a:pt x="38" y="443"/>
                  <a:pt x="38" y="443"/>
                  <a:pt x="38" y="443"/>
                </a:cubicBezTo>
                <a:cubicBezTo>
                  <a:pt x="38" y="443"/>
                  <a:pt x="22" y="416"/>
                  <a:pt x="48" y="427"/>
                </a:cubicBezTo>
                <a:cubicBezTo>
                  <a:pt x="112" y="459"/>
                  <a:pt x="112" y="459"/>
                  <a:pt x="112" y="459"/>
                </a:cubicBezTo>
                <a:cubicBezTo>
                  <a:pt x="112" y="459"/>
                  <a:pt x="160" y="464"/>
                  <a:pt x="128" y="443"/>
                </a:cubicBezTo>
                <a:cubicBezTo>
                  <a:pt x="96" y="411"/>
                  <a:pt x="96" y="411"/>
                  <a:pt x="96" y="411"/>
                </a:cubicBezTo>
                <a:cubicBezTo>
                  <a:pt x="96" y="411"/>
                  <a:pt x="70" y="373"/>
                  <a:pt x="107" y="395"/>
                </a:cubicBezTo>
                <a:cubicBezTo>
                  <a:pt x="107" y="395"/>
                  <a:pt x="139" y="416"/>
                  <a:pt x="160" y="437"/>
                </a:cubicBezTo>
                <a:cubicBezTo>
                  <a:pt x="182" y="459"/>
                  <a:pt x="187" y="464"/>
                  <a:pt x="198" y="459"/>
                </a:cubicBezTo>
                <a:cubicBezTo>
                  <a:pt x="214" y="459"/>
                  <a:pt x="214" y="448"/>
                  <a:pt x="214" y="437"/>
                </a:cubicBezTo>
                <a:cubicBezTo>
                  <a:pt x="214" y="427"/>
                  <a:pt x="203" y="400"/>
                  <a:pt x="219" y="389"/>
                </a:cubicBezTo>
                <a:cubicBezTo>
                  <a:pt x="235" y="379"/>
                  <a:pt x="235" y="373"/>
                  <a:pt x="235" y="400"/>
                </a:cubicBezTo>
                <a:cubicBezTo>
                  <a:pt x="240" y="427"/>
                  <a:pt x="240" y="443"/>
                  <a:pt x="256" y="459"/>
                </a:cubicBezTo>
                <a:cubicBezTo>
                  <a:pt x="267" y="475"/>
                  <a:pt x="262" y="485"/>
                  <a:pt x="267" y="507"/>
                </a:cubicBezTo>
                <a:cubicBezTo>
                  <a:pt x="267" y="533"/>
                  <a:pt x="272" y="544"/>
                  <a:pt x="288" y="549"/>
                </a:cubicBezTo>
                <a:cubicBezTo>
                  <a:pt x="304" y="560"/>
                  <a:pt x="310" y="565"/>
                  <a:pt x="310" y="565"/>
                </a:cubicBezTo>
                <a:cubicBezTo>
                  <a:pt x="326" y="560"/>
                  <a:pt x="326" y="560"/>
                  <a:pt x="326" y="560"/>
                </a:cubicBezTo>
                <a:cubicBezTo>
                  <a:pt x="342" y="565"/>
                  <a:pt x="342" y="565"/>
                  <a:pt x="342" y="565"/>
                </a:cubicBezTo>
                <a:cubicBezTo>
                  <a:pt x="342" y="565"/>
                  <a:pt x="448" y="619"/>
                  <a:pt x="475" y="640"/>
                </a:cubicBezTo>
                <a:cubicBezTo>
                  <a:pt x="502" y="656"/>
                  <a:pt x="507" y="667"/>
                  <a:pt x="528" y="672"/>
                </a:cubicBezTo>
                <a:cubicBezTo>
                  <a:pt x="555" y="677"/>
                  <a:pt x="571" y="667"/>
                  <a:pt x="598" y="683"/>
                </a:cubicBezTo>
                <a:cubicBezTo>
                  <a:pt x="630" y="699"/>
                  <a:pt x="656" y="715"/>
                  <a:pt x="672" y="720"/>
                </a:cubicBezTo>
                <a:cubicBezTo>
                  <a:pt x="694" y="725"/>
                  <a:pt x="731" y="731"/>
                  <a:pt x="742" y="725"/>
                </a:cubicBezTo>
                <a:cubicBezTo>
                  <a:pt x="758" y="720"/>
                  <a:pt x="763" y="725"/>
                  <a:pt x="779" y="731"/>
                </a:cubicBezTo>
                <a:cubicBezTo>
                  <a:pt x="790" y="741"/>
                  <a:pt x="800" y="736"/>
                  <a:pt x="822" y="731"/>
                </a:cubicBezTo>
                <a:cubicBezTo>
                  <a:pt x="843" y="725"/>
                  <a:pt x="843" y="731"/>
                  <a:pt x="859" y="736"/>
                </a:cubicBezTo>
                <a:cubicBezTo>
                  <a:pt x="870" y="741"/>
                  <a:pt x="896" y="715"/>
                  <a:pt x="907" y="704"/>
                </a:cubicBezTo>
                <a:cubicBezTo>
                  <a:pt x="918" y="693"/>
                  <a:pt x="902" y="640"/>
                  <a:pt x="971" y="645"/>
                </a:cubicBezTo>
                <a:cubicBezTo>
                  <a:pt x="1040" y="645"/>
                  <a:pt x="1046" y="661"/>
                  <a:pt x="1078" y="667"/>
                </a:cubicBezTo>
                <a:cubicBezTo>
                  <a:pt x="1110" y="677"/>
                  <a:pt x="1120" y="699"/>
                  <a:pt x="1136" y="677"/>
                </a:cubicBezTo>
                <a:cubicBezTo>
                  <a:pt x="1152" y="656"/>
                  <a:pt x="1152" y="656"/>
                  <a:pt x="1152" y="656"/>
                </a:cubicBezTo>
                <a:cubicBezTo>
                  <a:pt x="1152" y="656"/>
                  <a:pt x="1131" y="619"/>
                  <a:pt x="1131" y="603"/>
                </a:cubicBezTo>
                <a:cubicBezTo>
                  <a:pt x="1131" y="581"/>
                  <a:pt x="1115" y="576"/>
                  <a:pt x="1104" y="565"/>
                </a:cubicBezTo>
                <a:cubicBezTo>
                  <a:pt x="1094" y="549"/>
                  <a:pt x="1003" y="464"/>
                  <a:pt x="1051" y="469"/>
                </a:cubicBezTo>
                <a:cubicBezTo>
                  <a:pt x="1051" y="469"/>
                  <a:pt x="1008" y="405"/>
                  <a:pt x="1035" y="357"/>
                </a:cubicBezTo>
                <a:cubicBezTo>
                  <a:pt x="1056" y="304"/>
                  <a:pt x="1051" y="272"/>
                  <a:pt x="1104" y="261"/>
                </a:cubicBezTo>
                <a:cubicBezTo>
                  <a:pt x="1158" y="251"/>
                  <a:pt x="1168" y="224"/>
                  <a:pt x="1216" y="256"/>
                </a:cubicBezTo>
                <a:cubicBezTo>
                  <a:pt x="1264" y="283"/>
                  <a:pt x="1280" y="293"/>
                  <a:pt x="1291" y="315"/>
                </a:cubicBezTo>
                <a:cubicBezTo>
                  <a:pt x="1302" y="336"/>
                  <a:pt x="1302" y="373"/>
                  <a:pt x="1312" y="389"/>
                </a:cubicBezTo>
                <a:cubicBezTo>
                  <a:pt x="1323" y="411"/>
                  <a:pt x="1344" y="421"/>
                  <a:pt x="1328" y="464"/>
                </a:cubicBezTo>
                <a:cubicBezTo>
                  <a:pt x="1328" y="464"/>
                  <a:pt x="1323" y="496"/>
                  <a:pt x="1312" y="501"/>
                </a:cubicBezTo>
                <a:cubicBezTo>
                  <a:pt x="1312" y="501"/>
                  <a:pt x="1318" y="544"/>
                  <a:pt x="1318" y="560"/>
                </a:cubicBezTo>
                <a:cubicBezTo>
                  <a:pt x="1355" y="597"/>
                  <a:pt x="1355" y="597"/>
                  <a:pt x="1355" y="597"/>
                </a:cubicBezTo>
                <a:cubicBezTo>
                  <a:pt x="1355" y="597"/>
                  <a:pt x="1403" y="619"/>
                  <a:pt x="1424" y="597"/>
                </a:cubicBezTo>
                <a:cubicBezTo>
                  <a:pt x="1451" y="581"/>
                  <a:pt x="1440" y="512"/>
                  <a:pt x="1483" y="517"/>
                </a:cubicBezTo>
                <a:cubicBezTo>
                  <a:pt x="1526" y="517"/>
                  <a:pt x="1526" y="544"/>
                  <a:pt x="1568" y="560"/>
                </a:cubicBezTo>
                <a:cubicBezTo>
                  <a:pt x="1606" y="571"/>
                  <a:pt x="1638" y="576"/>
                  <a:pt x="1670" y="565"/>
                </a:cubicBezTo>
                <a:cubicBezTo>
                  <a:pt x="1707" y="549"/>
                  <a:pt x="1744" y="539"/>
                  <a:pt x="1755" y="528"/>
                </a:cubicBezTo>
                <a:cubicBezTo>
                  <a:pt x="1771" y="517"/>
                  <a:pt x="1819" y="501"/>
                  <a:pt x="1846" y="496"/>
                </a:cubicBezTo>
                <a:cubicBezTo>
                  <a:pt x="1872" y="485"/>
                  <a:pt x="1931" y="459"/>
                  <a:pt x="1968" y="416"/>
                </a:cubicBezTo>
                <a:cubicBezTo>
                  <a:pt x="2011" y="368"/>
                  <a:pt x="2064" y="341"/>
                  <a:pt x="2080" y="325"/>
                </a:cubicBezTo>
                <a:cubicBezTo>
                  <a:pt x="2102" y="309"/>
                  <a:pt x="2139" y="261"/>
                  <a:pt x="2155" y="261"/>
                </a:cubicBezTo>
                <a:cubicBezTo>
                  <a:pt x="2155" y="261"/>
                  <a:pt x="2203" y="240"/>
                  <a:pt x="2203" y="213"/>
                </a:cubicBezTo>
                <a:cubicBezTo>
                  <a:pt x="2203" y="213"/>
                  <a:pt x="2192" y="144"/>
                  <a:pt x="2203" y="128"/>
                </a:cubicBezTo>
                <a:cubicBezTo>
                  <a:pt x="2208" y="107"/>
                  <a:pt x="2203" y="85"/>
                  <a:pt x="2198" y="75"/>
                </a:cubicBezTo>
                <a:cubicBezTo>
                  <a:pt x="2198" y="59"/>
                  <a:pt x="2182" y="32"/>
                  <a:pt x="2214" y="48"/>
                </a:cubicBezTo>
                <a:cubicBezTo>
                  <a:pt x="2246" y="69"/>
                  <a:pt x="2246" y="80"/>
                  <a:pt x="2235" y="101"/>
                </a:cubicBezTo>
                <a:cubicBezTo>
                  <a:pt x="2235" y="101"/>
                  <a:pt x="2235" y="123"/>
                  <a:pt x="2251" y="117"/>
                </a:cubicBezTo>
                <a:cubicBezTo>
                  <a:pt x="2262" y="112"/>
                  <a:pt x="2304" y="91"/>
                  <a:pt x="2315" y="85"/>
                </a:cubicBezTo>
                <a:cubicBezTo>
                  <a:pt x="2326" y="75"/>
                  <a:pt x="2384" y="0"/>
                  <a:pt x="2411" y="0"/>
                </a:cubicBezTo>
                <a:cubicBezTo>
                  <a:pt x="2432" y="5"/>
                  <a:pt x="2416" y="11"/>
                  <a:pt x="2411" y="21"/>
                </a:cubicBezTo>
                <a:cubicBezTo>
                  <a:pt x="2400" y="32"/>
                  <a:pt x="2384" y="48"/>
                  <a:pt x="2374" y="59"/>
                </a:cubicBezTo>
                <a:cubicBezTo>
                  <a:pt x="2363" y="64"/>
                  <a:pt x="2352" y="96"/>
                  <a:pt x="2352" y="96"/>
                </a:cubicBezTo>
                <a:cubicBezTo>
                  <a:pt x="2352" y="96"/>
                  <a:pt x="2368" y="85"/>
                  <a:pt x="2384" y="75"/>
                </a:cubicBezTo>
                <a:cubicBezTo>
                  <a:pt x="2400" y="64"/>
                  <a:pt x="2422" y="48"/>
                  <a:pt x="2438" y="43"/>
                </a:cubicBezTo>
                <a:cubicBezTo>
                  <a:pt x="2448" y="37"/>
                  <a:pt x="2459" y="21"/>
                  <a:pt x="2470" y="32"/>
                </a:cubicBezTo>
                <a:cubicBezTo>
                  <a:pt x="2480" y="43"/>
                  <a:pt x="2475" y="48"/>
                  <a:pt x="2459" y="59"/>
                </a:cubicBezTo>
                <a:cubicBezTo>
                  <a:pt x="2443" y="69"/>
                  <a:pt x="2374" y="123"/>
                  <a:pt x="2374" y="133"/>
                </a:cubicBezTo>
                <a:cubicBezTo>
                  <a:pt x="2379" y="144"/>
                  <a:pt x="2432" y="96"/>
                  <a:pt x="2448" y="85"/>
                </a:cubicBezTo>
                <a:cubicBezTo>
                  <a:pt x="2464" y="80"/>
                  <a:pt x="2480" y="64"/>
                  <a:pt x="2486" y="75"/>
                </a:cubicBezTo>
                <a:cubicBezTo>
                  <a:pt x="2486" y="85"/>
                  <a:pt x="2491" y="91"/>
                  <a:pt x="2464" y="107"/>
                </a:cubicBezTo>
                <a:cubicBezTo>
                  <a:pt x="2443" y="123"/>
                  <a:pt x="2395" y="149"/>
                  <a:pt x="2390" y="165"/>
                </a:cubicBezTo>
                <a:cubicBezTo>
                  <a:pt x="2379" y="181"/>
                  <a:pt x="2390" y="181"/>
                  <a:pt x="2406" y="181"/>
                </a:cubicBezTo>
                <a:cubicBezTo>
                  <a:pt x="2416" y="181"/>
                  <a:pt x="2438" y="171"/>
                  <a:pt x="2454" y="160"/>
                </a:cubicBezTo>
                <a:cubicBezTo>
                  <a:pt x="2470" y="149"/>
                  <a:pt x="2496" y="149"/>
                  <a:pt x="2480" y="165"/>
                </a:cubicBezTo>
                <a:cubicBezTo>
                  <a:pt x="2470" y="181"/>
                  <a:pt x="2448" y="192"/>
                  <a:pt x="2422" y="203"/>
                </a:cubicBezTo>
                <a:cubicBezTo>
                  <a:pt x="2390" y="213"/>
                  <a:pt x="2379" y="213"/>
                  <a:pt x="2352" y="235"/>
                </a:cubicBezTo>
                <a:cubicBezTo>
                  <a:pt x="2320" y="256"/>
                  <a:pt x="2294" y="288"/>
                  <a:pt x="2267" y="299"/>
                </a:cubicBezTo>
                <a:cubicBezTo>
                  <a:pt x="2240" y="309"/>
                  <a:pt x="2251" y="288"/>
                  <a:pt x="2240" y="320"/>
                </a:cubicBezTo>
                <a:cubicBezTo>
                  <a:pt x="2230" y="357"/>
                  <a:pt x="2251" y="373"/>
                  <a:pt x="2251" y="373"/>
                </a:cubicBezTo>
                <a:cubicBezTo>
                  <a:pt x="2251" y="373"/>
                  <a:pt x="2256" y="373"/>
                  <a:pt x="2208" y="416"/>
                </a:cubicBezTo>
                <a:cubicBezTo>
                  <a:pt x="2160" y="459"/>
                  <a:pt x="2091" y="539"/>
                  <a:pt x="2064" y="560"/>
                </a:cubicBezTo>
                <a:cubicBezTo>
                  <a:pt x="2043" y="581"/>
                  <a:pt x="2006" y="581"/>
                  <a:pt x="1984" y="608"/>
                </a:cubicBezTo>
                <a:cubicBezTo>
                  <a:pt x="1958" y="629"/>
                  <a:pt x="1958" y="635"/>
                  <a:pt x="1936" y="651"/>
                </a:cubicBezTo>
                <a:cubicBezTo>
                  <a:pt x="1920" y="667"/>
                  <a:pt x="1819" y="704"/>
                  <a:pt x="1776" y="725"/>
                </a:cubicBezTo>
                <a:cubicBezTo>
                  <a:pt x="1734" y="747"/>
                  <a:pt x="1670" y="752"/>
                  <a:pt x="1654" y="811"/>
                </a:cubicBezTo>
                <a:cubicBezTo>
                  <a:pt x="1638" y="869"/>
                  <a:pt x="1643" y="912"/>
                  <a:pt x="1654" y="992"/>
                </a:cubicBezTo>
                <a:cubicBezTo>
                  <a:pt x="1659" y="1072"/>
                  <a:pt x="1686" y="1216"/>
                  <a:pt x="1691" y="1280"/>
                </a:cubicBezTo>
                <a:cubicBezTo>
                  <a:pt x="1696" y="1344"/>
                  <a:pt x="1696" y="1413"/>
                  <a:pt x="1702" y="1461"/>
                </a:cubicBezTo>
                <a:cubicBezTo>
                  <a:pt x="1707" y="1509"/>
                  <a:pt x="1718" y="1605"/>
                  <a:pt x="1718" y="1605"/>
                </a:cubicBezTo>
                <a:cubicBezTo>
                  <a:pt x="1718" y="1605"/>
                  <a:pt x="1664" y="1643"/>
                  <a:pt x="1643" y="1579"/>
                </a:cubicBezTo>
                <a:cubicBezTo>
                  <a:pt x="1616" y="1509"/>
                  <a:pt x="1643" y="1568"/>
                  <a:pt x="1643" y="1568"/>
                </a:cubicBezTo>
                <a:cubicBezTo>
                  <a:pt x="1643" y="1568"/>
                  <a:pt x="1595" y="1595"/>
                  <a:pt x="1579" y="1595"/>
                </a:cubicBezTo>
                <a:cubicBezTo>
                  <a:pt x="1579" y="1595"/>
                  <a:pt x="1574" y="1653"/>
                  <a:pt x="1584" y="1707"/>
                </a:cubicBezTo>
                <a:cubicBezTo>
                  <a:pt x="1595" y="1765"/>
                  <a:pt x="1590" y="1883"/>
                  <a:pt x="1600" y="1979"/>
                </a:cubicBezTo>
                <a:cubicBezTo>
                  <a:pt x="1611" y="2080"/>
                  <a:pt x="1600" y="2160"/>
                  <a:pt x="1606" y="2235"/>
                </a:cubicBezTo>
                <a:cubicBezTo>
                  <a:pt x="1611" y="2309"/>
                  <a:pt x="1584" y="2283"/>
                  <a:pt x="1600" y="2352"/>
                </a:cubicBezTo>
                <a:cubicBezTo>
                  <a:pt x="1622" y="2427"/>
                  <a:pt x="1632" y="2485"/>
                  <a:pt x="1643" y="2560"/>
                </a:cubicBezTo>
                <a:cubicBezTo>
                  <a:pt x="1654" y="2629"/>
                  <a:pt x="1654" y="2661"/>
                  <a:pt x="1648" y="2709"/>
                </a:cubicBezTo>
                <a:cubicBezTo>
                  <a:pt x="1643" y="2757"/>
                  <a:pt x="1643" y="2832"/>
                  <a:pt x="1638" y="2880"/>
                </a:cubicBezTo>
                <a:cubicBezTo>
                  <a:pt x="1638" y="2928"/>
                  <a:pt x="1632" y="2944"/>
                  <a:pt x="1659" y="2976"/>
                </a:cubicBezTo>
                <a:cubicBezTo>
                  <a:pt x="1686" y="3008"/>
                  <a:pt x="1670" y="3008"/>
                  <a:pt x="1659" y="3029"/>
                </a:cubicBezTo>
                <a:cubicBezTo>
                  <a:pt x="1648" y="3056"/>
                  <a:pt x="1632" y="3083"/>
                  <a:pt x="1632" y="3083"/>
                </a:cubicBezTo>
                <a:cubicBezTo>
                  <a:pt x="1632" y="3083"/>
                  <a:pt x="1696" y="3173"/>
                  <a:pt x="1664" y="3211"/>
                </a:cubicBezTo>
                <a:cubicBezTo>
                  <a:pt x="1664" y="3211"/>
                  <a:pt x="1542" y="3243"/>
                  <a:pt x="1520" y="3200"/>
                </a:cubicBezTo>
                <a:cubicBezTo>
                  <a:pt x="1520" y="3200"/>
                  <a:pt x="1494" y="3141"/>
                  <a:pt x="1504" y="3109"/>
                </a:cubicBezTo>
                <a:cubicBezTo>
                  <a:pt x="1504" y="3109"/>
                  <a:pt x="1467" y="3051"/>
                  <a:pt x="1451" y="3029"/>
                </a:cubicBezTo>
                <a:cubicBezTo>
                  <a:pt x="1440" y="3013"/>
                  <a:pt x="1430" y="2997"/>
                  <a:pt x="1451" y="2987"/>
                </a:cubicBezTo>
                <a:cubicBezTo>
                  <a:pt x="1472" y="2976"/>
                  <a:pt x="1472" y="2971"/>
                  <a:pt x="1462" y="2928"/>
                </a:cubicBezTo>
                <a:cubicBezTo>
                  <a:pt x="1456" y="2880"/>
                  <a:pt x="1435" y="2720"/>
                  <a:pt x="1430" y="2661"/>
                </a:cubicBezTo>
                <a:cubicBezTo>
                  <a:pt x="1430" y="2603"/>
                  <a:pt x="1419" y="2544"/>
                  <a:pt x="1419" y="2485"/>
                </a:cubicBezTo>
                <a:cubicBezTo>
                  <a:pt x="1414" y="2427"/>
                  <a:pt x="1414" y="2395"/>
                  <a:pt x="1398" y="2331"/>
                </a:cubicBezTo>
                <a:cubicBezTo>
                  <a:pt x="1387" y="2261"/>
                  <a:pt x="1355" y="2139"/>
                  <a:pt x="1344" y="2096"/>
                </a:cubicBezTo>
                <a:cubicBezTo>
                  <a:pt x="1334" y="2048"/>
                  <a:pt x="1302" y="1861"/>
                  <a:pt x="1291" y="1931"/>
                </a:cubicBezTo>
                <a:cubicBezTo>
                  <a:pt x="1291" y="1931"/>
                  <a:pt x="1270" y="2091"/>
                  <a:pt x="1275" y="2165"/>
                </a:cubicBezTo>
                <a:cubicBezTo>
                  <a:pt x="1280" y="2240"/>
                  <a:pt x="1270" y="2277"/>
                  <a:pt x="1264" y="2309"/>
                </a:cubicBezTo>
                <a:cubicBezTo>
                  <a:pt x="1254" y="2347"/>
                  <a:pt x="1254" y="2347"/>
                  <a:pt x="1264" y="2400"/>
                </a:cubicBezTo>
                <a:cubicBezTo>
                  <a:pt x="1275" y="2459"/>
                  <a:pt x="1286" y="2539"/>
                  <a:pt x="1291" y="2597"/>
                </a:cubicBezTo>
                <a:cubicBezTo>
                  <a:pt x="1302" y="2656"/>
                  <a:pt x="1296" y="2779"/>
                  <a:pt x="1312" y="2832"/>
                </a:cubicBezTo>
                <a:cubicBezTo>
                  <a:pt x="1334" y="2880"/>
                  <a:pt x="1355" y="2896"/>
                  <a:pt x="1344" y="2928"/>
                </a:cubicBezTo>
                <a:cubicBezTo>
                  <a:pt x="1339" y="2965"/>
                  <a:pt x="1318" y="2960"/>
                  <a:pt x="1323" y="2981"/>
                </a:cubicBezTo>
                <a:cubicBezTo>
                  <a:pt x="1328" y="3003"/>
                  <a:pt x="1339" y="3019"/>
                  <a:pt x="1339" y="3035"/>
                </a:cubicBezTo>
                <a:cubicBezTo>
                  <a:pt x="1339" y="3051"/>
                  <a:pt x="1344" y="3115"/>
                  <a:pt x="1323" y="3131"/>
                </a:cubicBezTo>
                <a:cubicBezTo>
                  <a:pt x="1323" y="3131"/>
                  <a:pt x="1216" y="3120"/>
                  <a:pt x="1174" y="3136"/>
                </a:cubicBezTo>
                <a:cubicBezTo>
                  <a:pt x="1174" y="3136"/>
                  <a:pt x="1003" y="3168"/>
                  <a:pt x="955" y="3131"/>
                </a:cubicBezTo>
                <a:cubicBezTo>
                  <a:pt x="955" y="3131"/>
                  <a:pt x="912" y="3104"/>
                  <a:pt x="992" y="3109"/>
                </a:cubicBezTo>
                <a:cubicBezTo>
                  <a:pt x="992" y="3109"/>
                  <a:pt x="1019" y="3115"/>
                  <a:pt x="1067" y="3067"/>
                </a:cubicBezTo>
                <a:cubicBezTo>
                  <a:pt x="1120" y="3019"/>
                  <a:pt x="1115" y="3029"/>
                  <a:pt x="1131" y="2997"/>
                </a:cubicBezTo>
                <a:cubicBezTo>
                  <a:pt x="1147" y="2965"/>
                  <a:pt x="1120" y="2917"/>
                  <a:pt x="1142" y="2907"/>
                </a:cubicBezTo>
                <a:cubicBezTo>
                  <a:pt x="1158" y="2896"/>
                  <a:pt x="1142" y="2885"/>
                  <a:pt x="1142" y="2859"/>
                </a:cubicBezTo>
                <a:cubicBezTo>
                  <a:pt x="1142" y="2827"/>
                  <a:pt x="1104" y="2677"/>
                  <a:pt x="1094" y="2635"/>
                </a:cubicBezTo>
                <a:cubicBezTo>
                  <a:pt x="1083" y="2592"/>
                  <a:pt x="1083" y="2555"/>
                  <a:pt x="1078" y="2517"/>
                </a:cubicBezTo>
                <a:cubicBezTo>
                  <a:pt x="1072" y="2480"/>
                  <a:pt x="1051" y="2491"/>
                  <a:pt x="1056" y="2448"/>
                </a:cubicBezTo>
                <a:cubicBezTo>
                  <a:pt x="1067" y="2405"/>
                  <a:pt x="1051" y="2288"/>
                  <a:pt x="1040" y="2219"/>
                </a:cubicBezTo>
                <a:cubicBezTo>
                  <a:pt x="1030" y="2155"/>
                  <a:pt x="1003" y="2091"/>
                  <a:pt x="1003" y="2027"/>
                </a:cubicBezTo>
                <a:cubicBezTo>
                  <a:pt x="1003" y="1963"/>
                  <a:pt x="976" y="1739"/>
                  <a:pt x="992" y="1696"/>
                </a:cubicBezTo>
                <a:cubicBezTo>
                  <a:pt x="870" y="1728"/>
                  <a:pt x="870" y="1728"/>
                  <a:pt x="870" y="1728"/>
                </a:cubicBezTo>
                <a:cubicBezTo>
                  <a:pt x="870" y="1728"/>
                  <a:pt x="768" y="1749"/>
                  <a:pt x="779" y="1653"/>
                </a:cubicBezTo>
                <a:cubicBezTo>
                  <a:pt x="790" y="1557"/>
                  <a:pt x="795" y="1520"/>
                  <a:pt x="806" y="1483"/>
                </a:cubicBezTo>
                <a:cubicBezTo>
                  <a:pt x="816" y="1451"/>
                  <a:pt x="822" y="1232"/>
                  <a:pt x="827" y="1173"/>
                </a:cubicBezTo>
                <a:cubicBezTo>
                  <a:pt x="832" y="1109"/>
                  <a:pt x="859" y="939"/>
                  <a:pt x="848" y="923"/>
                </a:cubicBezTo>
                <a:cubicBezTo>
                  <a:pt x="848" y="923"/>
                  <a:pt x="747" y="917"/>
                  <a:pt x="710" y="901"/>
                </a:cubicBezTo>
                <a:cubicBezTo>
                  <a:pt x="667" y="885"/>
                  <a:pt x="320" y="747"/>
                  <a:pt x="272" y="688"/>
                </a:cubicBezTo>
                <a:cubicBezTo>
                  <a:pt x="272" y="688"/>
                  <a:pt x="256" y="651"/>
                  <a:pt x="267" y="640"/>
                </a:cubicBezTo>
              </a:path>
            </a:pathLst>
          </a:custGeom>
          <a:solidFill>
            <a:srgbClr val="404040">
              <a:alpha val="81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/>
          </a:p>
        </p:txBody>
      </p:sp>
      <p:grpSp>
        <p:nvGrpSpPr>
          <p:cNvPr id="12" name="îŝľíḍê"/>
          <p:cNvGrpSpPr/>
          <p:nvPr/>
        </p:nvGrpSpPr>
        <p:grpSpPr>
          <a:xfrm>
            <a:off x="4354405" y="3373736"/>
            <a:ext cx="437312" cy="437311"/>
            <a:chOff x="3283623" y="4193233"/>
            <a:chExt cx="636881" cy="636880"/>
          </a:xfrm>
        </p:grpSpPr>
        <p:sp>
          <p:nvSpPr>
            <p:cNvPr id="40" name="iŝļíḓè"/>
            <p:cNvSpPr/>
            <p:nvPr/>
          </p:nvSpPr>
          <p:spPr>
            <a:xfrm>
              <a:off x="3283623" y="4193233"/>
              <a:ext cx="636881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41" name="iSľiďê"/>
            <p:cNvSpPr/>
            <p:nvPr/>
          </p:nvSpPr>
          <p:spPr>
            <a:xfrm>
              <a:off x="3417911" y="4327800"/>
              <a:ext cx="368304" cy="367746"/>
            </a:xfrm>
            <a:custGeom>
              <a:avLst/>
              <a:gdLst>
                <a:gd name="connsiteX0" fmla="*/ 59406 w 606740"/>
                <a:gd name="connsiteY0" fmla="*/ 325182 h 605821"/>
                <a:gd name="connsiteX1" fmla="*/ 281908 w 606740"/>
                <a:gd name="connsiteY1" fmla="*/ 547227 h 605821"/>
                <a:gd name="connsiteX2" fmla="*/ 276800 w 606740"/>
                <a:gd name="connsiteY2" fmla="*/ 605821 h 605821"/>
                <a:gd name="connsiteX3" fmla="*/ 1552 w 606740"/>
                <a:gd name="connsiteY3" fmla="*/ 330189 h 605821"/>
                <a:gd name="connsiteX4" fmla="*/ 59406 w 606740"/>
                <a:gd name="connsiteY4" fmla="*/ 325182 h 605821"/>
                <a:gd name="connsiteX5" fmla="*/ 602385 w 606740"/>
                <a:gd name="connsiteY5" fmla="*/ 251442 h 605821"/>
                <a:gd name="connsiteX6" fmla="*/ 329425 w 606740"/>
                <a:gd name="connsiteY6" fmla="*/ 605045 h 605821"/>
                <a:gd name="connsiteX7" fmla="*/ 324318 w 606740"/>
                <a:gd name="connsiteY7" fmla="*/ 546096 h 605821"/>
                <a:gd name="connsiteX8" fmla="*/ 495522 w 606740"/>
                <a:gd name="connsiteY8" fmla="*/ 452203 h 605821"/>
                <a:gd name="connsiteX9" fmla="*/ 542965 w 606740"/>
                <a:gd name="connsiteY9" fmla="*/ 261731 h 605821"/>
                <a:gd name="connsiteX10" fmla="*/ 602385 w 606740"/>
                <a:gd name="connsiteY10" fmla="*/ 251442 h 605821"/>
                <a:gd name="connsiteX11" fmla="*/ 303431 w 606740"/>
                <a:gd name="connsiteY11" fmla="*/ 210142 h 605821"/>
                <a:gd name="connsiteX12" fmla="*/ 209010 w 606740"/>
                <a:gd name="connsiteY12" fmla="*/ 304421 h 605821"/>
                <a:gd name="connsiteX13" fmla="*/ 239463 w 606740"/>
                <a:gd name="connsiteY13" fmla="*/ 373670 h 605821"/>
                <a:gd name="connsiteX14" fmla="*/ 280035 w 606740"/>
                <a:gd name="connsiteY14" fmla="*/ 321293 h 605821"/>
                <a:gd name="connsiteX15" fmla="*/ 259516 w 606740"/>
                <a:gd name="connsiteY15" fmla="*/ 284026 h 605821"/>
                <a:gd name="connsiteX16" fmla="*/ 303431 w 606740"/>
                <a:gd name="connsiteY16" fmla="*/ 240178 h 605821"/>
                <a:gd name="connsiteX17" fmla="*/ 347346 w 606740"/>
                <a:gd name="connsiteY17" fmla="*/ 284026 h 605821"/>
                <a:gd name="connsiteX18" fmla="*/ 326827 w 606740"/>
                <a:gd name="connsiteY18" fmla="*/ 321293 h 605821"/>
                <a:gd name="connsiteX19" fmla="*/ 367399 w 606740"/>
                <a:gd name="connsiteY19" fmla="*/ 373670 h 605821"/>
                <a:gd name="connsiteX20" fmla="*/ 397852 w 606740"/>
                <a:gd name="connsiteY20" fmla="*/ 304421 h 605821"/>
                <a:gd name="connsiteX21" fmla="*/ 303431 w 606740"/>
                <a:gd name="connsiteY21" fmla="*/ 210142 h 605821"/>
                <a:gd name="connsiteX22" fmla="*/ 285976 w 606740"/>
                <a:gd name="connsiteY22" fmla="*/ 109746 h 605821"/>
                <a:gd name="connsiteX23" fmla="*/ 320885 w 606740"/>
                <a:gd name="connsiteY23" fmla="*/ 109746 h 605821"/>
                <a:gd name="connsiteX24" fmla="*/ 333791 w 606740"/>
                <a:gd name="connsiteY24" fmla="*/ 122631 h 605821"/>
                <a:gd name="connsiteX25" fmla="*/ 333791 w 606740"/>
                <a:gd name="connsiteY25" fmla="*/ 151647 h 605821"/>
                <a:gd name="connsiteX26" fmla="*/ 389960 w 606740"/>
                <a:gd name="connsiteY26" fmla="*/ 174915 h 605821"/>
                <a:gd name="connsiteX27" fmla="*/ 410478 w 606740"/>
                <a:gd name="connsiteY27" fmla="*/ 154428 h 605821"/>
                <a:gd name="connsiteX28" fmla="*/ 428675 w 606740"/>
                <a:gd name="connsiteY28" fmla="*/ 154428 h 605821"/>
                <a:gd name="connsiteX29" fmla="*/ 453464 w 606740"/>
                <a:gd name="connsiteY29" fmla="*/ 179087 h 605821"/>
                <a:gd name="connsiteX30" fmla="*/ 453464 w 606740"/>
                <a:gd name="connsiteY30" fmla="*/ 197257 h 605821"/>
                <a:gd name="connsiteX31" fmla="*/ 432946 w 606740"/>
                <a:gd name="connsiteY31" fmla="*/ 217837 h 605821"/>
                <a:gd name="connsiteX32" fmla="*/ 456157 w 606740"/>
                <a:gd name="connsiteY32" fmla="*/ 273922 h 605821"/>
                <a:gd name="connsiteX33" fmla="*/ 485309 w 606740"/>
                <a:gd name="connsiteY33" fmla="*/ 273922 h 605821"/>
                <a:gd name="connsiteX34" fmla="*/ 498121 w 606740"/>
                <a:gd name="connsiteY34" fmla="*/ 286808 h 605821"/>
                <a:gd name="connsiteX35" fmla="*/ 498121 w 606740"/>
                <a:gd name="connsiteY35" fmla="*/ 321664 h 605821"/>
                <a:gd name="connsiteX36" fmla="*/ 485309 w 606740"/>
                <a:gd name="connsiteY36" fmla="*/ 334457 h 605821"/>
                <a:gd name="connsiteX37" fmla="*/ 456157 w 606740"/>
                <a:gd name="connsiteY37" fmla="*/ 334457 h 605821"/>
                <a:gd name="connsiteX38" fmla="*/ 432946 w 606740"/>
                <a:gd name="connsiteY38" fmla="*/ 390634 h 605821"/>
                <a:gd name="connsiteX39" fmla="*/ 453464 w 606740"/>
                <a:gd name="connsiteY39" fmla="*/ 411121 h 605821"/>
                <a:gd name="connsiteX40" fmla="*/ 453464 w 606740"/>
                <a:gd name="connsiteY40" fmla="*/ 429291 h 605821"/>
                <a:gd name="connsiteX41" fmla="*/ 428675 w 606740"/>
                <a:gd name="connsiteY41" fmla="*/ 454042 h 605821"/>
                <a:gd name="connsiteX42" fmla="*/ 410478 w 606740"/>
                <a:gd name="connsiteY42" fmla="*/ 454042 h 605821"/>
                <a:gd name="connsiteX43" fmla="*/ 389960 w 606740"/>
                <a:gd name="connsiteY43" fmla="*/ 433463 h 605821"/>
                <a:gd name="connsiteX44" fmla="*/ 333791 w 606740"/>
                <a:gd name="connsiteY44" fmla="*/ 456731 h 605821"/>
                <a:gd name="connsiteX45" fmla="*/ 333791 w 606740"/>
                <a:gd name="connsiteY45" fmla="*/ 485932 h 605821"/>
                <a:gd name="connsiteX46" fmla="*/ 320885 w 606740"/>
                <a:gd name="connsiteY46" fmla="*/ 498632 h 605821"/>
                <a:gd name="connsiteX47" fmla="*/ 285976 w 606740"/>
                <a:gd name="connsiteY47" fmla="*/ 498632 h 605821"/>
                <a:gd name="connsiteX48" fmla="*/ 273071 w 606740"/>
                <a:gd name="connsiteY48" fmla="*/ 485747 h 605821"/>
                <a:gd name="connsiteX49" fmla="*/ 273071 w 606740"/>
                <a:gd name="connsiteY49" fmla="*/ 456731 h 605821"/>
                <a:gd name="connsiteX50" fmla="*/ 216902 w 606740"/>
                <a:gd name="connsiteY50" fmla="*/ 433463 h 605821"/>
                <a:gd name="connsiteX51" fmla="*/ 196384 w 606740"/>
                <a:gd name="connsiteY51" fmla="*/ 454042 h 605821"/>
                <a:gd name="connsiteX52" fmla="*/ 178187 w 606740"/>
                <a:gd name="connsiteY52" fmla="*/ 454042 h 605821"/>
                <a:gd name="connsiteX53" fmla="*/ 153398 w 606740"/>
                <a:gd name="connsiteY53" fmla="*/ 429291 h 605821"/>
                <a:gd name="connsiteX54" fmla="*/ 153398 w 606740"/>
                <a:gd name="connsiteY54" fmla="*/ 411121 h 605821"/>
                <a:gd name="connsiteX55" fmla="*/ 173916 w 606740"/>
                <a:gd name="connsiteY55" fmla="*/ 390634 h 605821"/>
                <a:gd name="connsiteX56" fmla="*/ 150705 w 606740"/>
                <a:gd name="connsiteY56" fmla="*/ 334457 h 605821"/>
                <a:gd name="connsiteX57" fmla="*/ 121553 w 606740"/>
                <a:gd name="connsiteY57" fmla="*/ 334457 h 605821"/>
                <a:gd name="connsiteX58" fmla="*/ 108741 w 606740"/>
                <a:gd name="connsiteY58" fmla="*/ 321664 h 605821"/>
                <a:gd name="connsiteX59" fmla="*/ 108741 w 606740"/>
                <a:gd name="connsiteY59" fmla="*/ 286808 h 605821"/>
                <a:gd name="connsiteX60" fmla="*/ 121553 w 606740"/>
                <a:gd name="connsiteY60" fmla="*/ 273922 h 605821"/>
                <a:gd name="connsiteX61" fmla="*/ 150705 w 606740"/>
                <a:gd name="connsiteY61" fmla="*/ 273922 h 605821"/>
                <a:gd name="connsiteX62" fmla="*/ 173916 w 606740"/>
                <a:gd name="connsiteY62" fmla="*/ 217837 h 605821"/>
                <a:gd name="connsiteX63" fmla="*/ 153398 w 606740"/>
                <a:gd name="connsiteY63" fmla="*/ 197257 h 605821"/>
                <a:gd name="connsiteX64" fmla="*/ 153398 w 606740"/>
                <a:gd name="connsiteY64" fmla="*/ 179087 h 605821"/>
                <a:gd name="connsiteX65" fmla="*/ 178187 w 606740"/>
                <a:gd name="connsiteY65" fmla="*/ 154428 h 605821"/>
                <a:gd name="connsiteX66" fmla="*/ 196384 w 606740"/>
                <a:gd name="connsiteY66" fmla="*/ 154428 h 605821"/>
                <a:gd name="connsiteX67" fmla="*/ 216902 w 606740"/>
                <a:gd name="connsiteY67" fmla="*/ 174915 h 605821"/>
                <a:gd name="connsiteX68" fmla="*/ 273071 w 606740"/>
                <a:gd name="connsiteY68" fmla="*/ 151647 h 605821"/>
                <a:gd name="connsiteX69" fmla="*/ 273071 w 606740"/>
                <a:gd name="connsiteY69" fmla="*/ 122631 h 605821"/>
                <a:gd name="connsiteX70" fmla="*/ 285976 w 606740"/>
                <a:gd name="connsiteY70" fmla="*/ 109746 h 605821"/>
                <a:gd name="connsiteX71" fmla="*/ 477610 w 606740"/>
                <a:gd name="connsiteY71" fmla="*/ 55270 h 605821"/>
                <a:gd name="connsiteX72" fmla="*/ 589009 w 606740"/>
                <a:gd name="connsiteY72" fmla="*/ 200127 h 605821"/>
                <a:gd name="connsiteX73" fmla="*/ 531917 w 606740"/>
                <a:gd name="connsiteY73" fmla="*/ 220887 h 605821"/>
                <a:gd name="connsiteX74" fmla="*/ 495898 w 606740"/>
                <a:gd name="connsiteY74" fmla="*/ 155919 h 605821"/>
                <a:gd name="connsiteX75" fmla="*/ 442798 w 606740"/>
                <a:gd name="connsiteY75" fmla="*/ 104853 h 605821"/>
                <a:gd name="connsiteX76" fmla="*/ 477610 w 606740"/>
                <a:gd name="connsiteY76" fmla="*/ 55270 h 605821"/>
                <a:gd name="connsiteX77" fmla="*/ 287505 w 606740"/>
                <a:gd name="connsiteY77" fmla="*/ 284 h 605821"/>
                <a:gd name="connsiteX78" fmla="*/ 431931 w 606740"/>
                <a:gd name="connsiteY78" fmla="*/ 28455 h 605821"/>
                <a:gd name="connsiteX79" fmla="*/ 406305 w 606740"/>
                <a:gd name="connsiteY79" fmla="*/ 83337 h 605821"/>
                <a:gd name="connsiteX80" fmla="*/ 60444 w 606740"/>
                <a:gd name="connsiteY80" fmla="*/ 282843 h 605821"/>
                <a:gd name="connsiteX81" fmla="*/ 0 w 606740"/>
                <a:gd name="connsiteY81" fmla="*/ 277559 h 605821"/>
                <a:gd name="connsiteX82" fmla="*/ 148093 w 606740"/>
                <a:gd name="connsiteY82" fmla="*/ 43381 h 605821"/>
                <a:gd name="connsiteX83" fmla="*/ 287505 w 606740"/>
                <a:gd name="connsiteY83" fmla="*/ 284 h 60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6740" h="605821">
                  <a:moveTo>
                    <a:pt x="59406" y="325182"/>
                  </a:moveTo>
                  <a:cubicBezTo>
                    <a:pt x="80950" y="452568"/>
                    <a:pt x="154777" y="526182"/>
                    <a:pt x="281908" y="547227"/>
                  </a:cubicBezTo>
                  <a:cubicBezTo>
                    <a:pt x="280329" y="566233"/>
                    <a:pt x="278565" y="585795"/>
                    <a:pt x="276800" y="605821"/>
                  </a:cubicBezTo>
                  <a:cubicBezTo>
                    <a:pt x="114103" y="592749"/>
                    <a:pt x="6195" y="453774"/>
                    <a:pt x="1552" y="330189"/>
                  </a:cubicBezTo>
                  <a:cubicBezTo>
                    <a:pt x="21053" y="328520"/>
                    <a:pt x="40555" y="326851"/>
                    <a:pt x="59406" y="325182"/>
                  </a:cubicBezTo>
                  <a:close/>
                  <a:moveTo>
                    <a:pt x="602385" y="251442"/>
                  </a:moveTo>
                  <a:cubicBezTo>
                    <a:pt x="635159" y="451925"/>
                    <a:pt x="476953" y="599855"/>
                    <a:pt x="329425" y="605045"/>
                  </a:cubicBezTo>
                  <a:cubicBezTo>
                    <a:pt x="327846" y="585488"/>
                    <a:pt x="326082" y="566116"/>
                    <a:pt x="324318" y="546096"/>
                  </a:cubicBezTo>
                  <a:cubicBezTo>
                    <a:pt x="394880" y="538310"/>
                    <a:pt x="452443" y="507816"/>
                    <a:pt x="495522" y="452203"/>
                  </a:cubicBezTo>
                  <a:cubicBezTo>
                    <a:pt x="538880" y="396220"/>
                    <a:pt x="553457" y="332544"/>
                    <a:pt x="542965" y="261731"/>
                  </a:cubicBezTo>
                  <a:cubicBezTo>
                    <a:pt x="563298" y="258301"/>
                    <a:pt x="582981" y="254779"/>
                    <a:pt x="602385" y="251442"/>
                  </a:cubicBezTo>
                  <a:close/>
                  <a:moveTo>
                    <a:pt x="303431" y="210142"/>
                  </a:moveTo>
                  <a:cubicBezTo>
                    <a:pt x="251346" y="210142"/>
                    <a:pt x="209010" y="252415"/>
                    <a:pt x="209010" y="304421"/>
                  </a:cubicBezTo>
                  <a:cubicBezTo>
                    <a:pt x="209010" y="331768"/>
                    <a:pt x="220708" y="356334"/>
                    <a:pt x="239463" y="373670"/>
                  </a:cubicBezTo>
                  <a:cubicBezTo>
                    <a:pt x="242248" y="349660"/>
                    <a:pt x="258217" y="329821"/>
                    <a:pt x="280035" y="321293"/>
                  </a:cubicBezTo>
                  <a:cubicBezTo>
                    <a:pt x="267687" y="313506"/>
                    <a:pt x="259516" y="299786"/>
                    <a:pt x="259516" y="284026"/>
                  </a:cubicBezTo>
                  <a:cubicBezTo>
                    <a:pt x="259516" y="259831"/>
                    <a:pt x="279199" y="240178"/>
                    <a:pt x="303431" y="240178"/>
                  </a:cubicBezTo>
                  <a:cubicBezTo>
                    <a:pt x="327663" y="240085"/>
                    <a:pt x="347346" y="259831"/>
                    <a:pt x="347346" y="284026"/>
                  </a:cubicBezTo>
                  <a:cubicBezTo>
                    <a:pt x="347346" y="299786"/>
                    <a:pt x="339083" y="313506"/>
                    <a:pt x="326827" y="321293"/>
                  </a:cubicBezTo>
                  <a:cubicBezTo>
                    <a:pt x="348645" y="329821"/>
                    <a:pt x="364614" y="349660"/>
                    <a:pt x="367399" y="373670"/>
                  </a:cubicBezTo>
                  <a:cubicBezTo>
                    <a:pt x="386154" y="356520"/>
                    <a:pt x="397852" y="331861"/>
                    <a:pt x="397852" y="304421"/>
                  </a:cubicBezTo>
                  <a:cubicBezTo>
                    <a:pt x="397852" y="252415"/>
                    <a:pt x="355516" y="210142"/>
                    <a:pt x="303431" y="210142"/>
                  </a:cubicBezTo>
                  <a:close/>
                  <a:moveTo>
                    <a:pt x="285976" y="109746"/>
                  </a:moveTo>
                  <a:lnTo>
                    <a:pt x="320885" y="109746"/>
                  </a:lnTo>
                  <a:cubicBezTo>
                    <a:pt x="327942" y="109746"/>
                    <a:pt x="333791" y="115493"/>
                    <a:pt x="333791" y="122631"/>
                  </a:cubicBezTo>
                  <a:lnTo>
                    <a:pt x="333791" y="151647"/>
                  </a:lnTo>
                  <a:cubicBezTo>
                    <a:pt x="354216" y="155726"/>
                    <a:pt x="373249" y="163791"/>
                    <a:pt x="389960" y="174915"/>
                  </a:cubicBezTo>
                  <a:lnTo>
                    <a:pt x="410478" y="154428"/>
                  </a:lnTo>
                  <a:cubicBezTo>
                    <a:pt x="415492" y="149422"/>
                    <a:pt x="423662" y="149422"/>
                    <a:pt x="428675" y="154428"/>
                  </a:cubicBezTo>
                  <a:lnTo>
                    <a:pt x="453464" y="179087"/>
                  </a:lnTo>
                  <a:cubicBezTo>
                    <a:pt x="458385" y="184093"/>
                    <a:pt x="458385" y="192251"/>
                    <a:pt x="453464" y="197257"/>
                  </a:cubicBezTo>
                  <a:lnTo>
                    <a:pt x="432946" y="217837"/>
                  </a:lnTo>
                  <a:cubicBezTo>
                    <a:pt x="444087" y="234523"/>
                    <a:pt x="452072" y="253527"/>
                    <a:pt x="456157" y="273922"/>
                  </a:cubicBezTo>
                  <a:lnTo>
                    <a:pt x="485309" y="273922"/>
                  </a:lnTo>
                  <a:cubicBezTo>
                    <a:pt x="492365" y="273922"/>
                    <a:pt x="498121" y="279577"/>
                    <a:pt x="498121" y="286808"/>
                  </a:cubicBezTo>
                  <a:lnTo>
                    <a:pt x="498121" y="321664"/>
                  </a:lnTo>
                  <a:cubicBezTo>
                    <a:pt x="498121" y="328709"/>
                    <a:pt x="492458" y="334457"/>
                    <a:pt x="485309" y="334457"/>
                  </a:cubicBezTo>
                  <a:lnTo>
                    <a:pt x="456157" y="334457"/>
                  </a:lnTo>
                  <a:cubicBezTo>
                    <a:pt x="452072" y="354851"/>
                    <a:pt x="444087" y="373948"/>
                    <a:pt x="432946" y="390634"/>
                  </a:cubicBezTo>
                  <a:lnTo>
                    <a:pt x="453464" y="411121"/>
                  </a:lnTo>
                  <a:cubicBezTo>
                    <a:pt x="458385" y="416035"/>
                    <a:pt x="458385" y="424192"/>
                    <a:pt x="453464" y="429291"/>
                  </a:cubicBezTo>
                  <a:lnTo>
                    <a:pt x="428675" y="454042"/>
                  </a:lnTo>
                  <a:cubicBezTo>
                    <a:pt x="423755" y="458956"/>
                    <a:pt x="415585" y="458956"/>
                    <a:pt x="410478" y="454042"/>
                  </a:cubicBezTo>
                  <a:lnTo>
                    <a:pt x="389960" y="433463"/>
                  </a:lnTo>
                  <a:cubicBezTo>
                    <a:pt x="373249" y="444587"/>
                    <a:pt x="354216" y="452652"/>
                    <a:pt x="333791" y="456731"/>
                  </a:cubicBezTo>
                  <a:lnTo>
                    <a:pt x="333791" y="485932"/>
                  </a:lnTo>
                  <a:cubicBezTo>
                    <a:pt x="333791" y="492977"/>
                    <a:pt x="327942" y="498632"/>
                    <a:pt x="320885" y="498632"/>
                  </a:cubicBezTo>
                  <a:lnTo>
                    <a:pt x="285976" y="498632"/>
                  </a:lnTo>
                  <a:cubicBezTo>
                    <a:pt x="278920" y="498632"/>
                    <a:pt x="273071" y="492977"/>
                    <a:pt x="273071" y="485747"/>
                  </a:cubicBezTo>
                  <a:lnTo>
                    <a:pt x="273071" y="456731"/>
                  </a:lnTo>
                  <a:cubicBezTo>
                    <a:pt x="252646" y="452652"/>
                    <a:pt x="233613" y="444587"/>
                    <a:pt x="216902" y="433463"/>
                  </a:cubicBezTo>
                  <a:lnTo>
                    <a:pt x="196384" y="454042"/>
                  </a:lnTo>
                  <a:cubicBezTo>
                    <a:pt x="191370" y="458956"/>
                    <a:pt x="183200" y="458956"/>
                    <a:pt x="178187" y="454042"/>
                  </a:cubicBezTo>
                  <a:lnTo>
                    <a:pt x="153398" y="429291"/>
                  </a:lnTo>
                  <a:cubicBezTo>
                    <a:pt x="148477" y="424378"/>
                    <a:pt x="148477" y="416220"/>
                    <a:pt x="153398" y="411121"/>
                  </a:cubicBezTo>
                  <a:lnTo>
                    <a:pt x="173916" y="390634"/>
                  </a:lnTo>
                  <a:cubicBezTo>
                    <a:pt x="162775" y="373948"/>
                    <a:pt x="154790" y="354851"/>
                    <a:pt x="150705" y="334457"/>
                  </a:cubicBezTo>
                  <a:lnTo>
                    <a:pt x="121553" y="334457"/>
                  </a:lnTo>
                  <a:cubicBezTo>
                    <a:pt x="114497" y="334457"/>
                    <a:pt x="108741" y="328802"/>
                    <a:pt x="108741" y="321664"/>
                  </a:cubicBezTo>
                  <a:lnTo>
                    <a:pt x="108741" y="286808"/>
                  </a:lnTo>
                  <a:cubicBezTo>
                    <a:pt x="108741" y="279762"/>
                    <a:pt x="114404" y="273922"/>
                    <a:pt x="121553" y="273922"/>
                  </a:cubicBezTo>
                  <a:lnTo>
                    <a:pt x="150705" y="273922"/>
                  </a:lnTo>
                  <a:cubicBezTo>
                    <a:pt x="154790" y="253527"/>
                    <a:pt x="162775" y="234523"/>
                    <a:pt x="173916" y="217837"/>
                  </a:cubicBezTo>
                  <a:lnTo>
                    <a:pt x="153398" y="197257"/>
                  </a:lnTo>
                  <a:cubicBezTo>
                    <a:pt x="148292" y="192343"/>
                    <a:pt x="148477" y="184186"/>
                    <a:pt x="153398" y="179087"/>
                  </a:cubicBezTo>
                  <a:lnTo>
                    <a:pt x="178187" y="154428"/>
                  </a:lnTo>
                  <a:cubicBezTo>
                    <a:pt x="183107" y="149422"/>
                    <a:pt x="191277" y="149422"/>
                    <a:pt x="196384" y="154428"/>
                  </a:cubicBezTo>
                  <a:lnTo>
                    <a:pt x="216902" y="174915"/>
                  </a:lnTo>
                  <a:cubicBezTo>
                    <a:pt x="233613" y="163698"/>
                    <a:pt x="252646" y="155726"/>
                    <a:pt x="273071" y="151647"/>
                  </a:cubicBezTo>
                  <a:lnTo>
                    <a:pt x="273071" y="122631"/>
                  </a:lnTo>
                  <a:cubicBezTo>
                    <a:pt x="273071" y="115586"/>
                    <a:pt x="278828" y="109746"/>
                    <a:pt x="285976" y="109746"/>
                  </a:cubicBezTo>
                  <a:close/>
                  <a:moveTo>
                    <a:pt x="477610" y="55270"/>
                  </a:moveTo>
                  <a:cubicBezTo>
                    <a:pt x="529689" y="92619"/>
                    <a:pt x="566451" y="140349"/>
                    <a:pt x="589009" y="200127"/>
                  </a:cubicBezTo>
                  <a:cubicBezTo>
                    <a:pt x="569422" y="207263"/>
                    <a:pt x="550855" y="213936"/>
                    <a:pt x="531917" y="220887"/>
                  </a:cubicBezTo>
                  <a:cubicBezTo>
                    <a:pt x="522820" y="197068"/>
                    <a:pt x="511123" y="175567"/>
                    <a:pt x="495898" y="155919"/>
                  </a:cubicBezTo>
                  <a:cubicBezTo>
                    <a:pt x="480860" y="136364"/>
                    <a:pt x="462850" y="119682"/>
                    <a:pt x="442798" y="104853"/>
                  </a:cubicBezTo>
                  <a:cubicBezTo>
                    <a:pt x="454588" y="88078"/>
                    <a:pt x="466006" y="71859"/>
                    <a:pt x="477610" y="55270"/>
                  </a:cubicBezTo>
                  <a:close/>
                  <a:moveTo>
                    <a:pt x="287505" y="284"/>
                  </a:moveTo>
                  <a:cubicBezTo>
                    <a:pt x="334882" y="-1837"/>
                    <a:pt x="383093" y="7920"/>
                    <a:pt x="431931" y="28455"/>
                  </a:cubicBezTo>
                  <a:cubicBezTo>
                    <a:pt x="423018" y="47460"/>
                    <a:pt x="414754" y="65445"/>
                    <a:pt x="406305" y="83337"/>
                  </a:cubicBezTo>
                  <a:cubicBezTo>
                    <a:pt x="242241" y="9635"/>
                    <a:pt x="71215" y="128208"/>
                    <a:pt x="60444" y="282843"/>
                  </a:cubicBezTo>
                  <a:cubicBezTo>
                    <a:pt x="40760" y="281082"/>
                    <a:pt x="20891" y="279413"/>
                    <a:pt x="0" y="277559"/>
                  </a:cubicBezTo>
                  <a:cubicBezTo>
                    <a:pt x="12256" y="175210"/>
                    <a:pt x="60073" y="95667"/>
                    <a:pt x="148093" y="43381"/>
                  </a:cubicBezTo>
                  <a:cubicBezTo>
                    <a:pt x="193589" y="16403"/>
                    <a:pt x="240129" y="2404"/>
                    <a:pt x="287505" y="28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sľíḍe"/>
          <p:cNvGrpSpPr/>
          <p:nvPr/>
        </p:nvGrpSpPr>
        <p:grpSpPr>
          <a:xfrm>
            <a:off x="5099674" y="2682155"/>
            <a:ext cx="437312" cy="437311"/>
            <a:chOff x="4368999" y="3186045"/>
            <a:chExt cx="636881" cy="636880"/>
          </a:xfrm>
        </p:grpSpPr>
        <p:sp>
          <p:nvSpPr>
            <p:cNvPr id="38" name="ïšḷïďé"/>
            <p:cNvSpPr/>
            <p:nvPr/>
          </p:nvSpPr>
          <p:spPr>
            <a:xfrm>
              <a:off x="4368999" y="3186045"/>
              <a:ext cx="636881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39" name="îS1ïďê"/>
            <p:cNvSpPr/>
            <p:nvPr/>
          </p:nvSpPr>
          <p:spPr>
            <a:xfrm>
              <a:off x="4516987" y="3320333"/>
              <a:ext cx="340905" cy="368304"/>
            </a:xfrm>
            <a:custGeom>
              <a:avLst/>
              <a:gdLst>
                <a:gd name="T0" fmla="*/ 371 w 437"/>
                <a:gd name="T1" fmla="*/ 239 h 473"/>
                <a:gd name="T2" fmla="*/ 354 w 437"/>
                <a:gd name="T3" fmla="*/ 222 h 473"/>
                <a:gd name="T4" fmla="*/ 354 w 437"/>
                <a:gd name="T5" fmla="*/ 17 h 473"/>
                <a:gd name="T6" fmla="*/ 371 w 437"/>
                <a:gd name="T7" fmla="*/ 0 h 473"/>
                <a:gd name="T8" fmla="*/ 371 w 437"/>
                <a:gd name="T9" fmla="*/ 239 h 473"/>
                <a:gd name="T10" fmla="*/ 324 w 437"/>
                <a:gd name="T11" fmla="*/ 192 h 473"/>
                <a:gd name="T12" fmla="*/ 341 w 437"/>
                <a:gd name="T13" fmla="*/ 209 h 473"/>
                <a:gd name="T14" fmla="*/ 341 w 437"/>
                <a:gd name="T15" fmla="*/ 30 h 473"/>
                <a:gd name="T16" fmla="*/ 324 w 437"/>
                <a:gd name="T17" fmla="*/ 47 h 473"/>
                <a:gd name="T18" fmla="*/ 324 w 437"/>
                <a:gd name="T19" fmla="*/ 192 h 473"/>
                <a:gd name="T20" fmla="*/ 310 w 437"/>
                <a:gd name="T21" fmla="*/ 178 h 473"/>
                <a:gd name="T22" fmla="*/ 310 w 437"/>
                <a:gd name="T23" fmla="*/ 61 h 473"/>
                <a:gd name="T24" fmla="*/ 293 w 437"/>
                <a:gd name="T25" fmla="*/ 78 h 473"/>
                <a:gd name="T26" fmla="*/ 293 w 437"/>
                <a:gd name="T27" fmla="*/ 161 h 473"/>
                <a:gd name="T28" fmla="*/ 310 w 437"/>
                <a:gd name="T29" fmla="*/ 178 h 473"/>
                <a:gd name="T30" fmla="*/ 83 w 437"/>
                <a:gd name="T31" fmla="*/ 17 h 473"/>
                <a:gd name="T32" fmla="*/ 66 w 437"/>
                <a:gd name="T33" fmla="*/ 0 h 473"/>
                <a:gd name="T34" fmla="*/ 66 w 437"/>
                <a:gd name="T35" fmla="*/ 239 h 473"/>
                <a:gd name="T36" fmla="*/ 83 w 437"/>
                <a:gd name="T37" fmla="*/ 222 h 473"/>
                <a:gd name="T38" fmla="*/ 83 w 437"/>
                <a:gd name="T39" fmla="*/ 17 h 473"/>
                <a:gd name="T40" fmla="*/ 96 w 437"/>
                <a:gd name="T41" fmla="*/ 209 h 473"/>
                <a:gd name="T42" fmla="*/ 113 w 437"/>
                <a:gd name="T43" fmla="*/ 192 h 473"/>
                <a:gd name="T44" fmla="*/ 113 w 437"/>
                <a:gd name="T45" fmla="*/ 47 h 473"/>
                <a:gd name="T46" fmla="*/ 96 w 437"/>
                <a:gd name="T47" fmla="*/ 30 h 473"/>
                <a:gd name="T48" fmla="*/ 96 w 437"/>
                <a:gd name="T49" fmla="*/ 209 h 473"/>
                <a:gd name="T50" fmla="*/ 127 w 437"/>
                <a:gd name="T51" fmla="*/ 178 h 473"/>
                <a:gd name="T52" fmla="*/ 144 w 437"/>
                <a:gd name="T53" fmla="*/ 161 h 473"/>
                <a:gd name="T54" fmla="*/ 144 w 437"/>
                <a:gd name="T55" fmla="*/ 78 h 473"/>
                <a:gd name="T56" fmla="*/ 127 w 437"/>
                <a:gd name="T57" fmla="*/ 61 h 473"/>
                <a:gd name="T58" fmla="*/ 127 w 437"/>
                <a:gd name="T59" fmla="*/ 178 h 473"/>
                <a:gd name="T60" fmla="*/ 318 w 437"/>
                <a:gd name="T61" fmla="*/ 422 h 473"/>
                <a:gd name="T62" fmla="*/ 258 w 437"/>
                <a:gd name="T63" fmla="*/ 422 h 473"/>
                <a:gd name="T64" fmla="*/ 223 w 437"/>
                <a:gd name="T65" fmla="*/ 165 h 473"/>
                <a:gd name="T66" fmla="*/ 252 w 437"/>
                <a:gd name="T67" fmla="*/ 132 h 473"/>
                <a:gd name="T68" fmla="*/ 218 w 437"/>
                <a:gd name="T69" fmla="*/ 98 h 473"/>
                <a:gd name="T70" fmla="*/ 185 w 437"/>
                <a:gd name="T71" fmla="*/ 132 h 473"/>
                <a:gd name="T72" fmla="*/ 214 w 437"/>
                <a:gd name="T73" fmla="*/ 165 h 473"/>
                <a:gd name="T74" fmla="*/ 179 w 437"/>
                <a:gd name="T75" fmla="*/ 422 h 473"/>
                <a:gd name="T76" fmla="*/ 119 w 437"/>
                <a:gd name="T77" fmla="*/ 422 h 473"/>
                <a:gd name="T78" fmla="*/ 94 w 437"/>
                <a:gd name="T79" fmla="*/ 447 h 473"/>
                <a:gd name="T80" fmla="*/ 119 w 437"/>
                <a:gd name="T81" fmla="*/ 473 h 473"/>
                <a:gd name="T82" fmla="*/ 318 w 437"/>
                <a:gd name="T83" fmla="*/ 473 h 473"/>
                <a:gd name="T84" fmla="*/ 343 w 437"/>
                <a:gd name="T85" fmla="*/ 447 h 473"/>
                <a:gd name="T86" fmla="*/ 318 w 437"/>
                <a:gd name="T87" fmla="*/ 4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7" h="473">
                  <a:moveTo>
                    <a:pt x="371" y="239"/>
                  </a:moveTo>
                  <a:lnTo>
                    <a:pt x="354" y="222"/>
                  </a:lnTo>
                  <a:cubicBezTo>
                    <a:pt x="410" y="165"/>
                    <a:pt x="410" y="74"/>
                    <a:pt x="354" y="17"/>
                  </a:cubicBezTo>
                  <a:lnTo>
                    <a:pt x="371" y="0"/>
                  </a:lnTo>
                  <a:cubicBezTo>
                    <a:pt x="437" y="66"/>
                    <a:pt x="437" y="173"/>
                    <a:pt x="371" y="239"/>
                  </a:cubicBezTo>
                  <a:close/>
                  <a:moveTo>
                    <a:pt x="324" y="192"/>
                  </a:moveTo>
                  <a:lnTo>
                    <a:pt x="341" y="209"/>
                  </a:lnTo>
                  <a:cubicBezTo>
                    <a:pt x="390" y="160"/>
                    <a:pt x="390" y="79"/>
                    <a:pt x="341" y="30"/>
                  </a:cubicBezTo>
                  <a:lnTo>
                    <a:pt x="324" y="47"/>
                  </a:lnTo>
                  <a:cubicBezTo>
                    <a:pt x="364" y="87"/>
                    <a:pt x="364" y="152"/>
                    <a:pt x="324" y="192"/>
                  </a:cubicBezTo>
                  <a:close/>
                  <a:moveTo>
                    <a:pt x="310" y="178"/>
                  </a:moveTo>
                  <a:cubicBezTo>
                    <a:pt x="343" y="146"/>
                    <a:pt x="343" y="93"/>
                    <a:pt x="310" y="61"/>
                  </a:cubicBezTo>
                  <a:lnTo>
                    <a:pt x="293" y="78"/>
                  </a:lnTo>
                  <a:cubicBezTo>
                    <a:pt x="316" y="101"/>
                    <a:pt x="316" y="138"/>
                    <a:pt x="293" y="161"/>
                  </a:cubicBezTo>
                  <a:lnTo>
                    <a:pt x="310" y="178"/>
                  </a:lnTo>
                  <a:close/>
                  <a:moveTo>
                    <a:pt x="83" y="17"/>
                  </a:moveTo>
                  <a:lnTo>
                    <a:pt x="66" y="0"/>
                  </a:lnTo>
                  <a:cubicBezTo>
                    <a:pt x="0" y="66"/>
                    <a:pt x="0" y="173"/>
                    <a:pt x="66" y="239"/>
                  </a:cubicBezTo>
                  <a:lnTo>
                    <a:pt x="83" y="222"/>
                  </a:lnTo>
                  <a:cubicBezTo>
                    <a:pt x="27" y="165"/>
                    <a:pt x="27" y="74"/>
                    <a:pt x="83" y="17"/>
                  </a:cubicBezTo>
                  <a:close/>
                  <a:moveTo>
                    <a:pt x="96" y="209"/>
                  </a:moveTo>
                  <a:lnTo>
                    <a:pt x="113" y="192"/>
                  </a:lnTo>
                  <a:cubicBezTo>
                    <a:pt x="73" y="152"/>
                    <a:pt x="73" y="87"/>
                    <a:pt x="113" y="47"/>
                  </a:cubicBezTo>
                  <a:lnTo>
                    <a:pt x="96" y="30"/>
                  </a:lnTo>
                  <a:cubicBezTo>
                    <a:pt x="46" y="79"/>
                    <a:pt x="46" y="160"/>
                    <a:pt x="96" y="209"/>
                  </a:cubicBezTo>
                  <a:close/>
                  <a:moveTo>
                    <a:pt x="127" y="178"/>
                  </a:moveTo>
                  <a:lnTo>
                    <a:pt x="144" y="161"/>
                  </a:lnTo>
                  <a:cubicBezTo>
                    <a:pt x="121" y="138"/>
                    <a:pt x="121" y="101"/>
                    <a:pt x="144" y="78"/>
                  </a:cubicBezTo>
                  <a:lnTo>
                    <a:pt x="127" y="61"/>
                  </a:lnTo>
                  <a:cubicBezTo>
                    <a:pt x="94" y="93"/>
                    <a:pt x="94" y="146"/>
                    <a:pt x="127" y="178"/>
                  </a:cubicBezTo>
                  <a:close/>
                  <a:moveTo>
                    <a:pt x="318" y="422"/>
                  </a:moveTo>
                  <a:lnTo>
                    <a:pt x="258" y="422"/>
                  </a:lnTo>
                  <a:lnTo>
                    <a:pt x="223" y="165"/>
                  </a:lnTo>
                  <a:cubicBezTo>
                    <a:pt x="239" y="163"/>
                    <a:pt x="252" y="149"/>
                    <a:pt x="252" y="132"/>
                  </a:cubicBezTo>
                  <a:cubicBezTo>
                    <a:pt x="252" y="113"/>
                    <a:pt x="237" y="98"/>
                    <a:pt x="218" y="98"/>
                  </a:cubicBezTo>
                  <a:cubicBezTo>
                    <a:pt x="200" y="98"/>
                    <a:pt x="185" y="113"/>
                    <a:pt x="185" y="132"/>
                  </a:cubicBezTo>
                  <a:cubicBezTo>
                    <a:pt x="185" y="149"/>
                    <a:pt x="198" y="163"/>
                    <a:pt x="214" y="165"/>
                  </a:cubicBezTo>
                  <a:lnTo>
                    <a:pt x="179" y="422"/>
                  </a:lnTo>
                  <a:lnTo>
                    <a:pt x="119" y="422"/>
                  </a:lnTo>
                  <a:cubicBezTo>
                    <a:pt x="105" y="422"/>
                    <a:pt x="94" y="433"/>
                    <a:pt x="94" y="447"/>
                  </a:cubicBezTo>
                  <a:cubicBezTo>
                    <a:pt x="94" y="461"/>
                    <a:pt x="105" y="473"/>
                    <a:pt x="119" y="473"/>
                  </a:cubicBezTo>
                  <a:lnTo>
                    <a:pt x="318" y="473"/>
                  </a:lnTo>
                  <a:cubicBezTo>
                    <a:pt x="332" y="473"/>
                    <a:pt x="343" y="461"/>
                    <a:pt x="343" y="447"/>
                  </a:cubicBezTo>
                  <a:cubicBezTo>
                    <a:pt x="343" y="433"/>
                    <a:pt x="332" y="422"/>
                    <a:pt x="318" y="42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íṣlïḓe"/>
          <p:cNvGrpSpPr/>
          <p:nvPr/>
        </p:nvGrpSpPr>
        <p:grpSpPr>
          <a:xfrm>
            <a:off x="6066858" y="2436816"/>
            <a:ext cx="437311" cy="437311"/>
            <a:chOff x="5777560" y="2828745"/>
            <a:chExt cx="636880" cy="636880"/>
          </a:xfrm>
        </p:grpSpPr>
        <p:sp>
          <p:nvSpPr>
            <p:cNvPr id="36" name="isliḓé"/>
            <p:cNvSpPr/>
            <p:nvPr/>
          </p:nvSpPr>
          <p:spPr>
            <a:xfrm>
              <a:off x="5777560" y="2828745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7" name="íş1ïḑê"/>
            <p:cNvSpPr/>
            <p:nvPr/>
          </p:nvSpPr>
          <p:spPr>
            <a:xfrm>
              <a:off x="5911848" y="2995481"/>
              <a:ext cx="368304" cy="303409"/>
            </a:xfrm>
            <a:custGeom>
              <a:avLst/>
              <a:gdLst>
                <a:gd name="T0" fmla="*/ 318 w 485"/>
                <a:gd name="T1" fmla="*/ 178 h 400"/>
                <a:gd name="T2" fmla="*/ 317 w 485"/>
                <a:gd name="T3" fmla="*/ 135 h 400"/>
                <a:gd name="T4" fmla="*/ 320 w 485"/>
                <a:gd name="T5" fmla="*/ 123 h 400"/>
                <a:gd name="T6" fmla="*/ 160 w 485"/>
                <a:gd name="T7" fmla="*/ 124 h 400"/>
                <a:gd name="T8" fmla="*/ 169 w 485"/>
                <a:gd name="T9" fmla="*/ 137 h 400"/>
                <a:gd name="T10" fmla="*/ 82 w 485"/>
                <a:gd name="T11" fmla="*/ 228 h 400"/>
                <a:gd name="T12" fmla="*/ 96 w 485"/>
                <a:gd name="T13" fmla="*/ 400 h 400"/>
                <a:gd name="T14" fmla="*/ 412 w 485"/>
                <a:gd name="T15" fmla="*/ 372 h 400"/>
                <a:gd name="T16" fmla="*/ 194 w 485"/>
                <a:gd name="T17" fmla="*/ 327 h 400"/>
                <a:gd name="T18" fmla="*/ 158 w 485"/>
                <a:gd name="T19" fmla="*/ 318 h 400"/>
                <a:gd name="T20" fmla="*/ 194 w 485"/>
                <a:gd name="T21" fmla="*/ 309 h 400"/>
                <a:gd name="T22" fmla="*/ 194 w 485"/>
                <a:gd name="T23" fmla="*/ 327 h 400"/>
                <a:gd name="T24" fmla="*/ 167 w 485"/>
                <a:gd name="T25" fmla="*/ 292 h 400"/>
                <a:gd name="T26" fmla="*/ 167 w 485"/>
                <a:gd name="T27" fmla="*/ 274 h 400"/>
                <a:gd name="T28" fmla="*/ 204 w 485"/>
                <a:gd name="T29" fmla="*/ 283 h 400"/>
                <a:gd name="T30" fmla="*/ 194 w 485"/>
                <a:gd name="T31" fmla="*/ 257 h 400"/>
                <a:gd name="T32" fmla="*/ 158 w 485"/>
                <a:gd name="T33" fmla="*/ 248 h 400"/>
                <a:gd name="T34" fmla="*/ 194 w 485"/>
                <a:gd name="T35" fmla="*/ 239 h 400"/>
                <a:gd name="T36" fmla="*/ 194 w 485"/>
                <a:gd name="T37" fmla="*/ 257 h 400"/>
                <a:gd name="T38" fmla="*/ 229 w 485"/>
                <a:gd name="T39" fmla="*/ 327 h 400"/>
                <a:gd name="T40" fmla="*/ 229 w 485"/>
                <a:gd name="T41" fmla="*/ 309 h 400"/>
                <a:gd name="T42" fmla="*/ 265 w 485"/>
                <a:gd name="T43" fmla="*/ 318 h 400"/>
                <a:gd name="T44" fmla="*/ 256 w 485"/>
                <a:gd name="T45" fmla="*/ 292 h 400"/>
                <a:gd name="T46" fmla="*/ 219 w 485"/>
                <a:gd name="T47" fmla="*/ 283 h 400"/>
                <a:gd name="T48" fmla="*/ 256 w 485"/>
                <a:gd name="T49" fmla="*/ 274 h 400"/>
                <a:gd name="T50" fmla="*/ 256 w 485"/>
                <a:gd name="T51" fmla="*/ 292 h 400"/>
                <a:gd name="T52" fmla="*/ 229 w 485"/>
                <a:gd name="T53" fmla="*/ 257 h 400"/>
                <a:gd name="T54" fmla="*/ 229 w 485"/>
                <a:gd name="T55" fmla="*/ 239 h 400"/>
                <a:gd name="T56" fmla="*/ 265 w 485"/>
                <a:gd name="T57" fmla="*/ 248 h 400"/>
                <a:gd name="T58" fmla="*/ 318 w 485"/>
                <a:gd name="T59" fmla="*/ 327 h 400"/>
                <a:gd name="T60" fmla="*/ 281 w 485"/>
                <a:gd name="T61" fmla="*/ 318 h 400"/>
                <a:gd name="T62" fmla="*/ 318 w 485"/>
                <a:gd name="T63" fmla="*/ 309 h 400"/>
                <a:gd name="T64" fmla="*/ 318 w 485"/>
                <a:gd name="T65" fmla="*/ 327 h 400"/>
                <a:gd name="T66" fmla="*/ 290 w 485"/>
                <a:gd name="T67" fmla="*/ 292 h 400"/>
                <a:gd name="T68" fmla="*/ 290 w 485"/>
                <a:gd name="T69" fmla="*/ 274 h 400"/>
                <a:gd name="T70" fmla="*/ 327 w 485"/>
                <a:gd name="T71" fmla="*/ 283 h 400"/>
                <a:gd name="T72" fmla="*/ 318 w 485"/>
                <a:gd name="T73" fmla="*/ 257 h 400"/>
                <a:gd name="T74" fmla="*/ 281 w 485"/>
                <a:gd name="T75" fmla="*/ 248 h 400"/>
                <a:gd name="T76" fmla="*/ 318 w 485"/>
                <a:gd name="T77" fmla="*/ 239 h 400"/>
                <a:gd name="T78" fmla="*/ 318 w 485"/>
                <a:gd name="T79" fmla="*/ 257 h 400"/>
                <a:gd name="T80" fmla="*/ 469 w 485"/>
                <a:gd name="T81" fmla="*/ 153 h 400"/>
                <a:gd name="T82" fmla="*/ 341 w 485"/>
                <a:gd name="T83" fmla="*/ 151 h 400"/>
                <a:gd name="T84" fmla="*/ 344 w 485"/>
                <a:gd name="T85" fmla="*/ 88 h 400"/>
                <a:gd name="T86" fmla="*/ 245 w 485"/>
                <a:gd name="T87" fmla="*/ 88 h 400"/>
                <a:gd name="T88" fmla="*/ 240 w 485"/>
                <a:gd name="T89" fmla="*/ 88 h 400"/>
                <a:gd name="T90" fmla="*/ 140 w 485"/>
                <a:gd name="T91" fmla="*/ 88 h 400"/>
                <a:gd name="T92" fmla="*/ 143 w 485"/>
                <a:gd name="T93" fmla="*/ 151 h 400"/>
                <a:gd name="T94" fmla="*/ 16 w 485"/>
                <a:gd name="T95" fmla="*/ 153 h 400"/>
                <a:gd name="T96" fmla="*/ 142 w 485"/>
                <a:gd name="T97" fmla="*/ 5 h 400"/>
                <a:gd name="T98" fmla="*/ 240 w 485"/>
                <a:gd name="T99" fmla="*/ 0 h 400"/>
                <a:gd name="T100" fmla="*/ 245 w 485"/>
                <a:gd name="T101" fmla="*/ 0 h 400"/>
                <a:gd name="T102" fmla="*/ 343 w 485"/>
                <a:gd name="T103" fmla="*/ 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" h="400">
                  <a:moveTo>
                    <a:pt x="403" y="228"/>
                  </a:moveTo>
                  <a:cubicBezTo>
                    <a:pt x="372" y="221"/>
                    <a:pt x="332" y="202"/>
                    <a:pt x="318" y="178"/>
                  </a:cubicBezTo>
                  <a:cubicBezTo>
                    <a:pt x="310" y="165"/>
                    <a:pt x="309" y="150"/>
                    <a:pt x="316" y="137"/>
                  </a:cubicBezTo>
                  <a:cubicBezTo>
                    <a:pt x="316" y="137"/>
                    <a:pt x="317" y="136"/>
                    <a:pt x="317" y="135"/>
                  </a:cubicBezTo>
                  <a:cubicBezTo>
                    <a:pt x="317" y="132"/>
                    <a:pt x="317" y="128"/>
                    <a:pt x="319" y="124"/>
                  </a:cubicBezTo>
                  <a:cubicBezTo>
                    <a:pt x="320" y="123"/>
                    <a:pt x="320" y="123"/>
                    <a:pt x="320" y="123"/>
                  </a:cubicBezTo>
                  <a:lnTo>
                    <a:pt x="160" y="123"/>
                  </a:lnTo>
                  <a:cubicBezTo>
                    <a:pt x="160" y="123"/>
                    <a:pt x="160" y="123"/>
                    <a:pt x="160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4" y="129"/>
                    <a:pt x="167" y="134"/>
                    <a:pt x="169" y="137"/>
                  </a:cubicBezTo>
                  <a:cubicBezTo>
                    <a:pt x="175" y="150"/>
                    <a:pt x="175" y="165"/>
                    <a:pt x="167" y="178"/>
                  </a:cubicBezTo>
                  <a:cubicBezTo>
                    <a:pt x="152" y="202"/>
                    <a:pt x="113" y="221"/>
                    <a:pt x="82" y="228"/>
                  </a:cubicBezTo>
                  <a:lnTo>
                    <a:pt x="73" y="372"/>
                  </a:lnTo>
                  <a:cubicBezTo>
                    <a:pt x="72" y="387"/>
                    <a:pt x="82" y="400"/>
                    <a:pt x="96" y="400"/>
                  </a:cubicBezTo>
                  <a:lnTo>
                    <a:pt x="389" y="400"/>
                  </a:lnTo>
                  <a:cubicBezTo>
                    <a:pt x="402" y="400"/>
                    <a:pt x="413" y="387"/>
                    <a:pt x="412" y="372"/>
                  </a:cubicBezTo>
                  <a:lnTo>
                    <a:pt x="403" y="228"/>
                  </a:lnTo>
                  <a:close/>
                  <a:moveTo>
                    <a:pt x="194" y="327"/>
                  </a:moveTo>
                  <a:lnTo>
                    <a:pt x="167" y="327"/>
                  </a:lnTo>
                  <a:cubicBezTo>
                    <a:pt x="162" y="327"/>
                    <a:pt x="158" y="323"/>
                    <a:pt x="158" y="318"/>
                  </a:cubicBezTo>
                  <a:cubicBezTo>
                    <a:pt x="158" y="313"/>
                    <a:pt x="162" y="309"/>
                    <a:pt x="167" y="309"/>
                  </a:cubicBezTo>
                  <a:lnTo>
                    <a:pt x="194" y="309"/>
                  </a:lnTo>
                  <a:cubicBezTo>
                    <a:pt x="199" y="309"/>
                    <a:pt x="204" y="313"/>
                    <a:pt x="204" y="318"/>
                  </a:cubicBezTo>
                  <a:cubicBezTo>
                    <a:pt x="204" y="323"/>
                    <a:pt x="199" y="327"/>
                    <a:pt x="194" y="327"/>
                  </a:cubicBezTo>
                  <a:close/>
                  <a:moveTo>
                    <a:pt x="194" y="292"/>
                  </a:moveTo>
                  <a:lnTo>
                    <a:pt x="167" y="292"/>
                  </a:lnTo>
                  <a:cubicBezTo>
                    <a:pt x="162" y="292"/>
                    <a:pt x="158" y="288"/>
                    <a:pt x="158" y="283"/>
                  </a:cubicBezTo>
                  <a:cubicBezTo>
                    <a:pt x="158" y="278"/>
                    <a:pt x="162" y="274"/>
                    <a:pt x="167" y="274"/>
                  </a:cubicBezTo>
                  <a:lnTo>
                    <a:pt x="194" y="274"/>
                  </a:lnTo>
                  <a:cubicBezTo>
                    <a:pt x="199" y="274"/>
                    <a:pt x="204" y="278"/>
                    <a:pt x="204" y="283"/>
                  </a:cubicBezTo>
                  <a:cubicBezTo>
                    <a:pt x="204" y="288"/>
                    <a:pt x="199" y="292"/>
                    <a:pt x="194" y="292"/>
                  </a:cubicBezTo>
                  <a:close/>
                  <a:moveTo>
                    <a:pt x="194" y="257"/>
                  </a:moveTo>
                  <a:lnTo>
                    <a:pt x="167" y="257"/>
                  </a:lnTo>
                  <a:cubicBezTo>
                    <a:pt x="162" y="257"/>
                    <a:pt x="158" y="253"/>
                    <a:pt x="158" y="248"/>
                  </a:cubicBezTo>
                  <a:cubicBezTo>
                    <a:pt x="158" y="243"/>
                    <a:pt x="162" y="239"/>
                    <a:pt x="167" y="239"/>
                  </a:cubicBezTo>
                  <a:lnTo>
                    <a:pt x="194" y="239"/>
                  </a:lnTo>
                  <a:cubicBezTo>
                    <a:pt x="199" y="239"/>
                    <a:pt x="204" y="243"/>
                    <a:pt x="204" y="248"/>
                  </a:cubicBezTo>
                  <a:cubicBezTo>
                    <a:pt x="204" y="253"/>
                    <a:pt x="199" y="257"/>
                    <a:pt x="194" y="257"/>
                  </a:cubicBezTo>
                  <a:close/>
                  <a:moveTo>
                    <a:pt x="256" y="327"/>
                  </a:moveTo>
                  <a:lnTo>
                    <a:pt x="229" y="327"/>
                  </a:lnTo>
                  <a:cubicBezTo>
                    <a:pt x="224" y="327"/>
                    <a:pt x="219" y="323"/>
                    <a:pt x="219" y="318"/>
                  </a:cubicBezTo>
                  <a:cubicBezTo>
                    <a:pt x="219" y="313"/>
                    <a:pt x="224" y="309"/>
                    <a:pt x="229" y="309"/>
                  </a:cubicBezTo>
                  <a:lnTo>
                    <a:pt x="256" y="309"/>
                  </a:lnTo>
                  <a:cubicBezTo>
                    <a:pt x="261" y="309"/>
                    <a:pt x="265" y="313"/>
                    <a:pt x="265" y="318"/>
                  </a:cubicBezTo>
                  <a:cubicBezTo>
                    <a:pt x="265" y="323"/>
                    <a:pt x="261" y="327"/>
                    <a:pt x="256" y="327"/>
                  </a:cubicBezTo>
                  <a:close/>
                  <a:moveTo>
                    <a:pt x="256" y="292"/>
                  </a:moveTo>
                  <a:lnTo>
                    <a:pt x="229" y="292"/>
                  </a:lnTo>
                  <a:cubicBezTo>
                    <a:pt x="224" y="292"/>
                    <a:pt x="219" y="288"/>
                    <a:pt x="219" y="283"/>
                  </a:cubicBezTo>
                  <a:cubicBezTo>
                    <a:pt x="219" y="278"/>
                    <a:pt x="224" y="274"/>
                    <a:pt x="229" y="274"/>
                  </a:cubicBezTo>
                  <a:lnTo>
                    <a:pt x="256" y="274"/>
                  </a:lnTo>
                  <a:cubicBezTo>
                    <a:pt x="261" y="274"/>
                    <a:pt x="265" y="278"/>
                    <a:pt x="265" y="283"/>
                  </a:cubicBezTo>
                  <a:cubicBezTo>
                    <a:pt x="265" y="288"/>
                    <a:pt x="261" y="292"/>
                    <a:pt x="256" y="292"/>
                  </a:cubicBezTo>
                  <a:close/>
                  <a:moveTo>
                    <a:pt x="256" y="257"/>
                  </a:moveTo>
                  <a:lnTo>
                    <a:pt x="229" y="257"/>
                  </a:lnTo>
                  <a:cubicBezTo>
                    <a:pt x="224" y="257"/>
                    <a:pt x="219" y="253"/>
                    <a:pt x="219" y="248"/>
                  </a:cubicBezTo>
                  <a:cubicBezTo>
                    <a:pt x="219" y="243"/>
                    <a:pt x="224" y="239"/>
                    <a:pt x="229" y="239"/>
                  </a:cubicBezTo>
                  <a:lnTo>
                    <a:pt x="256" y="239"/>
                  </a:lnTo>
                  <a:cubicBezTo>
                    <a:pt x="261" y="239"/>
                    <a:pt x="265" y="243"/>
                    <a:pt x="265" y="248"/>
                  </a:cubicBezTo>
                  <a:cubicBezTo>
                    <a:pt x="265" y="253"/>
                    <a:pt x="261" y="257"/>
                    <a:pt x="256" y="257"/>
                  </a:cubicBezTo>
                  <a:close/>
                  <a:moveTo>
                    <a:pt x="318" y="327"/>
                  </a:moveTo>
                  <a:lnTo>
                    <a:pt x="290" y="327"/>
                  </a:lnTo>
                  <a:cubicBezTo>
                    <a:pt x="285" y="327"/>
                    <a:pt x="281" y="323"/>
                    <a:pt x="281" y="318"/>
                  </a:cubicBezTo>
                  <a:cubicBezTo>
                    <a:pt x="281" y="313"/>
                    <a:pt x="285" y="309"/>
                    <a:pt x="290" y="309"/>
                  </a:cubicBezTo>
                  <a:lnTo>
                    <a:pt x="318" y="309"/>
                  </a:lnTo>
                  <a:cubicBezTo>
                    <a:pt x="323" y="309"/>
                    <a:pt x="327" y="313"/>
                    <a:pt x="327" y="318"/>
                  </a:cubicBezTo>
                  <a:cubicBezTo>
                    <a:pt x="327" y="323"/>
                    <a:pt x="323" y="327"/>
                    <a:pt x="318" y="327"/>
                  </a:cubicBezTo>
                  <a:close/>
                  <a:moveTo>
                    <a:pt x="318" y="292"/>
                  </a:moveTo>
                  <a:lnTo>
                    <a:pt x="290" y="292"/>
                  </a:lnTo>
                  <a:cubicBezTo>
                    <a:pt x="285" y="292"/>
                    <a:pt x="281" y="288"/>
                    <a:pt x="281" y="283"/>
                  </a:cubicBezTo>
                  <a:cubicBezTo>
                    <a:pt x="281" y="278"/>
                    <a:pt x="285" y="274"/>
                    <a:pt x="290" y="274"/>
                  </a:cubicBezTo>
                  <a:lnTo>
                    <a:pt x="318" y="274"/>
                  </a:lnTo>
                  <a:cubicBezTo>
                    <a:pt x="323" y="274"/>
                    <a:pt x="327" y="278"/>
                    <a:pt x="327" y="283"/>
                  </a:cubicBezTo>
                  <a:cubicBezTo>
                    <a:pt x="327" y="288"/>
                    <a:pt x="323" y="292"/>
                    <a:pt x="318" y="292"/>
                  </a:cubicBezTo>
                  <a:close/>
                  <a:moveTo>
                    <a:pt x="318" y="257"/>
                  </a:moveTo>
                  <a:lnTo>
                    <a:pt x="290" y="257"/>
                  </a:lnTo>
                  <a:cubicBezTo>
                    <a:pt x="285" y="257"/>
                    <a:pt x="281" y="253"/>
                    <a:pt x="281" y="248"/>
                  </a:cubicBezTo>
                  <a:cubicBezTo>
                    <a:pt x="281" y="243"/>
                    <a:pt x="285" y="239"/>
                    <a:pt x="290" y="239"/>
                  </a:cubicBezTo>
                  <a:lnTo>
                    <a:pt x="318" y="239"/>
                  </a:lnTo>
                  <a:cubicBezTo>
                    <a:pt x="323" y="239"/>
                    <a:pt x="327" y="243"/>
                    <a:pt x="327" y="248"/>
                  </a:cubicBezTo>
                  <a:cubicBezTo>
                    <a:pt x="327" y="253"/>
                    <a:pt x="323" y="257"/>
                    <a:pt x="318" y="257"/>
                  </a:cubicBezTo>
                  <a:close/>
                  <a:moveTo>
                    <a:pt x="470" y="145"/>
                  </a:moveTo>
                  <a:cubicBezTo>
                    <a:pt x="470" y="148"/>
                    <a:pt x="470" y="151"/>
                    <a:pt x="469" y="153"/>
                  </a:cubicBezTo>
                  <a:cubicBezTo>
                    <a:pt x="462" y="169"/>
                    <a:pt x="450" y="183"/>
                    <a:pt x="440" y="198"/>
                  </a:cubicBezTo>
                  <a:cubicBezTo>
                    <a:pt x="429" y="216"/>
                    <a:pt x="328" y="176"/>
                    <a:pt x="341" y="151"/>
                  </a:cubicBezTo>
                  <a:cubicBezTo>
                    <a:pt x="346" y="141"/>
                    <a:pt x="365" y="116"/>
                    <a:pt x="366" y="105"/>
                  </a:cubicBezTo>
                  <a:cubicBezTo>
                    <a:pt x="368" y="96"/>
                    <a:pt x="356" y="89"/>
                    <a:pt x="344" y="88"/>
                  </a:cubicBezTo>
                  <a:cubicBezTo>
                    <a:pt x="315" y="85"/>
                    <a:pt x="277" y="88"/>
                    <a:pt x="245" y="88"/>
                  </a:cubicBezTo>
                  <a:lnTo>
                    <a:pt x="245" y="88"/>
                  </a:lnTo>
                  <a:cubicBezTo>
                    <a:pt x="244" y="88"/>
                    <a:pt x="243" y="88"/>
                    <a:pt x="242" y="88"/>
                  </a:cubicBezTo>
                  <a:cubicBezTo>
                    <a:pt x="241" y="88"/>
                    <a:pt x="241" y="88"/>
                    <a:pt x="240" y="88"/>
                  </a:cubicBezTo>
                  <a:lnTo>
                    <a:pt x="240" y="88"/>
                  </a:lnTo>
                  <a:cubicBezTo>
                    <a:pt x="208" y="88"/>
                    <a:pt x="170" y="85"/>
                    <a:pt x="140" y="88"/>
                  </a:cubicBezTo>
                  <a:cubicBezTo>
                    <a:pt x="129" y="89"/>
                    <a:pt x="117" y="96"/>
                    <a:pt x="118" y="105"/>
                  </a:cubicBezTo>
                  <a:cubicBezTo>
                    <a:pt x="120" y="116"/>
                    <a:pt x="139" y="141"/>
                    <a:pt x="143" y="151"/>
                  </a:cubicBezTo>
                  <a:cubicBezTo>
                    <a:pt x="156" y="176"/>
                    <a:pt x="56" y="216"/>
                    <a:pt x="44" y="198"/>
                  </a:cubicBezTo>
                  <a:cubicBezTo>
                    <a:pt x="35" y="183"/>
                    <a:pt x="23" y="169"/>
                    <a:pt x="16" y="153"/>
                  </a:cubicBezTo>
                  <a:cubicBezTo>
                    <a:pt x="15" y="151"/>
                    <a:pt x="15" y="148"/>
                    <a:pt x="14" y="145"/>
                  </a:cubicBezTo>
                  <a:cubicBezTo>
                    <a:pt x="0" y="79"/>
                    <a:pt x="56" y="12"/>
                    <a:pt x="142" y="5"/>
                  </a:cubicBezTo>
                  <a:cubicBezTo>
                    <a:pt x="174" y="3"/>
                    <a:pt x="207" y="1"/>
                    <a:pt x="240" y="0"/>
                  </a:cubicBezTo>
                  <a:lnTo>
                    <a:pt x="240" y="0"/>
                  </a:lnTo>
                  <a:cubicBezTo>
                    <a:pt x="241" y="0"/>
                    <a:pt x="241" y="0"/>
                    <a:pt x="242" y="0"/>
                  </a:cubicBezTo>
                  <a:cubicBezTo>
                    <a:pt x="243" y="0"/>
                    <a:pt x="244" y="0"/>
                    <a:pt x="245" y="0"/>
                  </a:cubicBezTo>
                  <a:lnTo>
                    <a:pt x="245" y="0"/>
                  </a:lnTo>
                  <a:cubicBezTo>
                    <a:pt x="278" y="1"/>
                    <a:pt x="310" y="3"/>
                    <a:pt x="343" y="5"/>
                  </a:cubicBezTo>
                  <a:cubicBezTo>
                    <a:pt x="428" y="12"/>
                    <a:pt x="485" y="79"/>
                    <a:pt x="470" y="145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ïśḷîḍe"/>
          <p:cNvGrpSpPr/>
          <p:nvPr/>
        </p:nvGrpSpPr>
        <p:grpSpPr>
          <a:xfrm>
            <a:off x="7034039" y="2682155"/>
            <a:ext cx="437311" cy="437311"/>
            <a:chOff x="7186119" y="3186045"/>
            <a:chExt cx="636880" cy="636880"/>
          </a:xfrm>
        </p:grpSpPr>
        <p:sp>
          <p:nvSpPr>
            <p:cNvPr id="34" name="íśḷîḓê"/>
            <p:cNvSpPr/>
            <p:nvPr/>
          </p:nvSpPr>
          <p:spPr>
            <a:xfrm>
              <a:off x="7186119" y="3186045"/>
              <a:ext cx="636880" cy="636880"/>
            </a:xfrm>
            <a:prstGeom prst="ellipse">
              <a:avLst/>
            </a:prstGeom>
            <a:solidFill>
              <a:srgbClr val="FABC2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5" name="isḷiḍé"/>
            <p:cNvSpPr/>
            <p:nvPr/>
          </p:nvSpPr>
          <p:spPr>
            <a:xfrm>
              <a:off x="7320407" y="3320611"/>
              <a:ext cx="368304" cy="367748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iSľîďè"/>
          <p:cNvGrpSpPr/>
          <p:nvPr/>
        </p:nvGrpSpPr>
        <p:grpSpPr>
          <a:xfrm>
            <a:off x="7779309" y="3373736"/>
            <a:ext cx="437311" cy="437311"/>
            <a:chOff x="8271496" y="4193233"/>
            <a:chExt cx="636880" cy="636880"/>
          </a:xfrm>
        </p:grpSpPr>
        <p:sp>
          <p:nvSpPr>
            <p:cNvPr id="32" name="išlíde"/>
            <p:cNvSpPr/>
            <p:nvPr/>
          </p:nvSpPr>
          <p:spPr>
            <a:xfrm>
              <a:off x="8271496" y="4193233"/>
              <a:ext cx="636880" cy="636880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20000"/>
            </a:bodyPr>
            <a:lstStyle/>
            <a:p>
              <a:pPr algn="ctr"/>
              <a:endParaRPr lang="id-ID"/>
            </a:p>
          </p:txBody>
        </p:sp>
        <p:sp>
          <p:nvSpPr>
            <p:cNvPr id="33" name="íśḷïḋé"/>
            <p:cNvSpPr/>
            <p:nvPr/>
          </p:nvSpPr>
          <p:spPr>
            <a:xfrm>
              <a:off x="8405784" y="4327784"/>
              <a:ext cx="368304" cy="367778"/>
            </a:xfrm>
            <a:custGeom>
              <a:avLst/>
              <a:gdLst>
                <a:gd name="connsiteX0" fmla="*/ 352682 w 580071"/>
                <a:gd name="connsiteY0" fmla="*/ 230910 h 579243"/>
                <a:gd name="connsiteX1" fmla="*/ 302259 w 580071"/>
                <a:gd name="connsiteY1" fmla="*/ 349540 h 579243"/>
                <a:gd name="connsiteX2" fmla="*/ 232443 w 580071"/>
                <a:gd name="connsiteY2" fmla="*/ 349540 h 579243"/>
                <a:gd name="connsiteX3" fmla="*/ 232443 w 580071"/>
                <a:gd name="connsiteY3" fmla="*/ 279909 h 579243"/>
                <a:gd name="connsiteX4" fmla="*/ 352682 w 580071"/>
                <a:gd name="connsiteY4" fmla="*/ 230910 h 579243"/>
                <a:gd name="connsiteX5" fmla="*/ 259675 w 580071"/>
                <a:gd name="connsiteY5" fmla="*/ 101916 h 579243"/>
                <a:gd name="connsiteX6" fmla="*/ 131776 w 580071"/>
                <a:gd name="connsiteY6" fmla="*/ 154809 h 579243"/>
                <a:gd name="connsiteX7" fmla="*/ 170533 w 580071"/>
                <a:gd name="connsiteY7" fmla="*/ 194801 h 579243"/>
                <a:gd name="connsiteX8" fmla="*/ 158906 w 580071"/>
                <a:gd name="connsiteY8" fmla="*/ 206412 h 579243"/>
                <a:gd name="connsiteX9" fmla="*/ 122732 w 580071"/>
                <a:gd name="connsiteY9" fmla="*/ 169000 h 579243"/>
                <a:gd name="connsiteX10" fmla="*/ 121440 w 580071"/>
                <a:gd name="connsiteY10" fmla="*/ 171580 h 579243"/>
                <a:gd name="connsiteX11" fmla="*/ 118856 w 580071"/>
                <a:gd name="connsiteY11" fmla="*/ 169000 h 579243"/>
                <a:gd name="connsiteX12" fmla="*/ 65888 w 580071"/>
                <a:gd name="connsiteY12" fmla="*/ 296717 h 579243"/>
                <a:gd name="connsiteX13" fmla="*/ 69764 w 580071"/>
                <a:gd name="connsiteY13" fmla="*/ 296717 h 579243"/>
                <a:gd name="connsiteX14" fmla="*/ 120148 w 580071"/>
                <a:gd name="connsiteY14" fmla="*/ 296717 h 579243"/>
                <a:gd name="connsiteX15" fmla="*/ 120148 w 580071"/>
                <a:gd name="connsiteY15" fmla="*/ 314778 h 579243"/>
                <a:gd name="connsiteX16" fmla="*/ 65888 w 580071"/>
                <a:gd name="connsiteY16" fmla="*/ 314778 h 579243"/>
                <a:gd name="connsiteX17" fmla="*/ 118856 w 580071"/>
                <a:gd name="connsiteY17" fmla="*/ 442495 h 579243"/>
                <a:gd name="connsiteX18" fmla="*/ 120148 w 580071"/>
                <a:gd name="connsiteY18" fmla="*/ 441205 h 579243"/>
                <a:gd name="connsiteX19" fmla="*/ 122732 w 580071"/>
                <a:gd name="connsiteY19" fmla="*/ 443786 h 579243"/>
                <a:gd name="connsiteX20" fmla="*/ 160198 w 580071"/>
                <a:gd name="connsiteY20" fmla="*/ 406373 h 579243"/>
                <a:gd name="connsiteX21" fmla="*/ 170533 w 580071"/>
                <a:gd name="connsiteY21" fmla="*/ 416694 h 579243"/>
                <a:gd name="connsiteX22" fmla="*/ 131776 w 580071"/>
                <a:gd name="connsiteY22" fmla="*/ 455396 h 579243"/>
                <a:gd name="connsiteX23" fmla="*/ 241589 w 580071"/>
                <a:gd name="connsiteY23" fmla="*/ 506999 h 579243"/>
                <a:gd name="connsiteX24" fmla="*/ 263551 w 580071"/>
                <a:gd name="connsiteY24" fmla="*/ 509579 h 579243"/>
                <a:gd name="connsiteX25" fmla="*/ 263551 w 580071"/>
                <a:gd name="connsiteY25" fmla="*/ 454106 h 579243"/>
                <a:gd name="connsiteX26" fmla="*/ 277762 w 580071"/>
                <a:gd name="connsiteY26" fmla="*/ 454106 h 579243"/>
                <a:gd name="connsiteX27" fmla="*/ 277762 w 580071"/>
                <a:gd name="connsiteY27" fmla="*/ 509579 h 579243"/>
                <a:gd name="connsiteX28" fmla="*/ 281638 w 580071"/>
                <a:gd name="connsiteY28" fmla="*/ 508289 h 579243"/>
                <a:gd name="connsiteX29" fmla="*/ 281638 w 580071"/>
                <a:gd name="connsiteY29" fmla="*/ 509579 h 579243"/>
                <a:gd name="connsiteX30" fmla="*/ 410830 w 580071"/>
                <a:gd name="connsiteY30" fmla="*/ 456686 h 579243"/>
                <a:gd name="connsiteX31" fmla="*/ 370780 w 580071"/>
                <a:gd name="connsiteY31" fmla="*/ 417984 h 579243"/>
                <a:gd name="connsiteX32" fmla="*/ 382408 w 580071"/>
                <a:gd name="connsiteY32" fmla="*/ 406373 h 579243"/>
                <a:gd name="connsiteX33" fmla="*/ 419873 w 580071"/>
                <a:gd name="connsiteY33" fmla="*/ 442495 h 579243"/>
                <a:gd name="connsiteX34" fmla="*/ 421165 w 580071"/>
                <a:gd name="connsiteY34" fmla="*/ 441205 h 579243"/>
                <a:gd name="connsiteX35" fmla="*/ 423749 w 580071"/>
                <a:gd name="connsiteY35" fmla="*/ 443786 h 579243"/>
                <a:gd name="connsiteX36" fmla="*/ 476718 w 580071"/>
                <a:gd name="connsiteY36" fmla="*/ 316068 h 579243"/>
                <a:gd name="connsiteX37" fmla="*/ 472842 w 580071"/>
                <a:gd name="connsiteY37" fmla="*/ 316068 h 579243"/>
                <a:gd name="connsiteX38" fmla="*/ 472842 w 580071"/>
                <a:gd name="connsiteY38" fmla="*/ 314778 h 579243"/>
                <a:gd name="connsiteX39" fmla="*/ 421165 w 580071"/>
                <a:gd name="connsiteY39" fmla="*/ 314778 h 579243"/>
                <a:gd name="connsiteX40" fmla="*/ 421165 w 580071"/>
                <a:gd name="connsiteY40" fmla="*/ 296717 h 579243"/>
                <a:gd name="connsiteX41" fmla="*/ 476718 w 580071"/>
                <a:gd name="connsiteY41" fmla="*/ 296717 h 579243"/>
                <a:gd name="connsiteX42" fmla="*/ 423749 w 580071"/>
                <a:gd name="connsiteY42" fmla="*/ 169000 h 579243"/>
                <a:gd name="connsiteX43" fmla="*/ 421165 w 580071"/>
                <a:gd name="connsiteY43" fmla="*/ 171580 h 579243"/>
                <a:gd name="connsiteX44" fmla="*/ 419873 w 580071"/>
                <a:gd name="connsiteY44" fmla="*/ 169000 h 579243"/>
                <a:gd name="connsiteX45" fmla="*/ 382408 w 580071"/>
                <a:gd name="connsiteY45" fmla="*/ 206412 h 579243"/>
                <a:gd name="connsiteX46" fmla="*/ 370780 w 580071"/>
                <a:gd name="connsiteY46" fmla="*/ 194801 h 579243"/>
                <a:gd name="connsiteX47" fmla="*/ 410830 w 580071"/>
                <a:gd name="connsiteY47" fmla="*/ 156099 h 579243"/>
                <a:gd name="connsiteX48" fmla="*/ 299725 w 580071"/>
                <a:gd name="connsiteY48" fmla="*/ 104496 h 579243"/>
                <a:gd name="connsiteX49" fmla="*/ 277762 w 580071"/>
                <a:gd name="connsiteY49" fmla="*/ 101916 h 579243"/>
                <a:gd name="connsiteX50" fmla="*/ 277762 w 580071"/>
                <a:gd name="connsiteY50" fmla="*/ 157389 h 579243"/>
                <a:gd name="connsiteX51" fmla="*/ 263551 w 580071"/>
                <a:gd name="connsiteY51" fmla="*/ 157389 h 579243"/>
                <a:gd name="connsiteX52" fmla="*/ 263551 w 580071"/>
                <a:gd name="connsiteY52" fmla="*/ 103206 h 579243"/>
                <a:gd name="connsiteX53" fmla="*/ 259675 w 580071"/>
                <a:gd name="connsiteY53" fmla="*/ 103206 h 579243"/>
                <a:gd name="connsiteX54" fmla="*/ 448295 w 580071"/>
                <a:gd name="connsiteY54" fmla="*/ 0 h 579243"/>
                <a:gd name="connsiteX55" fmla="*/ 580071 w 580071"/>
                <a:gd name="connsiteY55" fmla="*/ 131588 h 579243"/>
                <a:gd name="connsiteX56" fmla="*/ 536146 w 580071"/>
                <a:gd name="connsiteY56" fmla="*/ 175450 h 579243"/>
                <a:gd name="connsiteX57" fmla="*/ 484469 w 580071"/>
                <a:gd name="connsiteY57" fmla="*/ 123847 h 579243"/>
                <a:gd name="connsiteX58" fmla="*/ 474134 w 580071"/>
                <a:gd name="connsiteY58" fmla="*/ 135458 h 579243"/>
                <a:gd name="connsiteX59" fmla="*/ 538730 w 580071"/>
                <a:gd name="connsiteY59" fmla="*/ 310908 h 579243"/>
                <a:gd name="connsiteX60" fmla="*/ 270011 w 580071"/>
                <a:gd name="connsiteY60" fmla="*/ 579243 h 579243"/>
                <a:gd name="connsiteX61" fmla="*/ 0 w 580071"/>
                <a:gd name="connsiteY61" fmla="*/ 310908 h 579243"/>
                <a:gd name="connsiteX62" fmla="*/ 270011 w 580071"/>
                <a:gd name="connsiteY62" fmla="*/ 41283 h 579243"/>
                <a:gd name="connsiteX63" fmla="*/ 444420 w 580071"/>
                <a:gd name="connsiteY63" fmla="*/ 105786 h 579243"/>
                <a:gd name="connsiteX64" fmla="*/ 456047 w 580071"/>
                <a:gd name="connsiteY64" fmla="*/ 95466 h 579243"/>
                <a:gd name="connsiteX65" fmla="*/ 404370 w 580071"/>
                <a:gd name="connsiteY65" fmla="*/ 43863 h 5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0071" h="579243">
                  <a:moveTo>
                    <a:pt x="352682" y="230910"/>
                  </a:moveTo>
                  <a:cubicBezTo>
                    <a:pt x="352682" y="230910"/>
                    <a:pt x="321653" y="330198"/>
                    <a:pt x="302259" y="349540"/>
                  </a:cubicBezTo>
                  <a:cubicBezTo>
                    <a:pt x="282866" y="367592"/>
                    <a:pt x="251837" y="367592"/>
                    <a:pt x="232443" y="349540"/>
                  </a:cubicBezTo>
                  <a:cubicBezTo>
                    <a:pt x="214343" y="330198"/>
                    <a:pt x="214343" y="299251"/>
                    <a:pt x="232443" y="279909"/>
                  </a:cubicBezTo>
                  <a:cubicBezTo>
                    <a:pt x="251837" y="260568"/>
                    <a:pt x="352682" y="230910"/>
                    <a:pt x="352682" y="230910"/>
                  </a:cubicBezTo>
                  <a:close/>
                  <a:moveTo>
                    <a:pt x="259675" y="101916"/>
                  </a:moveTo>
                  <a:cubicBezTo>
                    <a:pt x="211874" y="104496"/>
                    <a:pt x="166657" y="122557"/>
                    <a:pt x="131776" y="154809"/>
                  </a:cubicBezTo>
                  <a:lnTo>
                    <a:pt x="170533" y="194801"/>
                  </a:lnTo>
                  <a:lnTo>
                    <a:pt x="158906" y="206412"/>
                  </a:lnTo>
                  <a:lnTo>
                    <a:pt x="122732" y="169000"/>
                  </a:lnTo>
                  <a:cubicBezTo>
                    <a:pt x="121440" y="170290"/>
                    <a:pt x="121440" y="170290"/>
                    <a:pt x="121440" y="171580"/>
                  </a:cubicBezTo>
                  <a:lnTo>
                    <a:pt x="118856" y="169000"/>
                  </a:lnTo>
                  <a:cubicBezTo>
                    <a:pt x="85267" y="205122"/>
                    <a:pt x="67180" y="250275"/>
                    <a:pt x="65888" y="296717"/>
                  </a:cubicBezTo>
                  <a:lnTo>
                    <a:pt x="69764" y="296717"/>
                  </a:lnTo>
                  <a:lnTo>
                    <a:pt x="120148" y="296717"/>
                  </a:lnTo>
                  <a:lnTo>
                    <a:pt x="120148" y="314778"/>
                  </a:lnTo>
                  <a:lnTo>
                    <a:pt x="65888" y="314778"/>
                  </a:lnTo>
                  <a:cubicBezTo>
                    <a:pt x="67180" y="361221"/>
                    <a:pt x="85267" y="406373"/>
                    <a:pt x="118856" y="442495"/>
                  </a:cubicBezTo>
                  <a:lnTo>
                    <a:pt x="120148" y="441205"/>
                  </a:lnTo>
                  <a:cubicBezTo>
                    <a:pt x="121440" y="442495"/>
                    <a:pt x="121440" y="442495"/>
                    <a:pt x="122732" y="443786"/>
                  </a:cubicBezTo>
                  <a:lnTo>
                    <a:pt x="160198" y="406373"/>
                  </a:lnTo>
                  <a:lnTo>
                    <a:pt x="170533" y="416694"/>
                  </a:lnTo>
                  <a:lnTo>
                    <a:pt x="131776" y="455396"/>
                  </a:lnTo>
                  <a:cubicBezTo>
                    <a:pt x="162782" y="483778"/>
                    <a:pt x="200247" y="501839"/>
                    <a:pt x="241589" y="506999"/>
                  </a:cubicBezTo>
                  <a:cubicBezTo>
                    <a:pt x="249340" y="508289"/>
                    <a:pt x="255800" y="509579"/>
                    <a:pt x="263551" y="509579"/>
                  </a:cubicBezTo>
                  <a:lnTo>
                    <a:pt x="263551" y="454106"/>
                  </a:lnTo>
                  <a:lnTo>
                    <a:pt x="277762" y="454106"/>
                  </a:lnTo>
                  <a:lnTo>
                    <a:pt x="277762" y="509579"/>
                  </a:lnTo>
                  <a:cubicBezTo>
                    <a:pt x="279054" y="508289"/>
                    <a:pt x="280346" y="508289"/>
                    <a:pt x="281638" y="508289"/>
                  </a:cubicBezTo>
                  <a:lnTo>
                    <a:pt x="281638" y="509579"/>
                  </a:lnTo>
                  <a:cubicBezTo>
                    <a:pt x="330731" y="506999"/>
                    <a:pt x="374656" y="488938"/>
                    <a:pt x="410830" y="456686"/>
                  </a:cubicBezTo>
                  <a:lnTo>
                    <a:pt x="370780" y="417984"/>
                  </a:lnTo>
                  <a:lnTo>
                    <a:pt x="382408" y="406373"/>
                  </a:lnTo>
                  <a:lnTo>
                    <a:pt x="419873" y="442495"/>
                  </a:lnTo>
                  <a:cubicBezTo>
                    <a:pt x="419873" y="442495"/>
                    <a:pt x="419873" y="441205"/>
                    <a:pt x="421165" y="441205"/>
                  </a:cubicBezTo>
                  <a:lnTo>
                    <a:pt x="423749" y="443786"/>
                  </a:lnTo>
                  <a:cubicBezTo>
                    <a:pt x="456047" y="407663"/>
                    <a:pt x="474134" y="363801"/>
                    <a:pt x="476718" y="316068"/>
                  </a:cubicBezTo>
                  <a:lnTo>
                    <a:pt x="472842" y="316068"/>
                  </a:lnTo>
                  <a:cubicBezTo>
                    <a:pt x="472842" y="314778"/>
                    <a:pt x="472842" y="314778"/>
                    <a:pt x="472842" y="314778"/>
                  </a:cubicBezTo>
                  <a:lnTo>
                    <a:pt x="421165" y="314778"/>
                  </a:lnTo>
                  <a:lnTo>
                    <a:pt x="421165" y="296717"/>
                  </a:lnTo>
                  <a:lnTo>
                    <a:pt x="476718" y="296717"/>
                  </a:lnTo>
                  <a:cubicBezTo>
                    <a:pt x="474134" y="248984"/>
                    <a:pt x="456047" y="205122"/>
                    <a:pt x="423749" y="169000"/>
                  </a:cubicBezTo>
                  <a:lnTo>
                    <a:pt x="421165" y="171580"/>
                  </a:lnTo>
                  <a:cubicBezTo>
                    <a:pt x="421165" y="170290"/>
                    <a:pt x="419873" y="169000"/>
                    <a:pt x="419873" y="169000"/>
                  </a:cubicBezTo>
                  <a:lnTo>
                    <a:pt x="382408" y="206412"/>
                  </a:lnTo>
                  <a:lnTo>
                    <a:pt x="370780" y="194801"/>
                  </a:lnTo>
                  <a:lnTo>
                    <a:pt x="410830" y="156099"/>
                  </a:lnTo>
                  <a:cubicBezTo>
                    <a:pt x="379824" y="127718"/>
                    <a:pt x="341066" y="109656"/>
                    <a:pt x="299725" y="104496"/>
                  </a:cubicBezTo>
                  <a:cubicBezTo>
                    <a:pt x="293265" y="103206"/>
                    <a:pt x="285514" y="103206"/>
                    <a:pt x="277762" y="101916"/>
                  </a:cubicBezTo>
                  <a:lnTo>
                    <a:pt x="277762" y="157389"/>
                  </a:lnTo>
                  <a:lnTo>
                    <a:pt x="263551" y="157389"/>
                  </a:lnTo>
                  <a:lnTo>
                    <a:pt x="263551" y="103206"/>
                  </a:lnTo>
                  <a:cubicBezTo>
                    <a:pt x="262259" y="103206"/>
                    <a:pt x="260967" y="103206"/>
                    <a:pt x="259675" y="103206"/>
                  </a:cubicBezTo>
                  <a:close/>
                  <a:moveTo>
                    <a:pt x="448295" y="0"/>
                  </a:moveTo>
                  <a:cubicBezTo>
                    <a:pt x="551649" y="59344"/>
                    <a:pt x="580071" y="131588"/>
                    <a:pt x="580071" y="131588"/>
                  </a:cubicBezTo>
                  <a:lnTo>
                    <a:pt x="536146" y="175450"/>
                  </a:lnTo>
                  <a:lnTo>
                    <a:pt x="484469" y="123847"/>
                  </a:lnTo>
                  <a:lnTo>
                    <a:pt x="474134" y="135458"/>
                  </a:lnTo>
                  <a:cubicBezTo>
                    <a:pt x="514183" y="183191"/>
                    <a:pt x="538730" y="243824"/>
                    <a:pt x="538730" y="310908"/>
                  </a:cubicBezTo>
                  <a:cubicBezTo>
                    <a:pt x="538730" y="459266"/>
                    <a:pt x="418581" y="579243"/>
                    <a:pt x="270011" y="579243"/>
                  </a:cubicBezTo>
                  <a:cubicBezTo>
                    <a:pt x="120148" y="579243"/>
                    <a:pt x="0" y="459266"/>
                    <a:pt x="0" y="310908"/>
                  </a:cubicBezTo>
                  <a:cubicBezTo>
                    <a:pt x="0" y="161259"/>
                    <a:pt x="120148" y="41283"/>
                    <a:pt x="270011" y="41283"/>
                  </a:cubicBezTo>
                  <a:cubicBezTo>
                    <a:pt x="335899" y="41283"/>
                    <a:pt x="397911" y="65794"/>
                    <a:pt x="444420" y="105786"/>
                  </a:cubicBezTo>
                  <a:lnTo>
                    <a:pt x="456047" y="95466"/>
                  </a:lnTo>
                  <a:lnTo>
                    <a:pt x="404370" y="43863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ï$ľíďê"/>
          <p:cNvGrpSpPr/>
          <p:nvPr/>
        </p:nvGrpSpPr>
        <p:grpSpPr>
          <a:xfrm>
            <a:off x="2559720" y="3204436"/>
            <a:ext cx="1702478" cy="715044"/>
            <a:chOff x="7598807" y="1240879"/>
            <a:chExt cx="3920093" cy="1041356"/>
          </a:xfrm>
        </p:grpSpPr>
        <p:sp>
          <p:nvSpPr>
            <p:cNvPr id="30" name="išľïḓê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认知能力</a:t>
              </a:r>
              <a:endParaRPr lang="id-ID" sz="1600" b="1" dirty="0"/>
            </a:p>
          </p:txBody>
        </p:sp>
        <p:sp>
          <p:nvSpPr>
            <p:cNvPr id="31" name="ïSlïḑé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在此录入上述图表的描述说明图表的描述说明</a:t>
              </a:r>
            </a:p>
          </p:txBody>
        </p:sp>
      </p:grpSp>
      <p:grpSp>
        <p:nvGrpSpPr>
          <p:cNvPr id="18" name="îṧḷîḍé"/>
          <p:cNvGrpSpPr/>
          <p:nvPr/>
        </p:nvGrpSpPr>
        <p:grpSpPr>
          <a:xfrm>
            <a:off x="2854856" y="2373952"/>
            <a:ext cx="2005188" cy="715044"/>
            <a:chOff x="7598805" y="1240879"/>
            <a:chExt cx="3920095" cy="1041356"/>
          </a:xfrm>
        </p:grpSpPr>
        <p:sp>
          <p:nvSpPr>
            <p:cNvPr id="28" name="ïşliďê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b="1" dirty="0"/>
                <a:t>专业领域</a:t>
              </a:r>
              <a:endParaRPr lang="id-ID" sz="1600" b="1" dirty="0"/>
            </a:p>
          </p:txBody>
        </p:sp>
        <p:sp>
          <p:nvSpPr>
            <p:cNvPr id="29" name="išḷîḋê"/>
            <p:cNvSpPr/>
            <p:nvPr/>
          </p:nvSpPr>
          <p:spPr bwMode="auto">
            <a:xfrm>
              <a:off x="7598805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在此录入上述图表的描述说明图</a:t>
              </a:r>
              <a:endParaRPr lang="en-US" altLang="zh-CN" sz="1100" dirty="0"/>
            </a:p>
            <a:p>
              <a:pPr algn="r">
                <a:lnSpc>
                  <a:spcPct val="150000"/>
                </a:lnSpc>
              </a:pPr>
              <a:r>
                <a:rPr lang="zh-CN" altLang="en-US" sz="1100" dirty="0"/>
                <a:t>表的描述说明</a:t>
              </a:r>
            </a:p>
          </p:txBody>
        </p:sp>
      </p:grpSp>
      <p:grpSp>
        <p:nvGrpSpPr>
          <p:cNvPr id="19" name="ïṩ1îde"/>
          <p:cNvGrpSpPr/>
          <p:nvPr/>
        </p:nvGrpSpPr>
        <p:grpSpPr>
          <a:xfrm>
            <a:off x="5147784" y="1543470"/>
            <a:ext cx="2275458" cy="715044"/>
            <a:chOff x="7598807" y="1240879"/>
            <a:chExt cx="3920093" cy="1041356"/>
          </a:xfrm>
        </p:grpSpPr>
        <p:sp>
          <p:nvSpPr>
            <p:cNvPr id="26" name="íşḻïḍè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/>
                <a:t>优势发展</a:t>
              </a:r>
              <a:endParaRPr lang="id-ID" sz="1600" b="1" dirty="0"/>
            </a:p>
          </p:txBody>
        </p:sp>
        <p:sp>
          <p:nvSpPr>
            <p:cNvPr id="27" name="iṥḻiḑê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0" name="íslîdè"/>
          <p:cNvGrpSpPr/>
          <p:nvPr/>
        </p:nvGrpSpPr>
        <p:grpSpPr>
          <a:xfrm>
            <a:off x="8306649" y="3191736"/>
            <a:ext cx="1702478" cy="727744"/>
            <a:chOff x="7598807" y="1222383"/>
            <a:chExt cx="3920093" cy="1059852"/>
          </a:xfrm>
        </p:grpSpPr>
        <p:sp>
          <p:nvSpPr>
            <p:cNvPr id="24" name="îsľïḍè"/>
            <p:cNvSpPr txBox="1"/>
            <p:nvPr/>
          </p:nvSpPr>
          <p:spPr>
            <a:xfrm>
              <a:off x="7598807" y="1222383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成长规划</a:t>
              </a:r>
              <a:endParaRPr lang="id-ID" sz="1600" b="1" dirty="0"/>
            </a:p>
          </p:txBody>
        </p:sp>
        <p:sp>
          <p:nvSpPr>
            <p:cNvPr id="25" name="i$ľîḑe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1" name="íslídè"/>
          <p:cNvGrpSpPr/>
          <p:nvPr/>
        </p:nvGrpSpPr>
        <p:grpSpPr>
          <a:xfrm>
            <a:off x="7708804" y="2373952"/>
            <a:ext cx="2005186" cy="715044"/>
            <a:chOff x="7598807" y="1240879"/>
            <a:chExt cx="3920093" cy="1041356"/>
          </a:xfrm>
        </p:grpSpPr>
        <p:sp>
          <p:nvSpPr>
            <p:cNvPr id="22" name="iśľïďè"/>
            <p:cNvSpPr txBox="1"/>
            <p:nvPr/>
          </p:nvSpPr>
          <p:spPr>
            <a:xfrm>
              <a:off x="7598807" y="1240879"/>
              <a:ext cx="3920093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/>
                <a:t>绩效达成</a:t>
              </a:r>
              <a:endParaRPr lang="id-ID" sz="1600" b="1" dirty="0"/>
            </a:p>
          </p:txBody>
        </p:sp>
        <p:sp>
          <p:nvSpPr>
            <p:cNvPr id="23" name="ïṩḷîḑê"/>
            <p:cNvSpPr/>
            <p:nvPr/>
          </p:nvSpPr>
          <p:spPr bwMode="auto">
            <a:xfrm>
              <a:off x="7598807" y="1667100"/>
              <a:ext cx="3920093" cy="61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在此录入上述图表的描述说明图表的描述说明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43" name="文本框 1"/>
          <p:cNvSpPr txBox="1"/>
          <p:nvPr/>
        </p:nvSpPr>
        <p:spPr>
          <a:xfrm>
            <a:off x="1424176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自我介绍</a:t>
            </a:r>
          </a:p>
        </p:txBody>
      </p:sp>
      <p:sp>
        <p:nvSpPr>
          <p:cNvPr id="40" name="文本框 6"/>
          <p:cNvSpPr txBox="1"/>
          <p:nvPr/>
        </p:nvSpPr>
        <p:spPr>
          <a:xfrm>
            <a:off x="338946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岗位认知</a:t>
            </a:r>
          </a:p>
        </p:txBody>
      </p:sp>
      <p:sp>
        <p:nvSpPr>
          <p:cNvPr id="37" name="文本框 10"/>
          <p:cNvSpPr txBox="1"/>
          <p:nvPr/>
        </p:nvSpPr>
        <p:spPr>
          <a:xfrm>
            <a:off x="5354759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任职能力</a:t>
            </a:r>
          </a:p>
        </p:txBody>
      </p:sp>
      <p:sp>
        <p:nvSpPr>
          <p:cNvPr id="34" name="文本框 14"/>
          <p:cNvSpPr txBox="1"/>
          <p:nvPr/>
        </p:nvSpPr>
        <p:spPr>
          <a:xfrm>
            <a:off x="7320050" y="35726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未来规划</a:t>
            </a:r>
          </a:p>
        </p:txBody>
      </p:sp>
      <p:grpSp>
        <p:nvGrpSpPr>
          <p:cNvPr id="53" name="Group 48"/>
          <p:cNvGrpSpPr/>
          <p:nvPr/>
        </p:nvGrpSpPr>
        <p:grpSpPr>
          <a:xfrm>
            <a:off x="1717871" y="2137420"/>
            <a:ext cx="1011823" cy="984272"/>
            <a:chOff x="818242" y="24111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4" name="Freeform 8"/>
            <p:cNvSpPr/>
            <p:nvPr/>
          </p:nvSpPr>
          <p:spPr bwMode="auto">
            <a:xfrm>
              <a:off x="818242" y="24111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 23"/>
            <p:cNvSpPr/>
            <p:nvPr/>
          </p:nvSpPr>
          <p:spPr>
            <a:xfrm>
              <a:off x="1178379" y="550414"/>
              <a:ext cx="555483" cy="622410"/>
            </a:xfrm>
            <a:custGeom>
              <a:avLst/>
              <a:gdLst>
                <a:gd name="T0" fmla="*/ 1931 w 2597"/>
                <a:gd name="T1" fmla="*/ 807 h 2914"/>
                <a:gd name="T2" fmla="*/ 1741 w 2597"/>
                <a:gd name="T3" fmla="*/ 141 h 2914"/>
                <a:gd name="T4" fmla="*/ 1037 w 2597"/>
                <a:gd name="T5" fmla="*/ 90 h 2914"/>
                <a:gd name="T6" fmla="*/ 646 w 2597"/>
                <a:gd name="T7" fmla="*/ 436 h 2914"/>
                <a:gd name="T8" fmla="*/ 665 w 2597"/>
                <a:gd name="T9" fmla="*/ 807 h 2914"/>
                <a:gd name="T10" fmla="*/ 593 w 2597"/>
                <a:gd name="T11" fmla="*/ 1085 h 2914"/>
                <a:gd name="T12" fmla="*/ 989 w 2597"/>
                <a:gd name="T13" fmla="*/ 1588 h 2914"/>
                <a:gd name="T14" fmla="*/ 1298 w 2597"/>
                <a:gd name="T15" fmla="*/ 1696 h 2914"/>
                <a:gd name="T16" fmla="*/ 1608 w 2597"/>
                <a:gd name="T17" fmla="*/ 1588 h 2914"/>
                <a:gd name="T18" fmla="*/ 2003 w 2597"/>
                <a:gd name="T19" fmla="*/ 1085 h 2914"/>
                <a:gd name="T20" fmla="*/ 1874 w 2597"/>
                <a:gd name="T21" fmla="*/ 1052 h 2914"/>
                <a:gd name="T22" fmla="*/ 1766 w 2597"/>
                <a:gd name="T23" fmla="*/ 1173 h 2914"/>
                <a:gd name="T24" fmla="*/ 1517 w 2597"/>
                <a:gd name="T25" fmla="*/ 1490 h 2914"/>
                <a:gd name="T26" fmla="*/ 1156 w 2597"/>
                <a:gd name="T27" fmla="*/ 1536 h 2914"/>
                <a:gd name="T28" fmla="*/ 903 w 2597"/>
                <a:gd name="T29" fmla="*/ 1210 h 2914"/>
                <a:gd name="T30" fmla="*/ 830 w 2597"/>
                <a:gd name="T31" fmla="*/ 1173 h 2914"/>
                <a:gd name="T32" fmla="*/ 722 w 2597"/>
                <a:gd name="T33" fmla="*/ 1052 h 2914"/>
                <a:gd name="T34" fmla="*/ 745 w 2597"/>
                <a:gd name="T35" fmla="*/ 916 h 2914"/>
                <a:gd name="T36" fmla="*/ 800 w 2597"/>
                <a:gd name="T37" fmla="*/ 765 h 2914"/>
                <a:gd name="T38" fmla="*/ 1052 w 2597"/>
                <a:gd name="T39" fmla="*/ 526 h 2914"/>
                <a:gd name="T40" fmla="*/ 1795 w 2597"/>
                <a:gd name="T41" fmla="*/ 746 h 2914"/>
                <a:gd name="T42" fmla="*/ 1851 w 2597"/>
                <a:gd name="T43" fmla="*/ 916 h 2914"/>
                <a:gd name="T44" fmla="*/ 1874 w 2597"/>
                <a:gd name="T45" fmla="*/ 1052 h 2914"/>
                <a:gd name="T46" fmla="*/ 1719 w 2597"/>
                <a:gd name="T47" fmla="*/ 1709 h 2914"/>
                <a:gd name="T48" fmla="*/ 1632 w 2597"/>
                <a:gd name="T49" fmla="*/ 1748 h 2914"/>
                <a:gd name="T50" fmla="*/ 1456 w 2597"/>
                <a:gd name="T51" fmla="*/ 2070 h 2914"/>
                <a:gd name="T52" fmla="*/ 1496 w 2597"/>
                <a:gd name="T53" fmla="*/ 1895 h 2914"/>
                <a:gd name="T54" fmla="*/ 1156 w 2597"/>
                <a:gd name="T55" fmla="*/ 1865 h 2914"/>
                <a:gd name="T56" fmla="*/ 1094 w 2597"/>
                <a:gd name="T57" fmla="*/ 1957 h 2914"/>
                <a:gd name="T58" fmla="*/ 1111 w 2597"/>
                <a:gd name="T59" fmla="*/ 2153 h 2914"/>
                <a:gd name="T60" fmla="*/ 929 w 2597"/>
                <a:gd name="T61" fmla="*/ 1710 h 2914"/>
                <a:gd name="T62" fmla="*/ 294 w 2597"/>
                <a:gd name="T63" fmla="*/ 1942 h 2914"/>
                <a:gd name="T64" fmla="*/ 0 w 2597"/>
                <a:gd name="T65" fmla="*/ 2848 h 2914"/>
                <a:gd name="T66" fmla="*/ 2530 w 2597"/>
                <a:gd name="T67" fmla="*/ 2914 h 2914"/>
                <a:gd name="T68" fmla="*/ 2597 w 2597"/>
                <a:gd name="T69" fmla="*/ 2377 h 2914"/>
                <a:gd name="T70" fmla="*/ 2282 w 2597"/>
                <a:gd name="T71" fmla="*/ 2570 h 2914"/>
                <a:gd name="T72" fmla="*/ 1767 w 2597"/>
                <a:gd name="T73" fmla="*/ 2636 h 2914"/>
                <a:gd name="T74" fmla="*/ 1701 w 2597"/>
                <a:gd name="T75" fmla="*/ 2362 h 2914"/>
                <a:gd name="T76" fmla="*/ 2215 w 2597"/>
                <a:gd name="T77" fmla="*/ 2295 h 2914"/>
                <a:gd name="T78" fmla="*/ 2282 w 2597"/>
                <a:gd name="T79" fmla="*/ 2570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2914">
                  <a:moveTo>
                    <a:pt x="1985" y="861"/>
                  </a:moveTo>
                  <a:cubicBezTo>
                    <a:pt x="1969" y="836"/>
                    <a:pt x="1949" y="819"/>
                    <a:pt x="1931" y="807"/>
                  </a:cubicBezTo>
                  <a:cubicBezTo>
                    <a:pt x="1931" y="776"/>
                    <a:pt x="1929" y="732"/>
                    <a:pt x="1922" y="682"/>
                  </a:cubicBezTo>
                  <a:cubicBezTo>
                    <a:pt x="1927" y="622"/>
                    <a:pt x="1944" y="290"/>
                    <a:pt x="1741" y="141"/>
                  </a:cubicBezTo>
                  <a:cubicBezTo>
                    <a:pt x="1616" y="49"/>
                    <a:pt x="1477" y="0"/>
                    <a:pt x="1338" y="0"/>
                  </a:cubicBezTo>
                  <a:cubicBezTo>
                    <a:pt x="1226" y="0"/>
                    <a:pt x="1119" y="32"/>
                    <a:pt x="1037" y="90"/>
                  </a:cubicBezTo>
                  <a:cubicBezTo>
                    <a:pt x="963" y="142"/>
                    <a:pt x="922" y="199"/>
                    <a:pt x="900" y="239"/>
                  </a:cubicBezTo>
                  <a:cubicBezTo>
                    <a:pt x="837" y="241"/>
                    <a:pt x="705" y="267"/>
                    <a:pt x="646" y="436"/>
                  </a:cubicBezTo>
                  <a:cubicBezTo>
                    <a:pt x="591" y="595"/>
                    <a:pt x="636" y="693"/>
                    <a:pt x="668" y="739"/>
                  </a:cubicBezTo>
                  <a:cubicBezTo>
                    <a:pt x="666" y="765"/>
                    <a:pt x="665" y="789"/>
                    <a:pt x="665" y="807"/>
                  </a:cubicBezTo>
                  <a:cubicBezTo>
                    <a:pt x="647" y="819"/>
                    <a:pt x="628" y="836"/>
                    <a:pt x="611" y="861"/>
                  </a:cubicBezTo>
                  <a:cubicBezTo>
                    <a:pt x="575" y="917"/>
                    <a:pt x="569" y="993"/>
                    <a:pt x="593" y="1085"/>
                  </a:cubicBezTo>
                  <a:cubicBezTo>
                    <a:pt x="638" y="1259"/>
                    <a:pt x="744" y="1297"/>
                    <a:pt x="801" y="1305"/>
                  </a:cubicBezTo>
                  <a:cubicBezTo>
                    <a:pt x="836" y="1374"/>
                    <a:pt x="912" y="1516"/>
                    <a:pt x="989" y="1588"/>
                  </a:cubicBezTo>
                  <a:cubicBezTo>
                    <a:pt x="1019" y="1616"/>
                    <a:pt x="1059" y="1641"/>
                    <a:pt x="1107" y="1659"/>
                  </a:cubicBezTo>
                  <a:cubicBezTo>
                    <a:pt x="1168" y="1684"/>
                    <a:pt x="1232" y="1696"/>
                    <a:pt x="1298" y="1696"/>
                  </a:cubicBezTo>
                  <a:cubicBezTo>
                    <a:pt x="1364" y="1696"/>
                    <a:pt x="1429" y="1684"/>
                    <a:pt x="1490" y="1659"/>
                  </a:cubicBezTo>
                  <a:cubicBezTo>
                    <a:pt x="1538" y="1641"/>
                    <a:pt x="1577" y="1616"/>
                    <a:pt x="1608" y="1588"/>
                  </a:cubicBezTo>
                  <a:cubicBezTo>
                    <a:pt x="1684" y="1516"/>
                    <a:pt x="1761" y="1374"/>
                    <a:pt x="1796" y="1305"/>
                  </a:cubicBezTo>
                  <a:cubicBezTo>
                    <a:pt x="1852" y="1297"/>
                    <a:pt x="1958" y="1259"/>
                    <a:pt x="2003" y="1085"/>
                  </a:cubicBezTo>
                  <a:cubicBezTo>
                    <a:pt x="2028" y="993"/>
                    <a:pt x="2022" y="917"/>
                    <a:pt x="1985" y="861"/>
                  </a:cubicBezTo>
                  <a:close/>
                  <a:moveTo>
                    <a:pt x="1874" y="1052"/>
                  </a:moveTo>
                  <a:cubicBezTo>
                    <a:pt x="1847" y="1157"/>
                    <a:pt x="1797" y="1173"/>
                    <a:pt x="1770" y="1173"/>
                  </a:cubicBezTo>
                  <a:cubicBezTo>
                    <a:pt x="1768" y="1173"/>
                    <a:pt x="1767" y="1173"/>
                    <a:pt x="1766" y="1173"/>
                  </a:cubicBezTo>
                  <a:cubicBezTo>
                    <a:pt x="1735" y="1165"/>
                    <a:pt x="1707" y="1181"/>
                    <a:pt x="1693" y="1210"/>
                  </a:cubicBezTo>
                  <a:cubicBezTo>
                    <a:pt x="1667" y="1267"/>
                    <a:pt x="1584" y="1428"/>
                    <a:pt x="1517" y="1490"/>
                  </a:cubicBezTo>
                  <a:cubicBezTo>
                    <a:pt x="1499" y="1508"/>
                    <a:pt x="1473" y="1523"/>
                    <a:pt x="1441" y="1536"/>
                  </a:cubicBezTo>
                  <a:cubicBezTo>
                    <a:pt x="1350" y="1572"/>
                    <a:pt x="1246" y="1572"/>
                    <a:pt x="1156" y="1536"/>
                  </a:cubicBezTo>
                  <a:cubicBezTo>
                    <a:pt x="1124" y="1523"/>
                    <a:pt x="1098" y="1508"/>
                    <a:pt x="1080" y="1490"/>
                  </a:cubicBezTo>
                  <a:cubicBezTo>
                    <a:pt x="1013" y="1428"/>
                    <a:pt x="930" y="1267"/>
                    <a:pt x="903" y="1210"/>
                  </a:cubicBezTo>
                  <a:cubicBezTo>
                    <a:pt x="892" y="1186"/>
                    <a:pt x="870" y="1171"/>
                    <a:pt x="846" y="1171"/>
                  </a:cubicBezTo>
                  <a:cubicBezTo>
                    <a:pt x="841" y="1171"/>
                    <a:pt x="835" y="1172"/>
                    <a:pt x="830" y="1173"/>
                  </a:cubicBezTo>
                  <a:cubicBezTo>
                    <a:pt x="829" y="1173"/>
                    <a:pt x="828" y="1173"/>
                    <a:pt x="826" y="1173"/>
                  </a:cubicBezTo>
                  <a:cubicBezTo>
                    <a:pt x="799" y="1173"/>
                    <a:pt x="750" y="1157"/>
                    <a:pt x="722" y="1052"/>
                  </a:cubicBezTo>
                  <a:cubicBezTo>
                    <a:pt x="708" y="1000"/>
                    <a:pt x="708" y="958"/>
                    <a:pt x="722" y="935"/>
                  </a:cubicBezTo>
                  <a:cubicBezTo>
                    <a:pt x="730" y="921"/>
                    <a:pt x="742" y="917"/>
                    <a:pt x="745" y="916"/>
                  </a:cubicBezTo>
                  <a:cubicBezTo>
                    <a:pt x="781" y="912"/>
                    <a:pt x="803" y="880"/>
                    <a:pt x="800" y="844"/>
                  </a:cubicBezTo>
                  <a:cubicBezTo>
                    <a:pt x="800" y="843"/>
                    <a:pt x="797" y="812"/>
                    <a:pt x="800" y="765"/>
                  </a:cubicBezTo>
                  <a:cubicBezTo>
                    <a:pt x="846" y="745"/>
                    <a:pt x="920" y="707"/>
                    <a:pt x="981" y="640"/>
                  </a:cubicBezTo>
                  <a:cubicBezTo>
                    <a:pt x="1013" y="606"/>
                    <a:pt x="1036" y="564"/>
                    <a:pt x="1052" y="526"/>
                  </a:cubicBezTo>
                  <a:cubicBezTo>
                    <a:pt x="1097" y="562"/>
                    <a:pt x="1160" y="605"/>
                    <a:pt x="1244" y="642"/>
                  </a:cubicBezTo>
                  <a:cubicBezTo>
                    <a:pt x="1387" y="706"/>
                    <a:pt x="1674" y="736"/>
                    <a:pt x="1795" y="746"/>
                  </a:cubicBezTo>
                  <a:cubicBezTo>
                    <a:pt x="1800" y="804"/>
                    <a:pt x="1797" y="843"/>
                    <a:pt x="1797" y="844"/>
                  </a:cubicBezTo>
                  <a:cubicBezTo>
                    <a:pt x="1793" y="880"/>
                    <a:pt x="1815" y="912"/>
                    <a:pt x="1851" y="916"/>
                  </a:cubicBezTo>
                  <a:cubicBezTo>
                    <a:pt x="1855" y="917"/>
                    <a:pt x="1866" y="921"/>
                    <a:pt x="1874" y="935"/>
                  </a:cubicBezTo>
                  <a:cubicBezTo>
                    <a:pt x="1888" y="958"/>
                    <a:pt x="1888" y="1000"/>
                    <a:pt x="1874" y="1052"/>
                  </a:cubicBezTo>
                  <a:close/>
                  <a:moveTo>
                    <a:pt x="2302" y="1942"/>
                  </a:moveTo>
                  <a:lnTo>
                    <a:pt x="1719" y="1709"/>
                  </a:lnTo>
                  <a:cubicBezTo>
                    <a:pt x="1702" y="1702"/>
                    <a:pt x="1684" y="1703"/>
                    <a:pt x="1667" y="1710"/>
                  </a:cubicBezTo>
                  <a:cubicBezTo>
                    <a:pt x="1651" y="1717"/>
                    <a:pt x="1638" y="1731"/>
                    <a:pt x="1632" y="1748"/>
                  </a:cubicBezTo>
                  <a:lnTo>
                    <a:pt x="1485" y="2153"/>
                  </a:lnTo>
                  <a:lnTo>
                    <a:pt x="1456" y="2070"/>
                  </a:lnTo>
                  <a:lnTo>
                    <a:pt x="1502" y="1957"/>
                  </a:lnTo>
                  <a:cubicBezTo>
                    <a:pt x="1511" y="1936"/>
                    <a:pt x="1508" y="1913"/>
                    <a:pt x="1496" y="1895"/>
                  </a:cubicBezTo>
                  <a:cubicBezTo>
                    <a:pt x="1484" y="1876"/>
                    <a:pt x="1463" y="1865"/>
                    <a:pt x="1441" y="1865"/>
                  </a:cubicBezTo>
                  <a:lnTo>
                    <a:pt x="1156" y="1865"/>
                  </a:lnTo>
                  <a:cubicBezTo>
                    <a:pt x="1134" y="1865"/>
                    <a:pt x="1113" y="1876"/>
                    <a:pt x="1101" y="1895"/>
                  </a:cubicBezTo>
                  <a:cubicBezTo>
                    <a:pt x="1088" y="1913"/>
                    <a:pt x="1086" y="1936"/>
                    <a:pt x="1094" y="1957"/>
                  </a:cubicBezTo>
                  <a:lnTo>
                    <a:pt x="1140" y="2070"/>
                  </a:lnTo>
                  <a:lnTo>
                    <a:pt x="1111" y="2153"/>
                  </a:lnTo>
                  <a:lnTo>
                    <a:pt x="965" y="1748"/>
                  </a:lnTo>
                  <a:cubicBezTo>
                    <a:pt x="959" y="1731"/>
                    <a:pt x="946" y="1717"/>
                    <a:pt x="929" y="1710"/>
                  </a:cubicBezTo>
                  <a:cubicBezTo>
                    <a:pt x="913" y="1703"/>
                    <a:pt x="894" y="1702"/>
                    <a:pt x="877" y="1709"/>
                  </a:cubicBezTo>
                  <a:lnTo>
                    <a:pt x="294" y="1942"/>
                  </a:lnTo>
                  <a:cubicBezTo>
                    <a:pt x="115" y="2014"/>
                    <a:pt x="0" y="2184"/>
                    <a:pt x="0" y="2377"/>
                  </a:cubicBezTo>
                  <a:lnTo>
                    <a:pt x="0" y="2848"/>
                  </a:lnTo>
                  <a:cubicBezTo>
                    <a:pt x="0" y="2885"/>
                    <a:pt x="30" y="2914"/>
                    <a:pt x="66" y="2914"/>
                  </a:cubicBezTo>
                  <a:lnTo>
                    <a:pt x="2530" y="2914"/>
                  </a:lnTo>
                  <a:cubicBezTo>
                    <a:pt x="2567" y="2914"/>
                    <a:pt x="2597" y="2885"/>
                    <a:pt x="2597" y="2848"/>
                  </a:cubicBezTo>
                  <a:lnTo>
                    <a:pt x="2597" y="2377"/>
                  </a:lnTo>
                  <a:cubicBezTo>
                    <a:pt x="2597" y="2184"/>
                    <a:pt x="2481" y="2014"/>
                    <a:pt x="2302" y="1942"/>
                  </a:cubicBezTo>
                  <a:close/>
                  <a:moveTo>
                    <a:pt x="2282" y="2570"/>
                  </a:moveTo>
                  <a:cubicBezTo>
                    <a:pt x="2282" y="2606"/>
                    <a:pt x="2252" y="2636"/>
                    <a:pt x="2215" y="2636"/>
                  </a:cubicBezTo>
                  <a:lnTo>
                    <a:pt x="1767" y="2636"/>
                  </a:lnTo>
                  <a:cubicBezTo>
                    <a:pt x="1731" y="2636"/>
                    <a:pt x="1701" y="2606"/>
                    <a:pt x="1701" y="2570"/>
                  </a:cubicBezTo>
                  <a:lnTo>
                    <a:pt x="1701" y="2362"/>
                  </a:lnTo>
                  <a:cubicBezTo>
                    <a:pt x="1701" y="2325"/>
                    <a:pt x="1731" y="2295"/>
                    <a:pt x="1767" y="2295"/>
                  </a:cubicBezTo>
                  <a:lnTo>
                    <a:pt x="2215" y="2295"/>
                  </a:lnTo>
                  <a:cubicBezTo>
                    <a:pt x="2252" y="2295"/>
                    <a:pt x="2282" y="2325"/>
                    <a:pt x="2282" y="2362"/>
                  </a:cubicBezTo>
                  <a:lnTo>
                    <a:pt x="2282" y="25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6" name="Group 49"/>
          <p:cNvGrpSpPr/>
          <p:nvPr/>
        </p:nvGrpSpPr>
        <p:grpSpPr>
          <a:xfrm>
            <a:off x="3552515" y="2137420"/>
            <a:ext cx="1011823" cy="984272"/>
            <a:chOff x="3131456" y="271174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57" name="Freeform 8"/>
            <p:cNvSpPr/>
            <p:nvPr/>
          </p:nvSpPr>
          <p:spPr bwMode="auto">
            <a:xfrm>
              <a:off x="3131456" y="271174"/>
              <a:ext cx="1275759" cy="1241020"/>
            </a:xfrm>
            <a:prstGeom prst="ellipse">
              <a:avLst/>
            </a:prstGeom>
            <a:solidFill>
              <a:srgbClr val="FBC4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椭圆 30"/>
            <p:cNvSpPr/>
            <p:nvPr/>
          </p:nvSpPr>
          <p:spPr>
            <a:xfrm>
              <a:off x="3512782" y="580478"/>
              <a:ext cx="513105" cy="622410"/>
            </a:xfrm>
            <a:custGeom>
              <a:avLst/>
              <a:gdLst>
                <a:gd name="connsiteX0" fmla="*/ 249824 w 499648"/>
                <a:gd name="connsiteY0" fmla="*/ 201746 h 606086"/>
                <a:gd name="connsiteX1" fmla="*/ 318943 w 499648"/>
                <a:gd name="connsiteY1" fmla="*/ 270759 h 606086"/>
                <a:gd name="connsiteX2" fmla="*/ 249824 w 499648"/>
                <a:gd name="connsiteY2" fmla="*/ 339772 h 606086"/>
                <a:gd name="connsiteX3" fmla="*/ 180705 w 499648"/>
                <a:gd name="connsiteY3" fmla="*/ 270759 h 606086"/>
                <a:gd name="connsiteX4" fmla="*/ 249824 w 499648"/>
                <a:gd name="connsiteY4" fmla="*/ 201746 h 606086"/>
                <a:gd name="connsiteX5" fmla="*/ 57956 w 499648"/>
                <a:gd name="connsiteY5" fmla="*/ 181253 h 606086"/>
                <a:gd name="connsiteX6" fmla="*/ 85967 w 499648"/>
                <a:gd name="connsiteY6" fmla="*/ 280327 h 606086"/>
                <a:gd name="connsiteX7" fmla="*/ 249824 w 499648"/>
                <a:gd name="connsiteY7" fmla="*/ 365942 h 606086"/>
                <a:gd name="connsiteX8" fmla="*/ 413681 w 499648"/>
                <a:gd name="connsiteY8" fmla="*/ 280327 h 606086"/>
                <a:gd name="connsiteX9" fmla="*/ 441692 w 499648"/>
                <a:gd name="connsiteY9" fmla="*/ 181253 h 606086"/>
                <a:gd name="connsiteX10" fmla="*/ 364639 w 499648"/>
                <a:gd name="connsiteY10" fmla="*/ 118258 h 606086"/>
                <a:gd name="connsiteX11" fmla="*/ 364639 w 499648"/>
                <a:gd name="connsiteY11" fmla="*/ 140116 h 606086"/>
                <a:gd name="connsiteX12" fmla="*/ 387391 w 499648"/>
                <a:gd name="connsiteY12" fmla="*/ 140116 h 606086"/>
                <a:gd name="connsiteX13" fmla="*/ 387391 w 499648"/>
                <a:gd name="connsiteY13" fmla="*/ 118258 h 606086"/>
                <a:gd name="connsiteX14" fmla="*/ 444464 w 499648"/>
                <a:gd name="connsiteY14" fmla="*/ 93633 h 606086"/>
                <a:gd name="connsiteX15" fmla="*/ 444464 w 499648"/>
                <a:gd name="connsiteY15" fmla="*/ 100028 h 606086"/>
                <a:gd name="connsiteX16" fmla="*/ 445994 w 499648"/>
                <a:gd name="connsiteY16" fmla="*/ 99933 h 606086"/>
                <a:gd name="connsiteX17" fmla="*/ 287461 w 499648"/>
                <a:gd name="connsiteY17" fmla="*/ 44738 h 606086"/>
                <a:gd name="connsiteX18" fmla="*/ 309546 w 499648"/>
                <a:gd name="connsiteY18" fmla="*/ 55051 h 606086"/>
                <a:gd name="connsiteX19" fmla="*/ 317673 w 499648"/>
                <a:gd name="connsiteY19" fmla="*/ 84078 h 606086"/>
                <a:gd name="connsiteX20" fmla="*/ 309546 w 499648"/>
                <a:gd name="connsiteY20" fmla="*/ 113201 h 606086"/>
                <a:gd name="connsiteX21" fmla="*/ 287461 w 499648"/>
                <a:gd name="connsiteY21" fmla="*/ 123418 h 606086"/>
                <a:gd name="connsiteX22" fmla="*/ 265375 w 499648"/>
                <a:gd name="connsiteY22" fmla="*/ 113201 h 606086"/>
                <a:gd name="connsiteX23" fmla="*/ 257057 w 499648"/>
                <a:gd name="connsiteY23" fmla="*/ 84078 h 606086"/>
                <a:gd name="connsiteX24" fmla="*/ 265375 w 499648"/>
                <a:gd name="connsiteY24" fmla="*/ 55051 h 606086"/>
                <a:gd name="connsiteX25" fmla="*/ 287461 w 499648"/>
                <a:gd name="connsiteY25" fmla="*/ 44738 h 606086"/>
                <a:gd name="connsiteX26" fmla="*/ 364161 w 499648"/>
                <a:gd name="connsiteY26" fmla="*/ 28825 h 606086"/>
                <a:gd name="connsiteX27" fmla="*/ 364161 w 499648"/>
                <a:gd name="connsiteY27" fmla="*/ 57173 h 606086"/>
                <a:gd name="connsiteX28" fmla="*/ 370470 w 499648"/>
                <a:gd name="connsiteY28" fmla="*/ 109191 h 606086"/>
                <a:gd name="connsiteX29" fmla="*/ 381751 w 499648"/>
                <a:gd name="connsiteY29" fmla="*/ 109191 h 606086"/>
                <a:gd name="connsiteX30" fmla="*/ 387869 w 499648"/>
                <a:gd name="connsiteY30" fmla="*/ 57173 h 606086"/>
                <a:gd name="connsiteX31" fmla="*/ 387869 w 499648"/>
                <a:gd name="connsiteY31" fmla="*/ 28825 h 606086"/>
                <a:gd name="connsiteX32" fmla="*/ 166270 w 499648"/>
                <a:gd name="connsiteY32" fmla="*/ 25580 h 606086"/>
                <a:gd name="connsiteX33" fmla="*/ 126692 w 499648"/>
                <a:gd name="connsiteY33" fmla="*/ 41901 h 606086"/>
                <a:gd name="connsiteX34" fmla="*/ 111779 w 499648"/>
                <a:gd name="connsiteY34" fmla="*/ 85425 h 606086"/>
                <a:gd name="connsiteX35" fmla="*/ 126596 w 499648"/>
                <a:gd name="connsiteY35" fmla="*/ 127612 h 606086"/>
                <a:gd name="connsiteX36" fmla="*/ 163020 w 499648"/>
                <a:gd name="connsiteY36" fmla="*/ 142979 h 606086"/>
                <a:gd name="connsiteX37" fmla="*/ 185772 w 499648"/>
                <a:gd name="connsiteY37" fmla="*/ 137348 h 606086"/>
                <a:gd name="connsiteX38" fmla="*/ 197913 w 499648"/>
                <a:gd name="connsiteY38" fmla="*/ 126181 h 606086"/>
                <a:gd name="connsiteX39" fmla="*/ 200208 w 499648"/>
                <a:gd name="connsiteY39" fmla="*/ 140116 h 606086"/>
                <a:gd name="connsiteX40" fmla="*/ 215695 w 499648"/>
                <a:gd name="connsiteY40" fmla="*/ 140116 h 606086"/>
                <a:gd name="connsiteX41" fmla="*/ 215695 w 499648"/>
                <a:gd name="connsiteY41" fmla="*/ 80175 h 606086"/>
                <a:gd name="connsiteX42" fmla="*/ 169138 w 499648"/>
                <a:gd name="connsiteY42" fmla="*/ 80175 h 606086"/>
                <a:gd name="connsiteX43" fmla="*/ 169138 w 499648"/>
                <a:gd name="connsiteY43" fmla="*/ 98883 h 606086"/>
                <a:gd name="connsiteX44" fmla="*/ 195045 w 499648"/>
                <a:gd name="connsiteY44" fmla="*/ 98883 h 606086"/>
                <a:gd name="connsiteX45" fmla="*/ 185772 w 499648"/>
                <a:gd name="connsiteY45" fmla="*/ 116540 h 606086"/>
                <a:gd name="connsiteX46" fmla="*/ 166461 w 499648"/>
                <a:gd name="connsiteY46" fmla="*/ 123222 h 606086"/>
                <a:gd name="connsiteX47" fmla="*/ 145047 w 499648"/>
                <a:gd name="connsiteY47" fmla="*/ 114727 h 606086"/>
                <a:gd name="connsiteX48" fmla="*/ 135678 w 499648"/>
                <a:gd name="connsiteY48" fmla="*/ 85616 h 606086"/>
                <a:gd name="connsiteX49" fmla="*/ 144378 w 499648"/>
                <a:gd name="connsiteY49" fmla="*/ 54977 h 606086"/>
                <a:gd name="connsiteX50" fmla="*/ 166557 w 499648"/>
                <a:gd name="connsiteY50" fmla="*/ 44860 h 606086"/>
                <a:gd name="connsiteX51" fmla="*/ 179367 w 499648"/>
                <a:gd name="connsiteY51" fmla="*/ 47342 h 606086"/>
                <a:gd name="connsiteX52" fmla="*/ 192369 w 499648"/>
                <a:gd name="connsiteY52" fmla="*/ 63281 h 606086"/>
                <a:gd name="connsiteX53" fmla="*/ 215408 w 499648"/>
                <a:gd name="connsiteY53" fmla="*/ 63281 h 606086"/>
                <a:gd name="connsiteX54" fmla="*/ 200495 w 499648"/>
                <a:gd name="connsiteY54" fmla="*/ 36365 h 606086"/>
                <a:gd name="connsiteX55" fmla="*/ 166270 w 499648"/>
                <a:gd name="connsiteY55" fmla="*/ 25580 h 606086"/>
                <a:gd name="connsiteX56" fmla="*/ 287490 w 499648"/>
                <a:gd name="connsiteY56" fmla="*/ 25007 h 606086"/>
                <a:gd name="connsiteX57" fmla="*/ 250875 w 499648"/>
                <a:gd name="connsiteY57" fmla="*/ 38083 h 606086"/>
                <a:gd name="connsiteX58" fmla="*/ 233859 w 499648"/>
                <a:gd name="connsiteY58" fmla="*/ 84184 h 606086"/>
                <a:gd name="connsiteX59" fmla="*/ 250875 w 499648"/>
                <a:gd name="connsiteY59" fmla="*/ 130189 h 606086"/>
                <a:gd name="connsiteX60" fmla="*/ 287490 w 499648"/>
                <a:gd name="connsiteY60" fmla="*/ 143266 h 606086"/>
                <a:gd name="connsiteX61" fmla="*/ 324200 w 499648"/>
                <a:gd name="connsiteY61" fmla="*/ 130189 h 606086"/>
                <a:gd name="connsiteX62" fmla="*/ 341121 w 499648"/>
                <a:gd name="connsiteY62" fmla="*/ 84184 h 606086"/>
                <a:gd name="connsiteX63" fmla="*/ 324200 w 499648"/>
                <a:gd name="connsiteY63" fmla="*/ 38083 h 606086"/>
                <a:gd name="connsiteX64" fmla="*/ 287490 w 499648"/>
                <a:gd name="connsiteY64" fmla="*/ 25007 h 606086"/>
                <a:gd name="connsiteX65" fmla="*/ 49065 w 499648"/>
                <a:gd name="connsiteY65" fmla="*/ 0 h 606086"/>
                <a:gd name="connsiteX66" fmla="*/ 444464 w 499648"/>
                <a:gd name="connsiteY66" fmla="*/ 0 h 606086"/>
                <a:gd name="connsiteX67" fmla="*/ 444464 w 499648"/>
                <a:gd name="connsiteY67" fmla="*/ 66908 h 606086"/>
                <a:gd name="connsiteX68" fmla="*/ 451252 w 499648"/>
                <a:gd name="connsiteY68" fmla="*/ 63090 h 606086"/>
                <a:gd name="connsiteX69" fmla="*/ 467982 w 499648"/>
                <a:gd name="connsiteY69" fmla="*/ 72635 h 606086"/>
                <a:gd name="connsiteX70" fmla="*/ 477828 w 499648"/>
                <a:gd name="connsiteY70" fmla="*/ 112627 h 606086"/>
                <a:gd name="connsiteX71" fmla="*/ 478211 w 499648"/>
                <a:gd name="connsiteY71" fmla="*/ 112532 h 606086"/>
                <a:gd name="connsiteX72" fmla="*/ 495610 w 499648"/>
                <a:gd name="connsiteY72" fmla="*/ 287581 h 606086"/>
                <a:gd name="connsiteX73" fmla="*/ 388921 w 499648"/>
                <a:gd name="connsiteY73" fmla="*/ 429510 h 606086"/>
                <a:gd name="connsiteX74" fmla="*/ 353549 w 499648"/>
                <a:gd name="connsiteY74" fmla="*/ 592342 h 606086"/>
                <a:gd name="connsiteX75" fmla="*/ 249824 w 499648"/>
                <a:gd name="connsiteY75" fmla="*/ 606086 h 606086"/>
                <a:gd name="connsiteX76" fmla="*/ 146194 w 499648"/>
                <a:gd name="connsiteY76" fmla="*/ 592342 h 606086"/>
                <a:gd name="connsiteX77" fmla="*/ 110823 w 499648"/>
                <a:gd name="connsiteY77" fmla="*/ 429510 h 606086"/>
                <a:gd name="connsiteX78" fmla="*/ 4038 w 499648"/>
                <a:gd name="connsiteY78" fmla="*/ 287581 h 606086"/>
                <a:gd name="connsiteX79" fmla="*/ 21437 w 499648"/>
                <a:gd name="connsiteY79" fmla="*/ 112532 h 606086"/>
                <a:gd name="connsiteX80" fmla="*/ 22489 w 499648"/>
                <a:gd name="connsiteY80" fmla="*/ 112818 h 606086"/>
                <a:gd name="connsiteX81" fmla="*/ 32431 w 499648"/>
                <a:gd name="connsiteY81" fmla="*/ 72635 h 606086"/>
                <a:gd name="connsiteX82" fmla="*/ 49065 w 499648"/>
                <a:gd name="connsiteY82" fmla="*/ 62995 h 60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99648" h="606086">
                  <a:moveTo>
                    <a:pt x="249824" y="201746"/>
                  </a:moveTo>
                  <a:cubicBezTo>
                    <a:pt x="287997" y="201746"/>
                    <a:pt x="318943" y="232644"/>
                    <a:pt x="318943" y="270759"/>
                  </a:cubicBezTo>
                  <a:cubicBezTo>
                    <a:pt x="318943" y="308874"/>
                    <a:pt x="287997" y="339772"/>
                    <a:pt x="249824" y="339772"/>
                  </a:cubicBezTo>
                  <a:cubicBezTo>
                    <a:pt x="211651" y="339772"/>
                    <a:pt x="180705" y="308874"/>
                    <a:pt x="180705" y="270759"/>
                  </a:cubicBezTo>
                  <a:cubicBezTo>
                    <a:pt x="180705" y="232644"/>
                    <a:pt x="211651" y="201746"/>
                    <a:pt x="249824" y="201746"/>
                  </a:cubicBezTo>
                  <a:close/>
                  <a:moveTo>
                    <a:pt x="57956" y="181253"/>
                  </a:moveTo>
                  <a:cubicBezTo>
                    <a:pt x="58243" y="214660"/>
                    <a:pt x="63883" y="255320"/>
                    <a:pt x="85967" y="280327"/>
                  </a:cubicBezTo>
                  <a:cubicBezTo>
                    <a:pt x="111014" y="308770"/>
                    <a:pt x="249824" y="365942"/>
                    <a:pt x="249824" y="365942"/>
                  </a:cubicBezTo>
                  <a:cubicBezTo>
                    <a:pt x="249824" y="365942"/>
                    <a:pt x="388634" y="308770"/>
                    <a:pt x="413681" y="280327"/>
                  </a:cubicBezTo>
                  <a:cubicBezTo>
                    <a:pt x="435765" y="255320"/>
                    <a:pt x="441405" y="214755"/>
                    <a:pt x="441692" y="181253"/>
                  </a:cubicBezTo>
                  <a:close/>
                  <a:moveTo>
                    <a:pt x="364639" y="118258"/>
                  </a:moveTo>
                  <a:lnTo>
                    <a:pt x="364639" y="140116"/>
                  </a:lnTo>
                  <a:lnTo>
                    <a:pt x="387391" y="140116"/>
                  </a:lnTo>
                  <a:lnTo>
                    <a:pt x="387391" y="118258"/>
                  </a:lnTo>
                  <a:close/>
                  <a:moveTo>
                    <a:pt x="444464" y="93633"/>
                  </a:moveTo>
                  <a:lnTo>
                    <a:pt x="444464" y="100028"/>
                  </a:lnTo>
                  <a:cubicBezTo>
                    <a:pt x="444942" y="99933"/>
                    <a:pt x="445516" y="99933"/>
                    <a:pt x="445994" y="99933"/>
                  </a:cubicBezTo>
                  <a:close/>
                  <a:moveTo>
                    <a:pt x="287461" y="44738"/>
                  </a:moveTo>
                  <a:cubicBezTo>
                    <a:pt x="296735" y="44738"/>
                    <a:pt x="304097" y="48176"/>
                    <a:pt x="309546" y="55051"/>
                  </a:cubicBezTo>
                  <a:cubicBezTo>
                    <a:pt x="314996" y="61926"/>
                    <a:pt x="317673" y="71570"/>
                    <a:pt x="317673" y="84078"/>
                  </a:cubicBezTo>
                  <a:cubicBezTo>
                    <a:pt x="317673" y="96682"/>
                    <a:pt x="314996" y="106422"/>
                    <a:pt x="309546" y="113201"/>
                  </a:cubicBezTo>
                  <a:cubicBezTo>
                    <a:pt x="304097" y="120076"/>
                    <a:pt x="296735" y="123418"/>
                    <a:pt x="287461" y="123418"/>
                  </a:cubicBezTo>
                  <a:cubicBezTo>
                    <a:pt x="278187" y="123418"/>
                    <a:pt x="270825" y="120076"/>
                    <a:pt x="265375" y="113201"/>
                  </a:cubicBezTo>
                  <a:cubicBezTo>
                    <a:pt x="259830" y="106422"/>
                    <a:pt x="257057" y="96682"/>
                    <a:pt x="257057" y="84078"/>
                  </a:cubicBezTo>
                  <a:cubicBezTo>
                    <a:pt x="257057" y="71570"/>
                    <a:pt x="259830" y="61830"/>
                    <a:pt x="265375" y="55051"/>
                  </a:cubicBezTo>
                  <a:cubicBezTo>
                    <a:pt x="270825" y="48176"/>
                    <a:pt x="278187" y="44738"/>
                    <a:pt x="287461" y="44738"/>
                  </a:cubicBezTo>
                  <a:close/>
                  <a:moveTo>
                    <a:pt x="364161" y="28825"/>
                  </a:moveTo>
                  <a:lnTo>
                    <a:pt x="364161" y="57173"/>
                  </a:lnTo>
                  <a:lnTo>
                    <a:pt x="370470" y="109191"/>
                  </a:lnTo>
                  <a:lnTo>
                    <a:pt x="381751" y="109191"/>
                  </a:lnTo>
                  <a:lnTo>
                    <a:pt x="387869" y="57173"/>
                  </a:lnTo>
                  <a:lnTo>
                    <a:pt x="387869" y="28825"/>
                  </a:lnTo>
                  <a:close/>
                  <a:moveTo>
                    <a:pt x="166270" y="25580"/>
                  </a:moveTo>
                  <a:cubicBezTo>
                    <a:pt x="149827" y="25580"/>
                    <a:pt x="136730" y="31020"/>
                    <a:pt x="126692" y="41901"/>
                  </a:cubicBezTo>
                  <a:cubicBezTo>
                    <a:pt x="116750" y="52878"/>
                    <a:pt x="111779" y="67290"/>
                    <a:pt x="111779" y="85425"/>
                  </a:cubicBezTo>
                  <a:cubicBezTo>
                    <a:pt x="111779" y="103273"/>
                    <a:pt x="116750" y="117304"/>
                    <a:pt x="126596" y="127612"/>
                  </a:cubicBezTo>
                  <a:cubicBezTo>
                    <a:pt x="136061" y="137825"/>
                    <a:pt x="148202" y="142979"/>
                    <a:pt x="163020" y="142979"/>
                  </a:cubicBezTo>
                  <a:cubicBezTo>
                    <a:pt x="172006" y="142979"/>
                    <a:pt x="179558" y="141070"/>
                    <a:pt x="185772" y="137348"/>
                  </a:cubicBezTo>
                  <a:cubicBezTo>
                    <a:pt x="189310" y="135153"/>
                    <a:pt x="193420" y="131430"/>
                    <a:pt x="197913" y="126181"/>
                  </a:cubicBezTo>
                  <a:lnTo>
                    <a:pt x="200208" y="140116"/>
                  </a:lnTo>
                  <a:lnTo>
                    <a:pt x="215695" y="140116"/>
                  </a:lnTo>
                  <a:lnTo>
                    <a:pt x="215695" y="80175"/>
                  </a:lnTo>
                  <a:lnTo>
                    <a:pt x="169138" y="80175"/>
                  </a:lnTo>
                  <a:lnTo>
                    <a:pt x="169138" y="98883"/>
                  </a:lnTo>
                  <a:lnTo>
                    <a:pt x="195045" y="98883"/>
                  </a:lnTo>
                  <a:cubicBezTo>
                    <a:pt x="193803" y="106137"/>
                    <a:pt x="190744" y="112054"/>
                    <a:pt x="185772" y="116540"/>
                  </a:cubicBezTo>
                  <a:cubicBezTo>
                    <a:pt x="180706" y="121026"/>
                    <a:pt x="174300" y="123222"/>
                    <a:pt x="166461" y="123222"/>
                  </a:cubicBezTo>
                  <a:cubicBezTo>
                    <a:pt x="158527" y="123222"/>
                    <a:pt x="151357" y="120358"/>
                    <a:pt x="145047" y="114727"/>
                  </a:cubicBezTo>
                  <a:cubicBezTo>
                    <a:pt x="138833" y="109000"/>
                    <a:pt x="135678" y="99265"/>
                    <a:pt x="135678" y="85616"/>
                  </a:cubicBezTo>
                  <a:cubicBezTo>
                    <a:pt x="135678" y="71967"/>
                    <a:pt x="138546" y="61754"/>
                    <a:pt x="144378" y="54977"/>
                  </a:cubicBezTo>
                  <a:cubicBezTo>
                    <a:pt x="150114" y="48201"/>
                    <a:pt x="157571" y="44860"/>
                    <a:pt x="166557" y="44860"/>
                  </a:cubicBezTo>
                  <a:cubicBezTo>
                    <a:pt x="171241" y="44860"/>
                    <a:pt x="175543" y="45624"/>
                    <a:pt x="179367" y="47342"/>
                  </a:cubicBezTo>
                  <a:cubicBezTo>
                    <a:pt x="186250" y="50396"/>
                    <a:pt x="190552" y="55646"/>
                    <a:pt x="192369" y="63281"/>
                  </a:cubicBezTo>
                  <a:lnTo>
                    <a:pt x="215408" y="63281"/>
                  </a:lnTo>
                  <a:cubicBezTo>
                    <a:pt x="214070" y="52591"/>
                    <a:pt x="209099" y="43619"/>
                    <a:pt x="200495" y="36365"/>
                  </a:cubicBezTo>
                  <a:cubicBezTo>
                    <a:pt x="191891" y="29207"/>
                    <a:pt x="180514" y="25580"/>
                    <a:pt x="166270" y="25580"/>
                  </a:cubicBezTo>
                  <a:close/>
                  <a:moveTo>
                    <a:pt x="287490" y="25007"/>
                  </a:moveTo>
                  <a:cubicBezTo>
                    <a:pt x="271525" y="25007"/>
                    <a:pt x="259288" y="29397"/>
                    <a:pt x="250875" y="38083"/>
                  </a:cubicBezTo>
                  <a:cubicBezTo>
                    <a:pt x="239499" y="48296"/>
                    <a:pt x="233859" y="63663"/>
                    <a:pt x="233859" y="84184"/>
                  </a:cubicBezTo>
                  <a:cubicBezTo>
                    <a:pt x="233859" y="104228"/>
                    <a:pt x="239499" y="119499"/>
                    <a:pt x="250875" y="130189"/>
                  </a:cubicBezTo>
                  <a:cubicBezTo>
                    <a:pt x="259288" y="138875"/>
                    <a:pt x="271525" y="143266"/>
                    <a:pt x="287490" y="143266"/>
                  </a:cubicBezTo>
                  <a:cubicBezTo>
                    <a:pt x="303551" y="143266"/>
                    <a:pt x="315692" y="138875"/>
                    <a:pt x="324200" y="130189"/>
                  </a:cubicBezTo>
                  <a:cubicBezTo>
                    <a:pt x="335481" y="119499"/>
                    <a:pt x="341121" y="104228"/>
                    <a:pt x="341121" y="84184"/>
                  </a:cubicBezTo>
                  <a:cubicBezTo>
                    <a:pt x="341121" y="63663"/>
                    <a:pt x="335481" y="48296"/>
                    <a:pt x="324200" y="38083"/>
                  </a:cubicBezTo>
                  <a:cubicBezTo>
                    <a:pt x="315692" y="29397"/>
                    <a:pt x="303551" y="25007"/>
                    <a:pt x="287490" y="25007"/>
                  </a:cubicBezTo>
                  <a:close/>
                  <a:moveTo>
                    <a:pt x="49065" y="0"/>
                  </a:moveTo>
                  <a:lnTo>
                    <a:pt x="444464" y="0"/>
                  </a:lnTo>
                  <a:lnTo>
                    <a:pt x="444464" y="66908"/>
                  </a:lnTo>
                  <a:cubicBezTo>
                    <a:pt x="446185" y="65095"/>
                    <a:pt x="448575" y="63758"/>
                    <a:pt x="451252" y="63090"/>
                  </a:cubicBezTo>
                  <a:cubicBezTo>
                    <a:pt x="458709" y="61181"/>
                    <a:pt x="466165" y="65477"/>
                    <a:pt x="467982" y="72635"/>
                  </a:cubicBezTo>
                  <a:lnTo>
                    <a:pt x="477828" y="112627"/>
                  </a:lnTo>
                  <a:lnTo>
                    <a:pt x="478211" y="112532"/>
                  </a:lnTo>
                  <a:cubicBezTo>
                    <a:pt x="478211" y="112532"/>
                    <a:pt x="510810" y="236231"/>
                    <a:pt x="495610" y="287581"/>
                  </a:cubicBezTo>
                  <a:cubicBezTo>
                    <a:pt x="480410" y="339027"/>
                    <a:pt x="388921" y="429510"/>
                    <a:pt x="388921" y="429510"/>
                  </a:cubicBezTo>
                  <a:lnTo>
                    <a:pt x="353549" y="592342"/>
                  </a:lnTo>
                  <a:cubicBezTo>
                    <a:pt x="353549" y="592342"/>
                    <a:pt x="296955" y="606086"/>
                    <a:pt x="249824" y="606086"/>
                  </a:cubicBezTo>
                  <a:cubicBezTo>
                    <a:pt x="202693" y="606086"/>
                    <a:pt x="146194" y="592342"/>
                    <a:pt x="146194" y="592342"/>
                  </a:cubicBezTo>
                  <a:lnTo>
                    <a:pt x="110823" y="429510"/>
                  </a:lnTo>
                  <a:cubicBezTo>
                    <a:pt x="110823" y="429510"/>
                    <a:pt x="19238" y="339027"/>
                    <a:pt x="4038" y="287581"/>
                  </a:cubicBezTo>
                  <a:cubicBezTo>
                    <a:pt x="-11162" y="236231"/>
                    <a:pt x="21437" y="112532"/>
                    <a:pt x="21437" y="112532"/>
                  </a:cubicBezTo>
                  <a:lnTo>
                    <a:pt x="22489" y="112818"/>
                  </a:lnTo>
                  <a:lnTo>
                    <a:pt x="32431" y="72635"/>
                  </a:lnTo>
                  <a:cubicBezTo>
                    <a:pt x="34248" y="65572"/>
                    <a:pt x="41609" y="61277"/>
                    <a:pt x="49065" y="629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9" name="Group 50"/>
          <p:cNvGrpSpPr/>
          <p:nvPr/>
        </p:nvGrpSpPr>
        <p:grpSpPr>
          <a:xfrm>
            <a:off x="5519379" y="2137420"/>
            <a:ext cx="1011823" cy="984272"/>
            <a:chOff x="5611379" y="184370"/>
            <a:chExt cx="1275759" cy="1241020"/>
          </a:xfrm>
          <a:effectLst>
            <a:outerShdw blurRad="50800" dist="889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0" name="Freeform 8"/>
            <p:cNvSpPr/>
            <p:nvPr/>
          </p:nvSpPr>
          <p:spPr bwMode="auto">
            <a:xfrm>
              <a:off x="5611379" y="184370"/>
              <a:ext cx="1275759" cy="1241020"/>
            </a:xfrm>
            <a:prstGeom prst="ellipse">
              <a:avLst/>
            </a:prstGeom>
            <a:solidFill>
              <a:srgbClr val="404040">
                <a:alpha val="9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椭圆 36"/>
            <p:cNvSpPr/>
            <p:nvPr/>
          </p:nvSpPr>
          <p:spPr>
            <a:xfrm>
              <a:off x="5938053" y="549572"/>
              <a:ext cx="622410" cy="510613"/>
            </a:xfrm>
            <a:custGeom>
              <a:avLst/>
              <a:gdLst>
                <a:gd name="connsiteX0" fmla="*/ 191938 w 606580"/>
                <a:gd name="connsiteY0" fmla="*/ 288542 h 497627"/>
                <a:gd name="connsiteX1" fmla="*/ 343654 w 606580"/>
                <a:gd name="connsiteY1" fmla="*/ 288542 h 497627"/>
                <a:gd name="connsiteX2" fmla="*/ 343654 w 606580"/>
                <a:gd name="connsiteY2" fmla="*/ 326365 h 497627"/>
                <a:gd name="connsiteX3" fmla="*/ 191938 w 606580"/>
                <a:gd name="connsiteY3" fmla="*/ 326365 h 497627"/>
                <a:gd name="connsiteX4" fmla="*/ 244086 w 606580"/>
                <a:gd name="connsiteY4" fmla="*/ 232936 h 497627"/>
                <a:gd name="connsiteX5" fmla="*/ 395731 w 606580"/>
                <a:gd name="connsiteY5" fmla="*/ 232936 h 497627"/>
                <a:gd name="connsiteX6" fmla="*/ 395731 w 606580"/>
                <a:gd name="connsiteY6" fmla="*/ 270759 h 497627"/>
                <a:gd name="connsiteX7" fmla="*/ 244086 w 606580"/>
                <a:gd name="connsiteY7" fmla="*/ 270759 h 497627"/>
                <a:gd name="connsiteX8" fmla="*/ 191938 w 606580"/>
                <a:gd name="connsiteY8" fmla="*/ 177331 h 497627"/>
                <a:gd name="connsiteX9" fmla="*/ 343654 w 606580"/>
                <a:gd name="connsiteY9" fmla="*/ 177331 h 497627"/>
                <a:gd name="connsiteX10" fmla="*/ 343654 w 606580"/>
                <a:gd name="connsiteY10" fmla="*/ 215154 h 497627"/>
                <a:gd name="connsiteX11" fmla="*/ 191938 w 606580"/>
                <a:gd name="connsiteY11" fmla="*/ 215154 h 497627"/>
                <a:gd name="connsiteX12" fmla="*/ 244086 w 606580"/>
                <a:gd name="connsiteY12" fmla="*/ 121725 h 497627"/>
                <a:gd name="connsiteX13" fmla="*/ 395731 w 606580"/>
                <a:gd name="connsiteY13" fmla="*/ 121725 h 497627"/>
                <a:gd name="connsiteX14" fmla="*/ 395731 w 606580"/>
                <a:gd name="connsiteY14" fmla="*/ 159619 h 497627"/>
                <a:gd name="connsiteX15" fmla="*/ 244086 w 606580"/>
                <a:gd name="connsiteY15" fmla="*/ 159619 h 497627"/>
                <a:gd name="connsiteX16" fmla="*/ 191938 w 606580"/>
                <a:gd name="connsiteY16" fmla="*/ 66190 h 497627"/>
                <a:gd name="connsiteX17" fmla="*/ 343654 w 606580"/>
                <a:gd name="connsiteY17" fmla="*/ 66190 h 497627"/>
                <a:gd name="connsiteX18" fmla="*/ 343654 w 606580"/>
                <a:gd name="connsiteY18" fmla="*/ 104013 h 497627"/>
                <a:gd name="connsiteX19" fmla="*/ 191938 w 606580"/>
                <a:gd name="connsiteY19" fmla="*/ 104013 h 497627"/>
                <a:gd name="connsiteX20" fmla="*/ 37882 w 606580"/>
                <a:gd name="connsiteY20" fmla="*/ 37823 h 497627"/>
                <a:gd name="connsiteX21" fmla="*/ 37882 w 606580"/>
                <a:gd name="connsiteY21" fmla="*/ 356441 h 497627"/>
                <a:gd name="connsiteX22" fmla="*/ 568698 w 606580"/>
                <a:gd name="connsiteY22" fmla="*/ 356441 h 497627"/>
                <a:gd name="connsiteX23" fmla="*/ 568698 w 606580"/>
                <a:gd name="connsiteY23" fmla="*/ 37823 h 497627"/>
                <a:gd name="connsiteX24" fmla="*/ 28412 w 606580"/>
                <a:gd name="connsiteY24" fmla="*/ 0 h 497627"/>
                <a:gd name="connsiteX25" fmla="*/ 578169 w 606580"/>
                <a:gd name="connsiteY25" fmla="*/ 0 h 497627"/>
                <a:gd name="connsiteX26" fmla="*/ 606580 w 606580"/>
                <a:gd name="connsiteY26" fmla="*/ 28367 h 497627"/>
                <a:gd name="connsiteX27" fmla="*/ 606580 w 606580"/>
                <a:gd name="connsiteY27" fmla="*/ 365897 h 497627"/>
                <a:gd name="connsiteX28" fmla="*/ 578169 w 606580"/>
                <a:gd name="connsiteY28" fmla="*/ 394264 h 497627"/>
                <a:gd name="connsiteX29" fmla="*/ 350689 w 606580"/>
                <a:gd name="connsiteY29" fmla="*/ 394264 h 497627"/>
                <a:gd name="connsiteX30" fmla="*/ 350689 w 606580"/>
                <a:gd name="connsiteY30" fmla="*/ 459712 h 497627"/>
                <a:gd name="connsiteX31" fmla="*/ 437224 w 606580"/>
                <a:gd name="connsiteY31" fmla="*/ 459712 h 497627"/>
                <a:gd name="connsiteX32" fmla="*/ 437224 w 606580"/>
                <a:gd name="connsiteY32" fmla="*/ 497627 h 497627"/>
                <a:gd name="connsiteX33" fmla="*/ 169449 w 606580"/>
                <a:gd name="connsiteY33" fmla="*/ 497627 h 497627"/>
                <a:gd name="connsiteX34" fmla="*/ 169449 w 606580"/>
                <a:gd name="connsiteY34" fmla="*/ 459712 h 497627"/>
                <a:gd name="connsiteX35" fmla="*/ 255891 w 606580"/>
                <a:gd name="connsiteY35" fmla="*/ 459712 h 497627"/>
                <a:gd name="connsiteX36" fmla="*/ 255891 w 606580"/>
                <a:gd name="connsiteY36" fmla="*/ 394264 h 497627"/>
                <a:gd name="connsiteX37" fmla="*/ 28412 w 606580"/>
                <a:gd name="connsiteY37" fmla="*/ 394264 h 497627"/>
                <a:gd name="connsiteX38" fmla="*/ 0 w 606580"/>
                <a:gd name="connsiteY38" fmla="*/ 365897 h 497627"/>
                <a:gd name="connsiteX39" fmla="*/ 0 w 606580"/>
                <a:gd name="connsiteY39" fmla="*/ 28367 h 497627"/>
                <a:gd name="connsiteX40" fmla="*/ 28412 w 606580"/>
                <a:gd name="connsiteY40" fmla="*/ 0 h 49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6580" h="497627">
                  <a:moveTo>
                    <a:pt x="191938" y="288542"/>
                  </a:moveTo>
                  <a:lnTo>
                    <a:pt x="343654" y="288542"/>
                  </a:lnTo>
                  <a:lnTo>
                    <a:pt x="343654" y="326365"/>
                  </a:lnTo>
                  <a:lnTo>
                    <a:pt x="191938" y="326365"/>
                  </a:lnTo>
                  <a:close/>
                  <a:moveTo>
                    <a:pt x="244086" y="232936"/>
                  </a:moveTo>
                  <a:lnTo>
                    <a:pt x="395731" y="232936"/>
                  </a:lnTo>
                  <a:lnTo>
                    <a:pt x="395731" y="270759"/>
                  </a:lnTo>
                  <a:lnTo>
                    <a:pt x="244086" y="270759"/>
                  </a:lnTo>
                  <a:close/>
                  <a:moveTo>
                    <a:pt x="191938" y="177331"/>
                  </a:moveTo>
                  <a:lnTo>
                    <a:pt x="343654" y="177331"/>
                  </a:lnTo>
                  <a:lnTo>
                    <a:pt x="343654" y="215154"/>
                  </a:lnTo>
                  <a:lnTo>
                    <a:pt x="191938" y="215154"/>
                  </a:lnTo>
                  <a:close/>
                  <a:moveTo>
                    <a:pt x="244086" y="121725"/>
                  </a:moveTo>
                  <a:lnTo>
                    <a:pt x="395731" y="121725"/>
                  </a:lnTo>
                  <a:lnTo>
                    <a:pt x="395731" y="159619"/>
                  </a:lnTo>
                  <a:lnTo>
                    <a:pt x="244086" y="159619"/>
                  </a:lnTo>
                  <a:close/>
                  <a:moveTo>
                    <a:pt x="191938" y="66190"/>
                  </a:moveTo>
                  <a:lnTo>
                    <a:pt x="343654" y="66190"/>
                  </a:lnTo>
                  <a:lnTo>
                    <a:pt x="343654" y="104013"/>
                  </a:lnTo>
                  <a:lnTo>
                    <a:pt x="191938" y="104013"/>
                  </a:lnTo>
                  <a:close/>
                  <a:moveTo>
                    <a:pt x="37882" y="37823"/>
                  </a:moveTo>
                  <a:lnTo>
                    <a:pt x="37882" y="356441"/>
                  </a:lnTo>
                  <a:lnTo>
                    <a:pt x="568698" y="356441"/>
                  </a:lnTo>
                  <a:lnTo>
                    <a:pt x="568698" y="37823"/>
                  </a:lnTo>
                  <a:close/>
                  <a:moveTo>
                    <a:pt x="28412" y="0"/>
                  </a:moveTo>
                  <a:lnTo>
                    <a:pt x="578169" y="0"/>
                  </a:lnTo>
                  <a:cubicBezTo>
                    <a:pt x="593860" y="0"/>
                    <a:pt x="606580" y="12793"/>
                    <a:pt x="606580" y="28367"/>
                  </a:cubicBezTo>
                  <a:lnTo>
                    <a:pt x="606580" y="365897"/>
                  </a:lnTo>
                  <a:cubicBezTo>
                    <a:pt x="606580" y="381471"/>
                    <a:pt x="593860" y="394264"/>
                    <a:pt x="578169" y="394264"/>
                  </a:cubicBezTo>
                  <a:lnTo>
                    <a:pt x="350689" y="394264"/>
                  </a:lnTo>
                  <a:lnTo>
                    <a:pt x="350689" y="459712"/>
                  </a:lnTo>
                  <a:lnTo>
                    <a:pt x="437224" y="459712"/>
                  </a:lnTo>
                  <a:lnTo>
                    <a:pt x="437224" y="497627"/>
                  </a:lnTo>
                  <a:lnTo>
                    <a:pt x="169449" y="497627"/>
                  </a:lnTo>
                  <a:lnTo>
                    <a:pt x="169449" y="459712"/>
                  </a:lnTo>
                  <a:lnTo>
                    <a:pt x="255891" y="459712"/>
                  </a:lnTo>
                  <a:lnTo>
                    <a:pt x="255891" y="394264"/>
                  </a:lnTo>
                  <a:lnTo>
                    <a:pt x="28412" y="394264"/>
                  </a:lnTo>
                  <a:cubicBezTo>
                    <a:pt x="12813" y="394264"/>
                    <a:pt x="0" y="381471"/>
                    <a:pt x="0" y="365897"/>
                  </a:cubicBezTo>
                  <a:lnTo>
                    <a:pt x="0" y="28367"/>
                  </a:lnTo>
                  <a:cubicBezTo>
                    <a:pt x="0" y="12793"/>
                    <a:pt x="12813" y="0"/>
                    <a:pt x="28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62" name="Group 51"/>
          <p:cNvGrpSpPr/>
          <p:nvPr/>
        </p:nvGrpSpPr>
        <p:grpSpPr>
          <a:xfrm>
            <a:off x="7408112" y="2137420"/>
            <a:ext cx="1011823" cy="984272"/>
            <a:chOff x="7992791" y="94590"/>
            <a:chExt cx="1275759" cy="1241020"/>
          </a:xfrm>
          <a:effectLst>
            <a:outerShdw blurRad="63500" dist="635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63" name="Freeform 8"/>
            <p:cNvSpPr/>
            <p:nvPr/>
          </p:nvSpPr>
          <p:spPr bwMode="auto">
            <a:xfrm>
              <a:off x="7992791" y="94590"/>
              <a:ext cx="1275759" cy="1241020"/>
            </a:xfrm>
            <a:prstGeom prst="ellipse">
              <a:avLst/>
            </a:prstGeom>
            <a:solidFill>
              <a:srgbClr val="FBC446">
                <a:alpha val="9372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 42"/>
            <p:cNvSpPr/>
            <p:nvPr/>
          </p:nvSpPr>
          <p:spPr>
            <a:xfrm>
              <a:off x="8319465" y="423725"/>
              <a:ext cx="622410" cy="582747"/>
            </a:xfrm>
            <a:custGeom>
              <a:avLst/>
              <a:gdLst>
                <a:gd name="connsiteX0" fmla="*/ 339361 w 605918"/>
                <a:gd name="connsiteY0" fmla="*/ 295342 h 567306"/>
                <a:gd name="connsiteX1" fmla="*/ 339361 w 605918"/>
                <a:gd name="connsiteY1" fmla="*/ 313036 h 567306"/>
                <a:gd name="connsiteX2" fmla="*/ 280858 w 605918"/>
                <a:gd name="connsiteY2" fmla="*/ 313036 h 567306"/>
                <a:gd name="connsiteX3" fmla="*/ 276491 w 605918"/>
                <a:gd name="connsiteY3" fmla="*/ 306618 h 567306"/>
                <a:gd name="connsiteX4" fmla="*/ 510803 w 605918"/>
                <a:gd name="connsiteY4" fmla="*/ 0 h 567306"/>
                <a:gd name="connsiteX5" fmla="*/ 580085 w 605918"/>
                <a:gd name="connsiteY5" fmla="*/ 45713 h 567306"/>
                <a:gd name="connsiteX6" fmla="*/ 580085 w 605918"/>
                <a:gd name="connsiteY6" fmla="*/ 534487 h 567306"/>
                <a:gd name="connsiteX7" fmla="*/ 605918 w 605918"/>
                <a:gd name="connsiteY7" fmla="*/ 534487 h 567306"/>
                <a:gd name="connsiteX8" fmla="*/ 605918 w 605918"/>
                <a:gd name="connsiteY8" fmla="*/ 567306 h 567306"/>
                <a:gd name="connsiteX9" fmla="*/ 477924 w 605918"/>
                <a:gd name="connsiteY9" fmla="*/ 567306 h 567306"/>
                <a:gd name="connsiteX10" fmla="*/ 477924 w 605918"/>
                <a:gd name="connsiteY10" fmla="*/ 55090 h 567306"/>
                <a:gd name="connsiteX11" fmla="*/ 300611 w 605918"/>
                <a:gd name="connsiteY11" fmla="*/ 139482 h 567306"/>
                <a:gd name="connsiteX12" fmla="*/ 299436 w 605918"/>
                <a:gd name="connsiteY12" fmla="*/ 184023 h 567306"/>
                <a:gd name="connsiteX13" fmla="*/ 372241 w 605918"/>
                <a:gd name="connsiteY13" fmla="*/ 159408 h 567306"/>
                <a:gd name="connsiteX14" fmla="*/ 441522 w 605918"/>
                <a:gd name="connsiteY14" fmla="*/ 202777 h 567306"/>
                <a:gd name="connsiteX15" fmla="*/ 441522 w 605918"/>
                <a:gd name="connsiteY15" fmla="*/ 532142 h 567306"/>
                <a:gd name="connsiteX16" fmla="*/ 465007 w 605918"/>
                <a:gd name="connsiteY16" fmla="*/ 532142 h 567306"/>
                <a:gd name="connsiteX17" fmla="*/ 465007 w 605918"/>
                <a:gd name="connsiteY17" fmla="*/ 564962 h 567306"/>
                <a:gd name="connsiteX18" fmla="*/ 339361 w 605918"/>
                <a:gd name="connsiteY18" fmla="*/ 564962 h 567306"/>
                <a:gd name="connsiteX19" fmla="*/ 339361 w 605918"/>
                <a:gd name="connsiteY19" fmla="*/ 313036 h 567306"/>
                <a:gd name="connsiteX20" fmla="*/ 365209 w 605918"/>
                <a:gd name="connsiteY20" fmla="*/ 313036 h 567306"/>
                <a:gd name="connsiteX21" fmla="*/ 365209 w 605918"/>
                <a:gd name="connsiteY21" fmla="*/ 290705 h 567306"/>
                <a:gd name="connsiteX22" fmla="*/ 339361 w 605918"/>
                <a:gd name="connsiteY22" fmla="*/ 295342 h 567306"/>
                <a:gd name="connsiteX23" fmla="*/ 339361 w 605918"/>
                <a:gd name="connsiteY23" fmla="*/ 208637 h 567306"/>
                <a:gd name="connsiteX24" fmla="*/ 160873 w 605918"/>
                <a:gd name="connsiteY24" fmla="*/ 268415 h 567306"/>
                <a:gd name="connsiteX25" fmla="*/ 160873 w 605918"/>
                <a:gd name="connsiteY25" fmla="*/ 294202 h 567306"/>
                <a:gd name="connsiteX26" fmla="*/ 251292 w 605918"/>
                <a:gd name="connsiteY26" fmla="*/ 269588 h 567306"/>
                <a:gd name="connsiteX27" fmla="*/ 276491 w 605918"/>
                <a:gd name="connsiteY27" fmla="*/ 306618 h 567306"/>
                <a:gd name="connsiteX28" fmla="*/ 240710 w 605918"/>
                <a:gd name="connsiteY28" fmla="*/ 313036 h 567306"/>
                <a:gd name="connsiteX29" fmla="*/ 280858 w 605918"/>
                <a:gd name="connsiteY29" fmla="*/ 313036 h 567306"/>
                <a:gd name="connsiteX30" fmla="*/ 293565 w 605918"/>
                <a:gd name="connsiteY30" fmla="*/ 331710 h 567306"/>
                <a:gd name="connsiteX31" fmla="*/ 293565 w 605918"/>
                <a:gd name="connsiteY31" fmla="*/ 532142 h 567306"/>
                <a:gd name="connsiteX32" fmla="*/ 311179 w 605918"/>
                <a:gd name="connsiteY32" fmla="*/ 532142 h 567306"/>
                <a:gd name="connsiteX33" fmla="*/ 311179 w 605918"/>
                <a:gd name="connsiteY33" fmla="*/ 564962 h 567306"/>
                <a:gd name="connsiteX34" fmla="*/ 253640 w 605918"/>
                <a:gd name="connsiteY34" fmla="*/ 564962 h 567306"/>
                <a:gd name="connsiteX35" fmla="*/ 228980 w 605918"/>
                <a:gd name="connsiteY35" fmla="*/ 564962 h 567306"/>
                <a:gd name="connsiteX36" fmla="*/ 230155 w 605918"/>
                <a:gd name="connsiteY36" fmla="*/ 311784 h 567306"/>
                <a:gd name="connsiteX37" fmla="*/ 58713 w 605918"/>
                <a:gd name="connsiteY37" fmla="*/ 353980 h 567306"/>
                <a:gd name="connsiteX38" fmla="*/ 58713 w 605918"/>
                <a:gd name="connsiteY38" fmla="*/ 564962 h 567306"/>
                <a:gd name="connsiteX39" fmla="*/ 27008 w 605918"/>
                <a:gd name="connsiteY39" fmla="*/ 564962 h 567306"/>
                <a:gd name="connsiteX40" fmla="*/ 0 w 605918"/>
                <a:gd name="connsiteY40" fmla="*/ 564962 h 567306"/>
                <a:gd name="connsiteX41" fmla="*/ 0 w 605918"/>
                <a:gd name="connsiteY41" fmla="*/ 532142 h 567306"/>
                <a:gd name="connsiteX42" fmla="*/ 27008 w 605918"/>
                <a:gd name="connsiteY42" fmla="*/ 532142 h 567306"/>
                <a:gd name="connsiteX43" fmla="*/ 27008 w 605918"/>
                <a:gd name="connsiteY43" fmla="*/ 331710 h 567306"/>
                <a:gd name="connsiteX44" fmla="*/ 129168 w 605918"/>
                <a:gd name="connsiteY44" fmla="*/ 303579 h 567306"/>
                <a:gd name="connsiteX45" fmla="*/ 129168 w 605918"/>
                <a:gd name="connsiteY45" fmla="*/ 243801 h 567306"/>
                <a:gd name="connsiteX46" fmla="*/ 266557 w 605918"/>
                <a:gd name="connsiteY46" fmla="*/ 198088 h 567306"/>
                <a:gd name="connsiteX47" fmla="*/ 266557 w 605918"/>
                <a:gd name="connsiteY47" fmla="*/ 116040 h 56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5918" h="567306">
                  <a:moveTo>
                    <a:pt x="339361" y="295342"/>
                  </a:moveTo>
                  <a:lnTo>
                    <a:pt x="339361" y="313036"/>
                  </a:lnTo>
                  <a:lnTo>
                    <a:pt x="280858" y="313036"/>
                  </a:lnTo>
                  <a:lnTo>
                    <a:pt x="276491" y="306618"/>
                  </a:lnTo>
                  <a:close/>
                  <a:moveTo>
                    <a:pt x="510803" y="0"/>
                  </a:moveTo>
                  <a:lnTo>
                    <a:pt x="580085" y="45713"/>
                  </a:lnTo>
                  <a:lnTo>
                    <a:pt x="580085" y="534487"/>
                  </a:lnTo>
                  <a:lnTo>
                    <a:pt x="605918" y="534487"/>
                  </a:lnTo>
                  <a:lnTo>
                    <a:pt x="605918" y="567306"/>
                  </a:lnTo>
                  <a:lnTo>
                    <a:pt x="477924" y="567306"/>
                  </a:lnTo>
                  <a:lnTo>
                    <a:pt x="477924" y="55090"/>
                  </a:lnTo>
                  <a:lnTo>
                    <a:pt x="300611" y="139482"/>
                  </a:lnTo>
                  <a:lnTo>
                    <a:pt x="299436" y="184023"/>
                  </a:lnTo>
                  <a:lnTo>
                    <a:pt x="372241" y="159408"/>
                  </a:lnTo>
                  <a:lnTo>
                    <a:pt x="441522" y="202777"/>
                  </a:lnTo>
                  <a:lnTo>
                    <a:pt x="441522" y="532142"/>
                  </a:lnTo>
                  <a:lnTo>
                    <a:pt x="465007" y="532142"/>
                  </a:lnTo>
                  <a:lnTo>
                    <a:pt x="465007" y="564962"/>
                  </a:lnTo>
                  <a:lnTo>
                    <a:pt x="339361" y="564962"/>
                  </a:lnTo>
                  <a:lnTo>
                    <a:pt x="339361" y="313036"/>
                  </a:lnTo>
                  <a:lnTo>
                    <a:pt x="365209" y="313036"/>
                  </a:lnTo>
                  <a:lnTo>
                    <a:pt x="365209" y="290705"/>
                  </a:lnTo>
                  <a:lnTo>
                    <a:pt x="339361" y="295342"/>
                  </a:lnTo>
                  <a:lnTo>
                    <a:pt x="339361" y="208637"/>
                  </a:lnTo>
                  <a:lnTo>
                    <a:pt x="160873" y="268415"/>
                  </a:lnTo>
                  <a:lnTo>
                    <a:pt x="160873" y="294202"/>
                  </a:lnTo>
                  <a:lnTo>
                    <a:pt x="251292" y="269588"/>
                  </a:lnTo>
                  <a:lnTo>
                    <a:pt x="276491" y="306618"/>
                  </a:lnTo>
                  <a:lnTo>
                    <a:pt x="240710" y="313036"/>
                  </a:lnTo>
                  <a:lnTo>
                    <a:pt x="280858" y="313036"/>
                  </a:lnTo>
                  <a:lnTo>
                    <a:pt x="293565" y="331710"/>
                  </a:lnTo>
                  <a:lnTo>
                    <a:pt x="293565" y="532142"/>
                  </a:lnTo>
                  <a:lnTo>
                    <a:pt x="311179" y="532142"/>
                  </a:lnTo>
                  <a:lnTo>
                    <a:pt x="311179" y="564962"/>
                  </a:lnTo>
                  <a:lnTo>
                    <a:pt x="253640" y="564962"/>
                  </a:lnTo>
                  <a:lnTo>
                    <a:pt x="228980" y="564962"/>
                  </a:lnTo>
                  <a:lnTo>
                    <a:pt x="230155" y="311784"/>
                  </a:lnTo>
                  <a:lnTo>
                    <a:pt x="58713" y="353980"/>
                  </a:lnTo>
                  <a:lnTo>
                    <a:pt x="58713" y="564962"/>
                  </a:lnTo>
                  <a:lnTo>
                    <a:pt x="27008" y="564962"/>
                  </a:lnTo>
                  <a:lnTo>
                    <a:pt x="0" y="564962"/>
                  </a:lnTo>
                  <a:lnTo>
                    <a:pt x="0" y="532142"/>
                  </a:lnTo>
                  <a:lnTo>
                    <a:pt x="27008" y="532142"/>
                  </a:lnTo>
                  <a:lnTo>
                    <a:pt x="27008" y="331710"/>
                  </a:lnTo>
                  <a:lnTo>
                    <a:pt x="129168" y="303579"/>
                  </a:lnTo>
                  <a:lnTo>
                    <a:pt x="129168" y="243801"/>
                  </a:lnTo>
                  <a:lnTo>
                    <a:pt x="266557" y="198088"/>
                  </a:lnTo>
                  <a:lnTo>
                    <a:pt x="266557" y="116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807862" y="858874"/>
            <a:ext cx="2501600" cy="538609"/>
            <a:chOff x="3807862" y="858874"/>
            <a:chExt cx="2501600" cy="538609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3807862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ṥḻîdê"/>
            <p:cNvSpPr/>
            <p:nvPr/>
          </p:nvSpPr>
          <p:spPr>
            <a:xfrm>
              <a:off x="4169491" y="858874"/>
              <a:ext cx="1821013" cy="538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85000" lnSpcReduction="10000"/>
            </a:bodyPr>
            <a:lstStyle/>
            <a:p>
              <a:pPr algn="ctr"/>
              <a:r>
                <a:rPr lang="zh-CN" altLang="en-US" sz="3600" b="1" dirty="0"/>
                <a:t>Contents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 flipH="1">
              <a:off x="5919258" y="1127117"/>
              <a:ext cx="390204" cy="0"/>
            </a:xfrm>
            <a:prstGeom prst="line">
              <a:avLst/>
            </a:prstGeom>
            <a:ln w="31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/>
          <p:cNvCxnSpPr/>
          <p:nvPr/>
        </p:nvCxnSpPr>
        <p:spPr>
          <a:xfrm>
            <a:off x="3088903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080000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7042069" y="2277479"/>
            <a:ext cx="0" cy="828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  <p:bldP spid="37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40137" y="1849388"/>
            <a:ext cx="2966062" cy="1340007"/>
            <a:chOff x="4840137" y="1849388"/>
            <a:chExt cx="2966062" cy="1340007"/>
          </a:xfrm>
        </p:grpSpPr>
        <p:sp>
          <p:nvSpPr>
            <p:cNvPr id="39" name="îŝļídè"/>
            <p:cNvSpPr/>
            <p:nvPr/>
          </p:nvSpPr>
          <p:spPr bwMode="auto">
            <a:xfrm>
              <a:off x="4840137" y="2250320"/>
              <a:ext cx="1995932" cy="225413"/>
            </a:xfrm>
            <a:custGeom>
              <a:avLst/>
              <a:gdLst>
                <a:gd name="T0" fmla="*/ 347 w 1685"/>
                <a:gd name="T1" fmla="*/ 253 h 253"/>
                <a:gd name="T2" fmla="*/ 1685 w 1685"/>
                <a:gd name="T3" fmla="*/ 253 h 253"/>
                <a:gd name="T4" fmla="*/ 1338 w 1685"/>
                <a:gd name="T5" fmla="*/ 0 h 253"/>
                <a:gd name="T6" fmla="*/ 0 w 1685"/>
                <a:gd name="T7" fmla="*/ 0 h 253"/>
                <a:gd name="T8" fmla="*/ 347 w 1685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5" h="253">
                  <a:moveTo>
                    <a:pt x="347" y="253"/>
                  </a:moveTo>
                  <a:lnTo>
                    <a:pt x="1685" y="253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ïṥḷïḋê"/>
            <p:cNvSpPr/>
            <p:nvPr/>
          </p:nvSpPr>
          <p:spPr bwMode="auto">
            <a:xfrm>
              <a:off x="5349484" y="1849388"/>
              <a:ext cx="2456715" cy="626346"/>
            </a:xfrm>
            <a:custGeom>
              <a:avLst/>
              <a:gdLst>
                <a:gd name="T0" fmla="*/ 0 w 2074"/>
                <a:gd name="T1" fmla="*/ 703 h 703"/>
                <a:gd name="T2" fmla="*/ 1804 w 2074"/>
                <a:gd name="T3" fmla="*/ 703 h 703"/>
                <a:gd name="T4" fmla="*/ 2074 w 2074"/>
                <a:gd name="T5" fmla="*/ 383 h 703"/>
                <a:gd name="T6" fmla="*/ 2074 w 2074"/>
                <a:gd name="T7" fmla="*/ 328 h 703"/>
                <a:gd name="T8" fmla="*/ 1804 w 2074"/>
                <a:gd name="T9" fmla="*/ 0 h 703"/>
                <a:gd name="T10" fmla="*/ 0 w 2074"/>
                <a:gd name="T11" fmla="*/ 0 h 703"/>
                <a:gd name="T12" fmla="*/ 0 w 2074"/>
                <a:gd name="T13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4" h="703">
                  <a:moveTo>
                    <a:pt x="0" y="703"/>
                  </a:moveTo>
                  <a:lnTo>
                    <a:pt x="1804" y="703"/>
                  </a:lnTo>
                  <a:lnTo>
                    <a:pt x="2074" y="383"/>
                  </a:lnTo>
                  <a:lnTo>
                    <a:pt x="2074" y="328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î$ḷïḓé"/>
            <p:cNvSpPr/>
            <p:nvPr/>
          </p:nvSpPr>
          <p:spPr bwMode="auto">
            <a:xfrm>
              <a:off x="5349484" y="1897500"/>
              <a:ext cx="2456715" cy="628128"/>
            </a:xfrm>
            <a:custGeom>
              <a:avLst/>
              <a:gdLst>
                <a:gd name="T0" fmla="*/ 0 w 2074"/>
                <a:gd name="T1" fmla="*/ 705 h 705"/>
                <a:gd name="T2" fmla="*/ 1804 w 2074"/>
                <a:gd name="T3" fmla="*/ 705 h 705"/>
                <a:gd name="T4" fmla="*/ 2074 w 2074"/>
                <a:gd name="T5" fmla="*/ 329 h 705"/>
                <a:gd name="T6" fmla="*/ 1804 w 2074"/>
                <a:gd name="T7" fmla="*/ 0 h 705"/>
                <a:gd name="T8" fmla="*/ 0 w 2074"/>
                <a:gd name="T9" fmla="*/ 0 h 705"/>
                <a:gd name="T10" fmla="*/ 0 w 2074"/>
                <a:gd name="T11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4" h="705">
                  <a:moveTo>
                    <a:pt x="0" y="705"/>
                  </a:moveTo>
                  <a:lnTo>
                    <a:pt x="1804" y="705"/>
                  </a:lnTo>
                  <a:lnTo>
                    <a:pt x="2074" y="329"/>
                  </a:lnTo>
                  <a:lnTo>
                    <a:pt x="1804" y="0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360000" bIns="45720" numCol="1" anchor="ctr" anchorCtr="0" compatLnSpc="1">
              <a:normAutofit/>
            </a:bodyPr>
            <a:lstStyle/>
            <a:p>
              <a:pPr algn="r"/>
              <a:r>
                <a:rPr lang="en-US" altLang="zh-CN" sz="3200" b="1" i="1" dirty="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endParaRPr lang="zh-CN" altLang="en-US" sz="32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íśḻïḋé"/>
            <p:cNvSpPr/>
            <p:nvPr/>
          </p:nvSpPr>
          <p:spPr bwMode="auto">
            <a:xfrm>
              <a:off x="5251168" y="1849388"/>
              <a:ext cx="1500799" cy="1340007"/>
            </a:xfrm>
            <a:custGeom>
              <a:avLst/>
              <a:gdLst>
                <a:gd name="T0" fmla="*/ 83 w 1267"/>
                <a:gd name="T1" fmla="*/ 703 h 1504"/>
                <a:gd name="T2" fmla="*/ 1267 w 1267"/>
                <a:gd name="T3" fmla="*/ 1504 h 1504"/>
                <a:gd name="T4" fmla="*/ 1267 w 1267"/>
                <a:gd name="T5" fmla="*/ 799 h 1504"/>
                <a:gd name="T6" fmla="*/ 83 w 1267"/>
                <a:gd name="T7" fmla="*/ 0 h 1504"/>
                <a:gd name="T8" fmla="*/ 0 w 1267"/>
                <a:gd name="T9" fmla="*/ 0 h 1504"/>
                <a:gd name="T10" fmla="*/ 83 w 1267"/>
                <a:gd name="T11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7" h="1504">
                  <a:moveTo>
                    <a:pt x="83" y="703"/>
                  </a:moveTo>
                  <a:lnTo>
                    <a:pt x="1267" y="1504"/>
                  </a:lnTo>
                  <a:lnTo>
                    <a:pt x="1267" y="799"/>
                  </a:lnTo>
                  <a:lnTo>
                    <a:pt x="83" y="0"/>
                  </a:lnTo>
                  <a:lnTo>
                    <a:pt x="0" y="0"/>
                  </a:lnTo>
                  <a:lnTo>
                    <a:pt x="83" y="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işḻîḑe"/>
            <p:cNvSpPr/>
            <p:nvPr/>
          </p:nvSpPr>
          <p:spPr bwMode="auto">
            <a:xfrm>
              <a:off x="5251168" y="1849388"/>
              <a:ext cx="1402483" cy="1340007"/>
            </a:xfrm>
            <a:custGeom>
              <a:avLst/>
              <a:gdLst>
                <a:gd name="T0" fmla="*/ 0 w 1184"/>
                <a:gd name="T1" fmla="*/ 703 h 1504"/>
                <a:gd name="T2" fmla="*/ 1184 w 1184"/>
                <a:gd name="T3" fmla="*/ 1504 h 1504"/>
                <a:gd name="T4" fmla="*/ 1184 w 1184"/>
                <a:gd name="T5" fmla="*/ 799 h 1504"/>
                <a:gd name="T6" fmla="*/ 0 w 1184"/>
                <a:gd name="T7" fmla="*/ 0 h 1504"/>
                <a:gd name="T8" fmla="*/ 0 w 1184"/>
                <a:gd name="T9" fmla="*/ 70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4">
                  <a:moveTo>
                    <a:pt x="0" y="703"/>
                  </a:moveTo>
                  <a:lnTo>
                    <a:pt x="1184" y="1504"/>
                  </a:lnTo>
                  <a:lnTo>
                    <a:pt x="1184" y="799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89330" y="2561266"/>
            <a:ext cx="2462637" cy="1341788"/>
            <a:chOff x="4289330" y="2561266"/>
            <a:chExt cx="2462637" cy="1341788"/>
          </a:xfrm>
        </p:grpSpPr>
        <p:sp>
          <p:nvSpPr>
            <p:cNvPr id="60" name="iṡlîḑè"/>
            <p:cNvSpPr/>
            <p:nvPr/>
          </p:nvSpPr>
          <p:spPr bwMode="auto">
            <a:xfrm>
              <a:off x="4386461" y="2561266"/>
              <a:ext cx="2365506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íṣļïḋe"/>
            <p:cNvSpPr/>
            <p:nvPr/>
          </p:nvSpPr>
          <p:spPr bwMode="auto">
            <a:xfrm>
              <a:off x="4386461" y="2602250"/>
              <a:ext cx="2365506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达成追踪</a:t>
              </a:r>
            </a:p>
          </p:txBody>
        </p:sp>
        <p:sp>
          <p:nvSpPr>
            <p:cNvPr id="62" name="ïṥľîḑê"/>
            <p:cNvSpPr/>
            <p:nvPr/>
          </p:nvSpPr>
          <p:spPr bwMode="auto">
            <a:xfrm>
              <a:off x="4289330" y="2561266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îŝḷïḓé"/>
            <p:cNvSpPr/>
            <p:nvPr/>
          </p:nvSpPr>
          <p:spPr bwMode="auto">
            <a:xfrm>
              <a:off x="4289330" y="2561266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14092" y="3274927"/>
            <a:ext cx="2874852" cy="1341788"/>
            <a:chOff x="2914092" y="3274927"/>
            <a:chExt cx="2874852" cy="1341788"/>
          </a:xfrm>
        </p:grpSpPr>
        <p:sp>
          <p:nvSpPr>
            <p:cNvPr id="41" name="îṥḷiḍê"/>
            <p:cNvSpPr/>
            <p:nvPr/>
          </p:nvSpPr>
          <p:spPr bwMode="auto">
            <a:xfrm>
              <a:off x="2914092" y="3677642"/>
              <a:ext cx="1994748" cy="225413"/>
            </a:xfrm>
            <a:custGeom>
              <a:avLst/>
              <a:gdLst>
                <a:gd name="T0" fmla="*/ 347 w 1684"/>
                <a:gd name="T1" fmla="*/ 253 h 253"/>
                <a:gd name="T2" fmla="*/ 1684 w 1684"/>
                <a:gd name="T3" fmla="*/ 253 h 253"/>
                <a:gd name="T4" fmla="*/ 1337 w 1684"/>
                <a:gd name="T5" fmla="*/ 0 h 253"/>
                <a:gd name="T6" fmla="*/ 0 w 1684"/>
                <a:gd name="T7" fmla="*/ 0 h 253"/>
                <a:gd name="T8" fmla="*/ 347 w 1684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4" h="253">
                  <a:moveTo>
                    <a:pt x="347" y="253"/>
                  </a:moveTo>
                  <a:lnTo>
                    <a:pt x="1684" y="253"/>
                  </a:lnTo>
                  <a:lnTo>
                    <a:pt x="1337" y="0"/>
                  </a:lnTo>
                  <a:lnTo>
                    <a:pt x="0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iṧliďè"/>
            <p:cNvSpPr/>
            <p:nvPr/>
          </p:nvSpPr>
          <p:spPr bwMode="auto">
            <a:xfrm>
              <a:off x="3422254" y="3274927"/>
              <a:ext cx="2366690" cy="628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isḻïďê"/>
            <p:cNvSpPr/>
            <p:nvPr/>
          </p:nvSpPr>
          <p:spPr bwMode="auto">
            <a:xfrm>
              <a:off x="3422254" y="3315912"/>
              <a:ext cx="2366690" cy="628128"/>
            </a:xfrm>
            <a:prstGeom prst="rect">
              <a:avLst/>
            </a:pr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r"/>
              <a:r>
                <a:rPr lang="zh-CN" altLang="en-US" sz="2000" b="1" i="1" dirty="0">
                  <a:cs typeface="+mn-ea"/>
                  <a:sym typeface="+mn-lt"/>
                </a:rPr>
                <a:t>实施计划</a:t>
              </a:r>
            </a:p>
          </p:txBody>
        </p:sp>
        <p:sp>
          <p:nvSpPr>
            <p:cNvPr id="66" name="îSļîḑe"/>
            <p:cNvSpPr/>
            <p:nvPr/>
          </p:nvSpPr>
          <p:spPr bwMode="auto">
            <a:xfrm>
              <a:off x="3325123" y="3274927"/>
              <a:ext cx="1499615" cy="1341788"/>
            </a:xfrm>
            <a:custGeom>
              <a:avLst/>
              <a:gdLst>
                <a:gd name="T0" fmla="*/ 82 w 1266"/>
                <a:gd name="T1" fmla="*/ 705 h 1506"/>
                <a:gd name="T2" fmla="*/ 1266 w 1266"/>
                <a:gd name="T3" fmla="*/ 1506 h 1506"/>
                <a:gd name="T4" fmla="*/ 1266 w 1266"/>
                <a:gd name="T5" fmla="*/ 801 h 1506"/>
                <a:gd name="T6" fmla="*/ 82 w 1266"/>
                <a:gd name="T7" fmla="*/ 0 h 1506"/>
                <a:gd name="T8" fmla="*/ 0 w 1266"/>
                <a:gd name="T9" fmla="*/ 0 h 1506"/>
                <a:gd name="T10" fmla="*/ 82 w 1266"/>
                <a:gd name="T11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6" h="1506">
                  <a:moveTo>
                    <a:pt x="82" y="705"/>
                  </a:moveTo>
                  <a:lnTo>
                    <a:pt x="1266" y="1506"/>
                  </a:lnTo>
                  <a:lnTo>
                    <a:pt x="1266" y="80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82" y="70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iṣḻîdé"/>
            <p:cNvSpPr/>
            <p:nvPr/>
          </p:nvSpPr>
          <p:spPr bwMode="auto">
            <a:xfrm>
              <a:off x="3325123" y="3274927"/>
              <a:ext cx="1402483" cy="1341788"/>
            </a:xfrm>
            <a:custGeom>
              <a:avLst/>
              <a:gdLst>
                <a:gd name="T0" fmla="*/ 0 w 1184"/>
                <a:gd name="T1" fmla="*/ 705 h 1506"/>
                <a:gd name="T2" fmla="*/ 1184 w 1184"/>
                <a:gd name="T3" fmla="*/ 1506 h 1506"/>
                <a:gd name="T4" fmla="*/ 1184 w 1184"/>
                <a:gd name="T5" fmla="*/ 801 h 1506"/>
                <a:gd name="T6" fmla="*/ 0 w 1184"/>
                <a:gd name="T7" fmla="*/ 0 h 1506"/>
                <a:gd name="T8" fmla="*/ 0 w 1184"/>
                <a:gd name="T9" fmla="*/ 7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1506">
                  <a:moveTo>
                    <a:pt x="0" y="705"/>
                  </a:moveTo>
                  <a:lnTo>
                    <a:pt x="1184" y="1506"/>
                  </a:lnTo>
                  <a:lnTo>
                    <a:pt x="1184" y="801"/>
                  </a:lnTo>
                  <a:lnTo>
                    <a:pt x="0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D997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iṩľidê"/>
          <p:cNvSpPr/>
          <p:nvPr/>
        </p:nvSpPr>
        <p:spPr bwMode="auto">
          <a:xfrm>
            <a:off x="2460416" y="3988588"/>
            <a:ext cx="2364321" cy="628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í$ļíḑê"/>
          <p:cNvSpPr/>
          <p:nvPr/>
        </p:nvSpPr>
        <p:spPr bwMode="auto">
          <a:xfrm>
            <a:off x="2460416" y="4029572"/>
            <a:ext cx="2364321" cy="628128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r"/>
            <a:r>
              <a:rPr lang="zh-CN" altLang="en-US" sz="2000" b="1" i="1" dirty="0">
                <a:cs typeface="+mn-ea"/>
                <a:sym typeface="+mn-lt"/>
              </a:rPr>
              <a:t>实施方案</a:t>
            </a:r>
          </a:p>
        </p:txBody>
      </p:sp>
      <p:sp>
        <p:nvSpPr>
          <p:cNvPr id="70" name="ïsḷiḓe"/>
          <p:cNvSpPr/>
          <p:nvPr/>
        </p:nvSpPr>
        <p:spPr bwMode="auto">
          <a:xfrm>
            <a:off x="4980696" y="4094250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1" name="íSḷîďé"/>
          <p:cNvSpPr/>
          <p:nvPr/>
        </p:nvSpPr>
        <p:spPr bwMode="auto">
          <a:xfrm>
            <a:off x="5898228" y="3364927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6" name="íS1îḓe"/>
          <p:cNvSpPr/>
          <p:nvPr/>
        </p:nvSpPr>
        <p:spPr bwMode="auto">
          <a:xfrm>
            <a:off x="6849098" y="2651266"/>
            <a:ext cx="2595552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sp>
        <p:nvSpPr>
          <p:cNvPr id="77" name="ïṩḷîďè"/>
          <p:cNvSpPr/>
          <p:nvPr/>
        </p:nvSpPr>
        <p:spPr bwMode="auto">
          <a:xfrm>
            <a:off x="7888062" y="1907945"/>
            <a:ext cx="2157017" cy="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cs typeface="+mn-ea"/>
                <a:sym typeface="+mn-lt"/>
              </a:rPr>
              <a:t>在此录入上述图表的描述说明图表的描述说明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完成步骤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 flipH="1">
            <a:off x="399227" y="333304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 animBg="1"/>
          <p:bldP spid="70" grpId="0"/>
          <p:bldP spid="71" grpId="0"/>
          <p:bldP spid="76" grpId="0"/>
          <p:bldP spid="77" grpId="0"/>
          <p:bldP spid="3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ctrTitle"/>
          </p:nvPr>
        </p:nvSpPr>
        <p:spPr>
          <a:xfrm>
            <a:off x="5440039" y="1881472"/>
            <a:ext cx="4482645" cy="7478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/>
              <a:t>祝您</a:t>
            </a:r>
            <a:r>
              <a:rPr lang="zh-CN" altLang="en-US" b="1" dirty="0"/>
              <a:t>：</a:t>
            </a:r>
            <a:br>
              <a:rPr lang="en-US" altLang="zh-CN" b="1" dirty="0"/>
            </a:br>
            <a:r>
              <a:rPr lang="zh-CN" altLang="en-US" sz="4000" b="1" dirty="0"/>
              <a:t>求职成功，旗开得胜</a:t>
            </a:r>
            <a:endParaRPr lang="zh-CN" altLang="en-US" b="1" dirty="0"/>
          </a:p>
        </p:txBody>
      </p:sp>
      <p:sp>
        <p:nvSpPr>
          <p:cNvPr id="31" name="文本占位符 2"/>
          <p:cNvSpPr txBox="1"/>
          <p:nvPr/>
        </p:nvSpPr>
        <p:spPr>
          <a:xfrm>
            <a:off x="5440040" y="3284369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/>
              <a:t>xiazaii</a:t>
            </a:r>
            <a:endParaRPr lang="zh-CN" altLang="en-US" sz="1600" dirty="0"/>
          </a:p>
        </p:txBody>
      </p:sp>
      <p:sp>
        <p:nvSpPr>
          <p:cNvPr id="32" name="文本占位符 3"/>
          <p:cNvSpPr txBox="1"/>
          <p:nvPr/>
        </p:nvSpPr>
        <p:spPr>
          <a:xfrm>
            <a:off x="5440040" y="3600003"/>
            <a:ext cx="4482645" cy="310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/>
              <a:t>www.ppthui.com</a:t>
            </a:r>
            <a:endParaRPr lang="zh-CN" altLang="en-US" sz="16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5440040" y="394295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440040" y="3207668"/>
            <a:ext cx="3800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自我介绍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输入您的内容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输入您的内容或添加实行性好的信息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07792" y="1633364"/>
            <a:ext cx="5038171" cy="3100580"/>
            <a:chOff x="3392300" y="1630630"/>
            <a:chExt cx="4318778" cy="2522676"/>
          </a:xfrm>
        </p:grpSpPr>
        <p:sp>
          <p:nvSpPr>
            <p:cNvPr id="24" name="TextBox 23"/>
            <p:cNvSpPr txBox="1"/>
            <p:nvPr/>
          </p:nvSpPr>
          <p:spPr>
            <a:xfrm>
              <a:off x="3395827" y="163783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姓名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69716" y="1630630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性别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82453" y="1637832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熊猫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6816" y="1636980"/>
              <a:ext cx="312198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男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01605" y="2389678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籍贯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4480" y="238013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9437" y="2010382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身高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92300" y="2012789"/>
              <a:ext cx="508697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体重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10676" y="2012789"/>
              <a:ext cx="49083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50kg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16788" y="2016705"/>
              <a:ext cx="618626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170cm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91406" y="2389678"/>
              <a:ext cx="620000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756" y="2392915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本科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45158" y="275895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政治面貌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92418" y="3149278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联系方式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92418" y="2761601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婚姻状况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07359" y="2767134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未婚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41049" y="2757241"/>
              <a:ext cx="46609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91483" y="3146672"/>
              <a:ext cx="900319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182xxxxxx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92418" y="3519736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电子邮箱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483" y="3517130"/>
              <a:ext cx="199411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65789976@xiongmao.com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92418" y="3902894"/>
              <a:ext cx="811002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现在住址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91483" y="3900288"/>
              <a:ext cx="1853953" cy="25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上海市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街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办公楼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3498533" y="197383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498533" y="2719272"/>
              <a:ext cx="4212545" cy="1761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3498533" y="310960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498533" y="3482322"/>
              <a:ext cx="4212545" cy="1057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3498533" y="386561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3498533" y="2346552"/>
              <a:ext cx="4212545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28444" y="274190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57004" y="629442"/>
            <a:ext cx="1182713" cy="369332"/>
            <a:chOff x="3257004" y="629442"/>
            <a:chExt cx="1182713" cy="369332"/>
          </a:xfrm>
        </p:grpSpPr>
        <p:sp>
          <p:nvSpPr>
            <p:cNvPr id="72" name="TextBox 71"/>
            <p:cNvSpPr txBox="1"/>
            <p:nvPr/>
          </p:nvSpPr>
          <p:spPr>
            <a:xfrm>
              <a:off x="3331721" y="629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基本信息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91587" y="2868272"/>
            <a:ext cx="1486408" cy="805323"/>
            <a:chOff x="2991587" y="2868272"/>
            <a:chExt cx="1486408" cy="805323"/>
          </a:xfrm>
        </p:grpSpPr>
        <p:sp>
          <p:nvSpPr>
            <p:cNvPr id="100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2012-2013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ïṩļíḓé"/>
          <p:cNvSpPr/>
          <p:nvPr/>
        </p:nvSpPr>
        <p:spPr bwMode="auto">
          <a:xfrm>
            <a:off x="5277527" y="2412107"/>
            <a:ext cx="347095" cy="322223"/>
          </a:xfrm>
          <a:custGeom>
            <a:avLst/>
            <a:gdLst>
              <a:gd name="connsiteX0" fmla="*/ 331621 w 608704"/>
              <a:gd name="connsiteY0" fmla="*/ 496781 h 565088"/>
              <a:gd name="connsiteX1" fmla="*/ 441006 w 608704"/>
              <a:gd name="connsiteY1" fmla="*/ 496781 h 565088"/>
              <a:gd name="connsiteX2" fmla="*/ 446506 w 608704"/>
              <a:gd name="connsiteY2" fmla="*/ 497758 h 565088"/>
              <a:gd name="connsiteX3" fmla="*/ 454289 w 608704"/>
              <a:gd name="connsiteY3" fmla="*/ 504273 h 565088"/>
              <a:gd name="connsiteX4" fmla="*/ 456526 w 608704"/>
              <a:gd name="connsiteY4" fmla="*/ 512276 h 565088"/>
              <a:gd name="connsiteX5" fmla="*/ 456526 w 608704"/>
              <a:gd name="connsiteY5" fmla="*/ 517999 h 565088"/>
              <a:gd name="connsiteX6" fmla="*/ 456526 w 608704"/>
              <a:gd name="connsiteY6" fmla="*/ 549547 h 565088"/>
              <a:gd name="connsiteX7" fmla="*/ 441006 w 608704"/>
              <a:gd name="connsiteY7" fmla="*/ 565088 h 565088"/>
              <a:gd name="connsiteX8" fmla="*/ 331621 w 608704"/>
              <a:gd name="connsiteY8" fmla="*/ 565088 h 565088"/>
              <a:gd name="connsiteX9" fmla="*/ 316101 w 608704"/>
              <a:gd name="connsiteY9" fmla="*/ 549547 h 565088"/>
              <a:gd name="connsiteX10" fmla="*/ 316101 w 608704"/>
              <a:gd name="connsiteY10" fmla="*/ 517627 h 565088"/>
              <a:gd name="connsiteX11" fmla="*/ 316101 w 608704"/>
              <a:gd name="connsiteY11" fmla="*/ 512276 h 565088"/>
              <a:gd name="connsiteX12" fmla="*/ 318525 w 608704"/>
              <a:gd name="connsiteY12" fmla="*/ 503947 h 565088"/>
              <a:gd name="connsiteX13" fmla="*/ 326401 w 608704"/>
              <a:gd name="connsiteY13" fmla="*/ 497712 h 565088"/>
              <a:gd name="connsiteX14" fmla="*/ 331621 w 608704"/>
              <a:gd name="connsiteY14" fmla="*/ 496781 h 565088"/>
              <a:gd name="connsiteX15" fmla="*/ 166349 w 608704"/>
              <a:gd name="connsiteY15" fmla="*/ 496640 h 565088"/>
              <a:gd name="connsiteX16" fmla="*/ 275680 w 608704"/>
              <a:gd name="connsiteY16" fmla="*/ 496640 h 565088"/>
              <a:gd name="connsiteX17" fmla="*/ 282109 w 608704"/>
              <a:gd name="connsiteY17" fmla="*/ 498083 h 565088"/>
              <a:gd name="connsiteX18" fmla="*/ 289515 w 608704"/>
              <a:gd name="connsiteY18" fmla="*/ 505202 h 565088"/>
              <a:gd name="connsiteX19" fmla="*/ 291192 w 608704"/>
              <a:gd name="connsiteY19" fmla="*/ 512181 h 565088"/>
              <a:gd name="connsiteX20" fmla="*/ 291192 w 608704"/>
              <a:gd name="connsiteY20" fmla="*/ 518928 h 565088"/>
              <a:gd name="connsiteX21" fmla="*/ 291192 w 608704"/>
              <a:gd name="connsiteY21" fmla="*/ 549453 h 565088"/>
              <a:gd name="connsiteX22" fmla="*/ 275680 w 608704"/>
              <a:gd name="connsiteY22" fmla="*/ 564947 h 565088"/>
              <a:gd name="connsiteX23" fmla="*/ 166349 w 608704"/>
              <a:gd name="connsiteY23" fmla="*/ 564947 h 565088"/>
              <a:gd name="connsiteX24" fmla="*/ 150884 w 608704"/>
              <a:gd name="connsiteY24" fmla="*/ 549406 h 565088"/>
              <a:gd name="connsiteX25" fmla="*/ 150884 w 608704"/>
              <a:gd name="connsiteY25" fmla="*/ 516276 h 565088"/>
              <a:gd name="connsiteX26" fmla="*/ 150884 w 608704"/>
              <a:gd name="connsiteY26" fmla="*/ 512181 h 565088"/>
              <a:gd name="connsiteX27" fmla="*/ 153912 w 608704"/>
              <a:gd name="connsiteY27" fmla="*/ 502922 h 565088"/>
              <a:gd name="connsiteX28" fmla="*/ 162064 w 608704"/>
              <a:gd name="connsiteY28" fmla="*/ 497292 h 565088"/>
              <a:gd name="connsiteX29" fmla="*/ 166349 w 608704"/>
              <a:gd name="connsiteY29" fmla="*/ 496640 h 565088"/>
              <a:gd name="connsiteX30" fmla="*/ 560321 w 608704"/>
              <a:gd name="connsiteY30" fmla="*/ 169851 h 565088"/>
              <a:gd name="connsiteX31" fmla="*/ 572108 w 608704"/>
              <a:gd name="connsiteY31" fmla="*/ 175247 h 565088"/>
              <a:gd name="connsiteX32" fmla="*/ 577884 w 608704"/>
              <a:gd name="connsiteY32" fmla="*/ 346298 h 565088"/>
              <a:gd name="connsiteX33" fmla="*/ 535489 w 608704"/>
              <a:gd name="connsiteY33" fmla="*/ 388677 h 565088"/>
              <a:gd name="connsiteX34" fmla="*/ 492862 w 608704"/>
              <a:gd name="connsiteY34" fmla="*/ 424822 h 565088"/>
              <a:gd name="connsiteX35" fmla="*/ 455964 w 608704"/>
              <a:gd name="connsiteY35" fmla="*/ 451292 h 565088"/>
              <a:gd name="connsiteX36" fmla="*/ 446972 w 608704"/>
              <a:gd name="connsiteY36" fmla="*/ 468876 h 565088"/>
              <a:gd name="connsiteX37" fmla="*/ 446879 w 608704"/>
              <a:gd name="connsiteY37" fmla="*/ 478645 h 565088"/>
              <a:gd name="connsiteX38" fmla="*/ 441056 w 608704"/>
              <a:gd name="connsiteY38" fmla="*/ 478180 h 565088"/>
              <a:gd name="connsiteX39" fmla="*/ 331714 w 608704"/>
              <a:gd name="connsiteY39" fmla="*/ 478180 h 565088"/>
              <a:gd name="connsiteX40" fmla="*/ 326263 w 608704"/>
              <a:gd name="connsiteY40" fmla="*/ 478598 h 565088"/>
              <a:gd name="connsiteX41" fmla="*/ 326263 w 608704"/>
              <a:gd name="connsiteY41" fmla="*/ 409517 h 565088"/>
              <a:gd name="connsiteX42" fmla="*/ 327148 w 608704"/>
              <a:gd name="connsiteY42" fmla="*/ 404307 h 565088"/>
              <a:gd name="connsiteX43" fmla="*/ 434301 w 608704"/>
              <a:gd name="connsiteY43" fmla="*/ 313130 h 565088"/>
              <a:gd name="connsiteX44" fmla="*/ 441568 w 608704"/>
              <a:gd name="connsiteY44" fmla="*/ 309036 h 565088"/>
              <a:gd name="connsiteX45" fmla="*/ 476136 w 608704"/>
              <a:gd name="connsiteY45" fmla="*/ 274472 h 565088"/>
              <a:gd name="connsiteX46" fmla="*/ 487131 w 608704"/>
              <a:gd name="connsiteY46" fmla="*/ 269960 h 565088"/>
              <a:gd name="connsiteX47" fmla="*/ 498126 w 608704"/>
              <a:gd name="connsiteY47" fmla="*/ 274472 h 565088"/>
              <a:gd name="connsiteX48" fmla="*/ 510612 w 608704"/>
              <a:gd name="connsiteY48" fmla="*/ 286986 h 565088"/>
              <a:gd name="connsiteX49" fmla="*/ 513873 w 608704"/>
              <a:gd name="connsiteY49" fmla="*/ 290242 h 565088"/>
              <a:gd name="connsiteX50" fmla="*/ 513873 w 608704"/>
              <a:gd name="connsiteY50" fmla="*/ 312199 h 565088"/>
              <a:gd name="connsiteX51" fmla="*/ 445948 w 608704"/>
              <a:gd name="connsiteY51" fmla="*/ 379978 h 565088"/>
              <a:gd name="connsiteX52" fmla="*/ 445948 w 608704"/>
              <a:gd name="connsiteY52" fmla="*/ 388723 h 565088"/>
              <a:gd name="connsiteX53" fmla="*/ 447159 w 608704"/>
              <a:gd name="connsiteY53" fmla="*/ 389886 h 565088"/>
              <a:gd name="connsiteX54" fmla="*/ 451538 w 608704"/>
              <a:gd name="connsiteY54" fmla="*/ 391700 h 565088"/>
              <a:gd name="connsiteX55" fmla="*/ 455964 w 608704"/>
              <a:gd name="connsiteY55" fmla="*/ 389886 h 565088"/>
              <a:gd name="connsiteX56" fmla="*/ 533626 w 608704"/>
              <a:gd name="connsiteY56" fmla="*/ 312292 h 565088"/>
              <a:gd name="connsiteX57" fmla="*/ 533999 w 608704"/>
              <a:gd name="connsiteY57" fmla="*/ 209345 h 565088"/>
              <a:gd name="connsiteX58" fmla="*/ 535024 w 608704"/>
              <a:gd name="connsiteY58" fmla="*/ 188644 h 565088"/>
              <a:gd name="connsiteX59" fmla="*/ 535909 w 608704"/>
              <a:gd name="connsiteY59" fmla="*/ 187761 h 565088"/>
              <a:gd name="connsiteX60" fmla="*/ 549326 w 608704"/>
              <a:gd name="connsiteY60" fmla="*/ 174363 h 565088"/>
              <a:gd name="connsiteX61" fmla="*/ 560321 w 608704"/>
              <a:gd name="connsiteY61" fmla="*/ 169851 h 565088"/>
              <a:gd name="connsiteX62" fmla="*/ 48337 w 608704"/>
              <a:gd name="connsiteY62" fmla="*/ 169851 h 565088"/>
              <a:gd name="connsiteX63" fmla="*/ 59331 w 608704"/>
              <a:gd name="connsiteY63" fmla="*/ 174364 h 565088"/>
              <a:gd name="connsiteX64" fmla="*/ 72749 w 608704"/>
              <a:gd name="connsiteY64" fmla="*/ 187763 h 565088"/>
              <a:gd name="connsiteX65" fmla="*/ 73587 w 608704"/>
              <a:gd name="connsiteY65" fmla="*/ 188647 h 565088"/>
              <a:gd name="connsiteX66" fmla="*/ 74659 w 608704"/>
              <a:gd name="connsiteY66" fmla="*/ 209352 h 565088"/>
              <a:gd name="connsiteX67" fmla="*/ 75031 w 608704"/>
              <a:gd name="connsiteY67" fmla="*/ 312361 h 565088"/>
              <a:gd name="connsiteX68" fmla="*/ 152601 w 608704"/>
              <a:gd name="connsiteY68" fmla="*/ 389874 h 565088"/>
              <a:gd name="connsiteX69" fmla="*/ 157027 w 608704"/>
              <a:gd name="connsiteY69" fmla="*/ 391688 h 565088"/>
              <a:gd name="connsiteX70" fmla="*/ 161452 w 608704"/>
              <a:gd name="connsiteY70" fmla="*/ 389874 h 565088"/>
              <a:gd name="connsiteX71" fmla="*/ 162617 w 608704"/>
              <a:gd name="connsiteY71" fmla="*/ 388711 h 565088"/>
              <a:gd name="connsiteX72" fmla="*/ 162617 w 608704"/>
              <a:gd name="connsiteY72" fmla="*/ 379964 h 565088"/>
              <a:gd name="connsiteX73" fmla="*/ 94738 w 608704"/>
              <a:gd name="connsiteY73" fmla="*/ 312175 h 565088"/>
              <a:gd name="connsiteX74" fmla="*/ 94738 w 608704"/>
              <a:gd name="connsiteY74" fmla="*/ 290214 h 565088"/>
              <a:gd name="connsiteX75" fmla="*/ 97953 w 608704"/>
              <a:gd name="connsiteY75" fmla="*/ 286958 h 565088"/>
              <a:gd name="connsiteX76" fmla="*/ 110485 w 608704"/>
              <a:gd name="connsiteY76" fmla="*/ 274442 h 565088"/>
              <a:gd name="connsiteX77" fmla="*/ 121480 w 608704"/>
              <a:gd name="connsiteY77" fmla="*/ 269929 h 565088"/>
              <a:gd name="connsiteX78" fmla="*/ 132474 w 608704"/>
              <a:gd name="connsiteY78" fmla="*/ 274442 h 565088"/>
              <a:gd name="connsiteX79" fmla="*/ 167136 w 608704"/>
              <a:gd name="connsiteY79" fmla="*/ 309011 h 565088"/>
              <a:gd name="connsiteX80" fmla="*/ 174404 w 608704"/>
              <a:gd name="connsiteY80" fmla="*/ 313105 h 565088"/>
              <a:gd name="connsiteX81" fmla="*/ 281556 w 608704"/>
              <a:gd name="connsiteY81" fmla="*/ 404297 h 565088"/>
              <a:gd name="connsiteX82" fmla="*/ 282441 w 608704"/>
              <a:gd name="connsiteY82" fmla="*/ 409508 h 565088"/>
              <a:gd name="connsiteX83" fmla="*/ 282441 w 608704"/>
              <a:gd name="connsiteY83" fmla="*/ 478786 h 565088"/>
              <a:gd name="connsiteX84" fmla="*/ 275686 w 608704"/>
              <a:gd name="connsiteY84" fmla="*/ 478088 h 565088"/>
              <a:gd name="connsiteX85" fmla="*/ 166344 w 608704"/>
              <a:gd name="connsiteY85" fmla="*/ 478088 h 565088"/>
              <a:gd name="connsiteX86" fmla="*/ 161825 w 608704"/>
              <a:gd name="connsiteY86" fmla="*/ 478414 h 565088"/>
              <a:gd name="connsiteX87" fmla="*/ 161732 w 608704"/>
              <a:gd name="connsiteY87" fmla="*/ 468783 h 565088"/>
              <a:gd name="connsiteX88" fmla="*/ 152741 w 608704"/>
              <a:gd name="connsiteY88" fmla="*/ 451242 h 565088"/>
              <a:gd name="connsiteX89" fmla="*/ 115842 w 608704"/>
              <a:gd name="connsiteY89" fmla="*/ 424769 h 565088"/>
              <a:gd name="connsiteX90" fmla="*/ 73215 w 608704"/>
              <a:gd name="connsiteY90" fmla="*/ 388711 h 565088"/>
              <a:gd name="connsiteX91" fmla="*/ 30820 w 608704"/>
              <a:gd name="connsiteY91" fmla="*/ 346325 h 565088"/>
              <a:gd name="connsiteX92" fmla="*/ 36596 w 608704"/>
              <a:gd name="connsiteY92" fmla="*/ 175248 h 565088"/>
              <a:gd name="connsiteX93" fmla="*/ 48337 w 608704"/>
              <a:gd name="connsiteY93" fmla="*/ 169851 h 565088"/>
              <a:gd name="connsiteX94" fmla="*/ 101464 w 608704"/>
              <a:gd name="connsiteY94" fmla="*/ 164593 h 565088"/>
              <a:gd name="connsiteX95" fmla="*/ 112641 w 608704"/>
              <a:gd name="connsiteY95" fmla="*/ 169193 h 565088"/>
              <a:gd name="connsiteX96" fmla="*/ 131324 w 608704"/>
              <a:gd name="connsiteY96" fmla="*/ 188128 h 565088"/>
              <a:gd name="connsiteX97" fmla="*/ 131557 w 608704"/>
              <a:gd name="connsiteY97" fmla="*/ 209667 h 565088"/>
              <a:gd name="connsiteX98" fmla="*/ 117486 w 608704"/>
              <a:gd name="connsiteY98" fmla="*/ 224601 h 565088"/>
              <a:gd name="connsiteX99" fmla="*/ 94656 w 608704"/>
              <a:gd name="connsiteY99" fmla="*/ 264005 h 565088"/>
              <a:gd name="connsiteX100" fmla="*/ 81564 w 608704"/>
              <a:gd name="connsiteY100" fmla="*/ 277078 h 565088"/>
              <a:gd name="connsiteX101" fmla="*/ 77091 w 608704"/>
              <a:gd name="connsiteY101" fmla="*/ 282614 h 565088"/>
              <a:gd name="connsiteX102" fmla="*/ 74435 w 608704"/>
              <a:gd name="connsiteY102" fmla="*/ 275542 h 565088"/>
              <a:gd name="connsiteX103" fmla="*/ 73224 w 608704"/>
              <a:gd name="connsiteY103" fmla="*/ 252188 h 565088"/>
              <a:gd name="connsiteX104" fmla="*/ 89158 w 608704"/>
              <a:gd name="connsiteY104" fmla="*/ 221205 h 565088"/>
              <a:gd name="connsiteX105" fmla="*/ 96799 w 608704"/>
              <a:gd name="connsiteY105" fmla="*/ 197851 h 565088"/>
              <a:gd name="connsiteX106" fmla="*/ 86782 w 608704"/>
              <a:gd name="connsiteY106" fmla="*/ 175520 h 565088"/>
              <a:gd name="connsiteX107" fmla="*/ 85617 w 608704"/>
              <a:gd name="connsiteY107" fmla="*/ 174357 h 565088"/>
              <a:gd name="connsiteX108" fmla="*/ 90323 w 608704"/>
              <a:gd name="connsiteY108" fmla="*/ 169379 h 565088"/>
              <a:gd name="connsiteX109" fmla="*/ 101464 w 608704"/>
              <a:gd name="connsiteY109" fmla="*/ 164593 h 565088"/>
              <a:gd name="connsiteX110" fmla="*/ 507200 w 608704"/>
              <a:gd name="connsiteY110" fmla="*/ 164524 h 565088"/>
              <a:gd name="connsiteX111" fmla="*/ 518327 w 608704"/>
              <a:gd name="connsiteY111" fmla="*/ 169311 h 565088"/>
              <a:gd name="connsiteX112" fmla="*/ 523035 w 608704"/>
              <a:gd name="connsiteY112" fmla="*/ 174289 h 565088"/>
              <a:gd name="connsiteX113" fmla="*/ 521870 w 608704"/>
              <a:gd name="connsiteY113" fmla="*/ 175453 h 565088"/>
              <a:gd name="connsiteX114" fmla="*/ 511895 w 608704"/>
              <a:gd name="connsiteY114" fmla="*/ 197788 h 565088"/>
              <a:gd name="connsiteX115" fmla="*/ 519539 w 608704"/>
              <a:gd name="connsiteY115" fmla="*/ 221100 h 565088"/>
              <a:gd name="connsiteX116" fmla="*/ 535387 w 608704"/>
              <a:gd name="connsiteY116" fmla="*/ 252183 h 565088"/>
              <a:gd name="connsiteX117" fmla="*/ 534221 w 608704"/>
              <a:gd name="connsiteY117" fmla="*/ 275542 h 565088"/>
              <a:gd name="connsiteX118" fmla="*/ 531565 w 608704"/>
              <a:gd name="connsiteY118" fmla="*/ 282615 h 565088"/>
              <a:gd name="connsiteX119" fmla="*/ 527090 w 608704"/>
              <a:gd name="connsiteY119" fmla="*/ 277078 h 565088"/>
              <a:gd name="connsiteX120" fmla="*/ 513946 w 608704"/>
              <a:gd name="connsiteY120" fmla="*/ 264002 h 565088"/>
              <a:gd name="connsiteX121" fmla="*/ 491154 w 608704"/>
              <a:gd name="connsiteY121" fmla="*/ 224590 h 565088"/>
              <a:gd name="connsiteX122" fmla="*/ 477032 w 608704"/>
              <a:gd name="connsiteY122" fmla="*/ 209653 h 565088"/>
              <a:gd name="connsiteX123" fmla="*/ 477311 w 608704"/>
              <a:gd name="connsiteY123" fmla="*/ 188109 h 565088"/>
              <a:gd name="connsiteX124" fmla="*/ 496002 w 608704"/>
              <a:gd name="connsiteY124" fmla="*/ 169124 h 565088"/>
              <a:gd name="connsiteX125" fmla="*/ 507200 w 608704"/>
              <a:gd name="connsiteY125" fmla="*/ 164524 h 565088"/>
              <a:gd name="connsiteX126" fmla="*/ 255331 w 608704"/>
              <a:gd name="connsiteY126" fmla="*/ 53303 h 565088"/>
              <a:gd name="connsiteX127" fmla="*/ 244789 w 608704"/>
              <a:gd name="connsiteY127" fmla="*/ 55176 h 565088"/>
              <a:gd name="connsiteX128" fmla="*/ 240503 w 608704"/>
              <a:gd name="connsiteY128" fmla="*/ 74437 h 565088"/>
              <a:gd name="connsiteX129" fmla="*/ 282110 w 608704"/>
              <a:gd name="connsiteY129" fmla="*/ 139662 h 565088"/>
              <a:gd name="connsiteX130" fmla="*/ 268132 w 608704"/>
              <a:gd name="connsiteY130" fmla="*/ 139662 h 565088"/>
              <a:gd name="connsiteX131" fmla="*/ 254154 w 608704"/>
              <a:gd name="connsiteY131" fmla="*/ 153619 h 565088"/>
              <a:gd name="connsiteX132" fmla="*/ 268132 w 608704"/>
              <a:gd name="connsiteY132" fmla="*/ 167576 h 565088"/>
              <a:gd name="connsiteX133" fmla="*/ 292174 w 608704"/>
              <a:gd name="connsiteY133" fmla="*/ 167576 h 565088"/>
              <a:gd name="connsiteX134" fmla="*/ 292174 w 608704"/>
              <a:gd name="connsiteY134" fmla="*/ 177346 h 565088"/>
              <a:gd name="connsiteX135" fmla="*/ 268132 w 608704"/>
              <a:gd name="connsiteY135" fmla="*/ 177346 h 565088"/>
              <a:gd name="connsiteX136" fmla="*/ 254154 w 608704"/>
              <a:gd name="connsiteY136" fmla="*/ 191302 h 565088"/>
              <a:gd name="connsiteX137" fmla="*/ 268132 w 608704"/>
              <a:gd name="connsiteY137" fmla="*/ 205259 h 565088"/>
              <a:gd name="connsiteX138" fmla="*/ 292174 w 608704"/>
              <a:gd name="connsiteY138" fmla="*/ 205259 h 565088"/>
              <a:gd name="connsiteX139" fmla="*/ 292174 w 608704"/>
              <a:gd name="connsiteY139" fmla="*/ 224706 h 565088"/>
              <a:gd name="connsiteX140" fmla="*/ 306151 w 608704"/>
              <a:gd name="connsiteY140" fmla="*/ 238663 h 565088"/>
              <a:gd name="connsiteX141" fmla="*/ 320129 w 608704"/>
              <a:gd name="connsiteY141" fmla="*/ 224706 h 565088"/>
              <a:gd name="connsiteX142" fmla="*/ 320129 w 608704"/>
              <a:gd name="connsiteY142" fmla="*/ 205259 h 565088"/>
              <a:gd name="connsiteX143" fmla="*/ 344171 w 608704"/>
              <a:gd name="connsiteY143" fmla="*/ 205259 h 565088"/>
              <a:gd name="connsiteX144" fmla="*/ 358149 w 608704"/>
              <a:gd name="connsiteY144" fmla="*/ 191302 h 565088"/>
              <a:gd name="connsiteX145" fmla="*/ 344171 w 608704"/>
              <a:gd name="connsiteY145" fmla="*/ 177346 h 565088"/>
              <a:gd name="connsiteX146" fmla="*/ 320129 w 608704"/>
              <a:gd name="connsiteY146" fmla="*/ 177346 h 565088"/>
              <a:gd name="connsiteX147" fmla="*/ 320129 w 608704"/>
              <a:gd name="connsiteY147" fmla="*/ 167576 h 565088"/>
              <a:gd name="connsiteX148" fmla="*/ 344264 w 608704"/>
              <a:gd name="connsiteY148" fmla="*/ 167576 h 565088"/>
              <a:gd name="connsiteX149" fmla="*/ 358242 w 608704"/>
              <a:gd name="connsiteY149" fmla="*/ 153619 h 565088"/>
              <a:gd name="connsiteX150" fmla="*/ 344264 w 608704"/>
              <a:gd name="connsiteY150" fmla="*/ 139662 h 565088"/>
              <a:gd name="connsiteX151" fmla="*/ 330286 w 608704"/>
              <a:gd name="connsiteY151" fmla="*/ 139662 h 565088"/>
              <a:gd name="connsiteX152" fmla="*/ 371893 w 608704"/>
              <a:gd name="connsiteY152" fmla="*/ 74437 h 565088"/>
              <a:gd name="connsiteX153" fmla="*/ 367793 w 608704"/>
              <a:gd name="connsiteY153" fmla="*/ 55176 h 565088"/>
              <a:gd name="connsiteX154" fmla="*/ 348457 w 608704"/>
              <a:gd name="connsiteY154" fmla="*/ 59456 h 565088"/>
              <a:gd name="connsiteX155" fmla="*/ 306291 w 608704"/>
              <a:gd name="connsiteY155" fmla="*/ 125426 h 565088"/>
              <a:gd name="connsiteX156" fmla="*/ 264125 w 608704"/>
              <a:gd name="connsiteY156" fmla="*/ 59456 h 565088"/>
              <a:gd name="connsiteX157" fmla="*/ 255331 w 608704"/>
              <a:gd name="connsiteY157" fmla="*/ 53303 h 565088"/>
              <a:gd name="connsiteX158" fmla="*/ 304940 w 608704"/>
              <a:gd name="connsiteY158" fmla="*/ 0 h 565088"/>
              <a:gd name="connsiteX159" fmla="*/ 447000 w 608704"/>
              <a:gd name="connsiteY159" fmla="*/ 141895 h 565088"/>
              <a:gd name="connsiteX160" fmla="*/ 304940 w 608704"/>
              <a:gd name="connsiteY160" fmla="*/ 283744 h 565088"/>
              <a:gd name="connsiteX161" fmla="*/ 162833 w 608704"/>
              <a:gd name="connsiteY161" fmla="*/ 141895 h 565088"/>
              <a:gd name="connsiteX162" fmla="*/ 304940 w 608704"/>
              <a:gd name="connsiteY162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08704" h="565088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š1îḓe"/>
          <p:cNvSpPr/>
          <p:nvPr/>
        </p:nvSpPr>
        <p:spPr bwMode="auto">
          <a:xfrm>
            <a:off x="7033378" y="2449296"/>
            <a:ext cx="325624" cy="285034"/>
          </a:xfrm>
          <a:custGeom>
            <a:avLst/>
            <a:gdLst>
              <a:gd name="T0" fmla="*/ 215 w 406"/>
              <a:gd name="T1" fmla="*/ 162 h 356"/>
              <a:gd name="T2" fmla="*/ 157 w 406"/>
              <a:gd name="T3" fmla="*/ 102 h 356"/>
              <a:gd name="T4" fmla="*/ 19 w 406"/>
              <a:gd name="T5" fmla="*/ 242 h 356"/>
              <a:gd name="T6" fmla="*/ 0 w 406"/>
              <a:gd name="T7" fmla="*/ 224 h 356"/>
              <a:gd name="T8" fmla="*/ 157 w 406"/>
              <a:gd name="T9" fmla="*/ 64 h 356"/>
              <a:gd name="T10" fmla="*/ 216 w 406"/>
              <a:gd name="T11" fmla="*/ 124 h 356"/>
              <a:gd name="T12" fmla="*/ 315 w 406"/>
              <a:gd name="T13" fmla="*/ 28 h 356"/>
              <a:gd name="T14" fmla="*/ 287 w 406"/>
              <a:gd name="T15" fmla="*/ 0 h 356"/>
              <a:gd name="T16" fmla="*/ 362 w 406"/>
              <a:gd name="T17" fmla="*/ 0 h 356"/>
              <a:gd name="T18" fmla="*/ 362 w 406"/>
              <a:gd name="T19" fmla="*/ 74 h 356"/>
              <a:gd name="T20" fmla="*/ 334 w 406"/>
              <a:gd name="T21" fmla="*/ 47 h 356"/>
              <a:gd name="T22" fmla="*/ 215 w 406"/>
              <a:gd name="T23" fmla="*/ 162 h 356"/>
              <a:gd name="T24" fmla="*/ 66 w 406"/>
              <a:gd name="T25" fmla="*/ 356 h 356"/>
              <a:gd name="T26" fmla="*/ 156 w 406"/>
              <a:gd name="T27" fmla="*/ 356 h 356"/>
              <a:gd name="T28" fmla="*/ 156 w 406"/>
              <a:gd name="T29" fmla="*/ 230 h 356"/>
              <a:gd name="T30" fmla="*/ 66 w 406"/>
              <a:gd name="T31" fmla="*/ 230 h 356"/>
              <a:gd name="T32" fmla="*/ 66 w 406"/>
              <a:gd name="T33" fmla="*/ 356 h 356"/>
              <a:gd name="T34" fmla="*/ 191 w 406"/>
              <a:gd name="T35" fmla="*/ 356 h 356"/>
              <a:gd name="T36" fmla="*/ 281 w 406"/>
              <a:gd name="T37" fmla="*/ 356 h 356"/>
              <a:gd name="T38" fmla="*/ 281 w 406"/>
              <a:gd name="T39" fmla="*/ 190 h 356"/>
              <a:gd name="T40" fmla="*/ 191 w 406"/>
              <a:gd name="T41" fmla="*/ 190 h 356"/>
              <a:gd name="T42" fmla="*/ 191 w 406"/>
              <a:gd name="T43" fmla="*/ 356 h 356"/>
              <a:gd name="T44" fmla="*/ 316 w 406"/>
              <a:gd name="T45" fmla="*/ 106 h 356"/>
              <a:gd name="T46" fmla="*/ 316 w 406"/>
              <a:gd name="T47" fmla="*/ 356 h 356"/>
              <a:gd name="T48" fmla="*/ 406 w 406"/>
              <a:gd name="T49" fmla="*/ 356 h 356"/>
              <a:gd name="T50" fmla="*/ 406 w 406"/>
              <a:gd name="T51" fmla="*/ 106 h 356"/>
              <a:gd name="T52" fmla="*/ 316 w 406"/>
              <a:gd name="T53" fmla="*/ 10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6" h="35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ṧľíďè"/>
          <p:cNvSpPr/>
          <p:nvPr/>
        </p:nvSpPr>
        <p:spPr bwMode="auto">
          <a:xfrm>
            <a:off x="8749852" y="2451054"/>
            <a:ext cx="382906" cy="283276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29171" y="1657958"/>
            <a:ext cx="1747231" cy="1404122"/>
            <a:chOff x="2829171" y="1657958"/>
            <a:chExt cx="1747231" cy="1404122"/>
          </a:xfrm>
        </p:grpSpPr>
        <p:sp>
          <p:nvSpPr>
            <p:cNvPr id="47" name="iśḷíḋè"/>
            <p:cNvSpPr/>
            <p:nvPr/>
          </p:nvSpPr>
          <p:spPr bwMode="auto">
            <a:xfrm>
              <a:off x="3525730" y="2466029"/>
              <a:ext cx="360461" cy="268301"/>
            </a:xfrm>
            <a:custGeom>
              <a:avLst/>
              <a:gdLst>
                <a:gd name="connsiteX0" fmla="*/ 36795 w 606651"/>
                <a:gd name="connsiteY0" fmla="*/ 106977 h 451548"/>
                <a:gd name="connsiteX1" fmla="*/ 91546 w 606651"/>
                <a:gd name="connsiteY1" fmla="*/ 106977 h 451548"/>
                <a:gd name="connsiteX2" fmla="*/ 212272 w 606651"/>
                <a:gd name="connsiteY2" fmla="*/ 106977 h 451548"/>
                <a:gd name="connsiteX3" fmla="*/ 240008 w 606651"/>
                <a:gd name="connsiteY3" fmla="*/ 118743 h 451548"/>
                <a:gd name="connsiteX4" fmla="*/ 266302 w 606651"/>
                <a:gd name="connsiteY4" fmla="*/ 145876 h 451548"/>
                <a:gd name="connsiteX5" fmla="*/ 294038 w 606651"/>
                <a:gd name="connsiteY5" fmla="*/ 157642 h 451548"/>
                <a:gd name="connsiteX6" fmla="*/ 498775 w 606651"/>
                <a:gd name="connsiteY6" fmla="*/ 157642 h 451548"/>
                <a:gd name="connsiteX7" fmla="*/ 515128 w 606651"/>
                <a:gd name="connsiteY7" fmla="*/ 173890 h 451548"/>
                <a:gd name="connsiteX8" fmla="*/ 515128 w 606651"/>
                <a:gd name="connsiteY8" fmla="*/ 344535 h 451548"/>
                <a:gd name="connsiteX9" fmla="*/ 515128 w 606651"/>
                <a:gd name="connsiteY9" fmla="*/ 414810 h 451548"/>
                <a:gd name="connsiteX10" fmla="*/ 478333 w 606651"/>
                <a:gd name="connsiteY10" fmla="*/ 451548 h 451548"/>
                <a:gd name="connsiteX11" fmla="*/ 36795 w 606651"/>
                <a:gd name="connsiteY11" fmla="*/ 451548 h 451548"/>
                <a:gd name="connsiteX12" fmla="*/ 0 w 606651"/>
                <a:gd name="connsiteY12" fmla="*/ 414810 h 451548"/>
                <a:gd name="connsiteX13" fmla="*/ 0 w 606651"/>
                <a:gd name="connsiteY13" fmla="*/ 143715 h 451548"/>
                <a:gd name="connsiteX14" fmla="*/ 36795 w 606651"/>
                <a:gd name="connsiteY14" fmla="*/ 106977 h 451548"/>
                <a:gd name="connsiteX15" fmla="*/ 128318 w 606651"/>
                <a:gd name="connsiteY15" fmla="*/ 0 h 451548"/>
                <a:gd name="connsiteX16" fmla="*/ 303795 w 606651"/>
                <a:gd name="connsiteY16" fmla="*/ 0 h 451548"/>
                <a:gd name="connsiteX17" fmla="*/ 331531 w 606651"/>
                <a:gd name="connsiteY17" fmla="*/ 11686 h 451548"/>
                <a:gd name="connsiteX18" fmla="*/ 357825 w 606651"/>
                <a:gd name="connsiteY18" fmla="*/ 38900 h 451548"/>
                <a:gd name="connsiteX19" fmla="*/ 385561 w 606651"/>
                <a:gd name="connsiteY19" fmla="*/ 50586 h 451548"/>
                <a:gd name="connsiteX20" fmla="*/ 590298 w 606651"/>
                <a:gd name="connsiteY20" fmla="*/ 50586 h 451548"/>
                <a:gd name="connsiteX21" fmla="*/ 606651 w 606651"/>
                <a:gd name="connsiteY21" fmla="*/ 66915 h 451548"/>
                <a:gd name="connsiteX22" fmla="*/ 606651 w 606651"/>
                <a:gd name="connsiteY22" fmla="*/ 307761 h 451548"/>
                <a:gd name="connsiteX23" fmla="*/ 569856 w 606651"/>
                <a:gd name="connsiteY23" fmla="*/ 344500 h 451548"/>
                <a:gd name="connsiteX24" fmla="*/ 531458 w 606651"/>
                <a:gd name="connsiteY24" fmla="*/ 344500 h 451548"/>
                <a:gd name="connsiteX25" fmla="*/ 531458 w 606651"/>
                <a:gd name="connsiteY25" fmla="*/ 173851 h 451548"/>
                <a:gd name="connsiteX26" fmla="*/ 498751 w 606651"/>
                <a:gd name="connsiteY26" fmla="*/ 141194 h 451548"/>
                <a:gd name="connsiteX27" fmla="*/ 294015 w 606651"/>
                <a:gd name="connsiteY27" fmla="*/ 141194 h 451548"/>
                <a:gd name="connsiteX28" fmla="*/ 278062 w 606651"/>
                <a:gd name="connsiteY28" fmla="*/ 134470 h 451548"/>
                <a:gd name="connsiteX29" fmla="*/ 251689 w 606651"/>
                <a:gd name="connsiteY29" fmla="*/ 107336 h 451548"/>
                <a:gd name="connsiteX30" fmla="*/ 212249 w 606651"/>
                <a:gd name="connsiteY30" fmla="*/ 90607 h 451548"/>
                <a:gd name="connsiteX31" fmla="*/ 91523 w 606651"/>
                <a:gd name="connsiteY31" fmla="*/ 90607 h 451548"/>
                <a:gd name="connsiteX32" fmla="*/ 91523 w 606651"/>
                <a:gd name="connsiteY32" fmla="*/ 36739 h 451548"/>
                <a:gd name="connsiteX33" fmla="*/ 128318 w 606651"/>
                <a:gd name="connsiteY33" fmla="*/ 0 h 45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651" h="451548">
                  <a:moveTo>
                    <a:pt x="36795" y="106977"/>
                  </a:moveTo>
                  <a:lnTo>
                    <a:pt x="91546" y="106977"/>
                  </a:lnTo>
                  <a:lnTo>
                    <a:pt x="212272" y="106977"/>
                  </a:lnTo>
                  <a:cubicBezTo>
                    <a:pt x="221330" y="106977"/>
                    <a:pt x="233675" y="112260"/>
                    <a:pt x="240008" y="118743"/>
                  </a:cubicBezTo>
                  <a:lnTo>
                    <a:pt x="266302" y="145876"/>
                  </a:lnTo>
                  <a:cubicBezTo>
                    <a:pt x="272554" y="152360"/>
                    <a:pt x="284980" y="157642"/>
                    <a:pt x="294038" y="157642"/>
                  </a:cubicBezTo>
                  <a:lnTo>
                    <a:pt x="498775" y="157642"/>
                  </a:lnTo>
                  <a:cubicBezTo>
                    <a:pt x="507833" y="157642"/>
                    <a:pt x="515128" y="164926"/>
                    <a:pt x="515128" y="173890"/>
                  </a:cubicBezTo>
                  <a:lnTo>
                    <a:pt x="515128" y="344535"/>
                  </a:lnTo>
                  <a:lnTo>
                    <a:pt x="515128" y="414810"/>
                  </a:lnTo>
                  <a:cubicBezTo>
                    <a:pt x="515128" y="435060"/>
                    <a:pt x="498695" y="451548"/>
                    <a:pt x="478333" y="451548"/>
                  </a:cubicBezTo>
                  <a:lnTo>
                    <a:pt x="36795" y="451548"/>
                  </a:lnTo>
                  <a:cubicBezTo>
                    <a:pt x="16433" y="451548"/>
                    <a:pt x="0" y="435060"/>
                    <a:pt x="0" y="414810"/>
                  </a:cubicBezTo>
                  <a:lnTo>
                    <a:pt x="0" y="143715"/>
                  </a:lnTo>
                  <a:cubicBezTo>
                    <a:pt x="0" y="123385"/>
                    <a:pt x="16433" y="106977"/>
                    <a:pt x="36795" y="106977"/>
                  </a:cubicBezTo>
                  <a:close/>
                  <a:moveTo>
                    <a:pt x="128318" y="0"/>
                  </a:moveTo>
                  <a:lnTo>
                    <a:pt x="303795" y="0"/>
                  </a:lnTo>
                  <a:cubicBezTo>
                    <a:pt x="312853" y="0"/>
                    <a:pt x="325279" y="5283"/>
                    <a:pt x="331531" y="11686"/>
                  </a:cubicBezTo>
                  <a:lnTo>
                    <a:pt x="357825" y="38900"/>
                  </a:lnTo>
                  <a:cubicBezTo>
                    <a:pt x="364158" y="45384"/>
                    <a:pt x="376583" y="50586"/>
                    <a:pt x="385561" y="50586"/>
                  </a:cubicBezTo>
                  <a:lnTo>
                    <a:pt x="590298" y="50586"/>
                  </a:lnTo>
                  <a:cubicBezTo>
                    <a:pt x="599356" y="50586"/>
                    <a:pt x="606651" y="57950"/>
                    <a:pt x="606651" y="66915"/>
                  </a:cubicBezTo>
                  <a:lnTo>
                    <a:pt x="606651" y="307761"/>
                  </a:lnTo>
                  <a:cubicBezTo>
                    <a:pt x="606651" y="328091"/>
                    <a:pt x="590218" y="344500"/>
                    <a:pt x="569856" y="344500"/>
                  </a:cubicBezTo>
                  <a:lnTo>
                    <a:pt x="531458" y="344500"/>
                  </a:lnTo>
                  <a:lnTo>
                    <a:pt x="531458" y="173851"/>
                  </a:lnTo>
                  <a:cubicBezTo>
                    <a:pt x="531458" y="155921"/>
                    <a:pt x="516788" y="141194"/>
                    <a:pt x="498751" y="141194"/>
                  </a:cubicBezTo>
                  <a:lnTo>
                    <a:pt x="294015" y="141194"/>
                  </a:lnTo>
                  <a:cubicBezTo>
                    <a:pt x="289446" y="141194"/>
                    <a:pt x="281189" y="137752"/>
                    <a:pt x="278062" y="134470"/>
                  </a:cubicBezTo>
                  <a:lnTo>
                    <a:pt x="251689" y="107336"/>
                  </a:lnTo>
                  <a:cubicBezTo>
                    <a:pt x="242310" y="97651"/>
                    <a:pt x="225716" y="90607"/>
                    <a:pt x="212249" y="90607"/>
                  </a:cubicBezTo>
                  <a:lnTo>
                    <a:pt x="91523" y="90607"/>
                  </a:lnTo>
                  <a:lnTo>
                    <a:pt x="91523" y="36739"/>
                  </a:lnTo>
                  <a:cubicBezTo>
                    <a:pt x="91523" y="16409"/>
                    <a:pt x="108037" y="0"/>
                    <a:pt x="12831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ṡḻïḑé"/>
            <p:cNvSpPr/>
            <p:nvPr/>
          </p:nvSpPr>
          <p:spPr bwMode="auto">
            <a:xfrm rot="10800000">
              <a:off x="2829171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îṣļîḍe"/>
            <p:cNvSpPr/>
            <p:nvPr/>
          </p:nvSpPr>
          <p:spPr>
            <a:xfrm>
              <a:off x="3468312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6403" y="3062081"/>
            <a:ext cx="1747231" cy="1398498"/>
            <a:chOff x="4576403" y="3062081"/>
            <a:chExt cx="1747231" cy="1398498"/>
          </a:xfrm>
        </p:grpSpPr>
        <p:sp>
          <p:nvSpPr>
            <p:cNvPr id="50" name="ïṩļiḑé"/>
            <p:cNvSpPr/>
            <p:nvPr/>
          </p:nvSpPr>
          <p:spPr bwMode="auto">
            <a:xfrm>
              <a:off x="457640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ïṡḷïḑe"/>
            <p:cNvSpPr/>
            <p:nvPr/>
          </p:nvSpPr>
          <p:spPr>
            <a:xfrm>
              <a:off x="5215543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70863" y="3062081"/>
            <a:ext cx="1747231" cy="1398498"/>
            <a:chOff x="8070863" y="3062081"/>
            <a:chExt cx="1747231" cy="1398498"/>
          </a:xfrm>
        </p:grpSpPr>
        <p:sp>
          <p:nvSpPr>
            <p:cNvPr id="52" name="iṧļiďè"/>
            <p:cNvSpPr/>
            <p:nvPr/>
          </p:nvSpPr>
          <p:spPr bwMode="auto">
            <a:xfrm>
              <a:off x="8070863" y="3062081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  <a:head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ïśḷiḑê"/>
            <p:cNvSpPr/>
            <p:nvPr/>
          </p:nvSpPr>
          <p:spPr>
            <a:xfrm>
              <a:off x="8710004" y="3927621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3633" y="1657958"/>
            <a:ext cx="1747231" cy="1404122"/>
            <a:chOff x="6323633" y="1657958"/>
            <a:chExt cx="1747231" cy="1404122"/>
          </a:xfrm>
        </p:grpSpPr>
        <p:sp>
          <p:nvSpPr>
            <p:cNvPr id="51" name="iṥľiḑe"/>
            <p:cNvSpPr/>
            <p:nvPr/>
          </p:nvSpPr>
          <p:spPr bwMode="auto">
            <a:xfrm rot="10800000">
              <a:off x="6323633" y="1931303"/>
              <a:ext cx="1747231" cy="1130777"/>
            </a:xfrm>
            <a:custGeom>
              <a:avLst/>
              <a:gdLst>
                <a:gd name="T0" fmla="*/ 3787 w 3787"/>
                <a:gd name="T1" fmla="*/ 0 h 1893"/>
                <a:gd name="T2" fmla="*/ 3787 w 3787"/>
                <a:gd name="T3" fmla="*/ 1893 h 1893"/>
                <a:gd name="T4" fmla="*/ 0 w 3787"/>
                <a:gd name="T5" fmla="*/ 1893 h 1893"/>
                <a:gd name="T6" fmla="*/ 0 w 3787"/>
                <a:gd name="T7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7" h="1893">
                  <a:moveTo>
                    <a:pt x="3787" y="0"/>
                  </a:moveTo>
                  <a:lnTo>
                    <a:pt x="3787" y="1893"/>
                  </a:lnTo>
                  <a:lnTo>
                    <a:pt x="0" y="1893"/>
                  </a:lnTo>
                  <a:lnTo>
                    <a:pt x="0" y="0"/>
                  </a:lnTo>
                </a:path>
              </a:pathLst>
            </a:custGeom>
            <a:noFill/>
            <a:ln w="114300" cap="rnd">
              <a:solidFill>
                <a:srgbClr val="FDE8B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îśḻiḋê"/>
            <p:cNvSpPr/>
            <p:nvPr/>
          </p:nvSpPr>
          <p:spPr>
            <a:xfrm>
              <a:off x="6962773" y="1657958"/>
              <a:ext cx="532958" cy="5329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工作履历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4679" y="2868272"/>
            <a:ext cx="1486408" cy="805323"/>
            <a:chOff x="2991587" y="2868272"/>
            <a:chExt cx="1486408" cy="805323"/>
          </a:xfrm>
        </p:grpSpPr>
        <p:sp>
          <p:nvSpPr>
            <p:cNvPr id="68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2014-2015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82122" y="2868272"/>
            <a:ext cx="1486408" cy="805323"/>
            <a:chOff x="2991587" y="2868272"/>
            <a:chExt cx="1486408" cy="805323"/>
          </a:xfrm>
        </p:grpSpPr>
        <p:sp>
          <p:nvSpPr>
            <p:cNvPr id="71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2016-2017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19724" y="2868272"/>
            <a:ext cx="1486408" cy="805323"/>
            <a:chOff x="2991587" y="2868272"/>
            <a:chExt cx="1486408" cy="805323"/>
          </a:xfrm>
        </p:grpSpPr>
        <p:sp>
          <p:nvSpPr>
            <p:cNvPr id="74" name="TextBox 99"/>
            <p:cNvSpPr txBox="1"/>
            <p:nvPr/>
          </p:nvSpPr>
          <p:spPr>
            <a:xfrm>
              <a:off x="3120733" y="2868272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2017-2018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2991587" y="3162886"/>
              <a:ext cx="1486408" cy="51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这里是工作的公司这里是担任的职位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328444" y="3269263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45" grpId="0" animBg="1"/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35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荣誉奖项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8444" y="3792369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í$1ïḍè"/>
          <p:cNvGrpSpPr/>
          <p:nvPr/>
        </p:nvGrpSpPr>
        <p:grpSpPr>
          <a:xfrm>
            <a:off x="5033484" y="2077865"/>
            <a:ext cx="2335945" cy="2437861"/>
            <a:chOff x="7699111" y="2160356"/>
            <a:chExt cx="3819788" cy="3986444"/>
          </a:xfrm>
        </p:grpSpPr>
        <p:sp>
          <p:nvSpPr>
            <p:cNvPr id="89" name="î$lîḑé"/>
            <p:cNvSpPr/>
            <p:nvPr/>
          </p:nvSpPr>
          <p:spPr bwMode="auto">
            <a:xfrm>
              <a:off x="8391377" y="2875316"/>
              <a:ext cx="2403100" cy="3271484"/>
            </a:xfrm>
            <a:custGeom>
              <a:avLst/>
              <a:gdLst>
                <a:gd name="T0" fmla="*/ 426 w 1521"/>
                <a:gd name="T1" fmla="*/ 2055 h 2071"/>
                <a:gd name="T2" fmla="*/ 651 w 1521"/>
                <a:gd name="T3" fmla="*/ 1915 h 2071"/>
                <a:gd name="T4" fmla="*/ 876 w 1521"/>
                <a:gd name="T5" fmla="*/ 1183 h 2071"/>
                <a:gd name="T6" fmla="*/ 708 w 1521"/>
                <a:gd name="T7" fmla="*/ 1071 h 2071"/>
                <a:gd name="T8" fmla="*/ 897 w 1521"/>
                <a:gd name="T9" fmla="*/ 1344 h 2071"/>
                <a:gd name="T10" fmla="*/ 752 w 1521"/>
                <a:gd name="T11" fmla="*/ 943 h 2071"/>
                <a:gd name="T12" fmla="*/ 634 w 1521"/>
                <a:gd name="T13" fmla="*/ 1604 h 2071"/>
                <a:gd name="T14" fmla="*/ 402 w 1521"/>
                <a:gd name="T15" fmla="*/ 838 h 2071"/>
                <a:gd name="T16" fmla="*/ 365 w 1521"/>
                <a:gd name="T17" fmla="*/ 577 h 2071"/>
                <a:gd name="T18" fmla="*/ 909 w 1521"/>
                <a:gd name="T19" fmla="*/ 788 h 2071"/>
                <a:gd name="T20" fmla="*/ 215 w 1521"/>
                <a:gd name="T21" fmla="*/ 835 h 2071"/>
                <a:gd name="T22" fmla="*/ 270 w 1521"/>
                <a:gd name="T23" fmla="*/ 826 h 2071"/>
                <a:gd name="T24" fmla="*/ 291 w 1521"/>
                <a:gd name="T25" fmla="*/ 832 h 2071"/>
                <a:gd name="T26" fmla="*/ 387 w 1521"/>
                <a:gd name="T27" fmla="*/ 739 h 2071"/>
                <a:gd name="T28" fmla="*/ 383 w 1521"/>
                <a:gd name="T29" fmla="*/ 713 h 2071"/>
                <a:gd name="T30" fmla="*/ 487 w 1521"/>
                <a:gd name="T31" fmla="*/ 757 h 2071"/>
                <a:gd name="T32" fmla="*/ 332 w 1521"/>
                <a:gd name="T33" fmla="*/ 782 h 2071"/>
                <a:gd name="T34" fmla="*/ 282 w 1521"/>
                <a:gd name="T35" fmla="*/ 773 h 2071"/>
                <a:gd name="T36" fmla="*/ 1433 w 1521"/>
                <a:gd name="T37" fmla="*/ 922 h 2071"/>
                <a:gd name="T38" fmla="*/ 1329 w 1521"/>
                <a:gd name="T39" fmla="*/ 926 h 2071"/>
                <a:gd name="T40" fmla="*/ 1401 w 1521"/>
                <a:gd name="T41" fmla="*/ 509 h 2071"/>
                <a:gd name="T42" fmla="*/ 1258 w 1521"/>
                <a:gd name="T43" fmla="*/ 618 h 2071"/>
                <a:gd name="T44" fmla="*/ 246 w 1521"/>
                <a:gd name="T45" fmla="*/ 364 h 2071"/>
                <a:gd name="T46" fmla="*/ 1060 w 1521"/>
                <a:gd name="T47" fmla="*/ 506 h 2071"/>
                <a:gd name="T48" fmla="*/ 1001 w 1521"/>
                <a:gd name="T49" fmla="*/ 276 h 2071"/>
                <a:gd name="T50" fmla="*/ 1065 w 1521"/>
                <a:gd name="T51" fmla="*/ 200 h 2071"/>
                <a:gd name="T52" fmla="*/ 946 w 1521"/>
                <a:gd name="T53" fmla="*/ 329 h 2071"/>
                <a:gd name="T54" fmla="*/ 675 w 1521"/>
                <a:gd name="T55" fmla="*/ 505 h 2071"/>
                <a:gd name="T56" fmla="*/ 399 w 1521"/>
                <a:gd name="T57" fmla="*/ 56 h 2071"/>
                <a:gd name="T58" fmla="*/ 172 w 1521"/>
                <a:gd name="T59" fmla="*/ 476 h 2071"/>
                <a:gd name="T60" fmla="*/ 470 w 1521"/>
                <a:gd name="T61" fmla="*/ 822 h 2071"/>
                <a:gd name="T62" fmla="*/ 320 w 1521"/>
                <a:gd name="T63" fmla="*/ 801 h 2071"/>
                <a:gd name="T64" fmla="*/ 820 w 1521"/>
                <a:gd name="T65" fmla="*/ 484 h 2071"/>
                <a:gd name="T66" fmla="*/ 1482 w 1521"/>
                <a:gd name="T67" fmla="*/ 654 h 2071"/>
                <a:gd name="T68" fmla="*/ 1257 w 1521"/>
                <a:gd name="T69" fmla="*/ 484 h 2071"/>
                <a:gd name="T70" fmla="*/ 1397 w 1521"/>
                <a:gd name="T71" fmla="*/ 624 h 2071"/>
                <a:gd name="T72" fmla="*/ 496 w 1521"/>
                <a:gd name="T73" fmla="*/ 818 h 2071"/>
                <a:gd name="T74" fmla="*/ 793 w 1521"/>
                <a:gd name="T75" fmla="*/ 499 h 2071"/>
                <a:gd name="T76" fmla="*/ 1374 w 1521"/>
                <a:gd name="T77" fmla="*/ 529 h 2071"/>
                <a:gd name="T78" fmla="*/ 1237 w 1521"/>
                <a:gd name="T79" fmla="*/ 642 h 2071"/>
                <a:gd name="T80" fmla="*/ 1101 w 1521"/>
                <a:gd name="T81" fmla="*/ 726 h 2071"/>
                <a:gd name="T82" fmla="*/ 1437 w 1521"/>
                <a:gd name="T83" fmla="*/ 513 h 2071"/>
                <a:gd name="T84" fmla="*/ 1368 w 1521"/>
                <a:gd name="T85" fmla="*/ 599 h 2071"/>
                <a:gd name="T86" fmla="*/ 609 w 1521"/>
                <a:gd name="T87" fmla="*/ 367 h 2071"/>
                <a:gd name="T88" fmla="*/ 518 w 1521"/>
                <a:gd name="T89" fmla="*/ 250 h 2071"/>
                <a:gd name="T90" fmla="*/ 1270 w 1521"/>
                <a:gd name="T91" fmla="*/ 1034 h 2071"/>
                <a:gd name="T92" fmla="*/ 1171 w 1521"/>
                <a:gd name="T93" fmla="*/ 862 h 2071"/>
                <a:gd name="T94" fmla="*/ 664 w 1521"/>
                <a:gd name="T95" fmla="*/ 694 h 2071"/>
                <a:gd name="T96" fmla="*/ 466 w 1521"/>
                <a:gd name="T97" fmla="*/ 122 h 2071"/>
                <a:gd name="T98" fmla="*/ 587 w 1521"/>
                <a:gd name="T99" fmla="*/ 32 h 2071"/>
                <a:gd name="T100" fmla="*/ 487 w 1521"/>
                <a:gd name="T101" fmla="*/ 163 h 2071"/>
                <a:gd name="T102" fmla="*/ 476 w 1521"/>
                <a:gd name="T103" fmla="*/ 144 h 2071"/>
                <a:gd name="T104" fmla="*/ 512 w 1521"/>
                <a:gd name="T105" fmla="*/ 419 h 2071"/>
                <a:gd name="T106" fmla="*/ 964 w 1521"/>
                <a:gd name="T107" fmla="*/ 491 h 2071"/>
                <a:gd name="T108" fmla="*/ 981 w 1521"/>
                <a:gd name="T109" fmla="*/ 492 h 2071"/>
                <a:gd name="T110" fmla="*/ 258 w 1521"/>
                <a:gd name="T111" fmla="*/ 340 h 2071"/>
                <a:gd name="T112" fmla="*/ 988 w 1521"/>
                <a:gd name="T113" fmla="*/ 809 h 2071"/>
                <a:gd name="T114" fmla="*/ 867 w 1521"/>
                <a:gd name="T115" fmla="*/ 883 h 2071"/>
                <a:gd name="T116" fmla="*/ 624 w 1521"/>
                <a:gd name="T117" fmla="*/ 505 h 2071"/>
                <a:gd name="T118" fmla="*/ 367 w 1521"/>
                <a:gd name="T119" fmla="*/ 369 h 2071"/>
                <a:gd name="T120" fmla="*/ 787 w 1521"/>
                <a:gd name="T121" fmla="*/ 884 h 2071"/>
                <a:gd name="T122" fmla="*/ 586 w 1521"/>
                <a:gd name="T123" fmla="*/ 1530 h 2071"/>
                <a:gd name="T124" fmla="*/ 540 w 1521"/>
                <a:gd name="T125" fmla="*/ 1427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1" h="2071">
                  <a:moveTo>
                    <a:pt x="1127" y="1990"/>
                  </a:moveTo>
                  <a:cubicBezTo>
                    <a:pt x="1127" y="1990"/>
                    <a:pt x="1132" y="1956"/>
                    <a:pt x="1132" y="1955"/>
                  </a:cubicBezTo>
                  <a:cubicBezTo>
                    <a:pt x="1132" y="1953"/>
                    <a:pt x="1132" y="1952"/>
                    <a:pt x="1131" y="1952"/>
                  </a:cubicBezTo>
                  <a:cubicBezTo>
                    <a:pt x="1130" y="1951"/>
                    <a:pt x="1126" y="1948"/>
                    <a:pt x="1125" y="1947"/>
                  </a:cubicBezTo>
                  <a:cubicBezTo>
                    <a:pt x="1124" y="1946"/>
                    <a:pt x="1123" y="1946"/>
                    <a:pt x="1122" y="1946"/>
                  </a:cubicBezTo>
                  <a:cubicBezTo>
                    <a:pt x="1096" y="1946"/>
                    <a:pt x="1096" y="1946"/>
                    <a:pt x="1096" y="1946"/>
                  </a:cubicBezTo>
                  <a:cubicBezTo>
                    <a:pt x="1095" y="1946"/>
                    <a:pt x="1094" y="1946"/>
                    <a:pt x="1093" y="1947"/>
                  </a:cubicBezTo>
                  <a:cubicBezTo>
                    <a:pt x="1092" y="1948"/>
                    <a:pt x="1088" y="1951"/>
                    <a:pt x="1087" y="1952"/>
                  </a:cubicBezTo>
                  <a:cubicBezTo>
                    <a:pt x="1086" y="1952"/>
                    <a:pt x="1086" y="1953"/>
                    <a:pt x="1086" y="1955"/>
                  </a:cubicBezTo>
                  <a:cubicBezTo>
                    <a:pt x="1086" y="1956"/>
                    <a:pt x="1091" y="1990"/>
                    <a:pt x="1091" y="1990"/>
                  </a:cubicBezTo>
                  <a:cubicBezTo>
                    <a:pt x="1091" y="1990"/>
                    <a:pt x="1092" y="1991"/>
                    <a:pt x="1093" y="1991"/>
                  </a:cubicBezTo>
                  <a:cubicBezTo>
                    <a:pt x="1125" y="1991"/>
                    <a:pt x="1125" y="1991"/>
                    <a:pt x="1125" y="1991"/>
                  </a:cubicBezTo>
                  <a:cubicBezTo>
                    <a:pt x="1126" y="1991"/>
                    <a:pt x="1127" y="1990"/>
                    <a:pt x="1127" y="1990"/>
                  </a:cubicBezTo>
                  <a:close/>
                  <a:moveTo>
                    <a:pt x="1109" y="1975"/>
                  </a:moveTo>
                  <a:cubicBezTo>
                    <a:pt x="1100" y="1975"/>
                    <a:pt x="1098" y="1963"/>
                    <a:pt x="1098" y="1960"/>
                  </a:cubicBezTo>
                  <a:cubicBezTo>
                    <a:pt x="1103" y="1960"/>
                    <a:pt x="1103" y="1960"/>
                    <a:pt x="1103" y="1960"/>
                  </a:cubicBezTo>
                  <a:cubicBezTo>
                    <a:pt x="1104" y="1964"/>
                    <a:pt x="1105" y="1970"/>
                    <a:pt x="1109" y="1970"/>
                  </a:cubicBezTo>
                  <a:cubicBezTo>
                    <a:pt x="1113" y="1970"/>
                    <a:pt x="1114" y="1964"/>
                    <a:pt x="1115" y="1960"/>
                  </a:cubicBezTo>
                  <a:cubicBezTo>
                    <a:pt x="1120" y="1960"/>
                    <a:pt x="1120" y="1960"/>
                    <a:pt x="1120" y="1960"/>
                  </a:cubicBezTo>
                  <a:cubicBezTo>
                    <a:pt x="1120" y="1963"/>
                    <a:pt x="1118" y="1975"/>
                    <a:pt x="1109" y="1975"/>
                  </a:cubicBezTo>
                  <a:close/>
                  <a:moveTo>
                    <a:pt x="1090" y="1955"/>
                  </a:moveTo>
                  <a:cubicBezTo>
                    <a:pt x="1096" y="1949"/>
                    <a:pt x="1096" y="1949"/>
                    <a:pt x="1096" y="1949"/>
                  </a:cubicBezTo>
                  <a:cubicBezTo>
                    <a:pt x="1122" y="1949"/>
                    <a:pt x="1122" y="1949"/>
                    <a:pt x="1122" y="1949"/>
                  </a:cubicBezTo>
                  <a:cubicBezTo>
                    <a:pt x="1128" y="1955"/>
                    <a:pt x="1128" y="1955"/>
                    <a:pt x="1128" y="1955"/>
                  </a:cubicBezTo>
                  <a:lnTo>
                    <a:pt x="1090" y="1955"/>
                  </a:lnTo>
                  <a:close/>
                  <a:moveTo>
                    <a:pt x="775" y="967"/>
                  </a:moveTo>
                  <a:cubicBezTo>
                    <a:pt x="776" y="967"/>
                    <a:pt x="776" y="964"/>
                    <a:pt x="773" y="963"/>
                  </a:cubicBezTo>
                  <a:cubicBezTo>
                    <a:pt x="771" y="961"/>
                    <a:pt x="768" y="960"/>
                    <a:pt x="764" y="961"/>
                  </a:cubicBezTo>
                  <a:cubicBezTo>
                    <a:pt x="761" y="962"/>
                    <a:pt x="759" y="965"/>
                    <a:pt x="758" y="968"/>
                  </a:cubicBezTo>
                  <a:cubicBezTo>
                    <a:pt x="758" y="971"/>
                    <a:pt x="761" y="974"/>
                    <a:pt x="765" y="974"/>
                  </a:cubicBezTo>
                  <a:cubicBezTo>
                    <a:pt x="770" y="974"/>
                    <a:pt x="772" y="972"/>
                    <a:pt x="772" y="971"/>
                  </a:cubicBezTo>
                  <a:cubicBezTo>
                    <a:pt x="772" y="970"/>
                    <a:pt x="770" y="969"/>
                    <a:pt x="771" y="968"/>
                  </a:cubicBezTo>
                  <a:cubicBezTo>
                    <a:pt x="773" y="966"/>
                    <a:pt x="774" y="967"/>
                    <a:pt x="775" y="967"/>
                  </a:cubicBezTo>
                  <a:close/>
                  <a:moveTo>
                    <a:pt x="768" y="971"/>
                  </a:moveTo>
                  <a:cubicBezTo>
                    <a:pt x="767" y="971"/>
                    <a:pt x="766" y="970"/>
                    <a:pt x="766" y="969"/>
                  </a:cubicBezTo>
                  <a:cubicBezTo>
                    <a:pt x="766" y="969"/>
                    <a:pt x="767" y="968"/>
                    <a:pt x="768" y="968"/>
                  </a:cubicBezTo>
                  <a:cubicBezTo>
                    <a:pt x="768" y="968"/>
                    <a:pt x="769" y="969"/>
                    <a:pt x="769" y="969"/>
                  </a:cubicBezTo>
                  <a:cubicBezTo>
                    <a:pt x="769" y="970"/>
                    <a:pt x="768" y="971"/>
                    <a:pt x="768" y="971"/>
                  </a:cubicBezTo>
                  <a:close/>
                  <a:moveTo>
                    <a:pt x="724" y="1495"/>
                  </a:moveTo>
                  <a:cubicBezTo>
                    <a:pt x="727" y="1488"/>
                    <a:pt x="732" y="1483"/>
                    <a:pt x="732" y="1483"/>
                  </a:cubicBezTo>
                  <a:cubicBezTo>
                    <a:pt x="739" y="1485"/>
                    <a:pt x="750" y="1488"/>
                    <a:pt x="759" y="1482"/>
                  </a:cubicBezTo>
                  <a:cubicBezTo>
                    <a:pt x="770" y="1474"/>
                    <a:pt x="769" y="1457"/>
                    <a:pt x="785" y="1449"/>
                  </a:cubicBezTo>
                  <a:cubicBezTo>
                    <a:pt x="788" y="1447"/>
                    <a:pt x="754" y="1438"/>
                    <a:pt x="735" y="1449"/>
                  </a:cubicBezTo>
                  <a:cubicBezTo>
                    <a:pt x="722" y="1457"/>
                    <a:pt x="723" y="1470"/>
                    <a:pt x="723" y="1474"/>
                  </a:cubicBezTo>
                  <a:cubicBezTo>
                    <a:pt x="740" y="1454"/>
                    <a:pt x="766" y="1455"/>
                    <a:pt x="766" y="1455"/>
                  </a:cubicBezTo>
                  <a:cubicBezTo>
                    <a:pt x="766" y="1455"/>
                    <a:pt x="730" y="1467"/>
                    <a:pt x="719" y="1493"/>
                  </a:cubicBezTo>
                  <a:cubicBezTo>
                    <a:pt x="718" y="1495"/>
                    <a:pt x="723" y="1497"/>
                    <a:pt x="724" y="1495"/>
                  </a:cubicBezTo>
                  <a:close/>
                  <a:moveTo>
                    <a:pt x="745" y="1295"/>
                  </a:moveTo>
                  <a:cubicBezTo>
                    <a:pt x="741" y="1291"/>
                    <a:pt x="736" y="1284"/>
                    <a:pt x="729" y="1293"/>
                  </a:cubicBezTo>
                  <a:cubicBezTo>
                    <a:pt x="722" y="1302"/>
                    <a:pt x="725" y="1305"/>
                    <a:pt x="729" y="1309"/>
                  </a:cubicBezTo>
                  <a:cubicBezTo>
                    <a:pt x="732" y="1311"/>
                    <a:pt x="726" y="1319"/>
                    <a:pt x="720" y="1325"/>
                  </a:cubicBezTo>
                  <a:cubicBezTo>
                    <a:pt x="714" y="1331"/>
                    <a:pt x="707" y="1337"/>
                    <a:pt x="704" y="1334"/>
                  </a:cubicBezTo>
                  <a:cubicBezTo>
                    <a:pt x="700" y="1330"/>
                    <a:pt x="698" y="1326"/>
                    <a:pt x="689" y="1334"/>
                  </a:cubicBezTo>
                  <a:cubicBezTo>
                    <a:pt x="680" y="1341"/>
                    <a:pt x="687" y="1346"/>
                    <a:pt x="690" y="1349"/>
                  </a:cubicBezTo>
                  <a:cubicBezTo>
                    <a:pt x="695" y="1354"/>
                    <a:pt x="712" y="1350"/>
                    <a:pt x="728" y="1333"/>
                  </a:cubicBezTo>
                  <a:cubicBezTo>
                    <a:pt x="745" y="1316"/>
                    <a:pt x="749" y="1300"/>
                    <a:pt x="745" y="1295"/>
                  </a:cubicBezTo>
                  <a:close/>
                  <a:moveTo>
                    <a:pt x="984" y="1982"/>
                  </a:moveTo>
                  <a:cubicBezTo>
                    <a:pt x="982" y="1982"/>
                    <a:pt x="983" y="1983"/>
                    <a:pt x="984" y="1984"/>
                  </a:cubicBezTo>
                  <a:cubicBezTo>
                    <a:pt x="985" y="1984"/>
                    <a:pt x="997" y="1991"/>
                    <a:pt x="998" y="1991"/>
                  </a:cubicBezTo>
                  <a:cubicBezTo>
                    <a:pt x="998" y="1991"/>
                    <a:pt x="999" y="1991"/>
                    <a:pt x="999" y="1991"/>
                  </a:cubicBezTo>
                  <a:cubicBezTo>
                    <a:pt x="1000" y="1991"/>
                    <a:pt x="1000" y="1991"/>
                    <a:pt x="1001" y="1991"/>
                  </a:cubicBezTo>
                  <a:cubicBezTo>
                    <a:pt x="1001" y="1991"/>
                    <a:pt x="1014" y="1984"/>
                    <a:pt x="1014" y="1984"/>
                  </a:cubicBezTo>
                  <a:cubicBezTo>
                    <a:pt x="1015" y="1983"/>
                    <a:pt x="1016" y="1982"/>
                    <a:pt x="1015" y="1982"/>
                  </a:cubicBezTo>
                  <a:lnTo>
                    <a:pt x="984" y="1982"/>
                  </a:lnTo>
                  <a:close/>
                  <a:moveTo>
                    <a:pt x="1015" y="2001"/>
                  </a:moveTo>
                  <a:cubicBezTo>
                    <a:pt x="1015" y="2001"/>
                    <a:pt x="1015" y="1988"/>
                    <a:pt x="1015" y="1988"/>
                  </a:cubicBezTo>
                  <a:cubicBezTo>
                    <a:pt x="1015" y="1987"/>
                    <a:pt x="1015" y="1987"/>
                    <a:pt x="1015" y="1987"/>
                  </a:cubicBezTo>
                  <a:cubicBezTo>
                    <a:pt x="1014" y="1988"/>
                    <a:pt x="1002" y="1994"/>
                    <a:pt x="1001" y="1995"/>
                  </a:cubicBezTo>
                  <a:cubicBezTo>
                    <a:pt x="1000" y="1995"/>
                    <a:pt x="1000" y="1995"/>
                    <a:pt x="999" y="1995"/>
                  </a:cubicBezTo>
                  <a:cubicBezTo>
                    <a:pt x="999" y="1995"/>
                    <a:pt x="998" y="1995"/>
                    <a:pt x="998" y="1995"/>
                  </a:cubicBezTo>
                  <a:cubicBezTo>
                    <a:pt x="997" y="1994"/>
                    <a:pt x="985" y="1988"/>
                    <a:pt x="984" y="1987"/>
                  </a:cubicBezTo>
                  <a:cubicBezTo>
                    <a:pt x="983" y="1987"/>
                    <a:pt x="983" y="1987"/>
                    <a:pt x="983" y="1988"/>
                  </a:cubicBezTo>
                  <a:cubicBezTo>
                    <a:pt x="983" y="1988"/>
                    <a:pt x="983" y="2001"/>
                    <a:pt x="983" y="2001"/>
                  </a:cubicBezTo>
                  <a:cubicBezTo>
                    <a:pt x="983" y="2002"/>
                    <a:pt x="984" y="2003"/>
                    <a:pt x="985" y="2003"/>
                  </a:cubicBezTo>
                  <a:cubicBezTo>
                    <a:pt x="1014" y="2003"/>
                    <a:pt x="1014" y="2003"/>
                    <a:pt x="1014" y="2003"/>
                  </a:cubicBezTo>
                  <a:cubicBezTo>
                    <a:pt x="1014" y="2003"/>
                    <a:pt x="1015" y="2002"/>
                    <a:pt x="1015" y="2001"/>
                  </a:cubicBezTo>
                  <a:close/>
                  <a:moveTo>
                    <a:pt x="622" y="1127"/>
                  </a:moveTo>
                  <a:cubicBezTo>
                    <a:pt x="622" y="1127"/>
                    <a:pt x="622" y="1127"/>
                    <a:pt x="622" y="1127"/>
                  </a:cubicBezTo>
                  <a:cubicBezTo>
                    <a:pt x="622" y="1127"/>
                    <a:pt x="623" y="1127"/>
                    <a:pt x="623" y="1127"/>
                  </a:cubicBezTo>
                  <a:cubicBezTo>
                    <a:pt x="625" y="1126"/>
                    <a:pt x="625" y="1126"/>
                    <a:pt x="625" y="1126"/>
                  </a:cubicBezTo>
                  <a:cubicBezTo>
                    <a:pt x="625" y="1126"/>
                    <a:pt x="625" y="1125"/>
                    <a:pt x="625" y="1125"/>
                  </a:cubicBezTo>
                  <a:cubicBezTo>
                    <a:pt x="625" y="1125"/>
                    <a:pt x="625" y="1125"/>
                    <a:pt x="625" y="1125"/>
                  </a:cubicBezTo>
                  <a:cubicBezTo>
                    <a:pt x="623" y="1124"/>
                    <a:pt x="623" y="1124"/>
                    <a:pt x="623" y="1124"/>
                  </a:cubicBezTo>
                  <a:cubicBezTo>
                    <a:pt x="623" y="1124"/>
                    <a:pt x="622" y="1123"/>
                    <a:pt x="622" y="1123"/>
                  </a:cubicBezTo>
                  <a:cubicBezTo>
                    <a:pt x="622" y="1123"/>
                    <a:pt x="622" y="1123"/>
                    <a:pt x="622" y="1123"/>
                  </a:cubicBezTo>
                  <a:cubicBezTo>
                    <a:pt x="615" y="1123"/>
                    <a:pt x="615" y="1123"/>
                    <a:pt x="615" y="1123"/>
                  </a:cubicBezTo>
                  <a:cubicBezTo>
                    <a:pt x="616" y="1127"/>
                    <a:pt x="616" y="1127"/>
                    <a:pt x="616" y="1127"/>
                  </a:cubicBezTo>
                  <a:lnTo>
                    <a:pt x="622" y="1127"/>
                  </a:lnTo>
                  <a:close/>
                  <a:moveTo>
                    <a:pt x="614" y="1138"/>
                  </a:moveTo>
                  <a:cubicBezTo>
                    <a:pt x="615" y="1138"/>
                    <a:pt x="615" y="1138"/>
                    <a:pt x="615" y="1138"/>
                  </a:cubicBezTo>
                  <a:cubicBezTo>
                    <a:pt x="615" y="1138"/>
                    <a:pt x="615" y="1138"/>
                    <a:pt x="615" y="1137"/>
                  </a:cubicBezTo>
                  <a:cubicBezTo>
                    <a:pt x="615" y="1122"/>
                    <a:pt x="615" y="1122"/>
                    <a:pt x="615" y="1122"/>
                  </a:cubicBezTo>
                  <a:cubicBezTo>
                    <a:pt x="615" y="1121"/>
                    <a:pt x="615" y="1121"/>
                    <a:pt x="615" y="1121"/>
                  </a:cubicBezTo>
                  <a:cubicBezTo>
                    <a:pt x="614" y="1121"/>
                    <a:pt x="614" y="1121"/>
                    <a:pt x="614" y="1121"/>
                  </a:cubicBezTo>
                  <a:cubicBezTo>
                    <a:pt x="614" y="1121"/>
                    <a:pt x="613" y="1121"/>
                    <a:pt x="613" y="1122"/>
                  </a:cubicBezTo>
                  <a:cubicBezTo>
                    <a:pt x="613" y="1125"/>
                    <a:pt x="613" y="1125"/>
                    <a:pt x="613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10" y="1125"/>
                    <a:pt x="610" y="1125"/>
                    <a:pt x="610" y="1125"/>
                  </a:cubicBezTo>
                  <a:cubicBezTo>
                    <a:pt x="609" y="1125"/>
                    <a:pt x="609" y="1125"/>
                    <a:pt x="609" y="1125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7"/>
                  </a:cubicBezTo>
                  <a:cubicBezTo>
                    <a:pt x="607" y="1127"/>
                    <a:pt x="607" y="1127"/>
                    <a:pt x="607" y="1128"/>
                  </a:cubicBezTo>
                  <a:cubicBezTo>
                    <a:pt x="609" y="1129"/>
                    <a:pt x="609" y="1129"/>
                    <a:pt x="609" y="1129"/>
                  </a:cubicBezTo>
                  <a:cubicBezTo>
                    <a:pt x="609" y="1129"/>
                    <a:pt x="609" y="1129"/>
                    <a:pt x="610" y="1129"/>
                  </a:cubicBezTo>
                  <a:cubicBezTo>
                    <a:pt x="610" y="1129"/>
                    <a:pt x="610" y="1129"/>
                    <a:pt x="610" y="1129"/>
                  </a:cubicBezTo>
                  <a:cubicBezTo>
                    <a:pt x="613" y="1129"/>
                    <a:pt x="613" y="1129"/>
                    <a:pt x="613" y="1129"/>
                  </a:cubicBezTo>
                  <a:cubicBezTo>
                    <a:pt x="613" y="1137"/>
                    <a:pt x="613" y="1137"/>
                    <a:pt x="613" y="1137"/>
                  </a:cubicBezTo>
                  <a:cubicBezTo>
                    <a:pt x="613" y="1138"/>
                    <a:pt x="614" y="1138"/>
                    <a:pt x="614" y="1138"/>
                  </a:cubicBezTo>
                  <a:close/>
                  <a:moveTo>
                    <a:pt x="620" y="1987"/>
                  </a:moveTo>
                  <a:cubicBezTo>
                    <a:pt x="611" y="1978"/>
                    <a:pt x="601" y="1975"/>
                    <a:pt x="597" y="1978"/>
                  </a:cubicBezTo>
                  <a:cubicBezTo>
                    <a:pt x="584" y="1992"/>
                    <a:pt x="584" y="1992"/>
                    <a:pt x="584" y="1992"/>
                  </a:cubicBezTo>
                  <a:cubicBezTo>
                    <a:pt x="582" y="1994"/>
                    <a:pt x="580" y="2001"/>
                    <a:pt x="581" y="2008"/>
                  </a:cubicBezTo>
                  <a:cubicBezTo>
                    <a:pt x="540" y="2049"/>
                    <a:pt x="540" y="2049"/>
                    <a:pt x="540" y="2049"/>
                  </a:cubicBezTo>
                  <a:cubicBezTo>
                    <a:pt x="537" y="2051"/>
                    <a:pt x="539" y="2057"/>
                    <a:pt x="544" y="2062"/>
                  </a:cubicBezTo>
                  <a:cubicBezTo>
                    <a:pt x="549" y="2067"/>
                    <a:pt x="555" y="2069"/>
                    <a:pt x="557" y="2066"/>
                  </a:cubicBezTo>
                  <a:cubicBezTo>
                    <a:pt x="598" y="2025"/>
                    <a:pt x="598" y="2025"/>
                    <a:pt x="598" y="2025"/>
                  </a:cubicBezTo>
                  <a:cubicBezTo>
                    <a:pt x="605" y="2026"/>
                    <a:pt x="612" y="2024"/>
                    <a:pt x="614" y="2022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31" y="2005"/>
                    <a:pt x="628" y="1995"/>
                    <a:pt x="620" y="1987"/>
                  </a:cubicBezTo>
                  <a:close/>
                  <a:moveTo>
                    <a:pt x="583" y="2026"/>
                  </a:moveTo>
                  <a:cubicBezTo>
                    <a:pt x="580" y="2029"/>
                    <a:pt x="576" y="2029"/>
                    <a:pt x="575" y="2027"/>
                  </a:cubicBezTo>
                  <a:cubicBezTo>
                    <a:pt x="573" y="2026"/>
                    <a:pt x="573" y="2022"/>
                    <a:pt x="576" y="2019"/>
                  </a:cubicBezTo>
                  <a:cubicBezTo>
                    <a:pt x="579" y="2017"/>
                    <a:pt x="582" y="2016"/>
                    <a:pt x="584" y="2018"/>
                  </a:cubicBezTo>
                  <a:cubicBezTo>
                    <a:pt x="586" y="2020"/>
                    <a:pt x="585" y="2023"/>
                    <a:pt x="583" y="2026"/>
                  </a:cubicBezTo>
                  <a:close/>
                  <a:moveTo>
                    <a:pt x="624" y="2005"/>
                  </a:moveTo>
                  <a:cubicBezTo>
                    <a:pt x="623" y="2006"/>
                    <a:pt x="615" y="2004"/>
                    <a:pt x="608" y="1998"/>
                  </a:cubicBezTo>
                  <a:cubicBezTo>
                    <a:pt x="602" y="1991"/>
                    <a:pt x="600" y="1983"/>
                    <a:pt x="601" y="1982"/>
                  </a:cubicBezTo>
                  <a:cubicBezTo>
                    <a:pt x="601" y="1981"/>
                    <a:pt x="610" y="1983"/>
                    <a:pt x="616" y="1990"/>
                  </a:cubicBezTo>
                  <a:cubicBezTo>
                    <a:pt x="623" y="1996"/>
                    <a:pt x="625" y="2005"/>
                    <a:pt x="624" y="2005"/>
                  </a:cubicBezTo>
                  <a:close/>
                  <a:moveTo>
                    <a:pt x="879" y="1380"/>
                  </a:moveTo>
                  <a:cubicBezTo>
                    <a:pt x="879" y="1380"/>
                    <a:pt x="878" y="1381"/>
                    <a:pt x="878" y="1381"/>
                  </a:cubicBezTo>
                  <a:cubicBezTo>
                    <a:pt x="874" y="1382"/>
                    <a:pt x="871" y="1384"/>
                    <a:pt x="870" y="1385"/>
                  </a:cubicBezTo>
                  <a:cubicBezTo>
                    <a:pt x="871" y="1386"/>
                    <a:pt x="873" y="1387"/>
                    <a:pt x="875" y="1386"/>
                  </a:cubicBezTo>
                  <a:cubicBezTo>
                    <a:pt x="878" y="1385"/>
                    <a:pt x="880" y="1382"/>
                    <a:pt x="879" y="1380"/>
                  </a:cubicBezTo>
                  <a:cubicBezTo>
                    <a:pt x="879" y="1380"/>
                    <a:pt x="879" y="1380"/>
                    <a:pt x="879" y="1380"/>
                  </a:cubicBezTo>
                  <a:close/>
                  <a:moveTo>
                    <a:pt x="893" y="1378"/>
                  </a:moveTo>
                  <a:cubicBezTo>
                    <a:pt x="892" y="1374"/>
                    <a:pt x="889" y="1376"/>
                    <a:pt x="887" y="1372"/>
                  </a:cubicBezTo>
                  <a:cubicBezTo>
                    <a:pt x="883" y="1363"/>
                    <a:pt x="881" y="1360"/>
                    <a:pt x="874" y="1360"/>
                  </a:cubicBezTo>
                  <a:cubicBezTo>
                    <a:pt x="871" y="1360"/>
                    <a:pt x="872" y="1358"/>
                    <a:pt x="870" y="1359"/>
                  </a:cubicBezTo>
                  <a:cubicBezTo>
                    <a:pt x="868" y="1359"/>
                    <a:pt x="870" y="1360"/>
                    <a:pt x="868" y="1362"/>
                  </a:cubicBezTo>
                  <a:cubicBezTo>
                    <a:pt x="862" y="1366"/>
                    <a:pt x="863" y="1370"/>
                    <a:pt x="865" y="1380"/>
                  </a:cubicBezTo>
                  <a:cubicBezTo>
                    <a:pt x="866" y="1384"/>
                    <a:pt x="863" y="1385"/>
                    <a:pt x="864" y="1389"/>
                  </a:cubicBezTo>
                  <a:cubicBezTo>
                    <a:pt x="865" y="1392"/>
                    <a:pt x="873" y="1393"/>
                    <a:pt x="881" y="1390"/>
                  </a:cubicBezTo>
                  <a:cubicBezTo>
                    <a:pt x="889" y="1387"/>
                    <a:pt x="894" y="1381"/>
                    <a:pt x="893" y="1378"/>
                  </a:cubicBezTo>
                  <a:close/>
                  <a:moveTo>
                    <a:pt x="880" y="1387"/>
                  </a:moveTo>
                  <a:cubicBezTo>
                    <a:pt x="873" y="1390"/>
                    <a:pt x="867" y="1388"/>
                    <a:pt x="867" y="1388"/>
                  </a:cubicBezTo>
                  <a:cubicBezTo>
                    <a:pt x="866" y="1386"/>
                    <a:pt x="869" y="1382"/>
                    <a:pt x="877" y="1379"/>
                  </a:cubicBezTo>
                  <a:cubicBezTo>
                    <a:pt x="886" y="1376"/>
                    <a:pt x="890" y="1377"/>
                    <a:pt x="891" y="1379"/>
                  </a:cubicBezTo>
                  <a:cubicBezTo>
                    <a:pt x="891" y="1380"/>
                    <a:pt x="887" y="1385"/>
                    <a:pt x="880" y="1387"/>
                  </a:cubicBezTo>
                  <a:close/>
                  <a:moveTo>
                    <a:pt x="791" y="1410"/>
                  </a:moveTo>
                  <a:cubicBezTo>
                    <a:pt x="791" y="1455"/>
                    <a:pt x="791" y="1455"/>
                    <a:pt x="791" y="1455"/>
                  </a:cubicBezTo>
                  <a:cubicBezTo>
                    <a:pt x="791" y="1458"/>
                    <a:pt x="794" y="1460"/>
                    <a:pt x="797" y="1460"/>
                  </a:cubicBezTo>
                  <a:cubicBezTo>
                    <a:pt x="819" y="1460"/>
                    <a:pt x="819" y="1460"/>
                    <a:pt x="819" y="1460"/>
                  </a:cubicBezTo>
                  <a:cubicBezTo>
                    <a:pt x="822" y="1460"/>
                    <a:pt x="824" y="1458"/>
                    <a:pt x="824" y="1455"/>
                  </a:cubicBezTo>
                  <a:cubicBezTo>
                    <a:pt x="824" y="1410"/>
                    <a:pt x="824" y="1410"/>
                    <a:pt x="824" y="1410"/>
                  </a:cubicBezTo>
                  <a:cubicBezTo>
                    <a:pt x="824" y="1407"/>
                    <a:pt x="822" y="1404"/>
                    <a:pt x="819" y="1404"/>
                  </a:cubicBezTo>
                  <a:cubicBezTo>
                    <a:pt x="797" y="1404"/>
                    <a:pt x="797" y="1404"/>
                    <a:pt x="797" y="1404"/>
                  </a:cubicBezTo>
                  <a:cubicBezTo>
                    <a:pt x="794" y="1404"/>
                    <a:pt x="791" y="1407"/>
                    <a:pt x="791" y="1410"/>
                  </a:cubicBezTo>
                  <a:close/>
                  <a:moveTo>
                    <a:pt x="808" y="1458"/>
                  </a:moveTo>
                  <a:cubicBezTo>
                    <a:pt x="806" y="1458"/>
                    <a:pt x="804" y="1457"/>
                    <a:pt x="804" y="1455"/>
                  </a:cubicBezTo>
                  <a:cubicBezTo>
                    <a:pt x="804" y="1454"/>
                    <a:pt x="806" y="1452"/>
                    <a:pt x="808" y="1452"/>
                  </a:cubicBezTo>
                  <a:cubicBezTo>
                    <a:pt x="810" y="1452"/>
                    <a:pt x="812" y="1454"/>
                    <a:pt x="812" y="1455"/>
                  </a:cubicBezTo>
                  <a:cubicBezTo>
                    <a:pt x="812" y="1457"/>
                    <a:pt x="810" y="1458"/>
                    <a:pt x="808" y="1458"/>
                  </a:cubicBezTo>
                  <a:close/>
                  <a:moveTo>
                    <a:pt x="796" y="1412"/>
                  </a:moveTo>
                  <a:cubicBezTo>
                    <a:pt x="820" y="1412"/>
                    <a:pt x="820" y="1412"/>
                    <a:pt x="820" y="1412"/>
                  </a:cubicBezTo>
                  <a:cubicBezTo>
                    <a:pt x="820" y="1450"/>
                    <a:pt x="820" y="1450"/>
                    <a:pt x="820" y="1450"/>
                  </a:cubicBezTo>
                  <a:cubicBezTo>
                    <a:pt x="796" y="1450"/>
                    <a:pt x="796" y="1450"/>
                    <a:pt x="796" y="1450"/>
                  </a:cubicBezTo>
                  <a:lnTo>
                    <a:pt x="796" y="1412"/>
                  </a:lnTo>
                  <a:close/>
                  <a:moveTo>
                    <a:pt x="749" y="1273"/>
                  </a:moveTo>
                  <a:cubicBezTo>
                    <a:pt x="750" y="1265"/>
                    <a:pt x="750" y="1265"/>
                    <a:pt x="750" y="1265"/>
                  </a:cubicBezTo>
                  <a:cubicBezTo>
                    <a:pt x="750" y="1263"/>
                    <a:pt x="750" y="1262"/>
                    <a:pt x="748" y="1261"/>
                  </a:cubicBezTo>
                  <a:cubicBezTo>
                    <a:pt x="747" y="1260"/>
                    <a:pt x="742" y="1255"/>
                    <a:pt x="740" y="1253"/>
                  </a:cubicBezTo>
                  <a:cubicBezTo>
                    <a:pt x="739" y="1252"/>
                    <a:pt x="738" y="1252"/>
                    <a:pt x="737" y="1252"/>
                  </a:cubicBezTo>
                  <a:cubicBezTo>
                    <a:pt x="736" y="1252"/>
                    <a:pt x="724" y="1252"/>
                    <a:pt x="724" y="1252"/>
                  </a:cubicBezTo>
                  <a:cubicBezTo>
                    <a:pt x="724" y="1252"/>
                    <a:pt x="711" y="1252"/>
                    <a:pt x="710" y="1252"/>
                  </a:cubicBezTo>
                  <a:cubicBezTo>
                    <a:pt x="709" y="1252"/>
                    <a:pt x="708" y="1252"/>
                    <a:pt x="708" y="1253"/>
                  </a:cubicBezTo>
                  <a:cubicBezTo>
                    <a:pt x="705" y="1255"/>
                    <a:pt x="700" y="1260"/>
                    <a:pt x="699" y="1261"/>
                  </a:cubicBezTo>
                  <a:cubicBezTo>
                    <a:pt x="698" y="1262"/>
                    <a:pt x="697" y="1263"/>
                    <a:pt x="698" y="1265"/>
                  </a:cubicBezTo>
                  <a:cubicBezTo>
                    <a:pt x="699" y="1273"/>
                    <a:pt x="699" y="1273"/>
                    <a:pt x="699" y="1273"/>
                  </a:cubicBezTo>
                  <a:cubicBezTo>
                    <a:pt x="699" y="1274"/>
                    <a:pt x="701" y="1275"/>
                    <a:pt x="702" y="1275"/>
                  </a:cubicBezTo>
                  <a:cubicBezTo>
                    <a:pt x="745" y="1275"/>
                    <a:pt x="745" y="1275"/>
                    <a:pt x="745" y="1275"/>
                  </a:cubicBezTo>
                  <a:cubicBezTo>
                    <a:pt x="747" y="1275"/>
                    <a:pt x="748" y="1274"/>
                    <a:pt x="749" y="1273"/>
                  </a:cubicBezTo>
                  <a:close/>
                  <a:moveTo>
                    <a:pt x="734" y="1263"/>
                  </a:moveTo>
                  <a:cubicBezTo>
                    <a:pt x="734" y="1263"/>
                    <a:pt x="734" y="1263"/>
                    <a:pt x="734" y="1263"/>
                  </a:cubicBezTo>
                  <a:cubicBezTo>
                    <a:pt x="732" y="1268"/>
                    <a:pt x="732" y="1268"/>
                    <a:pt x="732" y="1268"/>
                  </a:cubicBezTo>
                  <a:cubicBezTo>
                    <a:pt x="716" y="1268"/>
                    <a:pt x="716" y="1268"/>
                    <a:pt x="716" y="1268"/>
                  </a:cubicBezTo>
                  <a:cubicBezTo>
                    <a:pt x="714" y="1263"/>
                    <a:pt x="714" y="1263"/>
                    <a:pt x="714" y="1263"/>
                  </a:cubicBezTo>
                  <a:cubicBezTo>
                    <a:pt x="714" y="1263"/>
                    <a:pt x="713" y="1263"/>
                    <a:pt x="713" y="1263"/>
                  </a:cubicBezTo>
                  <a:cubicBezTo>
                    <a:pt x="704" y="1263"/>
                    <a:pt x="704" y="1263"/>
                    <a:pt x="704" y="1263"/>
                  </a:cubicBezTo>
                  <a:cubicBezTo>
                    <a:pt x="709" y="1257"/>
                    <a:pt x="709" y="1257"/>
                    <a:pt x="709" y="1257"/>
                  </a:cubicBezTo>
                  <a:cubicBezTo>
                    <a:pt x="738" y="1257"/>
                    <a:pt x="738" y="1257"/>
                    <a:pt x="738" y="1257"/>
                  </a:cubicBezTo>
                  <a:cubicBezTo>
                    <a:pt x="744" y="1263"/>
                    <a:pt x="744" y="1263"/>
                    <a:pt x="744" y="1263"/>
                  </a:cubicBezTo>
                  <a:lnTo>
                    <a:pt x="734" y="1263"/>
                  </a:lnTo>
                  <a:close/>
                  <a:moveTo>
                    <a:pt x="589" y="1630"/>
                  </a:moveTo>
                  <a:cubicBezTo>
                    <a:pt x="593" y="1632"/>
                    <a:pt x="595" y="1634"/>
                    <a:pt x="597" y="1634"/>
                  </a:cubicBezTo>
                  <a:cubicBezTo>
                    <a:pt x="598" y="1634"/>
                    <a:pt x="600" y="1632"/>
                    <a:pt x="604" y="1630"/>
                  </a:cubicBezTo>
                  <a:cubicBezTo>
                    <a:pt x="608" y="1628"/>
                    <a:pt x="607" y="1628"/>
                    <a:pt x="608" y="1624"/>
                  </a:cubicBezTo>
                  <a:cubicBezTo>
                    <a:pt x="597" y="1629"/>
                    <a:pt x="597" y="1629"/>
                    <a:pt x="597" y="1629"/>
                  </a:cubicBezTo>
                  <a:cubicBezTo>
                    <a:pt x="583" y="1622"/>
                    <a:pt x="583" y="1622"/>
                    <a:pt x="583" y="1622"/>
                  </a:cubicBezTo>
                  <a:cubicBezTo>
                    <a:pt x="584" y="1626"/>
                    <a:pt x="585" y="1628"/>
                    <a:pt x="589" y="1630"/>
                  </a:cubicBezTo>
                  <a:close/>
                  <a:moveTo>
                    <a:pt x="611" y="1631"/>
                  </a:moveTo>
                  <a:cubicBezTo>
                    <a:pt x="611" y="1631"/>
                    <a:pt x="614" y="1633"/>
                    <a:pt x="614" y="1630"/>
                  </a:cubicBezTo>
                  <a:cubicBezTo>
                    <a:pt x="615" y="1620"/>
                    <a:pt x="613" y="1617"/>
                    <a:pt x="613" y="1617"/>
                  </a:cubicBezTo>
                  <a:cubicBezTo>
                    <a:pt x="610" y="1618"/>
                    <a:pt x="610" y="1618"/>
                    <a:pt x="610" y="1618"/>
                  </a:cubicBezTo>
                  <a:cubicBezTo>
                    <a:pt x="610" y="1618"/>
                    <a:pt x="613" y="1621"/>
                    <a:pt x="611" y="1631"/>
                  </a:cubicBezTo>
                  <a:close/>
                  <a:moveTo>
                    <a:pt x="599" y="1625"/>
                  </a:moveTo>
                  <a:cubicBezTo>
                    <a:pt x="610" y="1618"/>
                    <a:pt x="610" y="1618"/>
                    <a:pt x="610" y="1618"/>
                  </a:cubicBezTo>
                  <a:cubicBezTo>
                    <a:pt x="598" y="1616"/>
                    <a:pt x="598" y="1616"/>
                    <a:pt x="598" y="1616"/>
                  </a:cubicBezTo>
                  <a:cubicBezTo>
                    <a:pt x="598" y="1616"/>
                    <a:pt x="597" y="1616"/>
                    <a:pt x="597" y="1616"/>
                  </a:cubicBezTo>
                  <a:cubicBezTo>
                    <a:pt x="594" y="1616"/>
                    <a:pt x="593" y="1615"/>
                    <a:pt x="593" y="1613"/>
                  </a:cubicBezTo>
                  <a:cubicBezTo>
                    <a:pt x="593" y="1612"/>
                    <a:pt x="594" y="1611"/>
                    <a:pt x="597" y="1611"/>
                  </a:cubicBezTo>
                  <a:cubicBezTo>
                    <a:pt x="598" y="1611"/>
                    <a:pt x="600" y="1612"/>
                    <a:pt x="600" y="1613"/>
                  </a:cubicBezTo>
                  <a:cubicBezTo>
                    <a:pt x="613" y="1617"/>
                    <a:pt x="613" y="1617"/>
                    <a:pt x="613" y="1617"/>
                  </a:cubicBezTo>
                  <a:cubicBezTo>
                    <a:pt x="616" y="1615"/>
                    <a:pt x="616" y="1615"/>
                    <a:pt x="616" y="1615"/>
                  </a:cubicBezTo>
                  <a:cubicBezTo>
                    <a:pt x="618" y="1614"/>
                    <a:pt x="618" y="1613"/>
                    <a:pt x="616" y="1612"/>
                  </a:cubicBezTo>
                  <a:cubicBezTo>
                    <a:pt x="599" y="1602"/>
                    <a:pt x="599" y="1602"/>
                    <a:pt x="599" y="1602"/>
                  </a:cubicBezTo>
                  <a:cubicBezTo>
                    <a:pt x="598" y="1602"/>
                    <a:pt x="595" y="1602"/>
                    <a:pt x="594" y="1602"/>
                  </a:cubicBezTo>
                  <a:cubicBezTo>
                    <a:pt x="577" y="1612"/>
                    <a:pt x="577" y="1612"/>
                    <a:pt x="577" y="1612"/>
                  </a:cubicBezTo>
                  <a:cubicBezTo>
                    <a:pt x="575" y="1613"/>
                    <a:pt x="575" y="1614"/>
                    <a:pt x="577" y="1615"/>
                  </a:cubicBezTo>
                  <a:cubicBezTo>
                    <a:pt x="594" y="1625"/>
                    <a:pt x="594" y="1625"/>
                    <a:pt x="594" y="1625"/>
                  </a:cubicBezTo>
                  <a:cubicBezTo>
                    <a:pt x="595" y="1625"/>
                    <a:pt x="598" y="1625"/>
                    <a:pt x="599" y="1625"/>
                  </a:cubicBezTo>
                  <a:close/>
                  <a:moveTo>
                    <a:pt x="641" y="1256"/>
                  </a:moveTo>
                  <a:cubicBezTo>
                    <a:pt x="630" y="1258"/>
                    <a:pt x="626" y="1253"/>
                    <a:pt x="628" y="1252"/>
                  </a:cubicBezTo>
                  <a:cubicBezTo>
                    <a:pt x="631" y="1250"/>
                    <a:pt x="640" y="1251"/>
                    <a:pt x="646" y="1246"/>
                  </a:cubicBezTo>
                  <a:cubicBezTo>
                    <a:pt x="648" y="1244"/>
                    <a:pt x="650" y="1237"/>
                    <a:pt x="648" y="1235"/>
                  </a:cubicBezTo>
                  <a:cubicBezTo>
                    <a:pt x="647" y="1232"/>
                    <a:pt x="639" y="1228"/>
                    <a:pt x="635" y="1228"/>
                  </a:cubicBezTo>
                  <a:cubicBezTo>
                    <a:pt x="631" y="1229"/>
                    <a:pt x="624" y="1245"/>
                    <a:pt x="622" y="1245"/>
                  </a:cubicBezTo>
                  <a:cubicBezTo>
                    <a:pt x="620" y="1245"/>
                    <a:pt x="619" y="1238"/>
                    <a:pt x="623" y="1231"/>
                  </a:cubicBezTo>
                  <a:cubicBezTo>
                    <a:pt x="619" y="1233"/>
                    <a:pt x="612" y="1238"/>
                    <a:pt x="610" y="1242"/>
                  </a:cubicBezTo>
                  <a:cubicBezTo>
                    <a:pt x="606" y="1251"/>
                    <a:pt x="610" y="1270"/>
                    <a:pt x="609" y="1271"/>
                  </a:cubicBezTo>
                  <a:cubicBezTo>
                    <a:pt x="608" y="1271"/>
                    <a:pt x="603" y="1262"/>
                    <a:pt x="602" y="1257"/>
                  </a:cubicBezTo>
                  <a:cubicBezTo>
                    <a:pt x="600" y="1264"/>
                    <a:pt x="600" y="1271"/>
                    <a:pt x="605" y="1279"/>
                  </a:cubicBezTo>
                  <a:cubicBezTo>
                    <a:pt x="603" y="1285"/>
                    <a:pt x="602" y="1292"/>
                    <a:pt x="602" y="1295"/>
                  </a:cubicBezTo>
                  <a:cubicBezTo>
                    <a:pt x="602" y="1298"/>
                    <a:pt x="604" y="1298"/>
                    <a:pt x="605" y="1297"/>
                  </a:cubicBezTo>
                  <a:cubicBezTo>
                    <a:pt x="606" y="1293"/>
                    <a:pt x="607" y="1288"/>
                    <a:pt x="609" y="1281"/>
                  </a:cubicBezTo>
                  <a:cubicBezTo>
                    <a:pt x="619" y="1280"/>
                    <a:pt x="623" y="1283"/>
                    <a:pt x="629" y="1272"/>
                  </a:cubicBezTo>
                  <a:cubicBezTo>
                    <a:pt x="624" y="1273"/>
                    <a:pt x="618" y="1269"/>
                    <a:pt x="618" y="1267"/>
                  </a:cubicBezTo>
                  <a:cubicBezTo>
                    <a:pt x="619" y="1265"/>
                    <a:pt x="632" y="1268"/>
                    <a:pt x="641" y="1256"/>
                  </a:cubicBezTo>
                  <a:close/>
                  <a:moveTo>
                    <a:pt x="806" y="1104"/>
                  </a:moveTo>
                  <a:cubicBezTo>
                    <a:pt x="805" y="1105"/>
                    <a:pt x="804" y="1107"/>
                    <a:pt x="805" y="1108"/>
                  </a:cubicBezTo>
                  <a:cubicBezTo>
                    <a:pt x="806" y="1109"/>
                    <a:pt x="808" y="1108"/>
                    <a:pt x="809" y="1107"/>
                  </a:cubicBezTo>
                  <a:cubicBezTo>
                    <a:pt x="809" y="1107"/>
                    <a:pt x="810" y="1106"/>
                    <a:pt x="810" y="1106"/>
                  </a:cubicBezTo>
                  <a:cubicBezTo>
                    <a:pt x="811" y="1105"/>
                    <a:pt x="811" y="1103"/>
                    <a:pt x="811" y="1102"/>
                  </a:cubicBezTo>
                  <a:cubicBezTo>
                    <a:pt x="810" y="1101"/>
                    <a:pt x="808" y="1102"/>
                    <a:pt x="807" y="1103"/>
                  </a:cubicBezTo>
                  <a:cubicBezTo>
                    <a:pt x="807" y="1103"/>
                    <a:pt x="806" y="1104"/>
                    <a:pt x="806" y="1104"/>
                  </a:cubicBezTo>
                  <a:close/>
                  <a:moveTo>
                    <a:pt x="806" y="1139"/>
                  </a:moveTo>
                  <a:cubicBezTo>
                    <a:pt x="806" y="1139"/>
                    <a:pt x="807" y="1140"/>
                    <a:pt x="807" y="1141"/>
                  </a:cubicBezTo>
                  <a:cubicBezTo>
                    <a:pt x="808" y="1142"/>
                    <a:pt x="810" y="1142"/>
                    <a:pt x="811" y="1141"/>
                  </a:cubicBezTo>
                  <a:cubicBezTo>
                    <a:pt x="811" y="1140"/>
                    <a:pt x="811" y="1139"/>
                    <a:pt x="810" y="1138"/>
                  </a:cubicBezTo>
                  <a:cubicBezTo>
                    <a:pt x="810" y="1137"/>
                    <a:pt x="809" y="1136"/>
                    <a:pt x="809" y="1136"/>
                  </a:cubicBezTo>
                  <a:cubicBezTo>
                    <a:pt x="808" y="1135"/>
                    <a:pt x="806" y="1135"/>
                    <a:pt x="805" y="1135"/>
                  </a:cubicBezTo>
                  <a:cubicBezTo>
                    <a:pt x="804" y="1136"/>
                    <a:pt x="805" y="1138"/>
                    <a:pt x="806" y="1139"/>
                  </a:cubicBezTo>
                  <a:close/>
                  <a:moveTo>
                    <a:pt x="789" y="1142"/>
                  </a:moveTo>
                  <a:cubicBezTo>
                    <a:pt x="789" y="1145"/>
                    <a:pt x="789" y="1145"/>
                    <a:pt x="789" y="1145"/>
                  </a:cubicBezTo>
                  <a:cubicBezTo>
                    <a:pt x="789" y="1146"/>
                    <a:pt x="790" y="1147"/>
                    <a:pt x="791" y="1147"/>
                  </a:cubicBezTo>
                  <a:cubicBezTo>
                    <a:pt x="793" y="1147"/>
                    <a:pt x="793" y="1146"/>
                    <a:pt x="793" y="1145"/>
                  </a:cubicBezTo>
                  <a:cubicBezTo>
                    <a:pt x="793" y="1142"/>
                    <a:pt x="793" y="1142"/>
                    <a:pt x="793" y="1142"/>
                  </a:cubicBezTo>
                  <a:cubicBezTo>
                    <a:pt x="793" y="1141"/>
                    <a:pt x="793" y="1140"/>
                    <a:pt x="791" y="1140"/>
                  </a:cubicBezTo>
                  <a:cubicBezTo>
                    <a:pt x="790" y="1140"/>
                    <a:pt x="789" y="1141"/>
                    <a:pt x="789" y="1142"/>
                  </a:cubicBezTo>
                  <a:close/>
                  <a:moveTo>
                    <a:pt x="777" y="1122"/>
                  </a:moveTo>
                  <a:cubicBezTo>
                    <a:pt x="777" y="1129"/>
                    <a:pt x="784" y="1136"/>
                    <a:pt x="791" y="1136"/>
                  </a:cubicBezTo>
                  <a:cubicBezTo>
                    <a:pt x="799" y="1136"/>
                    <a:pt x="806" y="1129"/>
                    <a:pt x="806" y="1122"/>
                  </a:cubicBezTo>
                  <a:cubicBezTo>
                    <a:pt x="806" y="1114"/>
                    <a:pt x="799" y="1107"/>
                    <a:pt x="791" y="1107"/>
                  </a:cubicBezTo>
                  <a:cubicBezTo>
                    <a:pt x="784" y="1107"/>
                    <a:pt x="777" y="1114"/>
                    <a:pt x="777" y="1122"/>
                  </a:cubicBezTo>
                  <a:close/>
                  <a:moveTo>
                    <a:pt x="792" y="1111"/>
                  </a:moveTo>
                  <a:cubicBezTo>
                    <a:pt x="792" y="1132"/>
                    <a:pt x="792" y="1132"/>
                    <a:pt x="792" y="1132"/>
                  </a:cubicBezTo>
                  <a:cubicBezTo>
                    <a:pt x="786" y="1132"/>
                    <a:pt x="781" y="1127"/>
                    <a:pt x="781" y="1122"/>
                  </a:cubicBezTo>
                  <a:cubicBezTo>
                    <a:pt x="781" y="1116"/>
                    <a:pt x="786" y="1111"/>
                    <a:pt x="792" y="1111"/>
                  </a:cubicBezTo>
                  <a:close/>
                  <a:moveTo>
                    <a:pt x="775" y="1103"/>
                  </a:moveTo>
                  <a:cubicBezTo>
                    <a:pt x="774" y="1102"/>
                    <a:pt x="773" y="1101"/>
                    <a:pt x="772" y="1102"/>
                  </a:cubicBezTo>
                  <a:cubicBezTo>
                    <a:pt x="771" y="1103"/>
                    <a:pt x="771" y="1105"/>
                    <a:pt x="772" y="1106"/>
                  </a:cubicBezTo>
                  <a:cubicBezTo>
                    <a:pt x="773" y="1106"/>
                    <a:pt x="774" y="1107"/>
                    <a:pt x="774" y="1107"/>
                  </a:cubicBezTo>
                  <a:cubicBezTo>
                    <a:pt x="775" y="1108"/>
                    <a:pt x="777" y="1109"/>
                    <a:pt x="778" y="1108"/>
                  </a:cubicBezTo>
                  <a:cubicBezTo>
                    <a:pt x="778" y="1107"/>
                    <a:pt x="778" y="1105"/>
                    <a:pt x="777" y="1104"/>
                  </a:cubicBezTo>
                  <a:cubicBezTo>
                    <a:pt x="777" y="1104"/>
                    <a:pt x="776" y="1103"/>
                    <a:pt x="775" y="1103"/>
                  </a:cubicBezTo>
                  <a:close/>
                  <a:moveTo>
                    <a:pt x="775" y="1141"/>
                  </a:moveTo>
                  <a:cubicBezTo>
                    <a:pt x="776" y="1140"/>
                    <a:pt x="777" y="1139"/>
                    <a:pt x="777" y="1139"/>
                  </a:cubicBezTo>
                  <a:cubicBezTo>
                    <a:pt x="778" y="1138"/>
                    <a:pt x="778" y="1136"/>
                    <a:pt x="777" y="1135"/>
                  </a:cubicBezTo>
                  <a:cubicBezTo>
                    <a:pt x="777" y="1135"/>
                    <a:pt x="775" y="1135"/>
                    <a:pt x="774" y="1136"/>
                  </a:cubicBezTo>
                  <a:cubicBezTo>
                    <a:pt x="774" y="1136"/>
                    <a:pt x="773" y="1137"/>
                    <a:pt x="772" y="1138"/>
                  </a:cubicBezTo>
                  <a:cubicBezTo>
                    <a:pt x="771" y="1139"/>
                    <a:pt x="771" y="1140"/>
                    <a:pt x="772" y="1141"/>
                  </a:cubicBezTo>
                  <a:cubicBezTo>
                    <a:pt x="773" y="1142"/>
                    <a:pt x="774" y="1142"/>
                    <a:pt x="775" y="1141"/>
                  </a:cubicBezTo>
                  <a:close/>
                  <a:moveTo>
                    <a:pt x="789" y="1098"/>
                  </a:moveTo>
                  <a:cubicBezTo>
                    <a:pt x="789" y="1101"/>
                    <a:pt x="789" y="1101"/>
                    <a:pt x="789" y="1101"/>
                  </a:cubicBezTo>
                  <a:cubicBezTo>
                    <a:pt x="789" y="1102"/>
                    <a:pt x="790" y="1104"/>
                    <a:pt x="791" y="1104"/>
                  </a:cubicBezTo>
                  <a:cubicBezTo>
                    <a:pt x="793" y="1104"/>
                    <a:pt x="793" y="1102"/>
                    <a:pt x="793" y="1101"/>
                  </a:cubicBezTo>
                  <a:cubicBezTo>
                    <a:pt x="793" y="1098"/>
                    <a:pt x="793" y="1098"/>
                    <a:pt x="793" y="1098"/>
                  </a:cubicBezTo>
                  <a:cubicBezTo>
                    <a:pt x="793" y="1097"/>
                    <a:pt x="793" y="1096"/>
                    <a:pt x="791" y="1096"/>
                  </a:cubicBezTo>
                  <a:cubicBezTo>
                    <a:pt x="790" y="1096"/>
                    <a:pt x="789" y="1097"/>
                    <a:pt x="789" y="1098"/>
                  </a:cubicBezTo>
                  <a:close/>
                  <a:moveTo>
                    <a:pt x="768" y="1120"/>
                  </a:moveTo>
                  <a:cubicBezTo>
                    <a:pt x="767" y="1120"/>
                    <a:pt x="766" y="1120"/>
                    <a:pt x="766" y="1122"/>
                  </a:cubicBezTo>
                  <a:cubicBezTo>
                    <a:pt x="766" y="1123"/>
                    <a:pt x="767" y="1124"/>
                    <a:pt x="768" y="1124"/>
                  </a:cubicBezTo>
                  <a:cubicBezTo>
                    <a:pt x="771" y="1124"/>
                    <a:pt x="771" y="1124"/>
                    <a:pt x="771" y="1124"/>
                  </a:cubicBezTo>
                  <a:cubicBezTo>
                    <a:pt x="772" y="1124"/>
                    <a:pt x="773" y="1123"/>
                    <a:pt x="773" y="1122"/>
                  </a:cubicBezTo>
                  <a:cubicBezTo>
                    <a:pt x="773" y="1120"/>
                    <a:pt x="772" y="1120"/>
                    <a:pt x="771" y="1120"/>
                  </a:cubicBezTo>
                  <a:lnTo>
                    <a:pt x="768" y="1120"/>
                  </a:lnTo>
                  <a:close/>
                  <a:moveTo>
                    <a:pt x="812" y="1120"/>
                  </a:moveTo>
                  <a:cubicBezTo>
                    <a:pt x="811" y="1120"/>
                    <a:pt x="809" y="1120"/>
                    <a:pt x="809" y="1122"/>
                  </a:cubicBezTo>
                  <a:cubicBezTo>
                    <a:pt x="809" y="1123"/>
                    <a:pt x="811" y="1124"/>
                    <a:pt x="812" y="1124"/>
                  </a:cubicBezTo>
                  <a:cubicBezTo>
                    <a:pt x="815" y="1124"/>
                    <a:pt x="815" y="1124"/>
                    <a:pt x="815" y="1124"/>
                  </a:cubicBezTo>
                  <a:cubicBezTo>
                    <a:pt x="816" y="1124"/>
                    <a:pt x="817" y="1123"/>
                    <a:pt x="817" y="1122"/>
                  </a:cubicBezTo>
                  <a:cubicBezTo>
                    <a:pt x="817" y="1120"/>
                    <a:pt x="816" y="1120"/>
                    <a:pt x="815" y="1120"/>
                  </a:cubicBezTo>
                  <a:lnTo>
                    <a:pt x="812" y="1120"/>
                  </a:lnTo>
                  <a:close/>
                  <a:moveTo>
                    <a:pt x="670" y="1980"/>
                  </a:moveTo>
                  <a:cubicBezTo>
                    <a:pt x="694" y="1977"/>
                    <a:pt x="698" y="1992"/>
                    <a:pt x="706" y="1989"/>
                  </a:cubicBezTo>
                  <a:cubicBezTo>
                    <a:pt x="712" y="1986"/>
                    <a:pt x="711" y="1968"/>
                    <a:pt x="703" y="1951"/>
                  </a:cubicBezTo>
                  <a:cubicBezTo>
                    <a:pt x="696" y="1933"/>
                    <a:pt x="683" y="1920"/>
                    <a:pt x="677" y="1922"/>
                  </a:cubicBezTo>
                  <a:cubicBezTo>
                    <a:pt x="667" y="1927"/>
                    <a:pt x="684" y="1947"/>
                    <a:pt x="632" y="1968"/>
                  </a:cubicBezTo>
                  <a:cubicBezTo>
                    <a:pt x="628" y="1970"/>
                    <a:pt x="627" y="1977"/>
                    <a:pt x="629" y="1981"/>
                  </a:cubicBezTo>
                  <a:cubicBezTo>
                    <a:pt x="630" y="1985"/>
                    <a:pt x="637" y="1990"/>
                    <a:pt x="641" y="1988"/>
                  </a:cubicBezTo>
                  <a:cubicBezTo>
                    <a:pt x="642" y="1988"/>
                    <a:pt x="645" y="1987"/>
                    <a:pt x="645" y="1987"/>
                  </a:cubicBezTo>
                  <a:cubicBezTo>
                    <a:pt x="648" y="1991"/>
                    <a:pt x="651" y="1988"/>
                    <a:pt x="652" y="1991"/>
                  </a:cubicBezTo>
                  <a:cubicBezTo>
                    <a:pt x="654" y="1994"/>
                    <a:pt x="657" y="2001"/>
                    <a:pt x="658" y="2004"/>
                  </a:cubicBezTo>
                  <a:cubicBezTo>
                    <a:pt x="659" y="2006"/>
                    <a:pt x="661" y="2008"/>
                    <a:pt x="663" y="2008"/>
                  </a:cubicBezTo>
                  <a:cubicBezTo>
                    <a:pt x="665" y="2007"/>
                    <a:pt x="670" y="2005"/>
                    <a:pt x="673" y="2004"/>
                  </a:cubicBezTo>
                  <a:cubicBezTo>
                    <a:pt x="675" y="2003"/>
                    <a:pt x="675" y="2001"/>
                    <a:pt x="675" y="2000"/>
                  </a:cubicBezTo>
                  <a:cubicBezTo>
                    <a:pt x="674" y="1998"/>
                    <a:pt x="671" y="1997"/>
                    <a:pt x="670" y="1995"/>
                  </a:cubicBezTo>
                  <a:cubicBezTo>
                    <a:pt x="669" y="1994"/>
                    <a:pt x="666" y="1987"/>
                    <a:pt x="666" y="1985"/>
                  </a:cubicBezTo>
                  <a:cubicBezTo>
                    <a:pt x="664" y="1982"/>
                    <a:pt x="667" y="1980"/>
                    <a:pt x="670" y="1980"/>
                  </a:cubicBezTo>
                  <a:close/>
                  <a:moveTo>
                    <a:pt x="680" y="1932"/>
                  </a:moveTo>
                  <a:cubicBezTo>
                    <a:pt x="682" y="1932"/>
                    <a:pt x="691" y="1940"/>
                    <a:pt x="697" y="1954"/>
                  </a:cubicBezTo>
                  <a:cubicBezTo>
                    <a:pt x="702" y="1968"/>
                    <a:pt x="702" y="1979"/>
                    <a:pt x="701" y="1979"/>
                  </a:cubicBezTo>
                  <a:cubicBezTo>
                    <a:pt x="699" y="1980"/>
                    <a:pt x="690" y="1973"/>
                    <a:pt x="684" y="1959"/>
                  </a:cubicBezTo>
                  <a:cubicBezTo>
                    <a:pt x="678" y="1945"/>
                    <a:pt x="679" y="1933"/>
                    <a:pt x="680" y="1932"/>
                  </a:cubicBezTo>
                  <a:close/>
                  <a:moveTo>
                    <a:pt x="663" y="1727"/>
                  </a:moveTo>
                  <a:cubicBezTo>
                    <a:pt x="663" y="1726"/>
                    <a:pt x="665" y="1712"/>
                    <a:pt x="665" y="1710"/>
                  </a:cubicBezTo>
                  <a:cubicBezTo>
                    <a:pt x="666" y="1708"/>
                    <a:pt x="661" y="1705"/>
                    <a:pt x="654" y="1705"/>
                  </a:cubicBezTo>
                  <a:cubicBezTo>
                    <a:pt x="646" y="1705"/>
                    <a:pt x="642" y="1708"/>
                    <a:pt x="642" y="1710"/>
                  </a:cubicBezTo>
                  <a:cubicBezTo>
                    <a:pt x="642" y="1710"/>
                    <a:pt x="643" y="1712"/>
                    <a:pt x="643" y="1714"/>
                  </a:cubicBezTo>
                  <a:cubicBezTo>
                    <a:pt x="639" y="1715"/>
                    <a:pt x="638" y="1717"/>
                    <a:pt x="638" y="1719"/>
                  </a:cubicBezTo>
                  <a:cubicBezTo>
                    <a:pt x="638" y="1721"/>
                    <a:pt x="640" y="1724"/>
                    <a:pt x="645" y="1724"/>
                  </a:cubicBezTo>
                  <a:cubicBezTo>
                    <a:pt x="647" y="1724"/>
                    <a:pt x="650" y="1723"/>
                    <a:pt x="652" y="1721"/>
                  </a:cubicBezTo>
                  <a:cubicBezTo>
                    <a:pt x="652" y="1721"/>
                    <a:pt x="652" y="1720"/>
                    <a:pt x="652" y="1720"/>
                  </a:cubicBezTo>
                  <a:cubicBezTo>
                    <a:pt x="652" y="1719"/>
                    <a:pt x="653" y="1718"/>
                    <a:pt x="654" y="1718"/>
                  </a:cubicBezTo>
                  <a:cubicBezTo>
                    <a:pt x="655" y="1718"/>
                    <a:pt x="656" y="1719"/>
                    <a:pt x="656" y="1720"/>
                  </a:cubicBezTo>
                  <a:cubicBezTo>
                    <a:pt x="656" y="1721"/>
                    <a:pt x="655" y="1722"/>
                    <a:pt x="654" y="1722"/>
                  </a:cubicBezTo>
                  <a:cubicBezTo>
                    <a:pt x="652" y="1725"/>
                    <a:pt x="648" y="1727"/>
                    <a:pt x="645" y="1726"/>
                  </a:cubicBezTo>
                  <a:cubicBezTo>
                    <a:pt x="645" y="1727"/>
                    <a:pt x="645" y="1727"/>
                    <a:pt x="645" y="1727"/>
                  </a:cubicBezTo>
                  <a:cubicBezTo>
                    <a:pt x="645" y="1728"/>
                    <a:pt x="648" y="1731"/>
                    <a:pt x="654" y="1731"/>
                  </a:cubicBezTo>
                  <a:cubicBezTo>
                    <a:pt x="659" y="1731"/>
                    <a:pt x="662" y="1728"/>
                    <a:pt x="663" y="1727"/>
                  </a:cubicBezTo>
                  <a:close/>
                  <a:moveTo>
                    <a:pt x="640" y="1719"/>
                  </a:moveTo>
                  <a:cubicBezTo>
                    <a:pt x="640" y="1718"/>
                    <a:pt x="641" y="1717"/>
                    <a:pt x="643" y="1716"/>
                  </a:cubicBezTo>
                  <a:cubicBezTo>
                    <a:pt x="644" y="1718"/>
                    <a:pt x="644" y="1720"/>
                    <a:pt x="644" y="1722"/>
                  </a:cubicBezTo>
                  <a:cubicBezTo>
                    <a:pt x="642" y="1722"/>
                    <a:pt x="640" y="1720"/>
                    <a:pt x="640" y="1719"/>
                  </a:cubicBezTo>
                  <a:close/>
                  <a:moveTo>
                    <a:pt x="654" y="1713"/>
                  </a:moveTo>
                  <a:cubicBezTo>
                    <a:pt x="648" y="1713"/>
                    <a:pt x="645" y="1711"/>
                    <a:pt x="645" y="1710"/>
                  </a:cubicBezTo>
                  <a:cubicBezTo>
                    <a:pt x="645" y="1709"/>
                    <a:pt x="648" y="1707"/>
                    <a:pt x="654" y="1707"/>
                  </a:cubicBezTo>
                  <a:cubicBezTo>
                    <a:pt x="659" y="1707"/>
                    <a:pt x="663" y="1709"/>
                    <a:pt x="663" y="1710"/>
                  </a:cubicBezTo>
                  <a:cubicBezTo>
                    <a:pt x="663" y="1711"/>
                    <a:pt x="659" y="1713"/>
                    <a:pt x="654" y="1713"/>
                  </a:cubicBezTo>
                  <a:close/>
                  <a:moveTo>
                    <a:pt x="803" y="1394"/>
                  </a:moveTo>
                  <a:cubicBezTo>
                    <a:pt x="806" y="1394"/>
                    <a:pt x="806" y="1394"/>
                    <a:pt x="806" y="1394"/>
                  </a:cubicBezTo>
                  <a:cubicBezTo>
                    <a:pt x="806" y="1349"/>
                    <a:pt x="806" y="1349"/>
                    <a:pt x="806" y="1349"/>
                  </a:cubicBezTo>
                  <a:cubicBezTo>
                    <a:pt x="803" y="1349"/>
                    <a:pt x="803" y="1349"/>
                    <a:pt x="803" y="1349"/>
                  </a:cubicBezTo>
                  <a:cubicBezTo>
                    <a:pt x="799" y="1349"/>
                    <a:pt x="797" y="1352"/>
                    <a:pt x="797" y="1355"/>
                  </a:cubicBezTo>
                  <a:cubicBezTo>
                    <a:pt x="797" y="1388"/>
                    <a:pt x="797" y="1388"/>
                    <a:pt x="797" y="1388"/>
                  </a:cubicBezTo>
                  <a:cubicBezTo>
                    <a:pt x="797" y="1392"/>
                    <a:pt x="799" y="1394"/>
                    <a:pt x="803" y="1394"/>
                  </a:cubicBezTo>
                  <a:close/>
                  <a:moveTo>
                    <a:pt x="843" y="1349"/>
                  </a:moveTo>
                  <a:cubicBezTo>
                    <a:pt x="837" y="1349"/>
                    <a:pt x="837" y="1349"/>
                    <a:pt x="837" y="1349"/>
                  </a:cubicBezTo>
                  <a:cubicBezTo>
                    <a:pt x="837" y="1343"/>
                    <a:pt x="837" y="1343"/>
                    <a:pt x="837" y="1343"/>
                  </a:cubicBezTo>
                  <a:cubicBezTo>
                    <a:pt x="835" y="1342"/>
                    <a:pt x="832" y="1340"/>
                    <a:pt x="827" y="1340"/>
                  </a:cubicBezTo>
                  <a:cubicBezTo>
                    <a:pt x="822" y="1340"/>
                    <a:pt x="818" y="1342"/>
                    <a:pt x="816" y="1343"/>
                  </a:cubicBezTo>
                  <a:cubicBezTo>
                    <a:pt x="816" y="1349"/>
                    <a:pt x="816" y="1349"/>
                    <a:pt x="816" y="1349"/>
                  </a:cubicBezTo>
                  <a:cubicBezTo>
                    <a:pt x="810" y="1349"/>
                    <a:pt x="810" y="1349"/>
                    <a:pt x="810" y="1349"/>
                  </a:cubicBezTo>
                  <a:cubicBezTo>
                    <a:pt x="810" y="1394"/>
                    <a:pt x="810" y="1394"/>
                    <a:pt x="810" y="1394"/>
                  </a:cubicBezTo>
                  <a:cubicBezTo>
                    <a:pt x="843" y="1394"/>
                    <a:pt x="843" y="1394"/>
                    <a:pt x="843" y="1394"/>
                  </a:cubicBezTo>
                  <a:lnTo>
                    <a:pt x="843" y="1349"/>
                  </a:lnTo>
                  <a:close/>
                  <a:moveTo>
                    <a:pt x="833" y="1349"/>
                  </a:moveTo>
                  <a:cubicBezTo>
                    <a:pt x="820" y="1349"/>
                    <a:pt x="820" y="1349"/>
                    <a:pt x="820" y="1349"/>
                  </a:cubicBezTo>
                  <a:cubicBezTo>
                    <a:pt x="820" y="1345"/>
                    <a:pt x="820" y="1345"/>
                    <a:pt x="820" y="1345"/>
                  </a:cubicBezTo>
                  <a:cubicBezTo>
                    <a:pt x="822" y="1344"/>
                    <a:pt x="824" y="1344"/>
                    <a:pt x="827" y="1344"/>
                  </a:cubicBezTo>
                  <a:cubicBezTo>
                    <a:pt x="829" y="1344"/>
                    <a:pt x="832" y="1344"/>
                    <a:pt x="833" y="1345"/>
                  </a:cubicBezTo>
                  <a:lnTo>
                    <a:pt x="833" y="1349"/>
                  </a:lnTo>
                  <a:close/>
                  <a:moveTo>
                    <a:pt x="857" y="1388"/>
                  </a:moveTo>
                  <a:cubicBezTo>
                    <a:pt x="857" y="1355"/>
                    <a:pt x="857" y="1355"/>
                    <a:pt x="857" y="1355"/>
                  </a:cubicBezTo>
                  <a:cubicBezTo>
                    <a:pt x="857" y="1352"/>
                    <a:pt x="854" y="1349"/>
                    <a:pt x="851" y="1349"/>
                  </a:cubicBezTo>
                  <a:cubicBezTo>
                    <a:pt x="848" y="1349"/>
                    <a:pt x="848" y="1349"/>
                    <a:pt x="848" y="1349"/>
                  </a:cubicBezTo>
                  <a:cubicBezTo>
                    <a:pt x="848" y="1394"/>
                    <a:pt x="848" y="1394"/>
                    <a:pt x="848" y="1394"/>
                  </a:cubicBezTo>
                  <a:cubicBezTo>
                    <a:pt x="851" y="1394"/>
                    <a:pt x="851" y="1394"/>
                    <a:pt x="851" y="1394"/>
                  </a:cubicBezTo>
                  <a:cubicBezTo>
                    <a:pt x="854" y="1394"/>
                    <a:pt x="857" y="1392"/>
                    <a:pt x="857" y="1388"/>
                  </a:cubicBezTo>
                  <a:close/>
                  <a:moveTo>
                    <a:pt x="635" y="1221"/>
                  </a:moveTo>
                  <a:cubicBezTo>
                    <a:pt x="645" y="1221"/>
                    <a:pt x="654" y="1213"/>
                    <a:pt x="654" y="1203"/>
                  </a:cubicBezTo>
                  <a:cubicBezTo>
                    <a:pt x="654" y="1186"/>
                    <a:pt x="639" y="1181"/>
                    <a:pt x="636" y="1157"/>
                  </a:cubicBezTo>
                  <a:cubicBezTo>
                    <a:pt x="636" y="1156"/>
                    <a:pt x="635" y="1156"/>
                    <a:pt x="634" y="1157"/>
                  </a:cubicBezTo>
                  <a:cubicBezTo>
                    <a:pt x="631" y="1181"/>
                    <a:pt x="616" y="1186"/>
                    <a:pt x="616" y="1203"/>
                  </a:cubicBezTo>
                  <a:cubicBezTo>
                    <a:pt x="616" y="1213"/>
                    <a:pt x="625" y="1221"/>
                    <a:pt x="635" y="1221"/>
                  </a:cubicBezTo>
                  <a:close/>
                  <a:moveTo>
                    <a:pt x="631" y="1182"/>
                  </a:moveTo>
                  <a:cubicBezTo>
                    <a:pt x="631" y="1182"/>
                    <a:pt x="632" y="1182"/>
                    <a:pt x="633" y="1182"/>
                  </a:cubicBezTo>
                  <a:cubicBezTo>
                    <a:pt x="633" y="1183"/>
                    <a:pt x="633" y="1183"/>
                    <a:pt x="633" y="1183"/>
                  </a:cubicBezTo>
                  <a:cubicBezTo>
                    <a:pt x="633" y="1184"/>
                    <a:pt x="633" y="1185"/>
                    <a:pt x="632" y="1186"/>
                  </a:cubicBezTo>
                  <a:cubicBezTo>
                    <a:pt x="631" y="1190"/>
                    <a:pt x="629" y="1196"/>
                    <a:pt x="629" y="1202"/>
                  </a:cubicBezTo>
                  <a:cubicBezTo>
                    <a:pt x="629" y="1206"/>
                    <a:pt x="627" y="1207"/>
                    <a:pt x="625" y="1207"/>
                  </a:cubicBezTo>
                  <a:cubicBezTo>
                    <a:pt x="623" y="1207"/>
                    <a:pt x="622" y="1205"/>
                    <a:pt x="622" y="1203"/>
                  </a:cubicBezTo>
                  <a:cubicBezTo>
                    <a:pt x="622" y="1196"/>
                    <a:pt x="625" y="1191"/>
                    <a:pt x="628" y="1186"/>
                  </a:cubicBezTo>
                  <a:cubicBezTo>
                    <a:pt x="629" y="1185"/>
                    <a:pt x="630" y="1184"/>
                    <a:pt x="631" y="1182"/>
                  </a:cubicBezTo>
                  <a:close/>
                  <a:moveTo>
                    <a:pt x="697" y="1404"/>
                  </a:moveTo>
                  <a:cubicBezTo>
                    <a:pt x="701" y="1404"/>
                    <a:pt x="704" y="1401"/>
                    <a:pt x="704" y="1397"/>
                  </a:cubicBezTo>
                  <a:cubicBezTo>
                    <a:pt x="704" y="1391"/>
                    <a:pt x="698" y="1389"/>
                    <a:pt x="697" y="1380"/>
                  </a:cubicBezTo>
                  <a:cubicBezTo>
                    <a:pt x="697" y="1380"/>
                    <a:pt x="697" y="1380"/>
                    <a:pt x="697" y="1380"/>
                  </a:cubicBezTo>
                  <a:cubicBezTo>
                    <a:pt x="696" y="1389"/>
                    <a:pt x="690" y="1391"/>
                    <a:pt x="690" y="1397"/>
                  </a:cubicBezTo>
                  <a:cubicBezTo>
                    <a:pt x="690" y="1401"/>
                    <a:pt x="693" y="1404"/>
                    <a:pt x="697" y="1404"/>
                  </a:cubicBezTo>
                  <a:close/>
                  <a:moveTo>
                    <a:pt x="710" y="1361"/>
                  </a:moveTo>
                  <a:cubicBezTo>
                    <a:pt x="709" y="1370"/>
                    <a:pt x="703" y="1372"/>
                    <a:pt x="703" y="1378"/>
                  </a:cubicBezTo>
                  <a:cubicBezTo>
                    <a:pt x="703" y="1382"/>
                    <a:pt x="707" y="1385"/>
                    <a:pt x="710" y="1385"/>
                  </a:cubicBezTo>
                  <a:cubicBezTo>
                    <a:pt x="714" y="1385"/>
                    <a:pt x="717" y="1382"/>
                    <a:pt x="717" y="1378"/>
                  </a:cubicBezTo>
                  <a:cubicBezTo>
                    <a:pt x="717" y="1372"/>
                    <a:pt x="712" y="1370"/>
                    <a:pt x="711" y="1361"/>
                  </a:cubicBezTo>
                  <a:cubicBezTo>
                    <a:pt x="711" y="1361"/>
                    <a:pt x="710" y="1361"/>
                    <a:pt x="710" y="1361"/>
                  </a:cubicBezTo>
                  <a:close/>
                  <a:moveTo>
                    <a:pt x="691" y="1378"/>
                  </a:moveTo>
                  <a:cubicBezTo>
                    <a:pt x="691" y="1372"/>
                    <a:pt x="685" y="1370"/>
                    <a:pt x="684" y="1361"/>
                  </a:cubicBezTo>
                  <a:cubicBezTo>
                    <a:pt x="684" y="1361"/>
                    <a:pt x="684" y="1361"/>
                    <a:pt x="684" y="1361"/>
                  </a:cubicBezTo>
                  <a:cubicBezTo>
                    <a:pt x="683" y="1370"/>
                    <a:pt x="677" y="1372"/>
                    <a:pt x="677" y="1378"/>
                  </a:cubicBezTo>
                  <a:cubicBezTo>
                    <a:pt x="677" y="1382"/>
                    <a:pt x="680" y="1385"/>
                    <a:pt x="684" y="1385"/>
                  </a:cubicBezTo>
                  <a:cubicBezTo>
                    <a:pt x="688" y="1385"/>
                    <a:pt x="691" y="1382"/>
                    <a:pt x="691" y="1378"/>
                  </a:cubicBezTo>
                  <a:close/>
                  <a:moveTo>
                    <a:pt x="986" y="1794"/>
                  </a:moveTo>
                  <a:cubicBezTo>
                    <a:pt x="986" y="1768"/>
                    <a:pt x="986" y="1768"/>
                    <a:pt x="986" y="1768"/>
                  </a:cubicBezTo>
                  <a:cubicBezTo>
                    <a:pt x="986" y="1767"/>
                    <a:pt x="985" y="1765"/>
                    <a:pt x="985" y="1764"/>
                  </a:cubicBezTo>
                  <a:cubicBezTo>
                    <a:pt x="977" y="1757"/>
                    <a:pt x="977" y="1757"/>
                    <a:pt x="977" y="1757"/>
                  </a:cubicBezTo>
                  <a:cubicBezTo>
                    <a:pt x="977" y="1756"/>
                    <a:pt x="975" y="1755"/>
                    <a:pt x="974" y="1755"/>
                  </a:cubicBezTo>
                  <a:cubicBezTo>
                    <a:pt x="953" y="1755"/>
                    <a:pt x="953" y="1755"/>
                    <a:pt x="953" y="1755"/>
                  </a:cubicBezTo>
                  <a:cubicBezTo>
                    <a:pt x="952" y="1755"/>
                    <a:pt x="951" y="1756"/>
                    <a:pt x="951" y="1758"/>
                  </a:cubicBezTo>
                  <a:cubicBezTo>
                    <a:pt x="951" y="1794"/>
                    <a:pt x="951" y="1794"/>
                    <a:pt x="951" y="1794"/>
                  </a:cubicBezTo>
                  <a:cubicBezTo>
                    <a:pt x="951" y="1796"/>
                    <a:pt x="952" y="1797"/>
                    <a:pt x="953" y="1797"/>
                  </a:cubicBezTo>
                  <a:cubicBezTo>
                    <a:pt x="984" y="1797"/>
                    <a:pt x="984" y="1797"/>
                    <a:pt x="984" y="1797"/>
                  </a:cubicBezTo>
                  <a:cubicBezTo>
                    <a:pt x="985" y="1797"/>
                    <a:pt x="986" y="1796"/>
                    <a:pt x="986" y="1794"/>
                  </a:cubicBezTo>
                  <a:close/>
                  <a:moveTo>
                    <a:pt x="974" y="1759"/>
                  </a:moveTo>
                  <a:cubicBezTo>
                    <a:pt x="975" y="1759"/>
                    <a:pt x="975" y="1759"/>
                    <a:pt x="975" y="1759"/>
                  </a:cubicBezTo>
                  <a:cubicBezTo>
                    <a:pt x="982" y="1766"/>
                    <a:pt x="982" y="1766"/>
                    <a:pt x="982" y="1766"/>
                  </a:cubicBezTo>
                  <a:cubicBezTo>
                    <a:pt x="983" y="1766"/>
                    <a:pt x="983" y="1767"/>
                    <a:pt x="983" y="1767"/>
                  </a:cubicBezTo>
                  <a:cubicBezTo>
                    <a:pt x="974" y="1767"/>
                    <a:pt x="974" y="1767"/>
                    <a:pt x="974" y="1767"/>
                  </a:cubicBezTo>
                  <a:lnTo>
                    <a:pt x="974" y="1759"/>
                  </a:lnTo>
                  <a:close/>
                  <a:moveTo>
                    <a:pt x="983" y="1794"/>
                  </a:moveTo>
                  <a:cubicBezTo>
                    <a:pt x="954" y="1794"/>
                    <a:pt x="954" y="1794"/>
                    <a:pt x="954" y="1794"/>
                  </a:cubicBezTo>
                  <a:cubicBezTo>
                    <a:pt x="954" y="1758"/>
                    <a:pt x="954" y="1758"/>
                    <a:pt x="954" y="1758"/>
                  </a:cubicBezTo>
                  <a:cubicBezTo>
                    <a:pt x="971" y="1758"/>
                    <a:pt x="971" y="1758"/>
                    <a:pt x="971" y="1758"/>
                  </a:cubicBezTo>
                  <a:cubicBezTo>
                    <a:pt x="971" y="1768"/>
                    <a:pt x="971" y="1768"/>
                    <a:pt x="971" y="1768"/>
                  </a:cubicBezTo>
                  <a:cubicBezTo>
                    <a:pt x="971" y="1769"/>
                    <a:pt x="972" y="1770"/>
                    <a:pt x="974" y="1770"/>
                  </a:cubicBezTo>
                  <a:cubicBezTo>
                    <a:pt x="983" y="1770"/>
                    <a:pt x="983" y="1770"/>
                    <a:pt x="983" y="1770"/>
                  </a:cubicBezTo>
                  <a:lnTo>
                    <a:pt x="983" y="1794"/>
                  </a:lnTo>
                  <a:close/>
                  <a:moveTo>
                    <a:pt x="687" y="1054"/>
                  </a:moveTo>
                  <a:cubicBezTo>
                    <a:pt x="689" y="1054"/>
                    <a:pt x="690" y="1053"/>
                    <a:pt x="690" y="1051"/>
                  </a:cubicBezTo>
                  <a:cubicBezTo>
                    <a:pt x="690" y="1046"/>
                    <a:pt x="690" y="1046"/>
                    <a:pt x="690" y="1046"/>
                  </a:cubicBezTo>
                  <a:cubicBezTo>
                    <a:pt x="690" y="1044"/>
                    <a:pt x="689" y="1043"/>
                    <a:pt x="687" y="1043"/>
                  </a:cubicBezTo>
                  <a:cubicBezTo>
                    <a:pt x="685" y="1043"/>
                    <a:pt x="684" y="1044"/>
                    <a:pt x="684" y="1046"/>
                  </a:cubicBezTo>
                  <a:cubicBezTo>
                    <a:pt x="684" y="1051"/>
                    <a:pt x="684" y="1051"/>
                    <a:pt x="684" y="1051"/>
                  </a:cubicBezTo>
                  <a:cubicBezTo>
                    <a:pt x="684" y="1053"/>
                    <a:pt x="685" y="1054"/>
                    <a:pt x="687" y="1054"/>
                  </a:cubicBezTo>
                  <a:close/>
                  <a:moveTo>
                    <a:pt x="682" y="1049"/>
                  </a:moveTo>
                  <a:cubicBezTo>
                    <a:pt x="682" y="1049"/>
                    <a:pt x="681" y="1050"/>
                    <a:pt x="681" y="1050"/>
                  </a:cubicBezTo>
                  <a:cubicBezTo>
                    <a:pt x="681" y="1051"/>
                    <a:pt x="681" y="1051"/>
                    <a:pt x="681" y="1051"/>
                  </a:cubicBezTo>
                  <a:cubicBezTo>
                    <a:pt x="681" y="1054"/>
                    <a:pt x="683" y="1057"/>
                    <a:pt x="686" y="1057"/>
                  </a:cubicBezTo>
                  <a:cubicBezTo>
                    <a:pt x="686" y="1058"/>
                    <a:pt x="686" y="1058"/>
                    <a:pt x="686" y="1058"/>
                  </a:cubicBezTo>
                  <a:cubicBezTo>
                    <a:pt x="684" y="1058"/>
                    <a:pt x="684" y="1058"/>
                    <a:pt x="684" y="1058"/>
                  </a:cubicBezTo>
                  <a:cubicBezTo>
                    <a:pt x="683" y="1058"/>
                    <a:pt x="683" y="1058"/>
                    <a:pt x="683" y="1059"/>
                  </a:cubicBezTo>
                  <a:cubicBezTo>
                    <a:pt x="683" y="1059"/>
                    <a:pt x="683" y="1059"/>
                    <a:pt x="684" y="1059"/>
                  </a:cubicBezTo>
                  <a:cubicBezTo>
                    <a:pt x="690" y="1059"/>
                    <a:pt x="690" y="1059"/>
                    <a:pt x="690" y="1059"/>
                  </a:cubicBezTo>
                  <a:cubicBezTo>
                    <a:pt x="690" y="1059"/>
                    <a:pt x="691" y="1059"/>
                    <a:pt x="691" y="1059"/>
                  </a:cubicBezTo>
                  <a:cubicBezTo>
                    <a:pt x="691" y="1058"/>
                    <a:pt x="690" y="1058"/>
                    <a:pt x="690" y="1058"/>
                  </a:cubicBezTo>
                  <a:cubicBezTo>
                    <a:pt x="688" y="1058"/>
                    <a:pt x="688" y="1058"/>
                    <a:pt x="688" y="1058"/>
                  </a:cubicBezTo>
                  <a:cubicBezTo>
                    <a:pt x="688" y="1057"/>
                    <a:pt x="688" y="1057"/>
                    <a:pt x="688" y="1057"/>
                  </a:cubicBezTo>
                  <a:cubicBezTo>
                    <a:pt x="690" y="1057"/>
                    <a:pt x="693" y="1054"/>
                    <a:pt x="693" y="1051"/>
                  </a:cubicBezTo>
                  <a:cubicBezTo>
                    <a:pt x="693" y="1050"/>
                    <a:pt x="693" y="1050"/>
                    <a:pt x="693" y="1050"/>
                  </a:cubicBezTo>
                  <a:cubicBezTo>
                    <a:pt x="693" y="1050"/>
                    <a:pt x="692" y="1049"/>
                    <a:pt x="692" y="1049"/>
                  </a:cubicBezTo>
                  <a:cubicBezTo>
                    <a:pt x="692" y="1049"/>
                    <a:pt x="691" y="1050"/>
                    <a:pt x="691" y="1050"/>
                  </a:cubicBezTo>
                  <a:cubicBezTo>
                    <a:pt x="691" y="1051"/>
                    <a:pt x="691" y="1051"/>
                    <a:pt x="691" y="1051"/>
                  </a:cubicBezTo>
                  <a:cubicBezTo>
                    <a:pt x="691" y="1054"/>
                    <a:pt x="689" y="1056"/>
                    <a:pt x="687" y="1056"/>
                  </a:cubicBezTo>
                  <a:cubicBezTo>
                    <a:pt x="684" y="1056"/>
                    <a:pt x="682" y="1054"/>
                    <a:pt x="682" y="1051"/>
                  </a:cubicBezTo>
                  <a:cubicBezTo>
                    <a:pt x="682" y="1050"/>
                    <a:pt x="682" y="1050"/>
                    <a:pt x="682" y="1050"/>
                  </a:cubicBezTo>
                  <a:cubicBezTo>
                    <a:pt x="682" y="1050"/>
                    <a:pt x="682" y="1049"/>
                    <a:pt x="682" y="1049"/>
                  </a:cubicBezTo>
                  <a:close/>
                  <a:moveTo>
                    <a:pt x="889" y="1411"/>
                  </a:moveTo>
                  <a:cubicBezTo>
                    <a:pt x="893" y="1411"/>
                    <a:pt x="893" y="1411"/>
                    <a:pt x="893" y="1411"/>
                  </a:cubicBezTo>
                  <a:cubicBezTo>
                    <a:pt x="902" y="1402"/>
                    <a:pt x="902" y="1402"/>
                    <a:pt x="902" y="1402"/>
                  </a:cubicBezTo>
                  <a:cubicBezTo>
                    <a:pt x="907" y="1406"/>
                    <a:pt x="915" y="1406"/>
                    <a:pt x="921" y="1400"/>
                  </a:cubicBezTo>
                  <a:cubicBezTo>
                    <a:pt x="924" y="1397"/>
                    <a:pt x="924" y="1397"/>
                    <a:pt x="924" y="1397"/>
                  </a:cubicBezTo>
                  <a:cubicBezTo>
                    <a:pt x="921" y="1393"/>
                    <a:pt x="921" y="1393"/>
                    <a:pt x="921" y="1393"/>
                  </a:cubicBezTo>
                  <a:cubicBezTo>
                    <a:pt x="930" y="1384"/>
                    <a:pt x="930" y="1384"/>
                    <a:pt x="930" y="1384"/>
                  </a:cubicBezTo>
                  <a:cubicBezTo>
                    <a:pt x="931" y="1383"/>
                    <a:pt x="931" y="1381"/>
                    <a:pt x="930" y="1379"/>
                  </a:cubicBezTo>
                  <a:cubicBezTo>
                    <a:pt x="929" y="1378"/>
                    <a:pt x="927" y="1378"/>
                    <a:pt x="926" y="1379"/>
                  </a:cubicBezTo>
                  <a:cubicBezTo>
                    <a:pt x="916" y="1389"/>
                    <a:pt x="916" y="1389"/>
                    <a:pt x="916" y="1389"/>
                  </a:cubicBezTo>
                  <a:cubicBezTo>
                    <a:pt x="911" y="1383"/>
                    <a:pt x="911" y="1383"/>
                    <a:pt x="911" y="1383"/>
                  </a:cubicBezTo>
                  <a:cubicBezTo>
                    <a:pt x="920" y="1374"/>
                    <a:pt x="920" y="1374"/>
                    <a:pt x="920" y="1374"/>
                  </a:cubicBezTo>
                  <a:cubicBezTo>
                    <a:pt x="922" y="1373"/>
                    <a:pt x="922" y="1371"/>
                    <a:pt x="920" y="1370"/>
                  </a:cubicBezTo>
                  <a:cubicBezTo>
                    <a:pt x="919" y="1368"/>
                    <a:pt x="917" y="1368"/>
                    <a:pt x="916" y="1370"/>
                  </a:cubicBezTo>
                  <a:cubicBezTo>
                    <a:pt x="907" y="1379"/>
                    <a:pt x="907" y="1379"/>
                    <a:pt x="907" y="1379"/>
                  </a:cubicBezTo>
                  <a:cubicBezTo>
                    <a:pt x="903" y="1376"/>
                    <a:pt x="903" y="1376"/>
                    <a:pt x="903" y="1376"/>
                  </a:cubicBezTo>
                  <a:cubicBezTo>
                    <a:pt x="899" y="1379"/>
                    <a:pt x="899" y="1379"/>
                    <a:pt x="899" y="1379"/>
                  </a:cubicBezTo>
                  <a:cubicBezTo>
                    <a:pt x="894" y="1384"/>
                    <a:pt x="893" y="1392"/>
                    <a:pt x="897" y="1398"/>
                  </a:cubicBezTo>
                  <a:cubicBezTo>
                    <a:pt x="889" y="1407"/>
                    <a:pt x="889" y="1407"/>
                    <a:pt x="889" y="1407"/>
                  </a:cubicBezTo>
                  <a:lnTo>
                    <a:pt x="889" y="1411"/>
                  </a:lnTo>
                  <a:close/>
                  <a:moveTo>
                    <a:pt x="655" y="1537"/>
                  </a:moveTo>
                  <a:cubicBezTo>
                    <a:pt x="653" y="1537"/>
                    <a:pt x="651" y="1539"/>
                    <a:pt x="651" y="1542"/>
                  </a:cubicBezTo>
                  <a:cubicBezTo>
                    <a:pt x="651" y="1571"/>
                    <a:pt x="651" y="1571"/>
                    <a:pt x="651" y="1571"/>
                  </a:cubicBezTo>
                  <a:cubicBezTo>
                    <a:pt x="651" y="1573"/>
                    <a:pt x="653" y="1575"/>
                    <a:pt x="655" y="1575"/>
                  </a:cubicBezTo>
                  <a:cubicBezTo>
                    <a:pt x="678" y="1575"/>
                    <a:pt x="678" y="1575"/>
                    <a:pt x="678" y="1575"/>
                  </a:cubicBezTo>
                  <a:cubicBezTo>
                    <a:pt x="680" y="1575"/>
                    <a:pt x="682" y="1573"/>
                    <a:pt x="682" y="1571"/>
                  </a:cubicBezTo>
                  <a:cubicBezTo>
                    <a:pt x="682" y="1542"/>
                    <a:pt x="682" y="1542"/>
                    <a:pt x="682" y="1542"/>
                  </a:cubicBezTo>
                  <a:cubicBezTo>
                    <a:pt x="682" y="1539"/>
                    <a:pt x="680" y="1537"/>
                    <a:pt x="678" y="1537"/>
                  </a:cubicBezTo>
                  <a:lnTo>
                    <a:pt x="655" y="1537"/>
                  </a:lnTo>
                  <a:close/>
                  <a:moveTo>
                    <a:pt x="666" y="1573"/>
                  </a:moveTo>
                  <a:cubicBezTo>
                    <a:pt x="665" y="1573"/>
                    <a:pt x="665" y="1573"/>
                    <a:pt x="665" y="1572"/>
                  </a:cubicBezTo>
                  <a:cubicBezTo>
                    <a:pt x="665" y="1571"/>
                    <a:pt x="665" y="1570"/>
                    <a:pt x="666" y="1570"/>
                  </a:cubicBezTo>
                  <a:cubicBezTo>
                    <a:pt x="667" y="1570"/>
                    <a:pt x="668" y="1571"/>
                    <a:pt x="668" y="1572"/>
                  </a:cubicBezTo>
                  <a:cubicBezTo>
                    <a:pt x="668" y="1573"/>
                    <a:pt x="667" y="1573"/>
                    <a:pt x="666" y="1573"/>
                  </a:cubicBezTo>
                  <a:close/>
                  <a:moveTo>
                    <a:pt x="678" y="1542"/>
                  </a:moveTo>
                  <a:cubicBezTo>
                    <a:pt x="678" y="1567"/>
                    <a:pt x="678" y="1567"/>
                    <a:pt x="678" y="1567"/>
                  </a:cubicBezTo>
                  <a:cubicBezTo>
                    <a:pt x="678" y="1568"/>
                    <a:pt x="678" y="1568"/>
                    <a:pt x="678" y="1568"/>
                  </a:cubicBezTo>
                  <a:cubicBezTo>
                    <a:pt x="655" y="1568"/>
                    <a:pt x="655" y="1568"/>
                    <a:pt x="655" y="1568"/>
                  </a:cubicBezTo>
                  <a:cubicBezTo>
                    <a:pt x="655" y="1568"/>
                    <a:pt x="654" y="1568"/>
                    <a:pt x="654" y="1567"/>
                  </a:cubicBezTo>
                  <a:cubicBezTo>
                    <a:pt x="654" y="1542"/>
                    <a:pt x="654" y="1542"/>
                    <a:pt x="654" y="1542"/>
                  </a:cubicBezTo>
                  <a:cubicBezTo>
                    <a:pt x="654" y="1541"/>
                    <a:pt x="655" y="1541"/>
                    <a:pt x="655" y="1541"/>
                  </a:cubicBezTo>
                  <a:cubicBezTo>
                    <a:pt x="678" y="1541"/>
                    <a:pt x="678" y="1541"/>
                    <a:pt x="678" y="1541"/>
                  </a:cubicBezTo>
                  <a:cubicBezTo>
                    <a:pt x="678" y="1541"/>
                    <a:pt x="678" y="1541"/>
                    <a:pt x="678" y="1542"/>
                  </a:cubicBezTo>
                  <a:close/>
                  <a:moveTo>
                    <a:pt x="913" y="1450"/>
                  </a:moveTo>
                  <a:cubicBezTo>
                    <a:pt x="913" y="1469"/>
                    <a:pt x="913" y="1469"/>
                    <a:pt x="913" y="1469"/>
                  </a:cubicBezTo>
                  <a:cubicBezTo>
                    <a:pt x="913" y="1472"/>
                    <a:pt x="911" y="1474"/>
                    <a:pt x="908" y="1474"/>
                  </a:cubicBezTo>
                  <a:cubicBezTo>
                    <a:pt x="906" y="1474"/>
                    <a:pt x="904" y="1472"/>
                    <a:pt x="904" y="1469"/>
                  </a:cubicBezTo>
                  <a:cubicBezTo>
                    <a:pt x="904" y="1468"/>
                    <a:pt x="903" y="1467"/>
                    <a:pt x="902" y="1467"/>
                  </a:cubicBezTo>
                  <a:cubicBezTo>
                    <a:pt x="901" y="1467"/>
                    <a:pt x="900" y="1468"/>
                    <a:pt x="900" y="1469"/>
                  </a:cubicBezTo>
                  <a:cubicBezTo>
                    <a:pt x="900" y="1474"/>
                    <a:pt x="904" y="1478"/>
                    <a:pt x="908" y="1478"/>
                  </a:cubicBezTo>
                  <a:cubicBezTo>
                    <a:pt x="913" y="1478"/>
                    <a:pt x="917" y="1474"/>
                    <a:pt x="917" y="1469"/>
                  </a:cubicBezTo>
                  <a:cubicBezTo>
                    <a:pt x="917" y="1450"/>
                    <a:pt x="917" y="1450"/>
                    <a:pt x="917" y="1450"/>
                  </a:cubicBezTo>
                  <a:cubicBezTo>
                    <a:pt x="916" y="1450"/>
                    <a:pt x="915" y="1450"/>
                    <a:pt x="915" y="1450"/>
                  </a:cubicBezTo>
                  <a:cubicBezTo>
                    <a:pt x="914" y="1450"/>
                    <a:pt x="913" y="1450"/>
                    <a:pt x="913" y="1450"/>
                  </a:cubicBezTo>
                  <a:close/>
                  <a:moveTo>
                    <a:pt x="915" y="1431"/>
                  </a:moveTo>
                  <a:cubicBezTo>
                    <a:pt x="902" y="1431"/>
                    <a:pt x="890" y="1438"/>
                    <a:pt x="887" y="1451"/>
                  </a:cubicBezTo>
                  <a:cubicBezTo>
                    <a:pt x="887" y="1451"/>
                    <a:pt x="887" y="1451"/>
                    <a:pt x="887" y="1451"/>
                  </a:cubicBezTo>
                  <a:cubicBezTo>
                    <a:pt x="887" y="1451"/>
                    <a:pt x="887" y="1452"/>
                    <a:pt x="888" y="1452"/>
                  </a:cubicBezTo>
                  <a:cubicBezTo>
                    <a:pt x="888" y="1452"/>
                    <a:pt x="889" y="1452"/>
                    <a:pt x="889" y="1452"/>
                  </a:cubicBezTo>
                  <a:cubicBezTo>
                    <a:pt x="891" y="1450"/>
                    <a:pt x="893" y="1449"/>
                    <a:pt x="895" y="1449"/>
                  </a:cubicBezTo>
                  <a:cubicBezTo>
                    <a:pt x="898" y="1449"/>
                    <a:pt x="901" y="1451"/>
                    <a:pt x="903" y="1453"/>
                  </a:cubicBezTo>
                  <a:cubicBezTo>
                    <a:pt x="903" y="1454"/>
                    <a:pt x="904" y="1454"/>
                    <a:pt x="904" y="1455"/>
                  </a:cubicBezTo>
                  <a:cubicBezTo>
                    <a:pt x="904" y="1455"/>
                    <a:pt x="905" y="1455"/>
                    <a:pt x="905" y="1455"/>
                  </a:cubicBezTo>
                  <a:cubicBezTo>
                    <a:pt x="905" y="1455"/>
                    <a:pt x="906" y="1455"/>
                    <a:pt x="906" y="1455"/>
                  </a:cubicBezTo>
                  <a:cubicBezTo>
                    <a:pt x="906" y="1454"/>
                    <a:pt x="907" y="1454"/>
                    <a:pt x="907" y="1453"/>
                  </a:cubicBezTo>
                  <a:cubicBezTo>
                    <a:pt x="909" y="1451"/>
                    <a:pt x="912" y="1449"/>
                    <a:pt x="915" y="1449"/>
                  </a:cubicBezTo>
                  <a:cubicBezTo>
                    <a:pt x="918" y="1449"/>
                    <a:pt x="921" y="1451"/>
                    <a:pt x="922" y="1453"/>
                  </a:cubicBezTo>
                  <a:cubicBezTo>
                    <a:pt x="923" y="1454"/>
                    <a:pt x="923" y="1454"/>
                    <a:pt x="923" y="1455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26" y="1454"/>
                    <a:pt x="926" y="1454"/>
                    <a:pt x="926" y="1453"/>
                  </a:cubicBezTo>
                  <a:cubicBezTo>
                    <a:pt x="928" y="1451"/>
                    <a:pt x="931" y="1449"/>
                    <a:pt x="934" y="1449"/>
                  </a:cubicBezTo>
                  <a:cubicBezTo>
                    <a:pt x="937" y="1449"/>
                    <a:pt x="939" y="1450"/>
                    <a:pt x="941" y="1452"/>
                  </a:cubicBezTo>
                  <a:cubicBezTo>
                    <a:pt x="941" y="1452"/>
                    <a:pt x="941" y="1452"/>
                    <a:pt x="941" y="1452"/>
                  </a:cubicBezTo>
                  <a:cubicBezTo>
                    <a:pt x="942" y="1452"/>
                    <a:pt x="942" y="1451"/>
                    <a:pt x="942" y="1451"/>
                  </a:cubicBezTo>
                  <a:cubicBezTo>
                    <a:pt x="942" y="1451"/>
                    <a:pt x="942" y="1451"/>
                    <a:pt x="942" y="1451"/>
                  </a:cubicBezTo>
                  <a:cubicBezTo>
                    <a:pt x="939" y="1438"/>
                    <a:pt x="927" y="1431"/>
                    <a:pt x="915" y="1431"/>
                  </a:cubicBezTo>
                  <a:close/>
                  <a:moveTo>
                    <a:pt x="915" y="1425"/>
                  </a:moveTo>
                  <a:cubicBezTo>
                    <a:pt x="914" y="1425"/>
                    <a:pt x="913" y="1425"/>
                    <a:pt x="913" y="1427"/>
                  </a:cubicBezTo>
                  <a:cubicBezTo>
                    <a:pt x="913" y="1430"/>
                    <a:pt x="913" y="1430"/>
                    <a:pt x="913" y="1430"/>
                  </a:cubicBezTo>
                  <a:cubicBezTo>
                    <a:pt x="913" y="1430"/>
                    <a:pt x="914" y="1430"/>
                    <a:pt x="915" y="1430"/>
                  </a:cubicBezTo>
                  <a:cubicBezTo>
                    <a:pt x="915" y="1430"/>
                    <a:pt x="916" y="1430"/>
                    <a:pt x="917" y="1430"/>
                  </a:cubicBezTo>
                  <a:cubicBezTo>
                    <a:pt x="917" y="1427"/>
                    <a:pt x="917" y="1427"/>
                    <a:pt x="917" y="1427"/>
                  </a:cubicBezTo>
                  <a:cubicBezTo>
                    <a:pt x="917" y="1425"/>
                    <a:pt x="916" y="1425"/>
                    <a:pt x="915" y="1425"/>
                  </a:cubicBezTo>
                  <a:close/>
                  <a:moveTo>
                    <a:pt x="840" y="1433"/>
                  </a:moveTo>
                  <a:cubicBezTo>
                    <a:pt x="843" y="1433"/>
                    <a:pt x="843" y="1433"/>
                    <a:pt x="843" y="1433"/>
                  </a:cubicBezTo>
                  <a:cubicBezTo>
                    <a:pt x="843" y="1436"/>
                    <a:pt x="846" y="1438"/>
                    <a:pt x="849" y="1438"/>
                  </a:cubicBezTo>
                  <a:cubicBezTo>
                    <a:pt x="852" y="1438"/>
                    <a:pt x="854" y="1436"/>
                    <a:pt x="854" y="1433"/>
                  </a:cubicBezTo>
                  <a:cubicBezTo>
                    <a:pt x="862" y="1433"/>
                    <a:pt x="862" y="1433"/>
                    <a:pt x="862" y="1433"/>
                  </a:cubicBezTo>
                  <a:cubicBezTo>
                    <a:pt x="862" y="1436"/>
                    <a:pt x="865" y="1438"/>
                    <a:pt x="868" y="1438"/>
                  </a:cubicBezTo>
                  <a:cubicBezTo>
                    <a:pt x="871" y="1438"/>
                    <a:pt x="874" y="1436"/>
                    <a:pt x="874" y="1433"/>
                  </a:cubicBezTo>
                  <a:cubicBezTo>
                    <a:pt x="878" y="1433"/>
                    <a:pt x="878" y="1433"/>
                    <a:pt x="878" y="1433"/>
                  </a:cubicBezTo>
                  <a:cubicBezTo>
                    <a:pt x="879" y="1433"/>
                    <a:pt x="879" y="1432"/>
                    <a:pt x="879" y="1431"/>
                  </a:cubicBezTo>
                  <a:cubicBezTo>
                    <a:pt x="879" y="1406"/>
                    <a:pt x="879" y="1406"/>
                    <a:pt x="879" y="1406"/>
                  </a:cubicBezTo>
                  <a:cubicBezTo>
                    <a:pt x="879" y="1405"/>
                    <a:pt x="879" y="1405"/>
                    <a:pt x="878" y="1405"/>
                  </a:cubicBezTo>
                  <a:cubicBezTo>
                    <a:pt x="853" y="1405"/>
                    <a:pt x="853" y="1405"/>
                    <a:pt x="853" y="1405"/>
                  </a:cubicBezTo>
                  <a:cubicBezTo>
                    <a:pt x="852" y="1405"/>
                    <a:pt x="851" y="1405"/>
                    <a:pt x="851" y="1406"/>
                  </a:cubicBezTo>
                  <a:cubicBezTo>
                    <a:pt x="851" y="1413"/>
                    <a:pt x="851" y="1413"/>
                    <a:pt x="851" y="1413"/>
                  </a:cubicBezTo>
                  <a:cubicBezTo>
                    <a:pt x="848" y="1413"/>
                    <a:pt x="848" y="1413"/>
                    <a:pt x="848" y="1413"/>
                  </a:cubicBezTo>
                  <a:cubicBezTo>
                    <a:pt x="847" y="1413"/>
                    <a:pt x="846" y="1414"/>
                    <a:pt x="846" y="1414"/>
                  </a:cubicBezTo>
                  <a:cubicBezTo>
                    <a:pt x="841" y="1418"/>
                    <a:pt x="841" y="1418"/>
                    <a:pt x="841" y="1418"/>
                  </a:cubicBezTo>
                  <a:cubicBezTo>
                    <a:pt x="841" y="1419"/>
                    <a:pt x="840" y="1420"/>
                    <a:pt x="840" y="1421"/>
                  </a:cubicBezTo>
                  <a:cubicBezTo>
                    <a:pt x="840" y="1430"/>
                    <a:pt x="840" y="1430"/>
                    <a:pt x="840" y="1430"/>
                  </a:cubicBezTo>
                  <a:cubicBezTo>
                    <a:pt x="840" y="1430"/>
                    <a:pt x="839" y="1430"/>
                    <a:pt x="839" y="1431"/>
                  </a:cubicBezTo>
                  <a:cubicBezTo>
                    <a:pt x="839" y="1432"/>
                    <a:pt x="840" y="1433"/>
                    <a:pt x="840" y="1433"/>
                  </a:cubicBezTo>
                  <a:close/>
                  <a:moveTo>
                    <a:pt x="868" y="1435"/>
                  </a:moveTo>
                  <a:cubicBezTo>
                    <a:pt x="866" y="1435"/>
                    <a:pt x="865" y="1434"/>
                    <a:pt x="865" y="1433"/>
                  </a:cubicBezTo>
                  <a:cubicBezTo>
                    <a:pt x="865" y="1431"/>
                    <a:pt x="866" y="1430"/>
                    <a:pt x="868" y="1430"/>
                  </a:cubicBezTo>
                  <a:cubicBezTo>
                    <a:pt x="870" y="1430"/>
                    <a:pt x="871" y="1431"/>
                    <a:pt x="871" y="1433"/>
                  </a:cubicBezTo>
                  <a:cubicBezTo>
                    <a:pt x="871" y="1434"/>
                    <a:pt x="870" y="1435"/>
                    <a:pt x="868" y="1435"/>
                  </a:cubicBezTo>
                  <a:close/>
                  <a:moveTo>
                    <a:pt x="857" y="1414"/>
                  </a:moveTo>
                  <a:cubicBezTo>
                    <a:pt x="857" y="1413"/>
                    <a:pt x="857" y="1413"/>
                    <a:pt x="858" y="1413"/>
                  </a:cubicBezTo>
                  <a:cubicBezTo>
                    <a:pt x="862" y="1413"/>
                    <a:pt x="862" y="1413"/>
                    <a:pt x="862" y="1413"/>
                  </a:cubicBezTo>
                  <a:cubicBezTo>
                    <a:pt x="862" y="1408"/>
                    <a:pt x="862" y="1408"/>
                    <a:pt x="862" y="1408"/>
                  </a:cubicBezTo>
                  <a:cubicBezTo>
                    <a:pt x="862" y="1408"/>
                    <a:pt x="863" y="1408"/>
                    <a:pt x="863" y="1408"/>
                  </a:cubicBezTo>
                  <a:cubicBezTo>
                    <a:pt x="867" y="1408"/>
                    <a:pt x="867" y="1408"/>
                    <a:pt x="867" y="1408"/>
                  </a:cubicBezTo>
                  <a:cubicBezTo>
                    <a:pt x="868" y="1408"/>
                    <a:pt x="868" y="1408"/>
                    <a:pt x="868" y="1408"/>
                  </a:cubicBezTo>
                  <a:cubicBezTo>
                    <a:pt x="868" y="1413"/>
                    <a:pt x="868" y="1413"/>
                    <a:pt x="868" y="1413"/>
                  </a:cubicBezTo>
                  <a:cubicBezTo>
                    <a:pt x="873" y="1413"/>
                    <a:pt x="873" y="1413"/>
                    <a:pt x="873" y="1413"/>
                  </a:cubicBezTo>
                  <a:cubicBezTo>
                    <a:pt x="873" y="1413"/>
                    <a:pt x="874" y="1413"/>
                    <a:pt x="874" y="1414"/>
                  </a:cubicBezTo>
                  <a:cubicBezTo>
                    <a:pt x="874" y="1418"/>
                    <a:pt x="874" y="1418"/>
                    <a:pt x="874" y="1418"/>
                  </a:cubicBezTo>
                  <a:cubicBezTo>
                    <a:pt x="874" y="1418"/>
                    <a:pt x="873" y="1419"/>
                    <a:pt x="873" y="1419"/>
                  </a:cubicBezTo>
                  <a:cubicBezTo>
                    <a:pt x="868" y="1419"/>
                    <a:pt x="868" y="1419"/>
                    <a:pt x="868" y="1419"/>
                  </a:cubicBezTo>
                  <a:cubicBezTo>
                    <a:pt x="868" y="1424"/>
                    <a:pt x="868" y="1424"/>
                    <a:pt x="868" y="1424"/>
                  </a:cubicBezTo>
                  <a:cubicBezTo>
                    <a:pt x="868" y="1424"/>
                    <a:pt x="868" y="1424"/>
                    <a:pt x="867" y="1424"/>
                  </a:cubicBezTo>
                  <a:cubicBezTo>
                    <a:pt x="863" y="1424"/>
                    <a:pt x="863" y="1424"/>
                    <a:pt x="863" y="1424"/>
                  </a:cubicBezTo>
                  <a:cubicBezTo>
                    <a:pt x="863" y="1424"/>
                    <a:pt x="862" y="1424"/>
                    <a:pt x="862" y="1424"/>
                  </a:cubicBezTo>
                  <a:cubicBezTo>
                    <a:pt x="862" y="1419"/>
                    <a:pt x="862" y="1419"/>
                    <a:pt x="862" y="1419"/>
                  </a:cubicBezTo>
                  <a:cubicBezTo>
                    <a:pt x="858" y="1419"/>
                    <a:pt x="858" y="1419"/>
                    <a:pt x="858" y="1419"/>
                  </a:cubicBezTo>
                  <a:cubicBezTo>
                    <a:pt x="857" y="1419"/>
                    <a:pt x="857" y="1418"/>
                    <a:pt x="857" y="1418"/>
                  </a:cubicBezTo>
                  <a:lnTo>
                    <a:pt x="857" y="1414"/>
                  </a:lnTo>
                  <a:close/>
                  <a:moveTo>
                    <a:pt x="849" y="1435"/>
                  </a:moveTo>
                  <a:cubicBezTo>
                    <a:pt x="847" y="1435"/>
                    <a:pt x="846" y="1434"/>
                    <a:pt x="846" y="1433"/>
                  </a:cubicBezTo>
                  <a:cubicBezTo>
                    <a:pt x="846" y="1431"/>
                    <a:pt x="847" y="1430"/>
                    <a:pt x="849" y="1430"/>
                  </a:cubicBezTo>
                  <a:cubicBezTo>
                    <a:pt x="850" y="1430"/>
                    <a:pt x="851" y="1431"/>
                    <a:pt x="851" y="1433"/>
                  </a:cubicBezTo>
                  <a:cubicBezTo>
                    <a:pt x="851" y="1434"/>
                    <a:pt x="850" y="1435"/>
                    <a:pt x="849" y="1435"/>
                  </a:cubicBezTo>
                  <a:close/>
                  <a:moveTo>
                    <a:pt x="843" y="1421"/>
                  </a:moveTo>
                  <a:cubicBezTo>
                    <a:pt x="843" y="1421"/>
                    <a:pt x="843" y="1420"/>
                    <a:pt x="843" y="1420"/>
                  </a:cubicBezTo>
                  <a:cubicBezTo>
                    <a:pt x="847" y="1416"/>
                    <a:pt x="847" y="1416"/>
                    <a:pt x="847" y="1416"/>
                  </a:cubicBezTo>
                  <a:cubicBezTo>
                    <a:pt x="848" y="1416"/>
                    <a:pt x="848" y="1416"/>
                    <a:pt x="848" y="1416"/>
                  </a:cubicBezTo>
                  <a:cubicBezTo>
                    <a:pt x="851" y="1416"/>
                    <a:pt x="851" y="1416"/>
                    <a:pt x="851" y="1416"/>
                  </a:cubicBezTo>
                  <a:cubicBezTo>
                    <a:pt x="851" y="1421"/>
                    <a:pt x="851" y="1421"/>
                    <a:pt x="851" y="1421"/>
                  </a:cubicBezTo>
                  <a:cubicBezTo>
                    <a:pt x="843" y="1421"/>
                    <a:pt x="843" y="1421"/>
                    <a:pt x="843" y="1421"/>
                  </a:cubicBezTo>
                  <a:close/>
                  <a:moveTo>
                    <a:pt x="1057" y="2013"/>
                  </a:moveTo>
                  <a:cubicBezTo>
                    <a:pt x="1058" y="2013"/>
                    <a:pt x="1059" y="2011"/>
                    <a:pt x="1059" y="2010"/>
                  </a:cubicBezTo>
                  <a:cubicBezTo>
                    <a:pt x="1059" y="2008"/>
                    <a:pt x="1059" y="2008"/>
                    <a:pt x="1059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8"/>
                    <a:pt x="1061" y="2008"/>
                    <a:pt x="1061" y="2008"/>
                  </a:cubicBezTo>
                  <a:cubicBezTo>
                    <a:pt x="1061" y="2003"/>
                    <a:pt x="1061" y="2003"/>
                    <a:pt x="1061" y="2003"/>
                  </a:cubicBezTo>
                  <a:cubicBezTo>
                    <a:pt x="1061" y="2001"/>
                    <a:pt x="1060" y="2000"/>
                    <a:pt x="1058" y="2000"/>
                  </a:cubicBezTo>
                  <a:cubicBezTo>
                    <a:pt x="1058" y="2000"/>
                    <a:pt x="1058" y="2000"/>
                    <a:pt x="1058" y="2000"/>
                  </a:cubicBezTo>
                  <a:cubicBezTo>
                    <a:pt x="1056" y="1994"/>
                    <a:pt x="1056" y="1994"/>
                    <a:pt x="1056" y="1994"/>
                  </a:cubicBezTo>
                  <a:cubicBezTo>
                    <a:pt x="1056" y="1992"/>
                    <a:pt x="1054" y="1991"/>
                    <a:pt x="1052" y="1991"/>
                  </a:cubicBezTo>
                  <a:cubicBezTo>
                    <a:pt x="1042" y="1991"/>
                    <a:pt x="1042" y="1991"/>
                    <a:pt x="1042" y="1991"/>
                  </a:cubicBezTo>
                  <a:cubicBezTo>
                    <a:pt x="1040" y="1991"/>
                    <a:pt x="1038" y="1992"/>
                    <a:pt x="1038" y="1994"/>
                  </a:cubicBezTo>
                  <a:cubicBezTo>
                    <a:pt x="1037" y="2000"/>
                    <a:pt x="1037" y="2000"/>
                    <a:pt x="1037" y="2000"/>
                  </a:cubicBezTo>
                  <a:cubicBezTo>
                    <a:pt x="1036" y="2000"/>
                    <a:pt x="1036" y="2000"/>
                    <a:pt x="1036" y="2000"/>
                  </a:cubicBezTo>
                  <a:cubicBezTo>
                    <a:pt x="1035" y="2000"/>
                    <a:pt x="1033" y="2001"/>
                    <a:pt x="1033" y="2003"/>
                  </a:cubicBezTo>
                  <a:cubicBezTo>
                    <a:pt x="1033" y="2008"/>
                    <a:pt x="1033" y="2008"/>
                    <a:pt x="1033" y="2008"/>
                  </a:cubicBezTo>
                  <a:cubicBezTo>
                    <a:pt x="1033" y="2008"/>
                    <a:pt x="1033" y="2008"/>
                    <a:pt x="1034" y="2008"/>
                  </a:cubicBezTo>
                  <a:cubicBezTo>
                    <a:pt x="1035" y="2008"/>
                    <a:pt x="1035" y="2008"/>
                    <a:pt x="1035" y="2008"/>
                  </a:cubicBezTo>
                  <a:cubicBezTo>
                    <a:pt x="1035" y="2010"/>
                    <a:pt x="1035" y="2010"/>
                    <a:pt x="1035" y="2010"/>
                  </a:cubicBezTo>
                  <a:cubicBezTo>
                    <a:pt x="1035" y="2011"/>
                    <a:pt x="1036" y="2013"/>
                    <a:pt x="1038" y="2013"/>
                  </a:cubicBezTo>
                  <a:cubicBezTo>
                    <a:pt x="1039" y="2013"/>
                    <a:pt x="1040" y="2011"/>
                    <a:pt x="1040" y="2010"/>
                  </a:cubicBezTo>
                  <a:cubicBezTo>
                    <a:pt x="1040" y="2008"/>
                    <a:pt x="1040" y="2008"/>
                    <a:pt x="1040" y="2008"/>
                  </a:cubicBezTo>
                  <a:cubicBezTo>
                    <a:pt x="1054" y="2008"/>
                    <a:pt x="1054" y="2008"/>
                    <a:pt x="1054" y="2008"/>
                  </a:cubicBezTo>
                  <a:cubicBezTo>
                    <a:pt x="1054" y="2010"/>
                    <a:pt x="1054" y="2010"/>
                    <a:pt x="1054" y="2010"/>
                  </a:cubicBezTo>
                  <a:cubicBezTo>
                    <a:pt x="1054" y="2011"/>
                    <a:pt x="1055" y="2013"/>
                    <a:pt x="1057" y="2013"/>
                  </a:cubicBezTo>
                  <a:close/>
                  <a:moveTo>
                    <a:pt x="1038" y="2006"/>
                  </a:moveTo>
                  <a:cubicBezTo>
                    <a:pt x="1036" y="2006"/>
                    <a:pt x="1035" y="2005"/>
                    <a:pt x="1035" y="2004"/>
                  </a:cubicBezTo>
                  <a:cubicBezTo>
                    <a:pt x="1035" y="2003"/>
                    <a:pt x="1036" y="2002"/>
                    <a:pt x="1038" y="2002"/>
                  </a:cubicBezTo>
                  <a:cubicBezTo>
                    <a:pt x="1039" y="2002"/>
                    <a:pt x="1040" y="2003"/>
                    <a:pt x="1040" y="2004"/>
                  </a:cubicBezTo>
                  <a:cubicBezTo>
                    <a:pt x="1040" y="2005"/>
                    <a:pt x="1039" y="2006"/>
                    <a:pt x="1038" y="2006"/>
                  </a:cubicBezTo>
                  <a:close/>
                  <a:moveTo>
                    <a:pt x="1040" y="2000"/>
                  </a:moveTo>
                  <a:cubicBezTo>
                    <a:pt x="1041" y="1995"/>
                    <a:pt x="1041" y="1995"/>
                    <a:pt x="1041" y="1995"/>
                  </a:cubicBezTo>
                  <a:cubicBezTo>
                    <a:pt x="1041" y="1994"/>
                    <a:pt x="1042" y="1994"/>
                    <a:pt x="1042" y="1994"/>
                  </a:cubicBezTo>
                  <a:cubicBezTo>
                    <a:pt x="1052" y="1994"/>
                    <a:pt x="1052" y="1994"/>
                    <a:pt x="1052" y="1994"/>
                  </a:cubicBezTo>
                  <a:cubicBezTo>
                    <a:pt x="1053" y="1994"/>
                    <a:pt x="1053" y="1994"/>
                    <a:pt x="1053" y="1995"/>
                  </a:cubicBezTo>
                  <a:cubicBezTo>
                    <a:pt x="1054" y="2000"/>
                    <a:pt x="1054" y="2000"/>
                    <a:pt x="1054" y="2000"/>
                  </a:cubicBezTo>
                  <a:lnTo>
                    <a:pt x="1040" y="2000"/>
                  </a:lnTo>
                  <a:close/>
                  <a:moveTo>
                    <a:pt x="1057" y="2002"/>
                  </a:moveTo>
                  <a:cubicBezTo>
                    <a:pt x="1058" y="2002"/>
                    <a:pt x="1059" y="2003"/>
                    <a:pt x="1059" y="2004"/>
                  </a:cubicBezTo>
                  <a:cubicBezTo>
                    <a:pt x="1059" y="2005"/>
                    <a:pt x="1058" y="2006"/>
                    <a:pt x="1057" y="2006"/>
                  </a:cubicBezTo>
                  <a:cubicBezTo>
                    <a:pt x="1056" y="2006"/>
                    <a:pt x="1055" y="2005"/>
                    <a:pt x="1055" y="2004"/>
                  </a:cubicBezTo>
                  <a:cubicBezTo>
                    <a:pt x="1055" y="2003"/>
                    <a:pt x="1056" y="2002"/>
                    <a:pt x="1057" y="2002"/>
                  </a:cubicBezTo>
                  <a:close/>
                  <a:moveTo>
                    <a:pt x="597" y="1667"/>
                  </a:moveTo>
                  <a:cubicBezTo>
                    <a:pt x="597" y="1688"/>
                    <a:pt x="597" y="1688"/>
                    <a:pt x="597" y="1688"/>
                  </a:cubicBezTo>
                  <a:cubicBezTo>
                    <a:pt x="595" y="1688"/>
                    <a:pt x="595" y="1688"/>
                    <a:pt x="595" y="1688"/>
                  </a:cubicBezTo>
                  <a:cubicBezTo>
                    <a:pt x="594" y="1688"/>
                    <a:pt x="593" y="1688"/>
                    <a:pt x="593" y="1689"/>
                  </a:cubicBezTo>
                  <a:cubicBezTo>
                    <a:pt x="593" y="1691"/>
                    <a:pt x="593" y="1691"/>
                    <a:pt x="593" y="1691"/>
                  </a:cubicBezTo>
                  <a:cubicBezTo>
                    <a:pt x="637" y="1691"/>
                    <a:pt x="637" y="1691"/>
                    <a:pt x="637" y="1691"/>
                  </a:cubicBezTo>
                  <a:cubicBezTo>
                    <a:pt x="637" y="1689"/>
                    <a:pt x="637" y="1689"/>
                    <a:pt x="637" y="1689"/>
                  </a:cubicBezTo>
                  <a:cubicBezTo>
                    <a:pt x="637" y="1688"/>
                    <a:pt x="637" y="1688"/>
                    <a:pt x="636" y="1688"/>
                  </a:cubicBezTo>
                  <a:cubicBezTo>
                    <a:pt x="634" y="1688"/>
                    <a:pt x="634" y="1688"/>
                    <a:pt x="634" y="1688"/>
                  </a:cubicBezTo>
                  <a:cubicBezTo>
                    <a:pt x="634" y="1667"/>
                    <a:pt x="634" y="1667"/>
                    <a:pt x="634" y="1667"/>
                  </a:cubicBezTo>
                  <a:cubicBezTo>
                    <a:pt x="627" y="1667"/>
                    <a:pt x="627" y="1667"/>
                    <a:pt x="627" y="1667"/>
                  </a:cubicBezTo>
                  <a:cubicBezTo>
                    <a:pt x="627" y="1688"/>
                    <a:pt x="627" y="1688"/>
                    <a:pt x="627" y="1688"/>
                  </a:cubicBezTo>
                  <a:cubicBezTo>
                    <a:pt x="624" y="1688"/>
                    <a:pt x="624" y="1688"/>
                    <a:pt x="624" y="1688"/>
                  </a:cubicBezTo>
                  <a:cubicBezTo>
                    <a:pt x="624" y="1667"/>
                    <a:pt x="624" y="1667"/>
                    <a:pt x="624" y="1667"/>
                  </a:cubicBezTo>
                  <a:cubicBezTo>
                    <a:pt x="617" y="1667"/>
                    <a:pt x="617" y="1667"/>
                    <a:pt x="617" y="1667"/>
                  </a:cubicBezTo>
                  <a:cubicBezTo>
                    <a:pt x="617" y="1688"/>
                    <a:pt x="617" y="1688"/>
                    <a:pt x="617" y="1688"/>
                  </a:cubicBezTo>
                  <a:cubicBezTo>
                    <a:pt x="614" y="1688"/>
                    <a:pt x="614" y="1688"/>
                    <a:pt x="614" y="1688"/>
                  </a:cubicBezTo>
                  <a:cubicBezTo>
                    <a:pt x="614" y="1667"/>
                    <a:pt x="614" y="1667"/>
                    <a:pt x="614" y="1667"/>
                  </a:cubicBezTo>
                  <a:cubicBezTo>
                    <a:pt x="607" y="1667"/>
                    <a:pt x="607" y="1667"/>
                    <a:pt x="607" y="1667"/>
                  </a:cubicBezTo>
                  <a:cubicBezTo>
                    <a:pt x="607" y="1688"/>
                    <a:pt x="607" y="1688"/>
                    <a:pt x="607" y="1688"/>
                  </a:cubicBezTo>
                  <a:cubicBezTo>
                    <a:pt x="603" y="1688"/>
                    <a:pt x="603" y="1688"/>
                    <a:pt x="603" y="1688"/>
                  </a:cubicBezTo>
                  <a:cubicBezTo>
                    <a:pt x="603" y="1667"/>
                    <a:pt x="603" y="1667"/>
                    <a:pt x="603" y="1667"/>
                  </a:cubicBezTo>
                  <a:lnTo>
                    <a:pt x="597" y="1667"/>
                  </a:lnTo>
                  <a:close/>
                  <a:moveTo>
                    <a:pt x="641" y="1660"/>
                  </a:moveTo>
                  <a:cubicBezTo>
                    <a:pt x="615" y="1650"/>
                    <a:pt x="615" y="1650"/>
                    <a:pt x="615" y="1650"/>
                  </a:cubicBezTo>
                  <a:cubicBezTo>
                    <a:pt x="590" y="1660"/>
                    <a:pt x="590" y="1660"/>
                    <a:pt x="590" y="1660"/>
                  </a:cubicBezTo>
                  <a:cubicBezTo>
                    <a:pt x="590" y="1664"/>
                    <a:pt x="590" y="1664"/>
                    <a:pt x="590" y="1664"/>
                  </a:cubicBezTo>
                  <a:cubicBezTo>
                    <a:pt x="593" y="1664"/>
                    <a:pt x="593" y="1664"/>
                    <a:pt x="593" y="1664"/>
                  </a:cubicBezTo>
                  <a:cubicBezTo>
                    <a:pt x="593" y="1665"/>
                    <a:pt x="594" y="1666"/>
                    <a:pt x="595" y="1666"/>
                  </a:cubicBezTo>
                  <a:cubicBezTo>
                    <a:pt x="636" y="1666"/>
                    <a:pt x="636" y="1666"/>
                    <a:pt x="636" y="1666"/>
                  </a:cubicBezTo>
                  <a:cubicBezTo>
                    <a:pt x="637" y="1666"/>
                    <a:pt x="637" y="1665"/>
                    <a:pt x="637" y="1664"/>
                  </a:cubicBezTo>
                  <a:cubicBezTo>
                    <a:pt x="641" y="1664"/>
                    <a:pt x="641" y="1664"/>
                    <a:pt x="641" y="1664"/>
                  </a:cubicBezTo>
                  <a:lnTo>
                    <a:pt x="641" y="1660"/>
                  </a:lnTo>
                  <a:close/>
                  <a:moveTo>
                    <a:pt x="641" y="1694"/>
                  </a:moveTo>
                  <a:cubicBezTo>
                    <a:pt x="641" y="1693"/>
                    <a:pt x="640" y="1693"/>
                    <a:pt x="639" y="1693"/>
                  </a:cubicBezTo>
                  <a:cubicBezTo>
                    <a:pt x="592" y="1693"/>
                    <a:pt x="592" y="1693"/>
                    <a:pt x="592" y="1693"/>
                  </a:cubicBezTo>
                  <a:cubicBezTo>
                    <a:pt x="591" y="1693"/>
                    <a:pt x="590" y="1693"/>
                    <a:pt x="590" y="1694"/>
                  </a:cubicBezTo>
                  <a:cubicBezTo>
                    <a:pt x="590" y="1698"/>
                    <a:pt x="590" y="1698"/>
                    <a:pt x="590" y="1698"/>
                  </a:cubicBezTo>
                  <a:cubicBezTo>
                    <a:pt x="641" y="1698"/>
                    <a:pt x="641" y="1698"/>
                    <a:pt x="641" y="1698"/>
                  </a:cubicBezTo>
                  <a:lnTo>
                    <a:pt x="641" y="1694"/>
                  </a:lnTo>
                  <a:close/>
                  <a:moveTo>
                    <a:pt x="426" y="2013"/>
                  </a:moveTo>
                  <a:cubicBezTo>
                    <a:pt x="417" y="2013"/>
                    <a:pt x="409" y="2020"/>
                    <a:pt x="409" y="2029"/>
                  </a:cubicBezTo>
                  <a:cubicBezTo>
                    <a:pt x="409" y="2038"/>
                    <a:pt x="417" y="2046"/>
                    <a:pt x="426" y="2046"/>
                  </a:cubicBezTo>
                  <a:cubicBezTo>
                    <a:pt x="435" y="2046"/>
                    <a:pt x="442" y="2038"/>
                    <a:pt x="442" y="2029"/>
                  </a:cubicBezTo>
                  <a:cubicBezTo>
                    <a:pt x="442" y="2020"/>
                    <a:pt x="435" y="2013"/>
                    <a:pt x="426" y="2013"/>
                  </a:cubicBezTo>
                  <a:close/>
                  <a:moveTo>
                    <a:pt x="466" y="1989"/>
                  </a:moveTo>
                  <a:cubicBezTo>
                    <a:pt x="453" y="1989"/>
                    <a:pt x="453" y="1989"/>
                    <a:pt x="453" y="1989"/>
                  </a:cubicBezTo>
                  <a:cubicBezTo>
                    <a:pt x="450" y="1981"/>
                    <a:pt x="450" y="1981"/>
                    <a:pt x="450" y="1981"/>
                  </a:cubicBezTo>
                  <a:cubicBezTo>
                    <a:pt x="449" y="1978"/>
                    <a:pt x="444" y="1974"/>
                    <a:pt x="440" y="1974"/>
                  </a:cubicBezTo>
                  <a:cubicBezTo>
                    <a:pt x="411" y="1974"/>
                    <a:pt x="411" y="1974"/>
                    <a:pt x="411" y="1974"/>
                  </a:cubicBezTo>
                  <a:cubicBezTo>
                    <a:pt x="407" y="1974"/>
                    <a:pt x="403" y="1978"/>
                    <a:pt x="401" y="1981"/>
                  </a:cubicBezTo>
                  <a:cubicBezTo>
                    <a:pt x="398" y="1989"/>
                    <a:pt x="398" y="1989"/>
                    <a:pt x="398" y="1989"/>
                  </a:cubicBezTo>
                  <a:cubicBezTo>
                    <a:pt x="385" y="1989"/>
                    <a:pt x="385" y="1989"/>
                    <a:pt x="385" y="1989"/>
                  </a:cubicBezTo>
                  <a:cubicBezTo>
                    <a:pt x="377" y="1989"/>
                    <a:pt x="371" y="1996"/>
                    <a:pt x="371" y="2004"/>
                  </a:cubicBezTo>
                  <a:cubicBezTo>
                    <a:pt x="371" y="2055"/>
                    <a:pt x="371" y="2055"/>
                    <a:pt x="371" y="2055"/>
                  </a:cubicBezTo>
                  <a:cubicBezTo>
                    <a:pt x="371" y="2063"/>
                    <a:pt x="377" y="2070"/>
                    <a:pt x="385" y="2070"/>
                  </a:cubicBezTo>
                  <a:cubicBezTo>
                    <a:pt x="466" y="2070"/>
                    <a:pt x="466" y="2070"/>
                    <a:pt x="466" y="2070"/>
                  </a:cubicBezTo>
                  <a:cubicBezTo>
                    <a:pt x="474" y="2070"/>
                    <a:pt x="481" y="2063"/>
                    <a:pt x="481" y="2055"/>
                  </a:cubicBezTo>
                  <a:cubicBezTo>
                    <a:pt x="481" y="2004"/>
                    <a:pt x="481" y="2004"/>
                    <a:pt x="481" y="2004"/>
                  </a:cubicBezTo>
                  <a:cubicBezTo>
                    <a:pt x="481" y="1996"/>
                    <a:pt x="474" y="1989"/>
                    <a:pt x="466" y="1989"/>
                  </a:cubicBezTo>
                  <a:close/>
                  <a:moveTo>
                    <a:pt x="426" y="2055"/>
                  </a:moveTo>
                  <a:cubicBezTo>
                    <a:pt x="412" y="2055"/>
                    <a:pt x="400" y="2043"/>
                    <a:pt x="400" y="2029"/>
                  </a:cubicBezTo>
                  <a:cubicBezTo>
                    <a:pt x="400" y="2015"/>
                    <a:pt x="412" y="2004"/>
                    <a:pt x="426" y="2004"/>
                  </a:cubicBezTo>
                  <a:cubicBezTo>
                    <a:pt x="440" y="2004"/>
                    <a:pt x="451" y="2015"/>
                    <a:pt x="451" y="2029"/>
                  </a:cubicBezTo>
                  <a:cubicBezTo>
                    <a:pt x="451" y="2043"/>
                    <a:pt x="440" y="2055"/>
                    <a:pt x="426" y="2055"/>
                  </a:cubicBezTo>
                  <a:close/>
                  <a:moveTo>
                    <a:pt x="741" y="1063"/>
                  </a:moveTo>
                  <a:cubicBezTo>
                    <a:pt x="741" y="1090"/>
                    <a:pt x="741" y="1090"/>
                    <a:pt x="741" y="1090"/>
                  </a:cubicBezTo>
                  <a:cubicBezTo>
                    <a:pt x="741" y="1092"/>
                    <a:pt x="742" y="1093"/>
                    <a:pt x="744" y="1093"/>
                  </a:cubicBezTo>
                  <a:cubicBezTo>
                    <a:pt x="777" y="1093"/>
                    <a:pt x="777" y="1093"/>
                    <a:pt x="777" y="1093"/>
                  </a:cubicBezTo>
                  <a:cubicBezTo>
                    <a:pt x="778" y="1093"/>
                    <a:pt x="779" y="1092"/>
                    <a:pt x="779" y="1090"/>
                  </a:cubicBezTo>
                  <a:cubicBezTo>
                    <a:pt x="779" y="1063"/>
                    <a:pt x="779" y="1063"/>
                    <a:pt x="779" y="1063"/>
                  </a:cubicBezTo>
                  <a:cubicBezTo>
                    <a:pt x="779" y="1061"/>
                    <a:pt x="778" y="1060"/>
                    <a:pt x="777" y="1060"/>
                  </a:cubicBezTo>
                  <a:cubicBezTo>
                    <a:pt x="744" y="1060"/>
                    <a:pt x="744" y="1060"/>
                    <a:pt x="744" y="1060"/>
                  </a:cubicBezTo>
                  <a:cubicBezTo>
                    <a:pt x="742" y="1060"/>
                    <a:pt x="741" y="1061"/>
                    <a:pt x="741" y="1063"/>
                  </a:cubicBezTo>
                  <a:close/>
                  <a:moveTo>
                    <a:pt x="777" y="1090"/>
                  </a:moveTo>
                  <a:cubicBezTo>
                    <a:pt x="744" y="1090"/>
                    <a:pt x="744" y="1090"/>
                    <a:pt x="744" y="1090"/>
                  </a:cubicBezTo>
                  <a:cubicBezTo>
                    <a:pt x="744" y="1088"/>
                    <a:pt x="744" y="1088"/>
                    <a:pt x="744" y="1088"/>
                  </a:cubicBezTo>
                  <a:cubicBezTo>
                    <a:pt x="777" y="1088"/>
                    <a:pt x="777" y="1088"/>
                    <a:pt x="777" y="1088"/>
                  </a:cubicBezTo>
                  <a:lnTo>
                    <a:pt x="777" y="1090"/>
                  </a:lnTo>
                  <a:close/>
                  <a:moveTo>
                    <a:pt x="752" y="1078"/>
                  </a:moveTo>
                  <a:cubicBezTo>
                    <a:pt x="752" y="1073"/>
                    <a:pt x="756" y="1070"/>
                    <a:pt x="760" y="1070"/>
                  </a:cubicBezTo>
                  <a:cubicBezTo>
                    <a:pt x="765" y="1070"/>
                    <a:pt x="768" y="1073"/>
                    <a:pt x="768" y="1078"/>
                  </a:cubicBezTo>
                  <a:cubicBezTo>
                    <a:pt x="768" y="1083"/>
                    <a:pt x="765" y="1086"/>
                    <a:pt x="760" y="1086"/>
                  </a:cubicBezTo>
                  <a:cubicBezTo>
                    <a:pt x="756" y="1086"/>
                    <a:pt x="752" y="1083"/>
                    <a:pt x="752" y="1078"/>
                  </a:cubicBezTo>
                  <a:close/>
                  <a:moveTo>
                    <a:pt x="759" y="1063"/>
                  </a:moveTo>
                  <a:cubicBezTo>
                    <a:pt x="777" y="1063"/>
                    <a:pt x="777" y="1063"/>
                    <a:pt x="777" y="1063"/>
                  </a:cubicBezTo>
                  <a:cubicBezTo>
                    <a:pt x="777" y="1068"/>
                    <a:pt x="777" y="1068"/>
                    <a:pt x="777" y="1068"/>
                  </a:cubicBezTo>
                  <a:cubicBezTo>
                    <a:pt x="744" y="1068"/>
                    <a:pt x="744" y="1068"/>
                    <a:pt x="744" y="1068"/>
                  </a:cubicBezTo>
                  <a:cubicBezTo>
                    <a:pt x="744" y="1066"/>
                    <a:pt x="744" y="1066"/>
                    <a:pt x="744" y="1066"/>
                  </a:cubicBezTo>
                  <a:cubicBezTo>
                    <a:pt x="757" y="1066"/>
                    <a:pt x="757" y="1066"/>
                    <a:pt x="757" y="1066"/>
                  </a:cubicBezTo>
                  <a:lnTo>
                    <a:pt x="759" y="1063"/>
                  </a:lnTo>
                  <a:close/>
                  <a:moveTo>
                    <a:pt x="746" y="1062"/>
                  </a:moveTo>
                  <a:cubicBezTo>
                    <a:pt x="755" y="1062"/>
                    <a:pt x="755" y="1062"/>
                    <a:pt x="755" y="1062"/>
                  </a:cubicBezTo>
                  <a:cubicBezTo>
                    <a:pt x="755" y="1064"/>
                    <a:pt x="755" y="1064"/>
                    <a:pt x="755" y="1064"/>
                  </a:cubicBezTo>
                  <a:cubicBezTo>
                    <a:pt x="746" y="1064"/>
                    <a:pt x="746" y="1064"/>
                    <a:pt x="746" y="1064"/>
                  </a:cubicBezTo>
                  <a:lnTo>
                    <a:pt x="746" y="1062"/>
                  </a:lnTo>
                  <a:close/>
                  <a:moveTo>
                    <a:pt x="766" y="1078"/>
                  </a:moveTo>
                  <a:cubicBezTo>
                    <a:pt x="766" y="1075"/>
                    <a:pt x="763" y="1073"/>
                    <a:pt x="760" y="1073"/>
                  </a:cubicBezTo>
                  <a:cubicBezTo>
                    <a:pt x="757" y="1073"/>
                    <a:pt x="755" y="1075"/>
                    <a:pt x="755" y="1078"/>
                  </a:cubicBezTo>
                  <a:cubicBezTo>
                    <a:pt x="755" y="1081"/>
                    <a:pt x="757" y="1083"/>
                    <a:pt x="760" y="1083"/>
                  </a:cubicBezTo>
                  <a:cubicBezTo>
                    <a:pt x="763" y="1083"/>
                    <a:pt x="766" y="1081"/>
                    <a:pt x="766" y="1078"/>
                  </a:cubicBezTo>
                  <a:close/>
                  <a:moveTo>
                    <a:pt x="758" y="1078"/>
                  </a:moveTo>
                  <a:cubicBezTo>
                    <a:pt x="758" y="1078"/>
                    <a:pt x="758" y="1079"/>
                    <a:pt x="757" y="1079"/>
                  </a:cubicBezTo>
                  <a:cubicBezTo>
                    <a:pt x="757" y="1079"/>
                    <a:pt x="757" y="1078"/>
                    <a:pt x="757" y="1078"/>
                  </a:cubicBezTo>
                  <a:cubicBezTo>
                    <a:pt x="757" y="1076"/>
                    <a:pt x="758" y="1075"/>
                    <a:pt x="760" y="1075"/>
                  </a:cubicBezTo>
                  <a:cubicBezTo>
                    <a:pt x="760" y="1075"/>
                    <a:pt x="761" y="1075"/>
                    <a:pt x="761" y="1075"/>
                  </a:cubicBezTo>
                  <a:cubicBezTo>
                    <a:pt x="761" y="1076"/>
                    <a:pt x="760" y="1076"/>
                    <a:pt x="760" y="1076"/>
                  </a:cubicBezTo>
                  <a:cubicBezTo>
                    <a:pt x="759" y="1076"/>
                    <a:pt x="758" y="1077"/>
                    <a:pt x="758" y="1078"/>
                  </a:cubicBezTo>
                  <a:close/>
                  <a:moveTo>
                    <a:pt x="1031" y="2024"/>
                  </a:moveTo>
                  <a:cubicBezTo>
                    <a:pt x="1031" y="2024"/>
                    <a:pt x="1030" y="2023"/>
                    <a:pt x="1030" y="2023"/>
                  </a:cubicBezTo>
                  <a:cubicBezTo>
                    <a:pt x="1030" y="2013"/>
                    <a:pt x="1030" y="2013"/>
                    <a:pt x="1030" y="2013"/>
                  </a:cubicBezTo>
                  <a:cubicBezTo>
                    <a:pt x="1030" y="2012"/>
                    <a:pt x="1029" y="2010"/>
                    <a:pt x="1027" y="2010"/>
                  </a:cubicBezTo>
                  <a:cubicBezTo>
                    <a:pt x="995" y="2010"/>
                    <a:pt x="995" y="2010"/>
                    <a:pt x="995" y="2010"/>
                  </a:cubicBezTo>
                  <a:cubicBezTo>
                    <a:pt x="993" y="2010"/>
                    <a:pt x="992" y="2012"/>
                    <a:pt x="992" y="2013"/>
                  </a:cubicBezTo>
                  <a:cubicBezTo>
                    <a:pt x="992" y="2053"/>
                    <a:pt x="992" y="2053"/>
                    <a:pt x="992" y="2053"/>
                  </a:cubicBezTo>
                  <a:cubicBezTo>
                    <a:pt x="992" y="2055"/>
                    <a:pt x="993" y="2056"/>
                    <a:pt x="995" y="2056"/>
                  </a:cubicBezTo>
                  <a:cubicBezTo>
                    <a:pt x="1011" y="2056"/>
                    <a:pt x="1011" y="2056"/>
                    <a:pt x="1011" y="2056"/>
                  </a:cubicBezTo>
                  <a:cubicBezTo>
                    <a:pt x="1011" y="2061"/>
                    <a:pt x="1011" y="2061"/>
                    <a:pt x="1011" y="2061"/>
                  </a:cubicBezTo>
                  <a:cubicBezTo>
                    <a:pt x="1011" y="2063"/>
                    <a:pt x="1012" y="2064"/>
                    <a:pt x="1014" y="2064"/>
                  </a:cubicBezTo>
                  <a:cubicBezTo>
                    <a:pt x="1042" y="2064"/>
                    <a:pt x="1042" y="2064"/>
                    <a:pt x="1042" y="2064"/>
                  </a:cubicBezTo>
                  <a:cubicBezTo>
                    <a:pt x="1044" y="2064"/>
                    <a:pt x="1045" y="2063"/>
                    <a:pt x="1045" y="2061"/>
                  </a:cubicBezTo>
                  <a:cubicBezTo>
                    <a:pt x="1045" y="2041"/>
                    <a:pt x="1045" y="2041"/>
                    <a:pt x="1045" y="2041"/>
                  </a:cubicBezTo>
                  <a:cubicBezTo>
                    <a:pt x="1045" y="2039"/>
                    <a:pt x="1044" y="2037"/>
                    <a:pt x="1043" y="2036"/>
                  </a:cubicBezTo>
                  <a:lnTo>
                    <a:pt x="1031" y="2024"/>
                  </a:lnTo>
                  <a:close/>
                  <a:moveTo>
                    <a:pt x="1030" y="2028"/>
                  </a:moveTo>
                  <a:cubicBezTo>
                    <a:pt x="1039" y="2037"/>
                    <a:pt x="1039" y="2037"/>
                    <a:pt x="1039" y="2037"/>
                  </a:cubicBezTo>
                  <a:cubicBezTo>
                    <a:pt x="1030" y="2037"/>
                    <a:pt x="1030" y="2037"/>
                    <a:pt x="1030" y="2037"/>
                  </a:cubicBezTo>
                  <a:lnTo>
                    <a:pt x="1030" y="2028"/>
                  </a:lnTo>
                  <a:close/>
                  <a:moveTo>
                    <a:pt x="1000" y="2018"/>
                  </a:moveTo>
                  <a:cubicBezTo>
                    <a:pt x="1000" y="2018"/>
                    <a:pt x="999" y="2018"/>
                    <a:pt x="999" y="2017"/>
                  </a:cubicBezTo>
                  <a:cubicBezTo>
                    <a:pt x="999" y="2015"/>
                    <a:pt x="999" y="2015"/>
                    <a:pt x="999" y="2015"/>
                  </a:cubicBezTo>
                  <a:cubicBezTo>
                    <a:pt x="999" y="2015"/>
                    <a:pt x="1000" y="2014"/>
                    <a:pt x="1000" y="2014"/>
                  </a:cubicBezTo>
                  <a:cubicBezTo>
                    <a:pt x="1021" y="2014"/>
                    <a:pt x="1021" y="2014"/>
                    <a:pt x="1021" y="2014"/>
                  </a:cubicBezTo>
                  <a:cubicBezTo>
                    <a:pt x="1022" y="2014"/>
                    <a:pt x="1022" y="2015"/>
                    <a:pt x="1022" y="2015"/>
                  </a:cubicBezTo>
                  <a:cubicBezTo>
                    <a:pt x="1022" y="2017"/>
                    <a:pt x="1022" y="2017"/>
                    <a:pt x="1022" y="2017"/>
                  </a:cubicBezTo>
                  <a:cubicBezTo>
                    <a:pt x="1022" y="2018"/>
                    <a:pt x="1022" y="2018"/>
                    <a:pt x="1021" y="2018"/>
                  </a:cubicBezTo>
                  <a:lnTo>
                    <a:pt x="1000" y="2018"/>
                  </a:lnTo>
                  <a:close/>
                  <a:moveTo>
                    <a:pt x="1041" y="2060"/>
                  </a:moveTo>
                  <a:cubicBezTo>
                    <a:pt x="1015" y="2060"/>
                    <a:pt x="1015" y="2060"/>
                    <a:pt x="1015" y="2060"/>
                  </a:cubicBezTo>
                  <a:cubicBezTo>
                    <a:pt x="1015" y="2026"/>
                    <a:pt x="1015" y="2026"/>
                    <a:pt x="1015" y="2026"/>
                  </a:cubicBezTo>
                  <a:cubicBezTo>
                    <a:pt x="1026" y="2026"/>
                    <a:pt x="1026" y="2026"/>
                    <a:pt x="1026" y="2026"/>
                  </a:cubicBezTo>
                  <a:cubicBezTo>
                    <a:pt x="1026" y="2038"/>
                    <a:pt x="1026" y="2038"/>
                    <a:pt x="1026" y="2038"/>
                  </a:cubicBezTo>
                  <a:cubicBezTo>
                    <a:pt x="1026" y="2040"/>
                    <a:pt x="1027" y="2041"/>
                    <a:pt x="1029" y="2041"/>
                  </a:cubicBezTo>
                  <a:cubicBezTo>
                    <a:pt x="1041" y="2041"/>
                    <a:pt x="1041" y="2041"/>
                    <a:pt x="1041" y="2041"/>
                  </a:cubicBezTo>
                  <a:lnTo>
                    <a:pt x="1041" y="2060"/>
                  </a:lnTo>
                  <a:close/>
                  <a:moveTo>
                    <a:pt x="582" y="1832"/>
                  </a:moveTo>
                  <a:cubicBezTo>
                    <a:pt x="572" y="1832"/>
                    <a:pt x="572" y="1832"/>
                    <a:pt x="572" y="1832"/>
                  </a:cubicBezTo>
                  <a:cubicBezTo>
                    <a:pt x="571" y="1832"/>
                    <a:pt x="570" y="1833"/>
                    <a:pt x="570" y="1835"/>
                  </a:cubicBezTo>
                  <a:cubicBezTo>
                    <a:pt x="570" y="1851"/>
                    <a:pt x="570" y="1851"/>
                    <a:pt x="570" y="1851"/>
                  </a:cubicBezTo>
                  <a:cubicBezTo>
                    <a:pt x="561" y="1851"/>
                    <a:pt x="561" y="1851"/>
                    <a:pt x="561" y="1851"/>
                  </a:cubicBezTo>
                  <a:cubicBezTo>
                    <a:pt x="560" y="1851"/>
                    <a:pt x="559" y="1852"/>
                    <a:pt x="559" y="1852"/>
                  </a:cubicBezTo>
                  <a:cubicBezTo>
                    <a:pt x="558" y="1853"/>
                    <a:pt x="558" y="1854"/>
                    <a:pt x="559" y="1855"/>
                  </a:cubicBezTo>
                  <a:cubicBezTo>
                    <a:pt x="576" y="1872"/>
                    <a:pt x="576" y="1872"/>
                    <a:pt x="576" y="1872"/>
                  </a:cubicBezTo>
                  <a:cubicBezTo>
                    <a:pt x="576" y="1872"/>
                    <a:pt x="577" y="1872"/>
                    <a:pt x="577" y="1872"/>
                  </a:cubicBezTo>
                  <a:cubicBezTo>
                    <a:pt x="578" y="1872"/>
                    <a:pt x="578" y="1872"/>
                    <a:pt x="579" y="1872"/>
                  </a:cubicBezTo>
                  <a:cubicBezTo>
                    <a:pt x="595" y="1855"/>
                    <a:pt x="595" y="1855"/>
                    <a:pt x="595" y="1855"/>
                  </a:cubicBezTo>
                  <a:cubicBezTo>
                    <a:pt x="596" y="1854"/>
                    <a:pt x="596" y="1853"/>
                    <a:pt x="596" y="1852"/>
                  </a:cubicBezTo>
                  <a:cubicBezTo>
                    <a:pt x="595" y="1852"/>
                    <a:pt x="595" y="1851"/>
                    <a:pt x="594" y="1851"/>
                  </a:cubicBezTo>
                  <a:cubicBezTo>
                    <a:pt x="584" y="1851"/>
                    <a:pt x="584" y="1851"/>
                    <a:pt x="584" y="1851"/>
                  </a:cubicBezTo>
                  <a:cubicBezTo>
                    <a:pt x="584" y="1835"/>
                    <a:pt x="584" y="1835"/>
                    <a:pt x="584" y="1835"/>
                  </a:cubicBezTo>
                  <a:cubicBezTo>
                    <a:pt x="584" y="1833"/>
                    <a:pt x="583" y="1832"/>
                    <a:pt x="582" y="1832"/>
                  </a:cubicBezTo>
                  <a:close/>
                  <a:moveTo>
                    <a:pt x="547" y="1873"/>
                  </a:moveTo>
                  <a:cubicBezTo>
                    <a:pt x="547" y="1885"/>
                    <a:pt x="547" y="1885"/>
                    <a:pt x="547" y="1885"/>
                  </a:cubicBezTo>
                  <a:cubicBezTo>
                    <a:pt x="547" y="1887"/>
                    <a:pt x="548" y="1889"/>
                    <a:pt x="550" y="1889"/>
                  </a:cubicBezTo>
                  <a:cubicBezTo>
                    <a:pt x="604" y="1889"/>
                    <a:pt x="604" y="1889"/>
                    <a:pt x="604" y="1889"/>
                  </a:cubicBezTo>
                  <a:cubicBezTo>
                    <a:pt x="606" y="1889"/>
                    <a:pt x="608" y="1887"/>
                    <a:pt x="608" y="1885"/>
                  </a:cubicBezTo>
                  <a:cubicBezTo>
                    <a:pt x="608" y="1873"/>
                    <a:pt x="608" y="1873"/>
                    <a:pt x="608" y="1873"/>
                  </a:cubicBezTo>
                  <a:cubicBezTo>
                    <a:pt x="608" y="1871"/>
                    <a:pt x="606" y="1870"/>
                    <a:pt x="604" y="1870"/>
                  </a:cubicBezTo>
                  <a:cubicBezTo>
                    <a:pt x="587" y="1870"/>
                    <a:pt x="587" y="1870"/>
                    <a:pt x="587" y="1870"/>
                  </a:cubicBezTo>
                  <a:cubicBezTo>
                    <a:pt x="582" y="1875"/>
                    <a:pt x="582" y="1875"/>
                    <a:pt x="582" y="1875"/>
                  </a:cubicBezTo>
                  <a:cubicBezTo>
                    <a:pt x="581" y="1876"/>
                    <a:pt x="579" y="1877"/>
                    <a:pt x="577" y="1877"/>
                  </a:cubicBezTo>
                  <a:cubicBezTo>
                    <a:pt x="575" y="1877"/>
                    <a:pt x="574" y="1876"/>
                    <a:pt x="572" y="1875"/>
                  </a:cubicBezTo>
                  <a:cubicBezTo>
                    <a:pt x="567" y="1870"/>
                    <a:pt x="567" y="1870"/>
                    <a:pt x="567" y="1870"/>
                  </a:cubicBezTo>
                  <a:cubicBezTo>
                    <a:pt x="550" y="1870"/>
                    <a:pt x="550" y="1870"/>
                    <a:pt x="550" y="1870"/>
                  </a:cubicBezTo>
                  <a:cubicBezTo>
                    <a:pt x="548" y="1870"/>
                    <a:pt x="547" y="1871"/>
                    <a:pt x="547" y="1873"/>
                  </a:cubicBezTo>
                  <a:close/>
                  <a:moveTo>
                    <a:pt x="601" y="1879"/>
                  </a:moveTo>
                  <a:cubicBezTo>
                    <a:pt x="602" y="1879"/>
                    <a:pt x="603" y="1880"/>
                    <a:pt x="603" y="1882"/>
                  </a:cubicBezTo>
                  <a:cubicBezTo>
                    <a:pt x="603" y="1883"/>
                    <a:pt x="602" y="1884"/>
                    <a:pt x="601" y="1884"/>
                  </a:cubicBezTo>
                  <a:cubicBezTo>
                    <a:pt x="599" y="1884"/>
                    <a:pt x="598" y="1883"/>
                    <a:pt x="598" y="1882"/>
                  </a:cubicBezTo>
                  <a:cubicBezTo>
                    <a:pt x="598" y="1880"/>
                    <a:pt x="599" y="1879"/>
                    <a:pt x="601" y="1879"/>
                  </a:cubicBezTo>
                  <a:close/>
                  <a:moveTo>
                    <a:pt x="591" y="1879"/>
                  </a:moveTo>
                  <a:cubicBezTo>
                    <a:pt x="593" y="1879"/>
                    <a:pt x="594" y="1880"/>
                    <a:pt x="594" y="1882"/>
                  </a:cubicBezTo>
                  <a:cubicBezTo>
                    <a:pt x="594" y="1883"/>
                    <a:pt x="593" y="1884"/>
                    <a:pt x="591" y="1884"/>
                  </a:cubicBezTo>
                  <a:cubicBezTo>
                    <a:pt x="590" y="1884"/>
                    <a:pt x="589" y="1883"/>
                    <a:pt x="589" y="1882"/>
                  </a:cubicBezTo>
                  <a:cubicBezTo>
                    <a:pt x="589" y="1880"/>
                    <a:pt x="590" y="1879"/>
                    <a:pt x="591" y="1879"/>
                  </a:cubicBezTo>
                  <a:close/>
                  <a:moveTo>
                    <a:pt x="952" y="2015"/>
                  </a:moveTo>
                  <a:cubicBezTo>
                    <a:pt x="940" y="2015"/>
                    <a:pt x="930" y="2025"/>
                    <a:pt x="930" y="2037"/>
                  </a:cubicBezTo>
                  <a:cubicBezTo>
                    <a:pt x="930" y="2050"/>
                    <a:pt x="940" y="2060"/>
                    <a:pt x="952" y="2060"/>
                  </a:cubicBezTo>
                  <a:cubicBezTo>
                    <a:pt x="965" y="2060"/>
                    <a:pt x="975" y="2050"/>
                    <a:pt x="975" y="2037"/>
                  </a:cubicBezTo>
                  <a:cubicBezTo>
                    <a:pt x="975" y="2025"/>
                    <a:pt x="965" y="2015"/>
                    <a:pt x="952" y="2015"/>
                  </a:cubicBezTo>
                  <a:close/>
                  <a:moveTo>
                    <a:pt x="952" y="2018"/>
                  </a:moveTo>
                  <a:cubicBezTo>
                    <a:pt x="957" y="2018"/>
                    <a:pt x="962" y="2020"/>
                    <a:pt x="965" y="2023"/>
                  </a:cubicBezTo>
                  <a:cubicBezTo>
                    <a:pt x="965" y="2023"/>
                    <a:pt x="962" y="2027"/>
                    <a:pt x="955" y="2030"/>
                  </a:cubicBezTo>
                  <a:cubicBezTo>
                    <a:pt x="952" y="2024"/>
                    <a:pt x="948" y="2019"/>
                    <a:pt x="948" y="2019"/>
                  </a:cubicBezTo>
                  <a:cubicBezTo>
                    <a:pt x="949" y="2018"/>
                    <a:pt x="951" y="2018"/>
                    <a:pt x="952" y="2018"/>
                  </a:cubicBezTo>
                  <a:close/>
                  <a:moveTo>
                    <a:pt x="944" y="2020"/>
                  </a:moveTo>
                  <a:cubicBezTo>
                    <a:pt x="944" y="2020"/>
                    <a:pt x="948" y="2025"/>
                    <a:pt x="951" y="2031"/>
                  </a:cubicBezTo>
                  <a:cubicBezTo>
                    <a:pt x="942" y="2034"/>
                    <a:pt x="934" y="2034"/>
                    <a:pt x="934" y="2034"/>
                  </a:cubicBezTo>
                  <a:cubicBezTo>
                    <a:pt x="935" y="2028"/>
                    <a:pt x="939" y="2023"/>
                    <a:pt x="944" y="2020"/>
                  </a:cubicBezTo>
                  <a:close/>
                  <a:moveTo>
                    <a:pt x="933" y="2037"/>
                  </a:moveTo>
                  <a:cubicBezTo>
                    <a:pt x="933" y="2037"/>
                    <a:pt x="933" y="2037"/>
                    <a:pt x="933" y="2037"/>
                  </a:cubicBezTo>
                  <a:cubicBezTo>
                    <a:pt x="934" y="2037"/>
                    <a:pt x="943" y="2037"/>
                    <a:pt x="953" y="2034"/>
                  </a:cubicBezTo>
                  <a:cubicBezTo>
                    <a:pt x="953" y="2035"/>
                    <a:pt x="954" y="2036"/>
                    <a:pt x="954" y="2037"/>
                  </a:cubicBezTo>
                  <a:cubicBezTo>
                    <a:pt x="954" y="2037"/>
                    <a:pt x="954" y="2038"/>
                    <a:pt x="954" y="2038"/>
                  </a:cubicBezTo>
                  <a:cubicBezTo>
                    <a:pt x="954" y="2038"/>
                    <a:pt x="943" y="2041"/>
                    <a:pt x="938" y="2050"/>
                  </a:cubicBezTo>
                  <a:cubicBezTo>
                    <a:pt x="935" y="2047"/>
                    <a:pt x="933" y="2042"/>
                    <a:pt x="933" y="2037"/>
                  </a:cubicBezTo>
                  <a:close/>
                  <a:moveTo>
                    <a:pt x="952" y="2057"/>
                  </a:moveTo>
                  <a:cubicBezTo>
                    <a:pt x="948" y="2057"/>
                    <a:pt x="944" y="2055"/>
                    <a:pt x="941" y="2053"/>
                  </a:cubicBezTo>
                  <a:cubicBezTo>
                    <a:pt x="944" y="2045"/>
                    <a:pt x="956" y="2041"/>
                    <a:pt x="956" y="2041"/>
                  </a:cubicBezTo>
                  <a:cubicBezTo>
                    <a:pt x="956" y="2041"/>
                    <a:pt x="956" y="2041"/>
                    <a:pt x="956" y="2041"/>
                  </a:cubicBezTo>
                  <a:cubicBezTo>
                    <a:pt x="959" y="2048"/>
                    <a:pt x="960" y="2053"/>
                    <a:pt x="960" y="2055"/>
                  </a:cubicBezTo>
                  <a:cubicBezTo>
                    <a:pt x="958" y="2056"/>
                    <a:pt x="955" y="2057"/>
                    <a:pt x="952" y="2057"/>
                  </a:cubicBezTo>
                  <a:close/>
                  <a:moveTo>
                    <a:pt x="963" y="2053"/>
                  </a:moveTo>
                  <a:cubicBezTo>
                    <a:pt x="963" y="2052"/>
                    <a:pt x="962" y="2047"/>
                    <a:pt x="959" y="2040"/>
                  </a:cubicBezTo>
                  <a:cubicBezTo>
                    <a:pt x="966" y="2039"/>
                    <a:pt x="971" y="2040"/>
                    <a:pt x="971" y="2041"/>
                  </a:cubicBezTo>
                  <a:cubicBezTo>
                    <a:pt x="971" y="2046"/>
                    <a:pt x="967" y="2050"/>
                    <a:pt x="963" y="2053"/>
                  </a:cubicBezTo>
                  <a:close/>
                  <a:moveTo>
                    <a:pt x="958" y="2037"/>
                  </a:moveTo>
                  <a:cubicBezTo>
                    <a:pt x="958" y="2036"/>
                    <a:pt x="958" y="2036"/>
                    <a:pt x="958" y="2036"/>
                  </a:cubicBezTo>
                  <a:cubicBezTo>
                    <a:pt x="957" y="2035"/>
                    <a:pt x="957" y="2034"/>
                    <a:pt x="957" y="2033"/>
                  </a:cubicBezTo>
                  <a:cubicBezTo>
                    <a:pt x="964" y="2030"/>
                    <a:pt x="967" y="2025"/>
                    <a:pt x="967" y="2025"/>
                  </a:cubicBezTo>
                  <a:cubicBezTo>
                    <a:pt x="970" y="2029"/>
                    <a:pt x="972" y="2033"/>
                    <a:pt x="972" y="2037"/>
                  </a:cubicBezTo>
                  <a:cubicBezTo>
                    <a:pt x="971" y="2037"/>
                    <a:pt x="965" y="2036"/>
                    <a:pt x="958" y="2037"/>
                  </a:cubicBezTo>
                  <a:close/>
                  <a:moveTo>
                    <a:pt x="892" y="1812"/>
                  </a:moveTo>
                  <a:cubicBezTo>
                    <a:pt x="892" y="1818"/>
                    <a:pt x="892" y="1818"/>
                    <a:pt x="892" y="1818"/>
                  </a:cubicBezTo>
                  <a:cubicBezTo>
                    <a:pt x="898" y="1818"/>
                    <a:pt x="898" y="1818"/>
                    <a:pt x="898" y="1818"/>
                  </a:cubicBezTo>
                  <a:cubicBezTo>
                    <a:pt x="912" y="1804"/>
                    <a:pt x="912" y="1804"/>
                    <a:pt x="912" y="1804"/>
                  </a:cubicBezTo>
                  <a:cubicBezTo>
                    <a:pt x="906" y="1798"/>
                    <a:pt x="906" y="1798"/>
                    <a:pt x="906" y="1798"/>
                  </a:cubicBezTo>
                  <a:lnTo>
                    <a:pt x="892" y="1812"/>
                  </a:lnTo>
                  <a:close/>
                  <a:moveTo>
                    <a:pt x="897" y="1816"/>
                  </a:moveTo>
                  <a:cubicBezTo>
                    <a:pt x="896" y="1816"/>
                    <a:pt x="896" y="1816"/>
                    <a:pt x="896" y="1816"/>
                  </a:cubicBezTo>
                  <a:cubicBezTo>
                    <a:pt x="896" y="1814"/>
                    <a:pt x="896" y="1814"/>
                    <a:pt x="896" y="1814"/>
                  </a:cubicBezTo>
                  <a:cubicBezTo>
                    <a:pt x="894" y="1814"/>
                    <a:pt x="894" y="1814"/>
                    <a:pt x="894" y="1814"/>
                  </a:cubicBezTo>
                  <a:cubicBezTo>
                    <a:pt x="894" y="1813"/>
                    <a:pt x="894" y="1813"/>
                    <a:pt x="894" y="1813"/>
                  </a:cubicBezTo>
                  <a:cubicBezTo>
                    <a:pt x="897" y="1810"/>
                    <a:pt x="897" y="1810"/>
                    <a:pt x="897" y="1810"/>
                  </a:cubicBezTo>
                  <a:cubicBezTo>
                    <a:pt x="900" y="1814"/>
                    <a:pt x="900" y="1814"/>
                    <a:pt x="900" y="1814"/>
                  </a:cubicBezTo>
                  <a:lnTo>
                    <a:pt x="897" y="1816"/>
                  </a:lnTo>
                  <a:close/>
                  <a:moveTo>
                    <a:pt x="906" y="1802"/>
                  </a:moveTo>
                  <a:cubicBezTo>
                    <a:pt x="899" y="1809"/>
                    <a:pt x="899" y="1809"/>
                    <a:pt x="899" y="1809"/>
                  </a:cubicBezTo>
                  <a:cubicBezTo>
                    <a:pt x="899" y="1809"/>
                    <a:pt x="899" y="1809"/>
                    <a:pt x="898" y="1809"/>
                  </a:cubicBezTo>
                  <a:cubicBezTo>
                    <a:pt x="898" y="1809"/>
                    <a:pt x="898" y="1808"/>
                    <a:pt x="898" y="1808"/>
                  </a:cubicBezTo>
                  <a:cubicBezTo>
                    <a:pt x="906" y="1801"/>
                    <a:pt x="906" y="1801"/>
                    <a:pt x="906" y="1801"/>
                  </a:cubicBezTo>
                  <a:cubicBezTo>
                    <a:pt x="906" y="1801"/>
                    <a:pt x="906" y="1801"/>
                    <a:pt x="907" y="1801"/>
                  </a:cubicBezTo>
                  <a:cubicBezTo>
                    <a:pt x="907" y="1801"/>
                    <a:pt x="907" y="1801"/>
                    <a:pt x="906" y="1802"/>
                  </a:cubicBezTo>
                  <a:close/>
                  <a:moveTo>
                    <a:pt x="908" y="1817"/>
                  </a:move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8" y="1813"/>
                    <a:pt x="908" y="1813"/>
                  </a:cubicBezTo>
                  <a:cubicBezTo>
                    <a:pt x="908" y="1813"/>
                    <a:pt x="907" y="1813"/>
                    <a:pt x="907" y="1813"/>
                  </a:cubicBezTo>
                  <a:cubicBezTo>
                    <a:pt x="906" y="1814"/>
                    <a:pt x="906" y="1814"/>
                    <a:pt x="906" y="1814"/>
                  </a:cubicBezTo>
                  <a:cubicBezTo>
                    <a:pt x="906" y="1814"/>
                    <a:pt x="906" y="1815"/>
                    <a:pt x="906" y="1815"/>
                  </a:cubicBezTo>
                  <a:cubicBezTo>
                    <a:pt x="906" y="1817"/>
                    <a:pt x="906" y="1817"/>
                    <a:pt x="906" y="1817"/>
                  </a:cubicBezTo>
                  <a:cubicBezTo>
                    <a:pt x="906" y="1819"/>
                    <a:pt x="904" y="1821"/>
                    <a:pt x="902" y="1821"/>
                  </a:cubicBezTo>
                  <a:cubicBezTo>
                    <a:pt x="885" y="1821"/>
                    <a:pt x="885" y="1821"/>
                    <a:pt x="885" y="1821"/>
                  </a:cubicBezTo>
                  <a:cubicBezTo>
                    <a:pt x="883" y="1821"/>
                    <a:pt x="881" y="1819"/>
                    <a:pt x="881" y="1817"/>
                  </a:cubicBezTo>
                  <a:cubicBezTo>
                    <a:pt x="881" y="1800"/>
                    <a:pt x="881" y="1800"/>
                    <a:pt x="881" y="1800"/>
                  </a:cubicBezTo>
                  <a:cubicBezTo>
                    <a:pt x="881" y="1798"/>
                    <a:pt x="883" y="1797"/>
                    <a:pt x="885" y="1797"/>
                  </a:cubicBezTo>
                  <a:cubicBezTo>
                    <a:pt x="902" y="1797"/>
                    <a:pt x="902" y="1797"/>
                    <a:pt x="902" y="1797"/>
                  </a:cubicBezTo>
                  <a:cubicBezTo>
                    <a:pt x="902" y="1797"/>
                    <a:pt x="903" y="1797"/>
                    <a:pt x="903" y="1797"/>
                  </a:cubicBezTo>
                  <a:cubicBezTo>
                    <a:pt x="903" y="1797"/>
                    <a:pt x="904" y="1797"/>
                    <a:pt x="904" y="1797"/>
                  </a:cubicBezTo>
                  <a:cubicBezTo>
                    <a:pt x="905" y="1796"/>
                    <a:pt x="905" y="1796"/>
                    <a:pt x="905" y="1796"/>
                  </a:cubicBezTo>
                  <a:cubicBezTo>
                    <a:pt x="905" y="1795"/>
                    <a:pt x="905" y="1795"/>
                    <a:pt x="905" y="1795"/>
                  </a:cubicBezTo>
                  <a:cubicBezTo>
                    <a:pt x="905" y="1795"/>
                    <a:pt x="905" y="1795"/>
                    <a:pt x="905" y="1794"/>
                  </a:cubicBezTo>
                  <a:cubicBezTo>
                    <a:pt x="904" y="1794"/>
                    <a:pt x="903" y="1794"/>
                    <a:pt x="902" y="1794"/>
                  </a:cubicBezTo>
                  <a:cubicBezTo>
                    <a:pt x="885" y="1794"/>
                    <a:pt x="885" y="1794"/>
                    <a:pt x="885" y="1794"/>
                  </a:cubicBezTo>
                  <a:cubicBezTo>
                    <a:pt x="881" y="1794"/>
                    <a:pt x="879" y="1797"/>
                    <a:pt x="879" y="1800"/>
                  </a:cubicBezTo>
                  <a:cubicBezTo>
                    <a:pt x="879" y="1817"/>
                    <a:pt x="879" y="1817"/>
                    <a:pt x="879" y="1817"/>
                  </a:cubicBezTo>
                  <a:cubicBezTo>
                    <a:pt x="879" y="1821"/>
                    <a:pt x="881" y="1823"/>
                    <a:pt x="885" y="1823"/>
                  </a:cubicBezTo>
                  <a:cubicBezTo>
                    <a:pt x="902" y="1823"/>
                    <a:pt x="902" y="1823"/>
                    <a:pt x="902" y="1823"/>
                  </a:cubicBezTo>
                  <a:cubicBezTo>
                    <a:pt x="905" y="1823"/>
                    <a:pt x="908" y="1821"/>
                    <a:pt x="908" y="1817"/>
                  </a:cubicBezTo>
                  <a:close/>
                  <a:moveTo>
                    <a:pt x="915" y="1801"/>
                  </a:moveTo>
                  <a:cubicBezTo>
                    <a:pt x="916" y="1800"/>
                    <a:pt x="916" y="1799"/>
                    <a:pt x="915" y="1798"/>
                  </a:cubicBezTo>
                  <a:cubicBezTo>
                    <a:pt x="912" y="1795"/>
                    <a:pt x="912" y="1795"/>
                    <a:pt x="912" y="1795"/>
                  </a:cubicBezTo>
                  <a:cubicBezTo>
                    <a:pt x="912" y="1794"/>
                    <a:pt x="910" y="1794"/>
                    <a:pt x="909" y="1795"/>
                  </a:cubicBezTo>
                  <a:cubicBezTo>
                    <a:pt x="908" y="1797"/>
                    <a:pt x="908" y="1797"/>
                    <a:pt x="908" y="1797"/>
                  </a:cubicBezTo>
                  <a:cubicBezTo>
                    <a:pt x="914" y="1803"/>
                    <a:pt x="914" y="1803"/>
                    <a:pt x="914" y="1803"/>
                  </a:cubicBezTo>
                  <a:lnTo>
                    <a:pt x="915" y="1801"/>
                  </a:lnTo>
                  <a:close/>
                  <a:moveTo>
                    <a:pt x="572" y="1049"/>
                  </a:moveTo>
                  <a:cubicBezTo>
                    <a:pt x="568" y="1054"/>
                    <a:pt x="568" y="1054"/>
                    <a:pt x="568" y="1054"/>
                  </a:cubicBezTo>
                  <a:cubicBezTo>
                    <a:pt x="567" y="1055"/>
                    <a:pt x="567" y="1056"/>
                    <a:pt x="568" y="1057"/>
                  </a:cubicBezTo>
                  <a:cubicBezTo>
                    <a:pt x="569" y="1058"/>
                    <a:pt x="570" y="1058"/>
                    <a:pt x="571" y="1057"/>
                  </a:cubicBezTo>
                  <a:cubicBezTo>
                    <a:pt x="576" y="1053"/>
                    <a:pt x="576" y="1053"/>
                    <a:pt x="576" y="1053"/>
                  </a:cubicBezTo>
                  <a:cubicBezTo>
                    <a:pt x="576" y="1052"/>
                    <a:pt x="576" y="1051"/>
                    <a:pt x="575" y="1050"/>
                  </a:cubicBezTo>
                  <a:cubicBezTo>
                    <a:pt x="575" y="1049"/>
                    <a:pt x="573" y="1049"/>
                    <a:pt x="572" y="1049"/>
                  </a:cubicBezTo>
                  <a:close/>
                  <a:moveTo>
                    <a:pt x="588" y="1063"/>
                  </a:moveTo>
                  <a:cubicBezTo>
                    <a:pt x="587" y="1062"/>
                    <a:pt x="586" y="1062"/>
                    <a:pt x="585" y="1063"/>
                  </a:cubicBezTo>
                  <a:cubicBezTo>
                    <a:pt x="580" y="1067"/>
                    <a:pt x="580" y="1067"/>
                    <a:pt x="580" y="1067"/>
                  </a:cubicBezTo>
                  <a:cubicBezTo>
                    <a:pt x="580" y="1068"/>
                    <a:pt x="580" y="1070"/>
                    <a:pt x="581" y="1071"/>
                  </a:cubicBezTo>
                  <a:cubicBezTo>
                    <a:pt x="582" y="1072"/>
                    <a:pt x="583" y="1072"/>
                    <a:pt x="584" y="1071"/>
                  </a:cubicBezTo>
                  <a:cubicBezTo>
                    <a:pt x="589" y="1066"/>
                    <a:pt x="589" y="1066"/>
                    <a:pt x="589" y="1066"/>
                  </a:cubicBezTo>
                  <a:cubicBezTo>
                    <a:pt x="589" y="1066"/>
                    <a:pt x="589" y="1064"/>
                    <a:pt x="588" y="1063"/>
                  </a:cubicBezTo>
                  <a:close/>
                  <a:moveTo>
                    <a:pt x="581" y="1058"/>
                  </a:moveTo>
                  <a:cubicBezTo>
                    <a:pt x="576" y="1063"/>
                    <a:pt x="576" y="1063"/>
                    <a:pt x="576" y="1063"/>
                  </a:cubicBezTo>
                  <a:cubicBezTo>
                    <a:pt x="575" y="1064"/>
                    <a:pt x="575" y="1065"/>
                    <a:pt x="576" y="1066"/>
                  </a:cubicBezTo>
                  <a:cubicBezTo>
                    <a:pt x="577" y="1067"/>
                    <a:pt x="579" y="1067"/>
                    <a:pt x="579" y="1066"/>
                  </a:cubicBezTo>
                  <a:cubicBezTo>
                    <a:pt x="584" y="1062"/>
                    <a:pt x="584" y="1062"/>
                    <a:pt x="584" y="1062"/>
                  </a:cubicBezTo>
                  <a:cubicBezTo>
                    <a:pt x="585" y="1061"/>
                    <a:pt x="585" y="1060"/>
                    <a:pt x="584" y="1059"/>
                  </a:cubicBezTo>
                  <a:cubicBezTo>
                    <a:pt x="583" y="1058"/>
                    <a:pt x="582" y="1058"/>
                    <a:pt x="581" y="1058"/>
                  </a:cubicBezTo>
                  <a:close/>
                  <a:moveTo>
                    <a:pt x="594" y="1031"/>
                  </a:moveTo>
                  <a:cubicBezTo>
                    <a:pt x="597" y="1035"/>
                    <a:pt x="597" y="1035"/>
                    <a:pt x="597" y="1035"/>
                  </a:cubicBezTo>
                  <a:cubicBezTo>
                    <a:pt x="596" y="1035"/>
                    <a:pt x="594" y="1035"/>
                    <a:pt x="593" y="1036"/>
                  </a:cubicBezTo>
                  <a:cubicBezTo>
                    <a:pt x="593" y="1036"/>
                    <a:pt x="592" y="1036"/>
                    <a:pt x="591" y="1036"/>
                  </a:cubicBezTo>
                  <a:cubicBezTo>
                    <a:pt x="590" y="1034"/>
                    <a:pt x="588" y="1033"/>
                    <a:pt x="588" y="1032"/>
                  </a:cubicBezTo>
                  <a:cubicBezTo>
                    <a:pt x="587" y="1031"/>
                    <a:pt x="586" y="1031"/>
                    <a:pt x="585" y="1031"/>
                  </a:cubicBezTo>
                  <a:cubicBezTo>
                    <a:pt x="583" y="1031"/>
                    <a:pt x="582" y="1032"/>
                    <a:pt x="581" y="1032"/>
                  </a:cubicBezTo>
                  <a:cubicBezTo>
                    <a:pt x="573" y="1023"/>
                    <a:pt x="573" y="1023"/>
                    <a:pt x="573" y="1023"/>
                  </a:cubicBezTo>
                  <a:cubicBezTo>
                    <a:pt x="573" y="1023"/>
                    <a:pt x="572" y="1022"/>
                    <a:pt x="572" y="1022"/>
                  </a:cubicBezTo>
                  <a:cubicBezTo>
                    <a:pt x="571" y="1022"/>
                    <a:pt x="571" y="1023"/>
                    <a:pt x="570" y="1023"/>
                  </a:cubicBezTo>
                  <a:cubicBezTo>
                    <a:pt x="553" y="1040"/>
                    <a:pt x="553" y="1040"/>
                    <a:pt x="553" y="1040"/>
                  </a:cubicBezTo>
                  <a:cubicBezTo>
                    <a:pt x="552" y="1041"/>
                    <a:pt x="552" y="1042"/>
                    <a:pt x="553" y="1043"/>
                  </a:cubicBezTo>
                  <a:cubicBezTo>
                    <a:pt x="560" y="1051"/>
                    <a:pt x="560" y="1051"/>
                    <a:pt x="560" y="1051"/>
                  </a:cubicBezTo>
                  <a:cubicBezTo>
                    <a:pt x="560" y="1052"/>
                    <a:pt x="561" y="1052"/>
                    <a:pt x="561" y="1052"/>
                  </a:cubicBezTo>
                  <a:cubicBezTo>
                    <a:pt x="562" y="1052"/>
                    <a:pt x="563" y="1052"/>
                    <a:pt x="563" y="1051"/>
                  </a:cubicBezTo>
                  <a:cubicBezTo>
                    <a:pt x="565" y="1050"/>
                    <a:pt x="565" y="1050"/>
                    <a:pt x="565" y="1050"/>
                  </a:cubicBezTo>
                  <a:cubicBezTo>
                    <a:pt x="565" y="1050"/>
                    <a:pt x="566" y="1051"/>
                    <a:pt x="567" y="1052"/>
                  </a:cubicBezTo>
                  <a:cubicBezTo>
                    <a:pt x="570" y="1049"/>
                    <a:pt x="570" y="1049"/>
                    <a:pt x="570" y="1049"/>
                  </a:cubicBezTo>
                  <a:cubicBezTo>
                    <a:pt x="569" y="1048"/>
                    <a:pt x="568" y="1047"/>
                    <a:pt x="568" y="1047"/>
                  </a:cubicBezTo>
                  <a:cubicBezTo>
                    <a:pt x="578" y="1036"/>
                    <a:pt x="578" y="1036"/>
                    <a:pt x="578" y="1036"/>
                  </a:cubicBezTo>
                  <a:cubicBezTo>
                    <a:pt x="579" y="1036"/>
                    <a:pt x="579" y="1036"/>
                    <a:pt x="579" y="1036"/>
                  </a:cubicBezTo>
                  <a:cubicBezTo>
                    <a:pt x="579" y="1037"/>
                    <a:pt x="580" y="1037"/>
                    <a:pt x="581" y="1037"/>
                  </a:cubicBezTo>
                  <a:cubicBezTo>
                    <a:pt x="581" y="1037"/>
                    <a:pt x="581" y="1037"/>
                    <a:pt x="582" y="1036"/>
                  </a:cubicBezTo>
                  <a:cubicBezTo>
                    <a:pt x="582" y="1036"/>
                    <a:pt x="584" y="1035"/>
                    <a:pt x="585" y="1035"/>
                  </a:cubicBezTo>
                  <a:cubicBezTo>
                    <a:pt x="585" y="1035"/>
                    <a:pt x="585" y="1035"/>
                    <a:pt x="585" y="1035"/>
                  </a:cubicBezTo>
                  <a:cubicBezTo>
                    <a:pt x="585" y="1036"/>
                    <a:pt x="586" y="1036"/>
                    <a:pt x="587" y="1037"/>
                  </a:cubicBezTo>
                  <a:cubicBezTo>
                    <a:pt x="586" y="1038"/>
                    <a:pt x="585" y="1038"/>
                    <a:pt x="585" y="1038"/>
                  </a:cubicBezTo>
                  <a:cubicBezTo>
                    <a:pt x="582" y="1040"/>
                    <a:pt x="581" y="1046"/>
                    <a:pt x="583" y="1048"/>
                  </a:cubicBezTo>
                  <a:cubicBezTo>
                    <a:pt x="585" y="1050"/>
                    <a:pt x="585" y="1051"/>
                    <a:pt x="586" y="1053"/>
                  </a:cubicBezTo>
                  <a:cubicBezTo>
                    <a:pt x="587" y="1055"/>
                    <a:pt x="588" y="1055"/>
                    <a:pt x="589" y="1052"/>
                  </a:cubicBezTo>
                  <a:cubicBezTo>
                    <a:pt x="589" y="1050"/>
                    <a:pt x="589" y="1047"/>
                    <a:pt x="589" y="1044"/>
                  </a:cubicBezTo>
                  <a:cubicBezTo>
                    <a:pt x="589" y="1043"/>
                    <a:pt x="590" y="1042"/>
                    <a:pt x="591" y="1042"/>
                  </a:cubicBezTo>
                  <a:cubicBezTo>
                    <a:pt x="593" y="1043"/>
                    <a:pt x="594" y="1045"/>
                    <a:pt x="596" y="1046"/>
                  </a:cubicBezTo>
                  <a:cubicBezTo>
                    <a:pt x="598" y="1049"/>
                    <a:pt x="601" y="1051"/>
                    <a:pt x="603" y="1053"/>
                  </a:cubicBezTo>
                  <a:cubicBezTo>
                    <a:pt x="604" y="1054"/>
                    <a:pt x="605" y="1055"/>
                    <a:pt x="605" y="1056"/>
                  </a:cubicBezTo>
                  <a:cubicBezTo>
                    <a:pt x="605" y="1056"/>
                    <a:pt x="606" y="1056"/>
                    <a:pt x="606" y="1057"/>
                  </a:cubicBezTo>
                  <a:cubicBezTo>
                    <a:pt x="606" y="1057"/>
                    <a:pt x="606" y="1057"/>
                    <a:pt x="606" y="1058"/>
                  </a:cubicBezTo>
                  <a:cubicBezTo>
                    <a:pt x="606" y="1058"/>
                    <a:pt x="605" y="1058"/>
                    <a:pt x="605" y="1058"/>
                  </a:cubicBezTo>
                  <a:cubicBezTo>
                    <a:pt x="605" y="1057"/>
                    <a:pt x="604" y="1057"/>
                    <a:pt x="604" y="1057"/>
                  </a:cubicBezTo>
                  <a:cubicBezTo>
                    <a:pt x="603" y="1055"/>
                    <a:pt x="602" y="1055"/>
                    <a:pt x="602" y="1055"/>
                  </a:cubicBezTo>
                  <a:cubicBezTo>
                    <a:pt x="601" y="1054"/>
                    <a:pt x="600" y="1054"/>
                    <a:pt x="599" y="1055"/>
                  </a:cubicBezTo>
                  <a:cubicBezTo>
                    <a:pt x="598" y="1056"/>
                    <a:pt x="598" y="1057"/>
                    <a:pt x="599" y="1058"/>
                  </a:cubicBezTo>
                  <a:cubicBezTo>
                    <a:pt x="599" y="1058"/>
                    <a:pt x="600" y="1059"/>
                    <a:pt x="601" y="1060"/>
                  </a:cubicBezTo>
                  <a:cubicBezTo>
                    <a:pt x="601" y="1060"/>
                    <a:pt x="602" y="1060"/>
                    <a:pt x="602" y="1061"/>
                  </a:cubicBezTo>
                  <a:cubicBezTo>
                    <a:pt x="602" y="1061"/>
                    <a:pt x="602" y="1062"/>
                    <a:pt x="601" y="1062"/>
                  </a:cubicBezTo>
                  <a:cubicBezTo>
                    <a:pt x="600" y="1062"/>
                    <a:pt x="599" y="1060"/>
                    <a:pt x="598" y="1059"/>
                  </a:cubicBezTo>
                  <a:cubicBezTo>
                    <a:pt x="597" y="1059"/>
                    <a:pt x="596" y="1058"/>
                    <a:pt x="595" y="1059"/>
                  </a:cubicBezTo>
                  <a:cubicBezTo>
                    <a:pt x="594" y="1059"/>
                    <a:pt x="594" y="1061"/>
                    <a:pt x="594" y="1061"/>
                  </a:cubicBezTo>
                  <a:cubicBezTo>
                    <a:pt x="594" y="1062"/>
                    <a:pt x="595" y="1063"/>
                    <a:pt x="595" y="1063"/>
                  </a:cubicBezTo>
                  <a:cubicBezTo>
                    <a:pt x="596" y="1064"/>
                    <a:pt x="597" y="1065"/>
                    <a:pt x="597" y="1066"/>
                  </a:cubicBezTo>
                  <a:cubicBezTo>
                    <a:pt x="597" y="1066"/>
                    <a:pt x="597" y="1066"/>
                    <a:pt x="597" y="1066"/>
                  </a:cubicBezTo>
                  <a:cubicBezTo>
                    <a:pt x="597" y="1066"/>
                    <a:pt x="596" y="1066"/>
                    <a:pt x="595" y="1066"/>
                  </a:cubicBezTo>
                  <a:cubicBezTo>
                    <a:pt x="595" y="1065"/>
                    <a:pt x="595" y="1065"/>
                    <a:pt x="594" y="1065"/>
                  </a:cubicBezTo>
                  <a:cubicBezTo>
                    <a:pt x="594" y="1065"/>
                    <a:pt x="593" y="1064"/>
                    <a:pt x="593" y="1064"/>
                  </a:cubicBezTo>
                  <a:cubicBezTo>
                    <a:pt x="593" y="1064"/>
                    <a:pt x="592" y="1065"/>
                    <a:pt x="591" y="1065"/>
                  </a:cubicBezTo>
                  <a:cubicBezTo>
                    <a:pt x="591" y="1066"/>
                    <a:pt x="591" y="1067"/>
                    <a:pt x="591" y="1067"/>
                  </a:cubicBezTo>
                  <a:cubicBezTo>
                    <a:pt x="591" y="1068"/>
                    <a:pt x="591" y="1068"/>
                    <a:pt x="592" y="1069"/>
                  </a:cubicBezTo>
                  <a:cubicBezTo>
                    <a:pt x="592" y="1069"/>
                    <a:pt x="592" y="1069"/>
                    <a:pt x="592" y="1069"/>
                  </a:cubicBezTo>
                  <a:cubicBezTo>
                    <a:pt x="592" y="1070"/>
                    <a:pt x="592" y="1070"/>
                    <a:pt x="592" y="1070"/>
                  </a:cubicBezTo>
                  <a:cubicBezTo>
                    <a:pt x="592" y="1071"/>
                    <a:pt x="592" y="1071"/>
                    <a:pt x="592" y="1070"/>
                  </a:cubicBezTo>
                  <a:cubicBezTo>
                    <a:pt x="591" y="1070"/>
                    <a:pt x="590" y="1069"/>
                    <a:pt x="590" y="1069"/>
                  </a:cubicBezTo>
                  <a:cubicBezTo>
                    <a:pt x="589" y="1069"/>
                    <a:pt x="589" y="1069"/>
                    <a:pt x="589" y="1068"/>
                  </a:cubicBezTo>
                  <a:cubicBezTo>
                    <a:pt x="586" y="1071"/>
                    <a:pt x="586" y="1071"/>
                    <a:pt x="586" y="1071"/>
                  </a:cubicBezTo>
                  <a:cubicBezTo>
                    <a:pt x="586" y="1072"/>
                    <a:pt x="586" y="1072"/>
                    <a:pt x="587" y="1072"/>
                  </a:cubicBezTo>
                  <a:cubicBezTo>
                    <a:pt x="589" y="1074"/>
                    <a:pt x="591" y="1075"/>
                    <a:pt x="592" y="1075"/>
                  </a:cubicBezTo>
                  <a:cubicBezTo>
                    <a:pt x="592" y="1075"/>
                    <a:pt x="592" y="1075"/>
                    <a:pt x="592" y="1075"/>
                  </a:cubicBezTo>
                  <a:cubicBezTo>
                    <a:pt x="592" y="1075"/>
                    <a:pt x="593" y="1075"/>
                    <a:pt x="593" y="1075"/>
                  </a:cubicBezTo>
                  <a:cubicBezTo>
                    <a:pt x="594" y="1075"/>
                    <a:pt x="595" y="1074"/>
                    <a:pt x="596" y="1074"/>
                  </a:cubicBezTo>
                  <a:cubicBezTo>
                    <a:pt x="597" y="1073"/>
                    <a:pt x="597" y="1072"/>
                    <a:pt x="597" y="1071"/>
                  </a:cubicBezTo>
                  <a:cubicBezTo>
                    <a:pt x="597" y="1071"/>
                    <a:pt x="597" y="1071"/>
                    <a:pt x="597" y="1070"/>
                  </a:cubicBezTo>
                  <a:cubicBezTo>
                    <a:pt x="598" y="1070"/>
                    <a:pt x="599" y="1070"/>
                    <a:pt x="600" y="1069"/>
                  </a:cubicBezTo>
                  <a:cubicBezTo>
                    <a:pt x="601" y="1068"/>
                    <a:pt x="601" y="1067"/>
                    <a:pt x="601" y="1066"/>
                  </a:cubicBezTo>
                  <a:cubicBezTo>
                    <a:pt x="601" y="1066"/>
                    <a:pt x="601" y="1066"/>
                    <a:pt x="601" y="1066"/>
                  </a:cubicBezTo>
                  <a:cubicBezTo>
                    <a:pt x="603" y="1066"/>
                    <a:pt x="604" y="1066"/>
                    <a:pt x="605" y="1065"/>
                  </a:cubicBezTo>
                  <a:cubicBezTo>
                    <a:pt x="606" y="1064"/>
                    <a:pt x="607" y="1063"/>
                    <a:pt x="607" y="1062"/>
                  </a:cubicBezTo>
                  <a:cubicBezTo>
                    <a:pt x="608" y="1062"/>
                    <a:pt x="609" y="1062"/>
                    <a:pt x="609" y="1061"/>
                  </a:cubicBezTo>
                  <a:cubicBezTo>
                    <a:pt x="610" y="1060"/>
                    <a:pt x="611" y="1059"/>
                    <a:pt x="611" y="1058"/>
                  </a:cubicBezTo>
                  <a:cubicBezTo>
                    <a:pt x="611" y="1057"/>
                    <a:pt x="610" y="1056"/>
                    <a:pt x="610" y="1055"/>
                  </a:cubicBezTo>
                  <a:cubicBezTo>
                    <a:pt x="610" y="1054"/>
                    <a:pt x="609" y="1054"/>
                    <a:pt x="608" y="1053"/>
                  </a:cubicBezTo>
                  <a:cubicBezTo>
                    <a:pt x="608" y="1052"/>
                    <a:pt x="607" y="1052"/>
                    <a:pt x="607" y="1051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23" y="1043"/>
                    <a:pt x="623" y="1043"/>
                    <a:pt x="623" y="1043"/>
                  </a:cubicBezTo>
                  <a:cubicBezTo>
                    <a:pt x="603" y="1022"/>
                    <a:pt x="603" y="1022"/>
                    <a:pt x="603" y="1022"/>
                  </a:cubicBezTo>
                  <a:lnTo>
                    <a:pt x="594" y="1031"/>
                  </a:lnTo>
                  <a:close/>
                  <a:moveTo>
                    <a:pt x="562" y="1047"/>
                  </a:moveTo>
                  <a:cubicBezTo>
                    <a:pt x="557" y="1042"/>
                    <a:pt x="557" y="1042"/>
                    <a:pt x="557" y="1042"/>
                  </a:cubicBezTo>
                  <a:cubicBezTo>
                    <a:pt x="572" y="1028"/>
                    <a:pt x="572" y="1028"/>
                    <a:pt x="572" y="1028"/>
                  </a:cubicBezTo>
                  <a:cubicBezTo>
                    <a:pt x="575" y="1032"/>
                    <a:pt x="575" y="1032"/>
                    <a:pt x="575" y="1032"/>
                  </a:cubicBezTo>
                  <a:lnTo>
                    <a:pt x="562" y="1047"/>
                  </a:lnTo>
                  <a:close/>
                  <a:moveTo>
                    <a:pt x="577" y="1054"/>
                  </a:moveTo>
                  <a:cubicBezTo>
                    <a:pt x="572" y="1059"/>
                    <a:pt x="572" y="1059"/>
                    <a:pt x="572" y="1059"/>
                  </a:cubicBezTo>
                  <a:cubicBezTo>
                    <a:pt x="571" y="1059"/>
                    <a:pt x="571" y="1061"/>
                    <a:pt x="572" y="1062"/>
                  </a:cubicBezTo>
                  <a:cubicBezTo>
                    <a:pt x="573" y="1063"/>
                    <a:pt x="574" y="1063"/>
                    <a:pt x="575" y="1062"/>
                  </a:cubicBezTo>
                  <a:cubicBezTo>
                    <a:pt x="580" y="1057"/>
                    <a:pt x="580" y="1057"/>
                    <a:pt x="580" y="1057"/>
                  </a:cubicBezTo>
                  <a:cubicBezTo>
                    <a:pt x="581" y="1057"/>
                    <a:pt x="581" y="1055"/>
                    <a:pt x="580" y="1054"/>
                  </a:cubicBezTo>
                  <a:cubicBezTo>
                    <a:pt x="579" y="1053"/>
                    <a:pt x="577" y="1053"/>
                    <a:pt x="577" y="1054"/>
                  </a:cubicBezTo>
                  <a:close/>
                  <a:moveTo>
                    <a:pt x="717" y="1227"/>
                  </a:moveTo>
                  <a:cubicBezTo>
                    <a:pt x="717" y="1242"/>
                    <a:pt x="717" y="1242"/>
                    <a:pt x="717" y="1242"/>
                  </a:cubicBezTo>
                  <a:cubicBezTo>
                    <a:pt x="717" y="1242"/>
                    <a:pt x="718" y="1243"/>
                    <a:pt x="718" y="1243"/>
                  </a:cubicBezTo>
                  <a:cubicBezTo>
                    <a:pt x="723" y="1243"/>
                    <a:pt x="723" y="1243"/>
                    <a:pt x="723" y="1243"/>
                  </a:cubicBezTo>
                  <a:cubicBezTo>
                    <a:pt x="723" y="1243"/>
                    <a:pt x="724" y="1242"/>
                    <a:pt x="724" y="1242"/>
                  </a:cubicBezTo>
                  <a:cubicBezTo>
                    <a:pt x="724" y="1227"/>
                    <a:pt x="724" y="1227"/>
                    <a:pt x="724" y="1227"/>
                  </a:cubicBezTo>
                  <a:cubicBezTo>
                    <a:pt x="724" y="1227"/>
                    <a:pt x="723" y="1227"/>
                    <a:pt x="723" y="1227"/>
                  </a:cubicBezTo>
                  <a:cubicBezTo>
                    <a:pt x="718" y="1227"/>
                    <a:pt x="718" y="1227"/>
                    <a:pt x="718" y="1227"/>
                  </a:cubicBezTo>
                  <a:cubicBezTo>
                    <a:pt x="718" y="1227"/>
                    <a:pt x="717" y="1227"/>
                    <a:pt x="717" y="1227"/>
                  </a:cubicBezTo>
                  <a:close/>
                  <a:moveTo>
                    <a:pt x="699" y="1236"/>
                  </a:moveTo>
                  <a:cubicBezTo>
                    <a:pt x="698" y="1236"/>
                    <a:pt x="698" y="1237"/>
                    <a:pt x="698" y="1237"/>
                  </a:cubicBezTo>
                  <a:cubicBezTo>
                    <a:pt x="698" y="1242"/>
                    <a:pt x="698" y="1242"/>
                    <a:pt x="698" y="1242"/>
                  </a:cubicBezTo>
                  <a:cubicBezTo>
                    <a:pt x="698" y="1242"/>
                    <a:pt x="698" y="1243"/>
                    <a:pt x="699" y="1243"/>
                  </a:cubicBezTo>
                  <a:cubicBezTo>
                    <a:pt x="704" y="1243"/>
                    <a:pt x="704" y="1243"/>
                    <a:pt x="704" y="1243"/>
                  </a:cubicBezTo>
                  <a:cubicBezTo>
                    <a:pt x="704" y="1243"/>
                    <a:pt x="704" y="1242"/>
                    <a:pt x="704" y="1242"/>
                  </a:cubicBezTo>
                  <a:cubicBezTo>
                    <a:pt x="704" y="1237"/>
                    <a:pt x="704" y="1237"/>
                    <a:pt x="704" y="1237"/>
                  </a:cubicBezTo>
                  <a:cubicBezTo>
                    <a:pt x="704" y="1237"/>
                    <a:pt x="704" y="1236"/>
                    <a:pt x="704" y="1236"/>
                  </a:cubicBezTo>
                  <a:lnTo>
                    <a:pt x="699" y="1236"/>
                  </a:lnTo>
                  <a:close/>
                  <a:moveTo>
                    <a:pt x="708" y="1243"/>
                  </a:moveTo>
                  <a:cubicBezTo>
                    <a:pt x="713" y="1243"/>
                    <a:pt x="713" y="1243"/>
                    <a:pt x="713" y="1243"/>
                  </a:cubicBezTo>
                  <a:cubicBezTo>
                    <a:pt x="714" y="1243"/>
                    <a:pt x="714" y="1242"/>
                    <a:pt x="714" y="1242"/>
                  </a:cubicBezTo>
                  <a:cubicBezTo>
                    <a:pt x="714" y="1234"/>
                    <a:pt x="714" y="1234"/>
                    <a:pt x="714" y="1234"/>
                  </a:cubicBezTo>
                  <a:cubicBezTo>
                    <a:pt x="714" y="1233"/>
                    <a:pt x="714" y="1233"/>
                    <a:pt x="713" y="1233"/>
                  </a:cubicBezTo>
                  <a:cubicBezTo>
                    <a:pt x="708" y="1233"/>
                    <a:pt x="708" y="1233"/>
                    <a:pt x="708" y="1233"/>
                  </a:cubicBezTo>
                  <a:cubicBezTo>
                    <a:pt x="708" y="1233"/>
                    <a:pt x="708" y="1233"/>
                    <a:pt x="708" y="1234"/>
                  </a:cubicBezTo>
                  <a:cubicBezTo>
                    <a:pt x="708" y="1242"/>
                    <a:pt x="708" y="1242"/>
                    <a:pt x="708" y="1242"/>
                  </a:cubicBezTo>
                  <a:cubicBezTo>
                    <a:pt x="708" y="1242"/>
                    <a:pt x="708" y="1243"/>
                    <a:pt x="708" y="1243"/>
                  </a:cubicBezTo>
                  <a:close/>
                  <a:moveTo>
                    <a:pt x="742" y="1243"/>
                  </a:moveTo>
                  <a:cubicBezTo>
                    <a:pt x="743" y="1243"/>
                    <a:pt x="743" y="1242"/>
                    <a:pt x="743" y="1242"/>
                  </a:cubicBezTo>
                  <a:cubicBezTo>
                    <a:pt x="743" y="1205"/>
                    <a:pt x="743" y="1205"/>
                    <a:pt x="743" y="1205"/>
                  </a:cubicBezTo>
                  <a:cubicBezTo>
                    <a:pt x="743" y="1205"/>
                    <a:pt x="743" y="1204"/>
                    <a:pt x="742" y="1204"/>
                  </a:cubicBezTo>
                  <a:cubicBezTo>
                    <a:pt x="737" y="1204"/>
                    <a:pt x="737" y="1204"/>
                    <a:pt x="737" y="1204"/>
                  </a:cubicBezTo>
                  <a:cubicBezTo>
                    <a:pt x="737" y="1204"/>
                    <a:pt x="737" y="1205"/>
                    <a:pt x="737" y="120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7" y="1242"/>
                    <a:pt x="737" y="1243"/>
                    <a:pt x="737" y="1243"/>
                  </a:cubicBezTo>
                  <a:lnTo>
                    <a:pt x="742" y="1243"/>
                  </a:lnTo>
                  <a:close/>
                  <a:moveTo>
                    <a:pt x="727" y="1218"/>
                  </a:moveTo>
                  <a:cubicBezTo>
                    <a:pt x="727" y="1242"/>
                    <a:pt x="727" y="1242"/>
                    <a:pt x="727" y="1242"/>
                  </a:cubicBezTo>
                  <a:cubicBezTo>
                    <a:pt x="727" y="1242"/>
                    <a:pt x="727" y="1243"/>
                    <a:pt x="728" y="1243"/>
                  </a:cubicBezTo>
                  <a:cubicBezTo>
                    <a:pt x="733" y="1243"/>
                    <a:pt x="733" y="1243"/>
                    <a:pt x="733" y="1243"/>
                  </a:cubicBezTo>
                  <a:cubicBezTo>
                    <a:pt x="733" y="1243"/>
                    <a:pt x="733" y="1242"/>
                    <a:pt x="733" y="1242"/>
                  </a:cubicBezTo>
                  <a:cubicBezTo>
                    <a:pt x="733" y="1218"/>
                    <a:pt x="733" y="1218"/>
                    <a:pt x="733" y="1218"/>
                  </a:cubicBezTo>
                  <a:cubicBezTo>
                    <a:pt x="733" y="1217"/>
                    <a:pt x="733" y="1217"/>
                    <a:pt x="733" y="1217"/>
                  </a:cubicBezTo>
                  <a:cubicBezTo>
                    <a:pt x="728" y="1217"/>
                    <a:pt x="728" y="1217"/>
                    <a:pt x="728" y="1217"/>
                  </a:cubicBezTo>
                  <a:cubicBezTo>
                    <a:pt x="727" y="1217"/>
                    <a:pt x="727" y="1217"/>
                    <a:pt x="727" y="1218"/>
                  </a:cubicBezTo>
                  <a:close/>
                  <a:moveTo>
                    <a:pt x="763" y="1410"/>
                  </a:moveTo>
                  <a:cubicBezTo>
                    <a:pt x="762" y="1410"/>
                    <a:pt x="762" y="1410"/>
                    <a:pt x="762" y="1410"/>
                  </a:cubicBezTo>
                  <a:cubicBezTo>
                    <a:pt x="761" y="1410"/>
                    <a:pt x="760" y="1411"/>
                    <a:pt x="760" y="1412"/>
                  </a:cubicBezTo>
                  <a:cubicBezTo>
                    <a:pt x="760" y="1415"/>
                    <a:pt x="760" y="1415"/>
                    <a:pt x="760" y="1415"/>
                  </a:cubicBezTo>
                  <a:cubicBezTo>
                    <a:pt x="760" y="1415"/>
                    <a:pt x="761" y="1416"/>
                    <a:pt x="762" y="1416"/>
                  </a:cubicBezTo>
                  <a:cubicBezTo>
                    <a:pt x="763" y="1416"/>
                    <a:pt x="763" y="1416"/>
                    <a:pt x="763" y="1416"/>
                  </a:cubicBezTo>
                  <a:cubicBezTo>
                    <a:pt x="770" y="1416"/>
                    <a:pt x="775" y="1411"/>
                    <a:pt x="775" y="1404"/>
                  </a:cubicBezTo>
                  <a:cubicBezTo>
                    <a:pt x="775" y="1388"/>
                    <a:pt x="775" y="1388"/>
                    <a:pt x="775" y="1388"/>
                  </a:cubicBezTo>
                  <a:cubicBezTo>
                    <a:pt x="775" y="1386"/>
                    <a:pt x="773" y="1384"/>
                    <a:pt x="771" y="1384"/>
                  </a:cubicBezTo>
                  <a:cubicBezTo>
                    <a:pt x="762" y="1384"/>
                    <a:pt x="762" y="1384"/>
                    <a:pt x="762" y="1384"/>
                  </a:cubicBezTo>
                  <a:cubicBezTo>
                    <a:pt x="759" y="1384"/>
                    <a:pt x="757" y="1386"/>
                    <a:pt x="757" y="1388"/>
                  </a:cubicBezTo>
                  <a:cubicBezTo>
                    <a:pt x="757" y="1397"/>
                    <a:pt x="757" y="1397"/>
                    <a:pt x="757" y="1397"/>
                  </a:cubicBezTo>
                  <a:cubicBezTo>
                    <a:pt x="757" y="1399"/>
                    <a:pt x="759" y="1401"/>
                    <a:pt x="762" y="1401"/>
                  </a:cubicBezTo>
                  <a:cubicBezTo>
                    <a:pt x="767" y="1401"/>
                    <a:pt x="767" y="1401"/>
                    <a:pt x="767" y="1401"/>
                  </a:cubicBezTo>
                  <a:cubicBezTo>
                    <a:pt x="768" y="1401"/>
                    <a:pt x="769" y="1402"/>
                    <a:pt x="769" y="1404"/>
                  </a:cubicBezTo>
                  <a:cubicBezTo>
                    <a:pt x="769" y="1404"/>
                    <a:pt x="769" y="1404"/>
                    <a:pt x="769" y="1404"/>
                  </a:cubicBezTo>
                  <a:cubicBezTo>
                    <a:pt x="769" y="1408"/>
                    <a:pt x="766" y="1410"/>
                    <a:pt x="763" y="1410"/>
                  </a:cubicBezTo>
                  <a:close/>
                  <a:moveTo>
                    <a:pt x="743" y="1410"/>
                  </a:moveTo>
                  <a:cubicBezTo>
                    <a:pt x="741" y="1410"/>
                    <a:pt x="741" y="1410"/>
                    <a:pt x="741" y="1410"/>
                  </a:cubicBezTo>
                  <a:cubicBezTo>
                    <a:pt x="740" y="1410"/>
                    <a:pt x="740" y="1411"/>
                    <a:pt x="740" y="1412"/>
                  </a:cubicBezTo>
                  <a:cubicBezTo>
                    <a:pt x="740" y="1415"/>
                    <a:pt x="740" y="1415"/>
                    <a:pt x="740" y="1415"/>
                  </a:cubicBezTo>
                  <a:cubicBezTo>
                    <a:pt x="740" y="1415"/>
                    <a:pt x="740" y="1416"/>
                    <a:pt x="741" y="1416"/>
                  </a:cubicBezTo>
                  <a:cubicBezTo>
                    <a:pt x="743" y="1416"/>
                    <a:pt x="743" y="1416"/>
                    <a:pt x="743" y="1416"/>
                  </a:cubicBezTo>
                  <a:cubicBezTo>
                    <a:pt x="749" y="1416"/>
                    <a:pt x="754" y="1411"/>
                    <a:pt x="754" y="1404"/>
                  </a:cubicBezTo>
                  <a:cubicBezTo>
                    <a:pt x="754" y="1388"/>
                    <a:pt x="754" y="1388"/>
                    <a:pt x="754" y="1388"/>
                  </a:cubicBezTo>
                  <a:cubicBezTo>
                    <a:pt x="754" y="1386"/>
                    <a:pt x="752" y="1384"/>
                    <a:pt x="750" y="1384"/>
                  </a:cubicBezTo>
                  <a:cubicBezTo>
                    <a:pt x="741" y="1384"/>
                    <a:pt x="741" y="1384"/>
                    <a:pt x="741" y="1384"/>
                  </a:cubicBezTo>
                  <a:cubicBezTo>
                    <a:pt x="739" y="1384"/>
                    <a:pt x="737" y="1386"/>
                    <a:pt x="737" y="1388"/>
                  </a:cubicBezTo>
                  <a:cubicBezTo>
                    <a:pt x="737" y="1397"/>
                    <a:pt x="737" y="1397"/>
                    <a:pt x="737" y="1397"/>
                  </a:cubicBezTo>
                  <a:cubicBezTo>
                    <a:pt x="737" y="1399"/>
                    <a:pt x="739" y="1401"/>
                    <a:pt x="741" y="1401"/>
                  </a:cubicBezTo>
                  <a:cubicBezTo>
                    <a:pt x="746" y="1401"/>
                    <a:pt x="746" y="1401"/>
                    <a:pt x="746" y="1401"/>
                  </a:cubicBezTo>
                  <a:cubicBezTo>
                    <a:pt x="747" y="1401"/>
                    <a:pt x="748" y="1402"/>
                    <a:pt x="748" y="1404"/>
                  </a:cubicBezTo>
                  <a:cubicBezTo>
                    <a:pt x="748" y="1404"/>
                    <a:pt x="748" y="1404"/>
                    <a:pt x="748" y="1404"/>
                  </a:cubicBezTo>
                  <a:cubicBezTo>
                    <a:pt x="748" y="1408"/>
                    <a:pt x="746" y="1410"/>
                    <a:pt x="743" y="1410"/>
                  </a:cubicBezTo>
                  <a:close/>
                  <a:moveTo>
                    <a:pt x="777" y="1679"/>
                  </a:moveTo>
                  <a:cubicBezTo>
                    <a:pt x="781" y="1679"/>
                    <a:pt x="781" y="1679"/>
                    <a:pt x="781" y="1679"/>
                  </a:cubicBezTo>
                  <a:cubicBezTo>
                    <a:pt x="782" y="1679"/>
                    <a:pt x="783" y="1678"/>
                    <a:pt x="783" y="1677"/>
                  </a:cubicBezTo>
                  <a:cubicBezTo>
                    <a:pt x="783" y="1605"/>
                    <a:pt x="783" y="1605"/>
                    <a:pt x="783" y="1605"/>
                  </a:cubicBezTo>
                  <a:cubicBezTo>
                    <a:pt x="785" y="1603"/>
                    <a:pt x="787" y="1601"/>
                    <a:pt x="787" y="1598"/>
                  </a:cubicBezTo>
                  <a:cubicBezTo>
                    <a:pt x="787" y="1594"/>
                    <a:pt x="783" y="1591"/>
                    <a:pt x="779" y="1591"/>
                  </a:cubicBezTo>
                  <a:cubicBezTo>
                    <a:pt x="775" y="1591"/>
                    <a:pt x="772" y="1594"/>
                    <a:pt x="772" y="1598"/>
                  </a:cubicBezTo>
                  <a:cubicBezTo>
                    <a:pt x="772" y="1601"/>
                    <a:pt x="773" y="1603"/>
                    <a:pt x="776" y="1605"/>
                  </a:cubicBezTo>
                  <a:cubicBezTo>
                    <a:pt x="776" y="1677"/>
                    <a:pt x="776" y="1677"/>
                    <a:pt x="776" y="1677"/>
                  </a:cubicBezTo>
                  <a:cubicBezTo>
                    <a:pt x="776" y="1678"/>
                    <a:pt x="776" y="1679"/>
                    <a:pt x="777" y="1679"/>
                  </a:cubicBezTo>
                  <a:close/>
                  <a:moveTo>
                    <a:pt x="871" y="1602"/>
                  </a:moveTo>
                  <a:cubicBezTo>
                    <a:pt x="871" y="1601"/>
                    <a:pt x="870" y="1599"/>
                    <a:pt x="869" y="1599"/>
                  </a:cubicBezTo>
                  <a:cubicBezTo>
                    <a:pt x="868" y="1598"/>
                    <a:pt x="867" y="1598"/>
                    <a:pt x="866" y="1599"/>
                  </a:cubicBezTo>
                  <a:cubicBezTo>
                    <a:pt x="865" y="1599"/>
                    <a:pt x="865" y="1599"/>
                    <a:pt x="864" y="1600"/>
                  </a:cubicBezTo>
                  <a:cubicBezTo>
                    <a:pt x="860" y="1602"/>
                    <a:pt x="853" y="1606"/>
                    <a:pt x="846" y="1606"/>
                  </a:cubicBezTo>
                  <a:cubicBezTo>
                    <a:pt x="844" y="1606"/>
                    <a:pt x="842" y="1606"/>
                    <a:pt x="841" y="1605"/>
                  </a:cubicBezTo>
                  <a:cubicBezTo>
                    <a:pt x="834" y="1602"/>
                    <a:pt x="827" y="1598"/>
                    <a:pt x="817" y="1598"/>
                  </a:cubicBezTo>
                  <a:cubicBezTo>
                    <a:pt x="805" y="1598"/>
                    <a:pt x="792" y="1605"/>
                    <a:pt x="788" y="1608"/>
                  </a:cubicBezTo>
                  <a:cubicBezTo>
                    <a:pt x="787" y="1608"/>
                    <a:pt x="787" y="1609"/>
                    <a:pt x="787" y="1611"/>
                  </a:cubicBezTo>
                  <a:cubicBezTo>
                    <a:pt x="787" y="1653"/>
                    <a:pt x="787" y="1653"/>
                    <a:pt x="787" y="1653"/>
                  </a:cubicBezTo>
                  <a:cubicBezTo>
                    <a:pt x="787" y="1655"/>
                    <a:pt x="787" y="1656"/>
                    <a:pt x="788" y="1657"/>
                  </a:cubicBezTo>
                  <a:cubicBezTo>
                    <a:pt x="789" y="1657"/>
                    <a:pt x="790" y="1657"/>
                    <a:pt x="790" y="1657"/>
                  </a:cubicBezTo>
                  <a:cubicBezTo>
                    <a:pt x="791" y="1657"/>
                    <a:pt x="792" y="1657"/>
                    <a:pt x="792" y="1656"/>
                  </a:cubicBezTo>
                  <a:cubicBezTo>
                    <a:pt x="799" y="1652"/>
                    <a:pt x="810" y="1648"/>
                    <a:pt x="819" y="1648"/>
                  </a:cubicBezTo>
                  <a:cubicBezTo>
                    <a:pt x="826" y="1648"/>
                    <a:pt x="830" y="1650"/>
                    <a:pt x="836" y="1653"/>
                  </a:cubicBezTo>
                  <a:cubicBezTo>
                    <a:pt x="838" y="1654"/>
                    <a:pt x="838" y="1654"/>
                    <a:pt x="838" y="1654"/>
                  </a:cubicBezTo>
                  <a:cubicBezTo>
                    <a:pt x="840" y="1655"/>
                    <a:pt x="843" y="1656"/>
                    <a:pt x="847" y="1656"/>
                  </a:cubicBezTo>
                  <a:cubicBezTo>
                    <a:pt x="856" y="1656"/>
                    <a:pt x="864" y="1651"/>
                    <a:pt x="868" y="1649"/>
                  </a:cubicBezTo>
                  <a:cubicBezTo>
                    <a:pt x="868" y="1649"/>
                    <a:pt x="869" y="1649"/>
                    <a:pt x="869" y="1649"/>
                  </a:cubicBezTo>
                  <a:cubicBezTo>
                    <a:pt x="870" y="1648"/>
                    <a:pt x="871" y="1647"/>
                    <a:pt x="871" y="1646"/>
                  </a:cubicBezTo>
                  <a:lnTo>
                    <a:pt x="871" y="1602"/>
                  </a:lnTo>
                  <a:close/>
                  <a:moveTo>
                    <a:pt x="794" y="1613"/>
                  </a:moveTo>
                  <a:cubicBezTo>
                    <a:pt x="800" y="1609"/>
                    <a:pt x="809" y="1606"/>
                    <a:pt x="816" y="1606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09" y="1617"/>
                    <a:pt x="801" y="1620"/>
                    <a:pt x="794" y="1624"/>
                  </a:cubicBezTo>
                  <a:lnTo>
                    <a:pt x="794" y="1613"/>
                  </a:lnTo>
                  <a:close/>
                  <a:moveTo>
                    <a:pt x="816" y="1641"/>
                  </a:moveTo>
                  <a:cubicBezTo>
                    <a:pt x="809" y="1642"/>
                    <a:pt x="801" y="1644"/>
                    <a:pt x="794" y="1647"/>
                  </a:cubicBezTo>
                  <a:cubicBezTo>
                    <a:pt x="794" y="1637"/>
                    <a:pt x="794" y="1637"/>
                    <a:pt x="794" y="1637"/>
                  </a:cubicBezTo>
                  <a:cubicBezTo>
                    <a:pt x="800" y="1633"/>
                    <a:pt x="809" y="1631"/>
                    <a:pt x="816" y="1630"/>
                  </a:cubicBezTo>
                  <a:lnTo>
                    <a:pt x="816" y="1641"/>
                  </a:lnTo>
                  <a:close/>
                  <a:moveTo>
                    <a:pt x="864" y="1619"/>
                  </a:moveTo>
                  <a:cubicBezTo>
                    <a:pt x="858" y="1622"/>
                    <a:pt x="849" y="1626"/>
                    <a:pt x="842" y="1624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9" y="1639"/>
                    <a:pt x="858" y="1636"/>
                    <a:pt x="864" y="1633"/>
                  </a:cubicBezTo>
                  <a:cubicBezTo>
                    <a:pt x="864" y="1644"/>
                    <a:pt x="864" y="1644"/>
                    <a:pt x="864" y="1644"/>
                  </a:cubicBezTo>
                  <a:cubicBezTo>
                    <a:pt x="860" y="1645"/>
                    <a:pt x="853" y="1649"/>
                    <a:pt x="847" y="1649"/>
                  </a:cubicBezTo>
                  <a:cubicBezTo>
                    <a:pt x="845" y="1649"/>
                    <a:pt x="843" y="1648"/>
                    <a:pt x="842" y="1648"/>
                  </a:cubicBezTo>
                  <a:cubicBezTo>
                    <a:pt x="842" y="1637"/>
                    <a:pt x="842" y="1637"/>
                    <a:pt x="842" y="1637"/>
                  </a:cubicBezTo>
                  <a:cubicBezTo>
                    <a:pt x="841" y="1637"/>
                    <a:pt x="840" y="1637"/>
                    <a:pt x="839" y="1636"/>
                  </a:cubicBezTo>
                  <a:cubicBezTo>
                    <a:pt x="833" y="1633"/>
                    <a:pt x="826" y="1630"/>
                    <a:pt x="817" y="1630"/>
                  </a:cubicBezTo>
                  <a:cubicBezTo>
                    <a:pt x="816" y="1630"/>
                    <a:pt x="816" y="1630"/>
                    <a:pt x="816" y="1630"/>
                  </a:cubicBezTo>
                  <a:cubicBezTo>
                    <a:pt x="816" y="1617"/>
                    <a:pt x="816" y="1617"/>
                    <a:pt x="816" y="1617"/>
                  </a:cubicBezTo>
                  <a:cubicBezTo>
                    <a:pt x="817" y="1617"/>
                    <a:pt x="818" y="1617"/>
                    <a:pt x="819" y="1617"/>
                  </a:cubicBezTo>
                  <a:cubicBezTo>
                    <a:pt x="827" y="1617"/>
                    <a:pt x="833" y="1620"/>
                    <a:pt x="839" y="1623"/>
                  </a:cubicBezTo>
                  <a:cubicBezTo>
                    <a:pt x="840" y="1624"/>
                    <a:pt x="841" y="1624"/>
                    <a:pt x="842" y="1624"/>
                  </a:cubicBezTo>
                  <a:cubicBezTo>
                    <a:pt x="842" y="1613"/>
                    <a:pt x="842" y="1613"/>
                    <a:pt x="842" y="1613"/>
                  </a:cubicBezTo>
                  <a:cubicBezTo>
                    <a:pt x="843" y="1613"/>
                    <a:pt x="845" y="1613"/>
                    <a:pt x="846" y="1613"/>
                  </a:cubicBezTo>
                  <a:cubicBezTo>
                    <a:pt x="853" y="1613"/>
                    <a:pt x="859" y="1611"/>
                    <a:pt x="864" y="1608"/>
                  </a:cubicBezTo>
                  <a:lnTo>
                    <a:pt x="864" y="1619"/>
                  </a:lnTo>
                  <a:close/>
                  <a:moveTo>
                    <a:pt x="686" y="1729"/>
                  </a:moveTo>
                  <a:cubicBezTo>
                    <a:pt x="732" y="1729"/>
                    <a:pt x="732" y="1729"/>
                    <a:pt x="732" y="1729"/>
                  </a:cubicBezTo>
                  <a:cubicBezTo>
                    <a:pt x="736" y="1729"/>
                    <a:pt x="739" y="1726"/>
                    <a:pt x="739" y="1722"/>
                  </a:cubicBezTo>
                  <a:cubicBezTo>
                    <a:pt x="739" y="1692"/>
                    <a:pt x="739" y="1692"/>
                    <a:pt x="739" y="1692"/>
                  </a:cubicBezTo>
                  <a:cubicBezTo>
                    <a:pt x="739" y="1689"/>
                    <a:pt x="736" y="1686"/>
                    <a:pt x="732" y="1686"/>
                  </a:cubicBezTo>
                  <a:cubicBezTo>
                    <a:pt x="686" y="1686"/>
                    <a:pt x="686" y="1686"/>
                    <a:pt x="686" y="1686"/>
                  </a:cubicBezTo>
                  <a:cubicBezTo>
                    <a:pt x="682" y="1686"/>
                    <a:pt x="679" y="1689"/>
                    <a:pt x="679" y="1692"/>
                  </a:cubicBezTo>
                  <a:cubicBezTo>
                    <a:pt x="679" y="1722"/>
                    <a:pt x="679" y="1722"/>
                    <a:pt x="679" y="1722"/>
                  </a:cubicBezTo>
                  <a:cubicBezTo>
                    <a:pt x="679" y="1726"/>
                    <a:pt x="682" y="1729"/>
                    <a:pt x="686" y="1729"/>
                  </a:cubicBezTo>
                  <a:close/>
                  <a:moveTo>
                    <a:pt x="685" y="1692"/>
                  </a:moveTo>
                  <a:cubicBezTo>
                    <a:pt x="685" y="1692"/>
                    <a:pt x="685" y="1691"/>
                    <a:pt x="686" y="1691"/>
                  </a:cubicBezTo>
                  <a:cubicBezTo>
                    <a:pt x="732" y="1691"/>
                    <a:pt x="732" y="1691"/>
                    <a:pt x="732" y="1691"/>
                  </a:cubicBezTo>
                  <a:cubicBezTo>
                    <a:pt x="733" y="1691"/>
                    <a:pt x="733" y="1692"/>
                    <a:pt x="733" y="1692"/>
                  </a:cubicBezTo>
                  <a:cubicBezTo>
                    <a:pt x="733" y="1722"/>
                    <a:pt x="733" y="1722"/>
                    <a:pt x="733" y="1722"/>
                  </a:cubicBezTo>
                  <a:cubicBezTo>
                    <a:pt x="733" y="1723"/>
                    <a:pt x="733" y="1723"/>
                    <a:pt x="732" y="1723"/>
                  </a:cubicBezTo>
                  <a:cubicBezTo>
                    <a:pt x="686" y="1723"/>
                    <a:pt x="686" y="1723"/>
                    <a:pt x="686" y="1723"/>
                  </a:cubicBezTo>
                  <a:cubicBezTo>
                    <a:pt x="685" y="1723"/>
                    <a:pt x="685" y="1723"/>
                    <a:pt x="685" y="1722"/>
                  </a:cubicBezTo>
                  <a:lnTo>
                    <a:pt x="685" y="1692"/>
                  </a:lnTo>
                  <a:close/>
                  <a:moveTo>
                    <a:pt x="675" y="1740"/>
                  </a:moveTo>
                  <a:cubicBezTo>
                    <a:pt x="743" y="1740"/>
                    <a:pt x="743" y="1740"/>
                    <a:pt x="743" y="1740"/>
                  </a:cubicBezTo>
                  <a:cubicBezTo>
                    <a:pt x="747" y="1740"/>
                    <a:pt x="750" y="1738"/>
                    <a:pt x="750" y="1736"/>
                  </a:cubicBezTo>
                  <a:cubicBezTo>
                    <a:pt x="750" y="1731"/>
                    <a:pt x="750" y="1731"/>
                    <a:pt x="750" y="1731"/>
                  </a:cubicBezTo>
                  <a:cubicBezTo>
                    <a:pt x="669" y="1731"/>
                    <a:pt x="669" y="1731"/>
                    <a:pt x="669" y="1731"/>
                  </a:cubicBezTo>
                  <a:cubicBezTo>
                    <a:pt x="669" y="1736"/>
                    <a:pt x="669" y="1736"/>
                    <a:pt x="669" y="1736"/>
                  </a:cubicBezTo>
                  <a:cubicBezTo>
                    <a:pt x="669" y="1738"/>
                    <a:pt x="672" y="1740"/>
                    <a:pt x="675" y="1740"/>
                  </a:cubicBezTo>
                  <a:close/>
                  <a:moveTo>
                    <a:pt x="706" y="1734"/>
                  </a:moveTo>
                  <a:cubicBezTo>
                    <a:pt x="712" y="1734"/>
                    <a:pt x="712" y="1734"/>
                    <a:pt x="712" y="1734"/>
                  </a:cubicBezTo>
                  <a:cubicBezTo>
                    <a:pt x="713" y="1734"/>
                    <a:pt x="713" y="1734"/>
                    <a:pt x="713" y="1735"/>
                  </a:cubicBezTo>
                  <a:cubicBezTo>
                    <a:pt x="713" y="1735"/>
                    <a:pt x="713" y="1736"/>
                    <a:pt x="712" y="1736"/>
                  </a:cubicBezTo>
                  <a:cubicBezTo>
                    <a:pt x="706" y="1736"/>
                    <a:pt x="706" y="1736"/>
                    <a:pt x="706" y="1736"/>
                  </a:cubicBezTo>
                  <a:cubicBezTo>
                    <a:pt x="705" y="1736"/>
                    <a:pt x="705" y="1735"/>
                    <a:pt x="705" y="1735"/>
                  </a:cubicBezTo>
                  <a:cubicBezTo>
                    <a:pt x="705" y="1734"/>
                    <a:pt x="705" y="1734"/>
                    <a:pt x="706" y="1734"/>
                  </a:cubicBezTo>
                  <a:close/>
                  <a:moveTo>
                    <a:pt x="927" y="1777"/>
                  </a:moveTo>
                  <a:cubicBezTo>
                    <a:pt x="865" y="1777"/>
                    <a:pt x="865" y="1777"/>
                    <a:pt x="865" y="1777"/>
                  </a:cubicBezTo>
                  <a:cubicBezTo>
                    <a:pt x="865" y="1782"/>
                    <a:pt x="869" y="1786"/>
                    <a:pt x="874" y="1786"/>
                  </a:cubicBezTo>
                  <a:cubicBezTo>
                    <a:pt x="918" y="1786"/>
                    <a:pt x="918" y="1786"/>
                    <a:pt x="918" y="1786"/>
                  </a:cubicBezTo>
                  <a:cubicBezTo>
                    <a:pt x="923" y="1786"/>
                    <a:pt x="927" y="1782"/>
                    <a:pt x="927" y="1777"/>
                  </a:cubicBezTo>
                  <a:close/>
                  <a:moveTo>
                    <a:pt x="916" y="1738"/>
                  </a:moveTo>
                  <a:cubicBezTo>
                    <a:pt x="876" y="1738"/>
                    <a:pt x="876" y="1738"/>
                    <a:pt x="876" y="1738"/>
                  </a:cubicBezTo>
                  <a:cubicBezTo>
                    <a:pt x="875" y="1738"/>
                    <a:pt x="874" y="1739"/>
                    <a:pt x="874" y="1740"/>
                  </a:cubicBezTo>
                  <a:cubicBezTo>
                    <a:pt x="874" y="1765"/>
                    <a:pt x="874" y="1765"/>
                    <a:pt x="874" y="1765"/>
                  </a:cubicBezTo>
                  <a:cubicBezTo>
                    <a:pt x="874" y="1770"/>
                    <a:pt x="877" y="1773"/>
                    <a:pt x="882" y="1773"/>
                  </a:cubicBezTo>
                  <a:cubicBezTo>
                    <a:pt x="906" y="1773"/>
                    <a:pt x="906" y="1773"/>
                    <a:pt x="906" y="1773"/>
                  </a:cubicBezTo>
                  <a:cubicBezTo>
                    <a:pt x="910" y="1773"/>
                    <a:pt x="913" y="1770"/>
                    <a:pt x="913" y="1765"/>
                  </a:cubicBezTo>
                  <a:cubicBezTo>
                    <a:pt x="913" y="1764"/>
                    <a:pt x="913" y="1764"/>
                    <a:pt x="913" y="1764"/>
                  </a:cubicBezTo>
                  <a:cubicBezTo>
                    <a:pt x="916" y="1764"/>
                    <a:pt x="916" y="1764"/>
                    <a:pt x="916" y="1764"/>
                  </a:cubicBezTo>
                  <a:cubicBezTo>
                    <a:pt x="923" y="1764"/>
                    <a:pt x="929" y="1758"/>
                    <a:pt x="929" y="1751"/>
                  </a:cubicBezTo>
                  <a:cubicBezTo>
                    <a:pt x="929" y="1744"/>
                    <a:pt x="923" y="1738"/>
                    <a:pt x="916" y="1738"/>
                  </a:cubicBezTo>
                  <a:close/>
                  <a:moveTo>
                    <a:pt x="916" y="1758"/>
                  </a:moveTo>
                  <a:cubicBezTo>
                    <a:pt x="913" y="1758"/>
                    <a:pt x="913" y="1758"/>
                    <a:pt x="913" y="1758"/>
                  </a:cubicBezTo>
                  <a:cubicBezTo>
                    <a:pt x="913" y="1744"/>
                    <a:pt x="913" y="1744"/>
                    <a:pt x="913" y="1744"/>
                  </a:cubicBezTo>
                  <a:cubicBezTo>
                    <a:pt x="916" y="1744"/>
                    <a:pt x="916" y="1744"/>
                    <a:pt x="916" y="1744"/>
                  </a:cubicBezTo>
                  <a:cubicBezTo>
                    <a:pt x="919" y="1744"/>
                    <a:pt x="922" y="1747"/>
                    <a:pt x="922" y="1751"/>
                  </a:cubicBezTo>
                  <a:cubicBezTo>
                    <a:pt x="922" y="1755"/>
                    <a:pt x="919" y="1758"/>
                    <a:pt x="916" y="1758"/>
                  </a:cubicBezTo>
                  <a:close/>
                  <a:moveTo>
                    <a:pt x="680" y="1519"/>
                  </a:moveTo>
                  <a:cubicBezTo>
                    <a:pt x="680" y="1484"/>
                    <a:pt x="680" y="1484"/>
                    <a:pt x="680" y="1484"/>
                  </a:cubicBezTo>
                  <a:cubicBezTo>
                    <a:pt x="680" y="1481"/>
                    <a:pt x="678" y="1479"/>
                    <a:pt x="675" y="1479"/>
                  </a:cubicBezTo>
                  <a:cubicBezTo>
                    <a:pt x="629" y="1479"/>
                    <a:pt x="629" y="1479"/>
                    <a:pt x="629" y="1479"/>
                  </a:cubicBezTo>
                  <a:cubicBezTo>
                    <a:pt x="627" y="1479"/>
                    <a:pt x="625" y="1481"/>
                    <a:pt x="625" y="1484"/>
                  </a:cubicBezTo>
                  <a:cubicBezTo>
                    <a:pt x="625" y="1519"/>
                    <a:pt x="625" y="1519"/>
                    <a:pt x="625" y="1519"/>
                  </a:cubicBezTo>
                  <a:cubicBezTo>
                    <a:pt x="625" y="1521"/>
                    <a:pt x="627" y="1524"/>
                    <a:pt x="629" y="1524"/>
                  </a:cubicBezTo>
                  <a:cubicBezTo>
                    <a:pt x="675" y="1524"/>
                    <a:pt x="675" y="1524"/>
                    <a:pt x="675" y="1524"/>
                  </a:cubicBezTo>
                  <a:cubicBezTo>
                    <a:pt x="678" y="1524"/>
                    <a:pt x="680" y="1521"/>
                    <a:pt x="680" y="1519"/>
                  </a:cubicBezTo>
                  <a:close/>
                  <a:moveTo>
                    <a:pt x="628" y="1519"/>
                  </a:moveTo>
                  <a:cubicBezTo>
                    <a:pt x="628" y="1484"/>
                    <a:pt x="628" y="1484"/>
                    <a:pt x="628" y="1484"/>
                  </a:cubicBezTo>
                  <a:cubicBezTo>
                    <a:pt x="628" y="1484"/>
                    <a:pt x="629" y="1483"/>
                    <a:pt x="629" y="1483"/>
                  </a:cubicBezTo>
                  <a:cubicBezTo>
                    <a:pt x="675" y="1483"/>
                    <a:pt x="675" y="1483"/>
                    <a:pt x="675" y="1483"/>
                  </a:cubicBezTo>
                  <a:cubicBezTo>
                    <a:pt x="676" y="1483"/>
                    <a:pt x="676" y="1484"/>
                    <a:pt x="676" y="1484"/>
                  </a:cubicBezTo>
                  <a:cubicBezTo>
                    <a:pt x="676" y="1519"/>
                    <a:pt x="676" y="1519"/>
                    <a:pt x="676" y="1519"/>
                  </a:cubicBezTo>
                  <a:cubicBezTo>
                    <a:pt x="676" y="1519"/>
                    <a:pt x="676" y="1520"/>
                    <a:pt x="675" y="1520"/>
                  </a:cubicBezTo>
                  <a:cubicBezTo>
                    <a:pt x="629" y="1520"/>
                    <a:pt x="629" y="1520"/>
                    <a:pt x="629" y="1520"/>
                  </a:cubicBezTo>
                  <a:cubicBezTo>
                    <a:pt x="629" y="1520"/>
                    <a:pt x="628" y="1519"/>
                    <a:pt x="628" y="1519"/>
                  </a:cubicBezTo>
                  <a:close/>
                  <a:moveTo>
                    <a:pt x="646" y="1506"/>
                  </a:moveTo>
                  <a:cubicBezTo>
                    <a:pt x="641" y="1501"/>
                    <a:pt x="641" y="1501"/>
                    <a:pt x="641" y="1501"/>
                  </a:cubicBezTo>
                  <a:cubicBezTo>
                    <a:pt x="632" y="1511"/>
                    <a:pt x="632" y="1511"/>
                    <a:pt x="632" y="1511"/>
                  </a:cubicBezTo>
                  <a:cubicBezTo>
                    <a:pt x="632" y="1516"/>
                    <a:pt x="632" y="1516"/>
                    <a:pt x="632" y="1516"/>
                  </a:cubicBezTo>
                  <a:cubicBezTo>
                    <a:pt x="673" y="1516"/>
                    <a:pt x="673" y="1516"/>
                    <a:pt x="673" y="1516"/>
                  </a:cubicBezTo>
                  <a:cubicBezTo>
                    <a:pt x="673" y="1503"/>
                    <a:pt x="673" y="1503"/>
                    <a:pt x="673" y="1503"/>
                  </a:cubicBezTo>
                  <a:cubicBezTo>
                    <a:pt x="661" y="1491"/>
                    <a:pt x="661" y="1491"/>
                    <a:pt x="661" y="1491"/>
                  </a:cubicBezTo>
                  <a:lnTo>
                    <a:pt x="646" y="1506"/>
                  </a:lnTo>
                  <a:close/>
                  <a:moveTo>
                    <a:pt x="638" y="1498"/>
                  </a:moveTo>
                  <a:cubicBezTo>
                    <a:pt x="641" y="1498"/>
                    <a:pt x="643" y="1495"/>
                    <a:pt x="643" y="1492"/>
                  </a:cubicBezTo>
                  <a:cubicBezTo>
                    <a:pt x="643" y="1489"/>
                    <a:pt x="641" y="1487"/>
                    <a:pt x="638" y="1487"/>
                  </a:cubicBezTo>
                  <a:cubicBezTo>
                    <a:pt x="635" y="1487"/>
                    <a:pt x="632" y="1489"/>
                    <a:pt x="632" y="1492"/>
                  </a:cubicBezTo>
                  <a:cubicBezTo>
                    <a:pt x="632" y="1495"/>
                    <a:pt x="635" y="1498"/>
                    <a:pt x="638" y="1498"/>
                  </a:cubicBezTo>
                  <a:close/>
                  <a:moveTo>
                    <a:pt x="719" y="1195"/>
                  </a:moveTo>
                  <a:cubicBezTo>
                    <a:pt x="719" y="1198"/>
                    <a:pt x="722" y="1200"/>
                    <a:pt x="725" y="1200"/>
                  </a:cubicBezTo>
                  <a:cubicBezTo>
                    <a:pt x="728" y="1200"/>
                    <a:pt x="731" y="1198"/>
                    <a:pt x="731" y="1195"/>
                  </a:cubicBezTo>
                  <a:cubicBezTo>
                    <a:pt x="731" y="1192"/>
                    <a:pt x="729" y="1190"/>
                    <a:pt x="727" y="1189"/>
                  </a:cubicBezTo>
                  <a:cubicBezTo>
                    <a:pt x="727" y="1171"/>
                    <a:pt x="727" y="1171"/>
                    <a:pt x="727" y="1171"/>
                  </a:cubicBezTo>
                  <a:cubicBezTo>
                    <a:pt x="729" y="1170"/>
                    <a:pt x="731" y="1168"/>
                    <a:pt x="731" y="1166"/>
                  </a:cubicBezTo>
                  <a:cubicBezTo>
                    <a:pt x="731" y="1163"/>
                    <a:pt x="728" y="1160"/>
                    <a:pt x="725" y="1160"/>
                  </a:cubicBezTo>
                  <a:cubicBezTo>
                    <a:pt x="722" y="1160"/>
                    <a:pt x="719" y="1163"/>
                    <a:pt x="719" y="1166"/>
                  </a:cubicBezTo>
                  <a:cubicBezTo>
                    <a:pt x="719" y="1168"/>
                    <a:pt x="721" y="1170"/>
                    <a:pt x="723" y="1171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1" y="1190"/>
                    <a:pt x="719" y="1192"/>
                    <a:pt x="719" y="1195"/>
                  </a:cubicBezTo>
                  <a:close/>
                  <a:moveTo>
                    <a:pt x="722" y="1166"/>
                  </a:moveTo>
                  <a:cubicBezTo>
                    <a:pt x="722" y="1164"/>
                    <a:pt x="723" y="1162"/>
                    <a:pt x="725" y="1162"/>
                  </a:cubicBezTo>
                  <a:cubicBezTo>
                    <a:pt x="727" y="1162"/>
                    <a:pt x="728" y="1164"/>
                    <a:pt x="728" y="1166"/>
                  </a:cubicBezTo>
                  <a:cubicBezTo>
                    <a:pt x="728" y="1168"/>
                    <a:pt x="727" y="1169"/>
                    <a:pt x="725" y="1169"/>
                  </a:cubicBezTo>
                  <a:cubicBezTo>
                    <a:pt x="723" y="1169"/>
                    <a:pt x="722" y="1168"/>
                    <a:pt x="722" y="1166"/>
                  </a:cubicBezTo>
                  <a:close/>
                  <a:moveTo>
                    <a:pt x="725" y="1191"/>
                  </a:moveTo>
                  <a:cubicBezTo>
                    <a:pt x="727" y="1191"/>
                    <a:pt x="728" y="1193"/>
                    <a:pt x="728" y="1195"/>
                  </a:cubicBezTo>
                  <a:cubicBezTo>
                    <a:pt x="728" y="1196"/>
                    <a:pt x="727" y="1198"/>
                    <a:pt x="725" y="1198"/>
                  </a:cubicBezTo>
                  <a:cubicBezTo>
                    <a:pt x="723" y="1198"/>
                    <a:pt x="722" y="1196"/>
                    <a:pt x="722" y="1195"/>
                  </a:cubicBezTo>
                  <a:cubicBezTo>
                    <a:pt x="722" y="1193"/>
                    <a:pt x="723" y="1191"/>
                    <a:pt x="725" y="1191"/>
                  </a:cubicBezTo>
                  <a:close/>
                  <a:moveTo>
                    <a:pt x="712" y="1195"/>
                  </a:moveTo>
                  <a:cubicBezTo>
                    <a:pt x="712" y="1192"/>
                    <a:pt x="710" y="1190"/>
                    <a:pt x="708" y="1189"/>
                  </a:cubicBezTo>
                  <a:cubicBezTo>
                    <a:pt x="708" y="1171"/>
                    <a:pt x="708" y="1171"/>
                    <a:pt x="708" y="1171"/>
                  </a:cubicBezTo>
                  <a:cubicBezTo>
                    <a:pt x="710" y="1170"/>
                    <a:pt x="712" y="1168"/>
                    <a:pt x="712" y="1166"/>
                  </a:cubicBezTo>
                  <a:cubicBezTo>
                    <a:pt x="712" y="1163"/>
                    <a:pt x="709" y="1160"/>
                    <a:pt x="706" y="1160"/>
                  </a:cubicBezTo>
                  <a:cubicBezTo>
                    <a:pt x="703" y="1160"/>
                    <a:pt x="700" y="1163"/>
                    <a:pt x="700" y="1166"/>
                  </a:cubicBezTo>
                  <a:cubicBezTo>
                    <a:pt x="700" y="1168"/>
                    <a:pt x="702" y="1170"/>
                    <a:pt x="704" y="1171"/>
                  </a:cubicBezTo>
                  <a:cubicBezTo>
                    <a:pt x="704" y="1189"/>
                    <a:pt x="704" y="1189"/>
                    <a:pt x="704" y="1189"/>
                  </a:cubicBezTo>
                  <a:cubicBezTo>
                    <a:pt x="702" y="1190"/>
                    <a:pt x="700" y="1192"/>
                    <a:pt x="700" y="1195"/>
                  </a:cubicBezTo>
                  <a:cubicBezTo>
                    <a:pt x="700" y="1198"/>
                    <a:pt x="703" y="1200"/>
                    <a:pt x="706" y="1200"/>
                  </a:cubicBezTo>
                  <a:cubicBezTo>
                    <a:pt x="709" y="1200"/>
                    <a:pt x="712" y="1198"/>
                    <a:pt x="712" y="1195"/>
                  </a:cubicBezTo>
                  <a:close/>
                  <a:moveTo>
                    <a:pt x="703" y="1166"/>
                  </a:moveTo>
                  <a:cubicBezTo>
                    <a:pt x="703" y="1164"/>
                    <a:pt x="704" y="1162"/>
                    <a:pt x="706" y="1162"/>
                  </a:cubicBezTo>
                  <a:cubicBezTo>
                    <a:pt x="708" y="1162"/>
                    <a:pt x="709" y="1164"/>
                    <a:pt x="709" y="1166"/>
                  </a:cubicBezTo>
                  <a:cubicBezTo>
                    <a:pt x="709" y="1168"/>
                    <a:pt x="708" y="1169"/>
                    <a:pt x="706" y="1169"/>
                  </a:cubicBezTo>
                  <a:cubicBezTo>
                    <a:pt x="704" y="1169"/>
                    <a:pt x="703" y="1168"/>
                    <a:pt x="703" y="1166"/>
                  </a:cubicBezTo>
                  <a:close/>
                  <a:moveTo>
                    <a:pt x="703" y="1195"/>
                  </a:moveTo>
                  <a:cubicBezTo>
                    <a:pt x="703" y="1193"/>
                    <a:pt x="704" y="1191"/>
                    <a:pt x="706" y="1191"/>
                  </a:cubicBezTo>
                  <a:cubicBezTo>
                    <a:pt x="708" y="1191"/>
                    <a:pt x="709" y="1193"/>
                    <a:pt x="709" y="1195"/>
                  </a:cubicBezTo>
                  <a:cubicBezTo>
                    <a:pt x="709" y="1196"/>
                    <a:pt x="708" y="1198"/>
                    <a:pt x="706" y="1198"/>
                  </a:cubicBezTo>
                  <a:cubicBezTo>
                    <a:pt x="704" y="1198"/>
                    <a:pt x="703" y="1196"/>
                    <a:pt x="703" y="1195"/>
                  </a:cubicBezTo>
                  <a:close/>
                  <a:moveTo>
                    <a:pt x="862" y="1527"/>
                  </a:moveTo>
                  <a:cubicBezTo>
                    <a:pt x="874" y="1527"/>
                    <a:pt x="874" y="1527"/>
                    <a:pt x="874" y="1527"/>
                  </a:cubicBezTo>
                  <a:cubicBezTo>
                    <a:pt x="876" y="1527"/>
                    <a:pt x="878" y="1526"/>
                    <a:pt x="878" y="1524"/>
                  </a:cubicBezTo>
                  <a:cubicBezTo>
                    <a:pt x="878" y="1521"/>
                    <a:pt x="877" y="1516"/>
                    <a:pt x="873" y="1516"/>
                  </a:cubicBezTo>
                  <a:cubicBezTo>
                    <a:pt x="873" y="1516"/>
                    <a:pt x="871" y="1518"/>
                    <a:pt x="868" y="1518"/>
                  </a:cubicBezTo>
                  <a:cubicBezTo>
                    <a:pt x="865" y="1518"/>
                    <a:pt x="864" y="1516"/>
                    <a:pt x="863" y="1516"/>
                  </a:cubicBezTo>
                  <a:cubicBezTo>
                    <a:pt x="859" y="1516"/>
                    <a:pt x="859" y="1521"/>
                    <a:pt x="859" y="1524"/>
                  </a:cubicBezTo>
                  <a:cubicBezTo>
                    <a:pt x="859" y="1526"/>
                    <a:pt x="860" y="1527"/>
                    <a:pt x="862" y="1527"/>
                  </a:cubicBezTo>
                  <a:close/>
                  <a:moveTo>
                    <a:pt x="881" y="1515"/>
                  </a:moveTo>
                  <a:cubicBezTo>
                    <a:pt x="881" y="1514"/>
                    <a:pt x="881" y="1510"/>
                    <a:pt x="879" y="1510"/>
                  </a:cubicBezTo>
                  <a:cubicBezTo>
                    <a:pt x="879" y="1510"/>
                    <a:pt x="878" y="1511"/>
                    <a:pt x="876" y="1511"/>
                  </a:cubicBezTo>
                  <a:cubicBezTo>
                    <a:pt x="875" y="1511"/>
                    <a:pt x="875" y="1511"/>
                    <a:pt x="874" y="1511"/>
                  </a:cubicBezTo>
                  <a:cubicBezTo>
                    <a:pt x="874" y="1511"/>
                    <a:pt x="874" y="1511"/>
                    <a:pt x="874" y="1512"/>
                  </a:cubicBezTo>
                  <a:cubicBezTo>
                    <a:pt x="874" y="1513"/>
                    <a:pt x="874" y="1514"/>
                    <a:pt x="873" y="1515"/>
                  </a:cubicBezTo>
                  <a:cubicBezTo>
                    <a:pt x="875" y="1515"/>
                    <a:pt x="876" y="1516"/>
                    <a:pt x="877" y="1517"/>
                  </a:cubicBezTo>
                  <a:cubicBezTo>
                    <a:pt x="878" y="1517"/>
                    <a:pt x="878" y="1517"/>
                    <a:pt x="878" y="1517"/>
                  </a:cubicBezTo>
                  <a:cubicBezTo>
                    <a:pt x="880" y="1517"/>
                    <a:pt x="881" y="1516"/>
                    <a:pt x="881" y="1515"/>
                  </a:cubicBezTo>
                  <a:close/>
                  <a:moveTo>
                    <a:pt x="858" y="1517"/>
                  </a:moveTo>
                  <a:cubicBezTo>
                    <a:pt x="860" y="1517"/>
                    <a:pt x="860" y="1517"/>
                    <a:pt x="860" y="1517"/>
                  </a:cubicBezTo>
                  <a:cubicBezTo>
                    <a:pt x="861" y="1516"/>
                    <a:pt x="862" y="1515"/>
                    <a:pt x="863" y="1515"/>
                  </a:cubicBezTo>
                  <a:cubicBezTo>
                    <a:pt x="863" y="1514"/>
                    <a:pt x="862" y="1513"/>
                    <a:pt x="862" y="1512"/>
                  </a:cubicBezTo>
                  <a:cubicBezTo>
                    <a:pt x="862" y="1511"/>
                    <a:pt x="862" y="1511"/>
                    <a:pt x="862" y="1511"/>
                  </a:cubicBezTo>
                  <a:cubicBezTo>
                    <a:pt x="862" y="1511"/>
                    <a:pt x="861" y="1511"/>
                    <a:pt x="860" y="1511"/>
                  </a:cubicBezTo>
                  <a:cubicBezTo>
                    <a:pt x="859" y="1511"/>
                    <a:pt x="857" y="1510"/>
                    <a:pt x="857" y="1510"/>
                  </a:cubicBezTo>
                  <a:cubicBezTo>
                    <a:pt x="855" y="1510"/>
                    <a:pt x="855" y="1514"/>
                    <a:pt x="855" y="1515"/>
                  </a:cubicBezTo>
                  <a:cubicBezTo>
                    <a:pt x="855" y="1516"/>
                    <a:pt x="857" y="1517"/>
                    <a:pt x="858" y="1517"/>
                  </a:cubicBezTo>
                  <a:close/>
                  <a:moveTo>
                    <a:pt x="868" y="1517"/>
                  </a:moveTo>
                  <a:cubicBezTo>
                    <a:pt x="871" y="1517"/>
                    <a:pt x="873" y="1514"/>
                    <a:pt x="873" y="1512"/>
                  </a:cubicBezTo>
                  <a:cubicBezTo>
                    <a:pt x="873" y="1509"/>
                    <a:pt x="871" y="1506"/>
                    <a:pt x="868" y="1506"/>
                  </a:cubicBezTo>
                  <a:cubicBezTo>
                    <a:pt x="865" y="1506"/>
                    <a:pt x="863" y="1509"/>
                    <a:pt x="863" y="1512"/>
                  </a:cubicBezTo>
                  <a:cubicBezTo>
                    <a:pt x="863" y="1514"/>
                    <a:pt x="865" y="1517"/>
                    <a:pt x="868" y="1517"/>
                  </a:cubicBezTo>
                  <a:close/>
                  <a:moveTo>
                    <a:pt x="860" y="1503"/>
                  </a:moveTo>
                  <a:cubicBezTo>
                    <a:pt x="859" y="1503"/>
                    <a:pt x="857" y="1505"/>
                    <a:pt x="857" y="1506"/>
                  </a:cubicBezTo>
                  <a:cubicBezTo>
                    <a:pt x="857" y="1508"/>
                    <a:pt x="859" y="1510"/>
                    <a:pt x="860" y="1510"/>
                  </a:cubicBezTo>
                  <a:cubicBezTo>
                    <a:pt x="862" y="1510"/>
                    <a:pt x="864" y="1508"/>
                    <a:pt x="864" y="1506"/>
                  </a:cubicBezTo>
                  <a:cubicBezTo>
                    <a:pt x="864" y="1505"/>
                    <a:pt x="862" y="1503"/>
                    <a:pt x="860" y="1503"/>
                  </a:cubicBezTo>
                  <a:close/>
                  <a:moveTo>
                    <a:pt x="876" y="1510"/>
                  </a:moveTo>
                  <a:cubicBezTo>
                    <a:pt x="878" y="1510"/>
                    <a:pt x="879" y="1508"/>
                    <a:pt x="879" y="1506"/>
                  </a:cubicBezTo>
                  <a:cubicBezTo>
                    <a:pt x="879" y="1505"/>
                    <a:pt x="878" y="1503"/>
                    <a:pt x="876" y="1503"/>
                  </a:cubicBezTo>
                  <a:cubicBezTo>
                    <a:pt x="874" y="1503"/>
                    <a:pt x="872" y="1505"/>
                    <a:pt x="872" y="1506"/>
                  </a:cubicBezTo>
                  <a:cubicBezTo>
                    <a:pt x="872" y="1508"/>
                    <a:pt x="874" y="1510"/>
                    <a:pt x="876" y="1510"/>
                  </a:cubicBezTo>
                  <a:close/>
                  <a:moveTo>
                    <a:pt x="644" y="1941"/>
                  </a:moveTo>
                  <a:cubicBezTo>
                    <a:pt x="654" y="1941"/>
                    <a:pt x="662" y="1933"/>
                    <a:pt x="662" y="1924"/>
                  </a:cubicBezTo>
                  <a:cubicBezTo>
                    <a:pt x="662" y="1914"/>
                    <a:pt x="654" y="1906"/>
                    <a:pt x="644" y="1906"/>
                  </a:cubicBezTo>
                  <a:cubicBezTo>
                    <a:pt x="635" y="1906"/>
                    <a:pt x="627" y="1914"/>
                    <a:pt x="627" y="1924"/>
                  </a:cubicBezTo>
                  <a:cubicBezTo>
                    <a:pt x="627" y="1933"/>
                    <a:pt x="635" y="1941"/>
                    <a:pt x="644" y="1941"/>
                  </a:cubicBezTo>
                  <a:close/>
                  <a:moveTo>
                    <a:pt x="647" y="1938"/>
                  </a:moveTo>
                  <a:cubicBezTo>
                    <a:pt x="647" y="1938"/>
                    <a:pt x="647" y="1938"/>
                    <a:pt x="647" y="1938"/>
                  </a:cubicBezTo>
                  <a:cubicBezTo>
                    <a:pt x="647" y="1937"/>
                    <a:pt x="647" y="1937"/>
                    <a:pt x="647" y="1937"/>
                  </a:cubicBezTo>
                  <a:cubicBezTo>
                    <a:pt x="647" y="1937"/>
                    <a:pt x="647" y="1936"/>
                    <a:pt x="647" y="1936"/>
                  </a:cubicBezTo>
                  <a:cubicBezTo>
                    <a:pt x="647" y="1936"/>
                    <a:pt x="647" y="1936"/>
                    <a:pt x="648" y="1935"/>
                  </a:cubicBezTo>
                  <a:cubicBezTo>
                    <a:pt x="648" y="1935"/>
                    <a:pt x="648" y="1935"/>
                    <a:pt x="648" y="1934"/>
                  </a:cubicBezTo>
                  <a:cubicBezTo>
                    <a:pt x="648" y="1934"/>
                    <a:pt x="648" y="1933"/>
                    <a:pt x="648" y="1933"/>
                  </a:cubicBezTo>
                  <a:cubicBezTo>
                    <a:pt x="648" y="1933"/>
                    <a:pt x="648" y="1933"/>
                    <a:pt x="648" y="1933"/>
                  </a:cubicBezTo>
                  <a:cubicBezTo>
                    <a:pt x="648" y="1933"/>
                    <a:pt x="648" y="1932"/>
                    <a:pt x="648" y="1932"/>
                  </a:cubicBezTo>
                  <a:cubicBezTo>
                    <a:pt x="649" y="1932"/>
                    <a:pt x="649" y="1932"/>
                    <a:pt x="649" y="1932"/>
                  </a:cubicBezTo>
                  <a:cubicBezTo>
                    <a:pt x="649" y="1932"/>
                    <a:pt x="650" y="1931"/>
                    <a:pt x="650" y="1932"/>
                  </a:cubicBezTo>
                  <a:cubicBezTo>
                    <a:pt x="650" y="1932"/>
                    <a:pt x="649" y="1932"/>
                    <a:pt x="650" y="1933"/>
                  </a:cubicBezTo>
                  <a:cubicBezTo>
                    <a:pt x="650" y="1932"/>
                    <a:pt x="650" y="1932"/>
                    <a:pt x="650" y="1932"/>
                  </a:cubicBezTo>
                  <a:cubicBezTo>
                    <a:pt x="650" y="1931"/>
                    <a:pt x="651" y="1932"/>
                    <a:pt x="651" y="1932"/>
                  </a:cubicBezTo>
                  <a:cubicBezTo>
                    <a:pt x="651" y="1932"/>
                    <a:pt x="651" y="1932"/>
                    <a:pt x="652" y="1933"/>
                  </a:cubicBezTo>
                  <a:cubicBezTo>
                    <a:pt x="652" y="1932"/>
                    <a:pt x="652" y="1932"/>
                    <a:pt x="652" y="1932"/>
                  </a:cubicBezTo>
                  <a:cubicBezTo>
                    <a:pt x="653" y="1932"/>
                    <a:pt x="653" y="1932"/>
                    <a:pt x="653" y="1933"/>
                  </a:cubicBezTo>
                  <a:cubicBezTo>
                    <a:pt x="653" y="1933"/>
                    <a:pt x="654" y="1933"/>
                    <a:pt x="654" y="1933"/>
                  </a:cubicBezTo>
                  <a:cubicBezTo>
                    <a:pt x="654" y="1934"/>
                    <a:pt x="654" y="1934"/>
                    <a:pt x="654" y="1934"/>
                  </a:cubicBezTo>
                  <a:cubicBezTo>
                    <a:pt x="655" y="1934"/>
                    <a:pt x="655" y="1934"/>
                    <a:pt x="655" y="1934"/>
                  </a:cubicBezTo>
                  <a:cubicBezTo>
                    <a:pt x="653" y="1936"/>
                    <a:pt x="650" y="1938"/>
                    <a:pt x="647" y="1938"/>
                  </a:cubicBezTo>
                  <a:close/>
                  <a:moveTo>
                    <a:pt x="638" y="1911"/>
                  </a:move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1"/>
                    <a:pt x="639" y="1912"/>
                  </a:cubicBezTo>
                  <a:cubicBezTo>
                    <a:pt x="639" y="1912"/>
                    <a:pt x="639" y="1911"/>
                    <a:pt x="639" y="1911"/>
                  </a:cubicBezTo>
                  <a:cubicBezTo>
                    <a:pt x="639" y="1911"/>
                    <a:pt x="639" y="1911"/>
                    <a:pt x="639" y="1911"/>
                  </a:cubicBezTo>
                  <a:cubicBezTo>
                    <a:pt x="640" y="1911"/>
                    <a:pt x="640" y="1911"/>
                    <a:pt x="640" y="1911"/>
                  </a:cubicBezTo>
                  <a:cubicBezTo>
                    <a:pt x="640" y="1911"/>
                    <a:pt x="640" y="1911"/>
                    <a:pt x="640" y="1910"/>
                  </a:cubicBezTo>
                  <a:cubicBezTo>
                    <a:pt x="640" y="1911"/>
                    <a:pt x="639" y="1911"/>
                    <a:pt x="639" y="1911"/>
                  </a:cubicBezTo>
                  <a:cubicBezTo>
                    <a:pt x="639" y="1910"/>
                    <a:pt x="639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8" y="1911"/>
                    <a:pt x="638" y="1911"/>
                  </a:cubicBezTo>
                  <a:cubicBezTo>
                    <a:pt x="638" y="1911"/>
                    <a:pt x="639" y="1910"/>
                    <a:pt x="640" y="1910"/>
                  </a:cubicBezTo>
                  <a:cubicBezTo>
                    <a:pt x="640" y="1910"/>
                    <a:pt x="640" y="1910"/>
                    <a:pt x="640" y="1911"/>
                  </a:cubicBezTo>
                  <a:cubicBezTo>
                    <a:pt x="640" y="1910"/>
                    <a:pt x="640" y="1911"/>
                    <a:pt x="640" y="1911"/>
                  </a:cubicBezTo>
                  <a:cubicBezTo>
                    <a:pt x="640" y="1911"/>
                    <a:pt x="641" y="1911"/>
                    <a:pt x="641" y="1911"/>
                  </a:cubicBezTo>
                  <a:cubicBezTo>
                    <a:pt x="641" y="1911"/>
                    <a:pt x="642" y="1911"/>
                    <a:pt x="642" y="1911"/>
                  </a:cubicBezTo>
                  <a:cubicBezTo>
                    <a:pt x="642" y="1911"/>
                    <a:pt x="642" y="1912"/>
                    <a:pt x="642" y="1912"/>
                  </a:cubicBezTo>
                  <a:cubicBezTo>
                    <a:pt x="643" y="1912"/>
                    <a:pt x="642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1"/>
                    <a:pt x="643" y="1911"/>
                    <a:pt x="643" y="1911"/>
                  </a:cubicBezTo>
                  <a:cubicBezTo>
                    <a:pt x="643" y="1910"/>
                    <a:pt x="642" y="1910"/>
                    <a:pt x="642" y="1910"/>
                  </a:cubicBezTo>
                  <a:cubicBezTo>
                    <a:pt x="642" y="1910"/>
                    <a:pt x="643" y="1910"/>
                    <a:pt x="643" y="1910"/>
                  </a:cubicBezTo>
                  <a:cubicBezTo>
                    <a:pt x="643" y="1910"/>
                    <a:pt x="644" y="1910"/>
                    <a:pt x="643" y="1910"/>
                  </a:cubicBezTo>
                  <a:cubicBezTo>
                    <a:pt x="644" y="1911"/>
                    <a:pt x="644" y="1911"/>
                    <a:pt x="644" y="1911"/>
                  </a:cubicBezTo>
                  <a:cubicBezTo>
                    <a:pt x="644" y="1911"/>
                    <a:pt x="644" y="1911"/>
                    <a:pt x="645" y="1911"/>
                  </a:cubicBezTo>
                  <a:cubicBezTo>
                    <a:pt x="645" y="1911"/>
                    <a:pt x="645" y="1911"/>
                    <a:pt x="645" y="1911"/>
                  </a:cubicBezTo>
                  <a:cubicBezTo>
                    <a:pt x="645" y="1912"/>
                    <a:pt x="646" y="1911"/>
                    <a:pt x="646" y="1911"/>
                  </a:cubicBezTo>
                  <a:cubicBezTo>
                    <a:pt x="645" y="1911"/>
                    <a:pt x="646" y="1910"/>
                    <a:pt x="646" y="1910"/>
                  </a:cubicBezTo>
                  <a:cubicBezTo>
                    <a:pt x="647" y="1911"/>
                    <a:pt x="647" y="1911"/>
                    <a:pt x="646" y="1911"/>
                  </a:cubicBezTo>
                  <a:cubicBezTo>
                    <a:pt x="647" y="1911"/>
                    <a:pt x="647" y="1912"/>
                    <a:pt x="646" y="1912"/>
                  </a:cubicBezTo>
                  <a:cubicBezTo>
                    <a:pt x="646" y="1912"/>
                    <a:pt x="646" y="1911"/>
                    <a:pt x="645" y="1912"/>
                  </a:cubicBezTo>
                  <a:cubicBezTo>
                    <a:pt x="645" y="1912"/>
                    <a:pt x="645" y="1912"/>
                    <a:pt x="645" y="1912"/>
                  </a:cubicBezTo>
                  <a:cubicBezTo>
                    <a:pt x="645" y="1913"/>
                    <a:pt x="644" y="1913"/>
                    <a:pt x="644" y="1913"/>
                  </a:cubicBezTo>
                  <a:cubicBezTo>
                    <a:pt x="644" y="1913"/>
                    <a:pt x="643" y="1913"/>
                    <a:pt x="643" y="1913"/>
                  </a:cubicBezTo>
                  <a:cubicBezTo>
                    <a:pt x="643" y="1913"/>
                    <a:pt x="643" y="1914"/>
                    <a:pt x="643" y="1914"/>
                  </a:cubicBezTo>
                  <a:cubicBezTo>
                    <a:pt x="643" y="1914"/>
                    <a:pt x="643" y="1914"/>
                    <a:pt x="643" y="1915"/>
                  </a:cubicBezTo>
                  <a:cubicBezTo>
                    <a:pt x="643" y="1914"/>
                    <a:pt x="644" y="1915"/>
                    <a:pt x="643" y="1915"/>
                  </a:cubicBezTo>
                  <a:cubicBezTo>
                    <a:pt x="644" y="1915"/>
                    <a:pt x="644" y="1915"/>
                    <a:pt x="645" y="1915"/>
                  </a:cubicBezTo>
                  <a:cubicBezTo>
                    <a:pt x="645" y="1915"/>
                    <a:pt x="645" y="1915"/>
                    <a:pt x="646" y="1916"/>
                  </a:cubicBezTo>
                  <a:cubicBezTo>
                    <a:pt x="646" y="1916"/>
                    <a:pt x="646" y="1916"/>
                    <a:pt x="646" y="1916"/>
                  </a:cubicBezTo>
                  <a:cubicBezTo>
                    <a:pt x="647" y="1916"/>
                    <a:pt x="647" y="1916"/>
                    <a:pt x="647" y="1916"/>
                  </a:cubicBezTo>
                  <a:cubicBezTo>
                    <a:pt x="647" y="1917"/>
                    <a:pt x="647" y="1917"/>
                    <a:pt x="647" y="1917"/>
                  </a:cubicBezTo>
                  <a:cubicBezTo>
                    <a:pt x="647" y="1917"/>
                    <a:pt x="648" y="1917"/>
                    <a:pt x="648" y="1917"/>
                  </a:cubicBezTo>
                  <a:cubicBezTo>
                    <a:pt x="648" y="1917"/>
                    <a:pt x="647" y="1916"/>
                    <a:pt x="648" y="1916"/>
                  </a:cubicBezTo>
                  <a:cubicBezTo>
                    <a:pt x="648" y="1916"/>
                    <a:pt x="648" y="1916"/>
                    <a:pt x="648" y="1915"/>
                  </a:cubicBezTo>
                  <a:cubicBezTo>
                    <a:pt x="648" y="1915"/>
                    <a:pt x="648" y="1915"/>
                    <a:pt x="648" y="1915"/>
                  </a:cubicBezTo>
                  <a:cubicBezTo>
                    <a:pt x="648" y="1914"/>
                    <a:pt x="648" y="1914"/>
                    <a:pt x="648" y="1914"/>
                  </a:cubicBezTo>
                  <a:cubicBezTo>
                    <a:pt x="648" y="1914"/>
                    <a:pt x="648" y="1913"/>
                    <a:pt x="648" y="1913"/>
                  </a:cubicBezTo>
                  <a:cubicBezTo>
                    <a:pt x="648" y="1913"/>
                    <a:pt x="649" y="1913"/>
                    <a:pt x="649" y="1913"/>
                  </a:cubicBezTo>
                  <a:cubicBezTo>
                    <a:pt x="650" y="1913"/>
                    <a:pt x="650" y="1914"/>
                    <a:pt x="650" y="1914"/>
                  </a:cubicBezTo>
                  <a:cubicBezTo>
                    <a:pt x="650" y="1914"/>
                    <a:pt x="650" y="1914"/>
                    <a:pt x="650" y="1914"/>
                  </a:cubicBezTo>
                  <a:cubicBezTo>
                    <a:pt x="650" y="1914"/>
                    <a:pt x="651" y="1914"/>
                    <a:pt x="650" y="1914"/>
                  </a:cubicBezTo>
                  <a:cubicBezTo>
                    <a:pt x="650" y="1914"/>
                    <a:pt x="651" y="1915"/>
                    <a:pt x="651" y="1915"/>
                  </a:cubicBezTo>
                  <a:cubicBezTo>
                    <a:pt x="651" y="1915"/>
                    <a:pt x="651" y="1915"/>
                    <a:pt x="651" y="1915"/>
                  </a:cubicBezTo>
                  <a:cubicBezTo>
                    <a:pt x="651" y="1915"/>
                    <a:pt x="651" y="1914"/>
                    <a:pt x="651" y="1915"/>
                  </a:cubicBezTo>
                  <a:cubicBezTo>
                    <a:pt x="652" y="1915"/>
                    <a:pt x="652" y="1914"/>
                    <a:pt x="652" y="1914"/>
                  </a:cubicBezTo>
                  <a:cubicBezTo>
                    <a:pt x="652" y="1914"/>
                    <a:pt x="652" y="1914"/>
                    <a:pt x="652" y="1915"/>
                  </a:cubicBezTo>
                  <a:cubicBezTo>
                    <a:pt x="652" y="1915"/>
                    <a:pt x="653" y="1915"/>
                    <a:pt x="653" y="1915"/>
                  </a:cubicBezTo>
                  <a:cubicBezTo>
                    <a:pt x="653" y="1915"/>
                    <a:pt x="653" y="1916"/>
                    <a:pt x="653" y="1916"/>
                  </a:cubicBezTo>
                  <a:cubicBezTo>
                    <a:pt x="653" y="1916"/>
                    <a:pt x="654" y="1916"/>
                    <a:pt x="654" y="1916"/>
                  </a:cubicBezTo>
                  <a:cubicBezTo>
                    <a:pt x="654" y="1916"/>
                    <a:pt x="654" y="1916"/>
                    <a:pt x="654" y="1916"/>
                  </a:cubicBezTo>
                  <a:cubicBezTo>
                    <a:pt x="654" y="1916"/>
                    <a:pt x="654" y="1917"/>
                    <a:pt x="655" y="1916"/>
                  </a:cubicBezTo>
                  <a:cubicBezTo>
                    <a:pt x="655" y="1916"/>
                    <a:pt x="655" y="1917"/>
                    <a:pt x="655" y="1917"/>
                  </a:cubicBezTo>
                  <a:cubicBezTo>
                    <a:pt x="654" y="1917"/>
                    <a:pt x="654" y="1917"/>
                    <a:pt x="654" y="1917"/>
                  </a:cubicBezTo>
                  <a:cubicBezTo>
                    <a:pt x="654" y="1917"/>
                    <a:pt x="653" y="1918"/>
                    <a:pt x="653" y="1918"/>
                  </a:cubicBezTo>
                  <a:cubicBezTo>
                    <a:pt x="653" y="1917"/>
                    <a:pt x="653" y="1917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1" y="1918"/>
                    <a:pt x="651" y="1918"/>
                    <a:pt x="650" y="1918"/>
                  </a:cubicBezTo>
                  <a:cubicBezTo>
                    <a:pt x="650" y="1918"/>
                    <a:pt x="650" y="1919"/>
                    <a:pt x="650" y="1919"/>
                  </a:cubicBezTo>
                  <a:cubicBezTo>
                    <a:pt x="650" y="1919"/>
                    <a:pt x="650" y="1918"/>
                    <a:pt x="651" y="1918"/>
                  </a:cubicBezTo>
                  <a:cubicBezTo>
                    <a:pt x="651" y="1918"/>
                    <a:pt x="651" y="1918"/>
                    <a:pt x="652" y="1918"/>
                  </a:cubicBezTo>
                  <a:cubicBezTo>
                    <a:pt x="652" y="1918"/>
                    <a:pt x="652" y="1918"/>
                    <a:pt x="652" y="1918"/>
                  </a:cubicBezTo>
                  <a:cubicBezTo>
                    <a:pt x="652" y="1918"/>
                    <a:pt x="651" y="1918"/>
                    <a:pt x="651" y="1918"/>
                  </a:cubicBezTo>
                  <a:cubicBezTo>
                    <a:pt x="652" y="1918"/>
                    <a:pt x="652" y="1919"/>
                    <a:pt x="652" y="1919"/>
                  </a:cubicBezTo>
                  <a:cubicBezTo>
                    <a:pt x="652" y="1919"/>
                    <a:pt x="652" y="1919"/>
                    <a:pt x="651" y="1919"/>
                  </a:cubicBezTo>
                  <a:cubicBezTo>
                    <a:pt x="651" y="1919"/>
                    <a:pt x="651" y="1920"/>
                    <a:pt x="651" y="1920"/>
                  </a:cubicBezTo>
                  <a:cubicBezTo>
                    <a:pt x="651" y="1920"/>
                    <a:pt x="650" y="1920"/>
                    <a:pt x="650" y="1920"/>
                  </a:cubicBezTo>
                  <a:cubicBezTo>
                    <a:pt x="650" y="1920"/>
                    <a:pt x="650" y="1921"/>
                    <a:pt x="650" y="1921"/>
                  </a:cubicBezTo>
                  <a:cubicBezTo>
                    <a:pt x="650" y="1921"/>
                    <a:pt x="649" y="1921"/>
                    <a:pt x="649" y="1921"/>
                  </a:cubicBezTo>
                  <a:cubicBezTo>
                    <a:pt x="649" y="1921"/>
                    <a:pt x="649" y="1922"/>
                    <a:pt x="648" y="1921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2"/>
                  </a:cubicBezTo>
                  <a:cubicBezTo>
                    <a:pt x="648" y="1922"/>
                    <a:pt x="648" y="1922"/>
                    <a:pt x="648" y="1923"/>
                  </a:cubicBezTo>
                  <a:cubicBezTo>
                    <a:pt x="648" y="1923"/>
                    <a:pt x="648" y="1923"/>
                    <a:pt x="648" y="1923"/>
                  </a:cubicBezTo>
                  <a:cubicBezTo>
                    <a:pt x="648" y="1923"/>
                    <a:pt x="648" y="1923"/>
                    <a:pt x="648" y="1924"/>
                  </a:cubicBezTo>
                  <a:cubicBezTo>
                    <a:pt x="648" y="1924"/>
                    <a:pt x="647" y="1924"/>
                    <a:pt x="647" y="1924"/>
                  </a:cubicBezTo>
                  <a:cubicBezTo>
                    <a:pt x="647" y="1924"/>
                    <a:pt x="646" y="1925"/>
                    <a:pt x="647" y="1925"/>
                  </a:cubicBezTo>
                  <a:cubicBezTo>
                    <a:pt x="647" y="1925"/>
                    <a:pt x="647" y="1926"/>
                    <a:pt x="647" y="1926"/>
                  </a:cubicBezTo>
                  <a:cubicBezTo>
                    <a:pt x="647" y="1926"/>
                    <a:pt x="647" y="1927"/>
                    <a:pt x="647" y="1927"/>
                  </a:cubicBezTo>
                  <a:cubicBezTo>
                    <a:pt x="647" y="1926"/>
                    <a:pt x="646" y="1926"/>
                    <a:pt x="646" y="1926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6" y="1925"/>
                    <a:pt x="646" y="1925"/>
                    <a:pt x="646" y="1925"/>
                  </a:cubicBezTo>
                  <a:cubicBezTo>
                    <a:pt x="645" y="1925"/>
                    <a:pt x="645" y="1925"/>
                    <a:pt x="645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4" y="1925"/>
                    <a:pt x="644" y="1925"/>
                    <a:pt x="644" y="1925"/>
                  </a:cubicBezTo>
                  <a:cubicBezTo>
                    <a:pt x="643" y="1925"/>
                    <a:pt x="643" y="1925"/>
                    <a:pt x="642" y="1925"/>
                  </a:cubicBezTo>
                  <a:cubicBezTo>
                    <a:pt x="642" y="1925"/>
                    <a:pt x="643" y="1925"/>
                    <a:pt x="643" y="1925"/>
                  </a:cubicBezTo>
                  <a:cubicBezTo>
                    <a:pt x="643" y="1926"/>
                    <a:pt x="642" y="1925"/>
                    <a:pt x="642" y="1925"/>
                  </a:cubicBezTo>
                  <a:cubicBezTo>
                    <a:pt x="642" y="1926"/>
                    <a:pt x="642" y="1926"/>
                    <a:pt x="642" y="1926"/>
                  </a:cubicBezTo>
                  <a:cubicBezTo>
                    <a:pt x="642" y="1926"/>
                    <a:pt x="642" y="1927"/>
                    <a:pt x="642" y="1928"/>
                  </a:cubicBezTo>
                  <a:cubicBezTo>
                    <a:pt x="642" y="1928"/>
                    <a:pt x="642" y="1929"/>
                    <a:pt x="643" y="1929"/>
                  </a:cubicBezTo>
                  <a:cubicBezTo>
                    <a:pt x="643" y="1929"/>
                    <a:pt x="643" y="1929"/>
                    <a:pt x="644" y="1929"/>
                  </a:cubicBezTo>
                  <a:cubicBezTo>
                    <a:pt x="644" y="1929"/>
                    <a:pt x="644" y="1929"/>
                    <a:pt x="644" y="1929"/>
                  </a:cubicBezTo>
                  <a:cubicBezTo>
                    <a:pt x="644" y="1928"/>
                    <a:pt x="644" y="1928"/>
                    <a:pt x="645" y="1928"/>
                  </a:cubicBezTo>
                  <a:cubicBezTo>
                    <a:pt x="646" y="1928"/>
                    <a:pt x="645" y="1929"/>
                    <a:pt x="645" y="1929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5" y="1930"/>
                    <a:pt x="645" y="1930"/>
                  </a:cubicBezTo>
                  <a:cubicBezTo>
                    <a:pt x="645" y="1930"/>
                    <a:pt x="646" y="1930"/>
                    <a:pt x="646" y="1930"/>
                  </a:cubicBezTo>
                  <a:cubicBezTo>
                    <a:pt x="646" y="1930"/>
                    <a:pt x="646" y="1930"/>
                    <a:pt x="646" y="1931"/>
                  </a:cubicBezTo>
                  <a:cubicBezTo>
                    <a:pt x="646" y="1931"/>
                    <a:pt x="647" y="1931"/>
                    <a:pt x="646" y="1931"/>
                  </a:cubicBezTo>
                  <a:cubicBezTo>
                    <a:pt x="646" y="1931"/>
                    <a:pt x="646" y="1932"/>
                    <a:pt x="646" y="1932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7" y="1933"/>
                    <a:pt x="647" y="1933"/>
                  </a:cubicBezTo>
                  <a:cubicBezTo>
                    <a:pt x="647" y="1933"/>
                    <a:pt x="646" y="1933"/>
                    <a:pt x="646" y="1933"/>
                  </a:cubicBezTo>
                  <a:cubicBezTo>
                    <a:pt x="646" y="1933"/>
                    <a:pt x="646" y="1933"/>
                    <a:pt x="646" y="1933"/>
                  </a:cubicBezTo>
                  <a:cubicBezTo>
                    <a:pt x="646" y="1932"/>
                    <a:pt x="646" y="1932"/>
                    <a:pt x="646" y="1932"/>
                  </a:cubicBezTo>
                  <a:cubicBezTo>
                    <a:pt x="645" y="1932"/>
                    <a:pt x="645" y="1931"/>
                    <a:pt x="645" y="1931"/>
                  </a:cubicBezTo>
                  <a:cubicBezTo>
                    <a:pt x="645" y="1931"/>
                    <a:pt x="644" y="1931"/>
                    <a:pt x="644" y="1931"/>
                  </a:cubicBezTo>
                  <a:cubicBezTo>
                    <a:pt x="643" y="1931"/>
                    <a:pt x="643" y="1930"/>
                    <a:pt x="643" y="1930"/>
                  </a:cubicBezTo>
                  <a:cubicBezTo>
                    <a:pt x="642" y="1930"/>
                    <a:pt x="642" y="1930"/>
                    <a:pt x="642" y="1930"/>
                  </a:cubicBezTo>
                  <a:cubicBezTo>
                    <a:pt x="641" y="1930"/>
                    <a:pt x="641" y="1930"/>
                    <a:pt x="641" y="1930"/>
                  </a:cubicBezTo>
                  <a:cubicBezTo>
                    <a:pt x="640" y="1929"/>
                    <a:pt x="640" y="1929"/>
                    <a:pt x="640" y="1929"/>
                  </a:cubicBezTo>
                  <a:cubicBezTo>
                    <a:pt x="639" y="1928"/>
                    <a:pt x="639" y="1928"/>
                    <a:pt x="639" y="1928"/>
                  </a:cubicBezTo>
                  <a:cubicBezTo>
                    <a:pt x="639" y="1927"/>
                    <a:pt x="639" y="1927"/>
                    <a:pt x="638" y="1927"/>
                  </a:cubicBezTo>
                  <a:cubicBezTo>
                    <a:pt x="639" y="1927"/>
                    <a:pt x="638" y="1926"/>
                    <a:pt x="638" y="1926"/>
                  </a:cubicBezTo>
                  <a:cubicBezTo>
                    <a:pt x="638" y="1926"/>
                    <a:pt x="637" y="1925"/>
                    <a:pt x="637" y="1925"/>
                  </a:cubicBezTo>
                  <a:cubicBezTo>
                    <a:pt x="637" y="1924"/>
                    <a:pt x="637" y="1924"/>
                    <a:pt x="637" y="1924"/>
                  </a:cubicBezTo>
                  <a:cubicBezTo>
                    <a:pt x="637" y="1925"/>
                    <a:pt x="637" y="1925"/>
                    <a:pt x="637" y="1925"/>
                  </a:cubicBezTo>
                  <a:cubicBezTo>
                    <a:pt x="637" y="1925"/>
                    <a:pt x="637" y="1925"/>
                    <a:pt x="637" y="1926"/>
                  </a:cubicBezTo>
                  <a:cubicBezTo>
                    <a:pt x="637" y="1926"/>
                    <a:pt x="638" y="1927"/>
                    <a:pt x="638" y="1927"/>
                  </a:cubicBezTo>
                  <a:cubicBezTo>
                    <a:pt x="637" y="1927"/>
                    <a:pt x="638" y="1927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6"/>
                    <a:pt x="637" y="1926"/>
                    <a:pt x="637" y="1926"/>
                  </a:cubicBezTo>
                  <a:cubicBezTo>
                    <a:pt x="637" y="1925"/>
                    <a:pt x="636" y="1925"/>
                    <a:pt x="636" y="1925"/>
                  </a:cubicBezTo>
                  <a:cubicBezTo>
                    <a:pt x="636" y="1925"/>
                    <a:pt x="636" y="1924"/>
                    <a:pt x="636" y="1924"/>
                  </a:cubicBezTo>
                  <a:cubicBezTo>
                    <a:pt x="636" y="1924"/>
                    <a:pt x="635" y="1923"/>
                    <a:pt x="635" y="1923"/>
                  </a:cubicBezTo>
                  <a:cubicBezTo>
                    <a:pt x="635" y="1923"/>
                    <a:pt x="634" y="1922"/>
                    <a:pt x="634" y="1922"/>
                  </a:cubicBezTo>
                  <a:cubicBezTo>
                    <a:pt x="634" y="1922"/>
                    <a:pt x="634" y="1921"/>
                    <a:pt x="634" y="1921"/>
                  </a:cubicBezTo>
                  <a:cubicBezTo>
                    <a:pt x="634" y="1921"/>
                    <a:pt x="634" y="1921"/>
                    <a:pt x="634" y="1921"/>
                  </a:cubicBezTo>
                  <a:cubicBezTo>
                    <a:pt x="634" y="1920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9"/>
                    <a:pt x="634" y="1919"/>
                  </a:cubicBezTo>
                  <a:cubicBezTo>
                    <a:pt x="634" y="1919"/>
                    <a:pt x="634" y="1918"/>
                    <a:pt x="634" y="1918"/>
                  </a:cubicBezTo>
                  <a:cubicBezTo>
                    <a:pt x="634" y="1918"/>
                    <a:pt x="634" y="1918"/>
                    <a:pt x="634" y="1918"/>
                  </a:cubicBezTo>
                  <a:cubicBezTo>
                    <a:pt x="634" y="1918"/>
                    <a:pt x="633" y="1917"/>
                    <a:pt x="633" y="1917"/>
                  </a:cubicBezTo>
                  <a:cubicBezTo>
                    <a:pt x="633" y="1917"/>
                    <a:pt x="633" y="1917"/>
                    <a:pt x="633" y="1917"/>
                  </a:cubicBezTo>
                  <a:cubicBezTo>
                    <a:pt x="632" y="1917"/>
                    <a:pt x="633" y="1916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3" y="1914"/>
                    <a:pt x="635" y="1912"/>
                    <a:pt x="638" y="1911"/>
                  </a:cubicBezTo>
                  <a:close/>
                  <a:moveTo>
                    <a:pt x="497" y="1670"/>
                  </a:moveTo>
                  <a:cubicBezTo>
                    <a:pt x="498" y="1670"/>
                    <a:pt x="498" y="1669"/>
                    <a:pt x="498" y="1669"/>
                  </a:cubicBezTo>
                  <a:cubicBezTo>
                    <a:pt x="501" y="1668"/>
                    <a:pt x="504" y="1667"/>
                    <a:pt x="507" y="1667"/>
                  </a:cubicBezTo>
                  <a:cubicBezTo>
                    <a:pt x="511" y="1667"/>
                    <a:pt x="512" y="1669"/>
                    <a:pt x="516" y="1669"/>
                  </a:cubicBezTo>
                  <a:cubicBezTo>
                    <a:pt x="518" y="1669"/>
                    <a:pt x="520" y="1668"/>
                    <a:pt x="523" y="1667"/>
                  </a:cubicBezTo>
                  <a:cubicBezTo>
                    <a:pt x="523" y="1667"/>
                    <a:pt x="523" y="1667"/>
                    <a:pt x="523" y="1666"/>
                  </a:cubicBezTo>
                  <a:cubicBezTo>
                    <a:pt x="523" y="1652"/>
                    <a:pt x="523" y="1652"/>
                    <a:pt x="523" y="1652"/>
                  </a:cubicBezTo>
                  <a:cubicBezTo>
                    <a:pt x="523" y="1651"/>
                    <a:pt x="523" y="1651"/>
                    <a:pt x="522" y="1651"/>
                  </a:cubicBezTo>
                  <a:cubicBezTo>
                    <a:pt x="521" y="1651"/>
                    <a:pt x="518" y="1653"/>
                    <a:pt x="515" y="1653"/>
                  </a:cubicBezTo>
                  <a:cubicBezTo>
                    <a:pt x="515" y="1653"/>
                    <a:pt x="514" y="1653"/>
                    <a:pt x="514" y="1653"/>
                  </a:cubicBezTo>
                  <a:cubicBezTo>
                    <a:pt x="511" y="1652"/>
                    <a:pt x="509" y="1651"/>
                    <a:pt x="506" y="1651"/>
                  </a:cubicBezTo>
                  <a:cubicBezTo>
                    <a:pt x="503" y="1651"/>
                    <a:pt x="501" y="1652"/>
                    <a:pt x="498" y="1653"/>
                  </a:cubicBezTo>
                  <a:cubicBezTo>
                    <a:pt x="498" y="1653"/>
                    <a:pt x="497" y="1653"/>
                    <a:pt x="497" y="1654"/>
                  </a:cubicBezTo>
                  <a:cubicBezTo>
                    <a:pt x="496" y="1654"/>
                    <a:pt x="496" y="1654"/>
                    <a:pt x="496" y="1655"/>
                  </a:cubicBezTo>
                  <a:cubicBezTo>
                    <a:pt x="496" y="1668"/>
                    <a:pt x="496" y="1668"/>
                    <a:pt x="496" y="1668"/>
                  </a:cubicBezTo>
                  <a:cubicBezTo>
                    <a:pt x="496" y="1669"/>
                    <a:pt x="497" y="1670"/>
                    <a:pt x="497" y="1670"/>
                  </a:cubicBezTo>
                  <a:close/>
                  <a:moveTo>
                    <a:pt x="493" y="1677"/>
                  </a:moveTo>
                  <a:cubicBezTo>
                    <a:pt x="494" y="1677"/>
                    <a:pt x="494" y="1677"/>
                    <a:pt x="494" y="1677"/>
                  </a:cubicBezTo>
                  <a:cubicBezTo>
                    <a:pt x="495" y="1677"/>
                    <a:pt x="495" y="1676"/>
                    <a:pt x="495" y="1676"/>
                  </a:cubicBezTo>
                  <a:cubicBezTo>
                    <a:pt x="495" y="1653"/>
                    <a:pt x="495" y="1653"/>
                    <a:pt x="495" y="1653"/>
                  </a:cubicBezTo>
                  <a:cubicBezTo>
                    <a:pt x="496" y="1652"/>
                    <a:pt x="496" y="1651"/>
                    <a:pt x="496" y="1651"/>
                  </a:cubicBezTo>
                  <a:cubicBezTo>
                    <a:pt x="496" y="1649"/>
                    <a:pt x="495" y="1648"/>
                    <a:pt x="494" y="1648"/>
                  </a:cubicBezTo>
                  <a:cubicBezTo>
                    <a:pt x="493" y="1648"/>
                    <a:pt x="491" y="1649"/>
                    <a:pt x="491" y="1651"/>
                  </a:cubicBezTo>
                  <a:cubicBezTo>
                    <a:pt x="491" y="1651"/>
                    <a:pt x="492" y="1652"/>
                    <a:pt x="493" y="1653"/>
                  </a:cubicBezTo>
                  <a:cubicBezTo>
                    <a:pt x="493" y="1676"/>
                    <a:pt x="493" y="1676"/>
                    <a:pt x="493" y="1676"/>
                  </a:cubicBezTo>
                  <a:cubicBezTo>
                    <a:pt x="493" y="1676"/>
                    <a:pt x="493" y="1677"/>
                    <a:pt x="493" y="1677"/>
                  </a:cubicBezTo>
                  <a:close/>
                  <a:moveTo>
                    <a:pt x="362" y="2028"/>
                  </a:moveTo>
                  <a:cubicBezTo>
                    <a:pt x="353" y="2028"/>
                    <a:pt x="353" y="2028"/>
                    <a:pt x="353" y="2028"/>
                  </a:cubicBezTo>
                  <a:cubicBezTo>
                    <a:pt x="353" y="2025"/>
                    <a:pt x="353" y="2025"/>
                    <a:pt x="353" y="2025"/>
                  </a:cubicBezTo>
                  <a:cubicBezTo>
                    <a:pt x="353" y="2022"/>
                    <a:pt x="351" y="2020"/>
                    <a:pt x="349" y="2020"/>
                  </a:cubicBezTo>
                  <a:cubicBezTo>
                    <a:pt x="331" y="2020"/>
                    <a:pt x="331" y="2020"/>
                    <a:pt x="331" y="2020"/>
                  </a:cubicBezTo>
                  <a:cubicBezTo>
                    <a:pt x="329" y="2020"/>
                    <a:pt x="326" y="2022"/>
                    <a:pt x="326" y="2025"/>
                  </a:cubicBezTo>
                  <a:cubicBezTo>
                    <a:pt x="326" y="2028"/>
                    <a:pt x="326" y="2028"/>
                    <a:pt x="326" y="2028"/>
                  </a:cubicBezTo>
                  <a:cubicBezTo>
                    <a:pt x="318" y="2028"/>
                    <a:pt x="318" y="2028"/>
                    <a:pt x="318" y="2028"/>
                  </a:cubicBezTo>
                  <a:cubicBezTo>
                    <a:pt x="316" y="2028"/>
                    <a:pt x="315" y="2029"/>
                    <a:pt x="315" y="2031"/>
                  </a:cubicBezTo>
                  <a:cubicBezTo>
                    <a:pt x="315" y="2035"/>
                    <a:pt x="315" y="2035"/>
                    <a:pt x="315" y="2035"/>
                  </a:cubicBezTo>
                  <a:cubicBezTo>
                    <a:pt x="315" y="2040"/>
                    <a:pt x="322" y="2047"/>
                    <a:pt x="331" y="2047"/>
                  </a:cubicBezTo>
                  <a:cubicBezTo>
                    <a:pt x="332" y="2049"/>
                    <a:pt x="333" y="2050"/>
                    <a:pt x="334" y="2050"/>
                  </a:cubicBezTo>
                  <a:cubicBezTo>
                    <a:pt x="336" y="2052"/>
                    <a:pt x="336" y="2053"/>
                    <a:pt x="336" y="2055"/>
                  </a:cubicBezTo>
                  <a:cubicBezTo>
                    <a:pt x="336" y="2057"/>
                    <a:pt x="335" y="2059"/>
                    <a:pt x="332" y="2059"/>
                  </a:cubicBezTo>
                  <a:cubicBezTo>
                    <a:pt x="329" y="2059"/>
                    <a:pt x="326" y="2061"/>
                    <a:pt x="326" y="2064"/>
                  </a:cubicBezTo>
                  <a:cubicBezTo>
                    <a:pt x="326" y="2066"/>
                    <a:pt x="326" y="2066"/>
                    <a:pt x="326" y="2066"/>
                  </a:cubicBezTo>
                  <a:cubicBezTo>
                    <a:pt x="326" y="2066"/>
                    <a:pt x="327" y="2066"/>
                    <a:pt x="327" y="2066"/>
                  </a:cubicBezTo>
                  <a:cubicBezTo>
                    <a:pt x="352" y="2066"/>
                    <a:pt x="352" y="2066"/>
                    <a:pt x="352" y="2066"/>
                  </a:cubicBezTo>
                  <a:cubicBezTo>
                    <a:pt x="353" y="2066"/>
                    <a:pt x="353" y="2066"/>
                    <a:pt x="353" y="2066"/>
                  </a:cubicBezTo>
                  <a:cubicBezTo>
                    <a:pt x="353" y="2064"/>
                    <a:pt x="353" y="2064"/>
                    <a:pt x="353" y="2064"/>
                  </a:cubicBezTo>
                  <a:cubicBezTo>
                    <a:pt x="353" y="2061"/>
                    <a:pt x="350" y="2059"/>
                    <a:pt x="348" y="2059"/>
                  </a:cubicBezTo>
                  <a:cubicBezTo>
                    <a:pt x="345" y="2059"/>
                    <a:pt x="344" y="2057"/>
                    <a:pt x="344" y="2055"/>
                  </a:cubicBezTo>
                  <a:cubicBezTo>
                    <a:pt x="344" y="2053"/>
                    <a:pt x="344" y="2052"/>
                    <a:pt x="346" y="2050"/>
                  </a:cubicBezTo>
                  <a:cubicBezTo>
                    <a:pt x="346" y="2050"/>
                    <a:pt x="347" y="2049"/>
                    <a:pt x="349" y="2047"/>
                  </a:cubicBezTo>
                  <a:cubicBezTo>
                    <a:pt x="358" y="2047"/>
                    <a:pt x="365" y="2040"/>
                    <a:pt x="365" y="2035"/>
                  </a:cubicBezTo>
                  <a:cubicBezTo>
                    <a:pt x="365" y="2031"/>
                    <a:pt x="365" y="2031"/>
                    <a:pt x="365" y="2031"/>
                  </a:cubicBezTo>
                  <a:cubicBezTo>
                    <a:pt x="365" y="2029"/>
                    <a:pt x="364" y="2028"/>
                    <a:pt x="362" y="2028"/>
                  </a:cubicBezTo>
                  <a:close/>
                  <a:moveTo>
                    <a:pt x="319" y="2035"/>
                  </a:moveTo>
                  <a:cubicBezTo>
                    <a:pt x="319" y="2032"/>
                    <a:pt x="319" y="2032"/>
                    <a:pt x="319" y="2032"/>
                  </a:cubicBezTo>
                  <a:cubicBezTo>
                    <a:pt x="326" y="2032"/>
                    <a:pt x="326" y="2032"/>
                    <a:pt x="326" y="2032"/>
                  </a:cubicBezTo>
                  <a:cubicBezTo>
                    <a:pt x="326" y="2037"/>
                    <a:pt x="327" y="2040"/>
                    <a:pt x="329" y="2043"/>
                  </a:cubicBezTo>
                  <a:cubicBezTo>
                    <a:pt x="323" y="2042"/>
                    <a:pt x="319" y="2038"/>
                    <a:pt x="319" y="2035"/>
                  </a:cubicBezTo>
                  <a:close/>
                  <a:moveTo>
                    <a:pt x="361" y="2035"/>
                  </a:moveTo>
                  <a:cubicBezTo>
                    <a:pt x="361" y="2038"/>
                    <a:pt x="357" y="2042"/>
                    <a:pt x="351" y="2043"/>
                  </a:cubicBezTo>
                  <a:cubicBezTo>
                    <a:pt x="352" y="2040"/>
                    <a:pt x="353" y="2037"/>
                    <a:pt x="353" y="2032"/>
                  </a:cubicBezTo>
                  <a:cubicBezTo>
                    <a:pt x="361" y="2032"/>
                    <a:pt x="361" y="2032"/>
                    <a:pt x="361" y="2032"/>
                  </a:cubicBezTo>
                  <a:lnTo>
                    <a:pt x="361" y="2035"/>
                  </a:lnTo>
                  <a:close/>
                  <a:moveTo>
                    <a:pt x="659" y="1891"/>
                  </a:moveTo>
                  <a:cubicBezTo>
                    <a:pt x="659" y="1856"/>
                    <a:pt x="659" y="1856"/>
                    <a:pt x="659" y="1856"/>
                  </a:cubicBezTo>
                  <a:cubicBezTo>
                    <a:pt x="659" y="1854"/>
                    <a:pt x="658" y="1852"/>
                    <a:pt x="657" y="1851"/>
                  </a:cubicBezTo>
                  <a:cubicBezTo>
                    <a:pt x="648" y="1841"/>
                    <a:pt x="648" y="1841"/>
                    <a:pt x="648" y="1841"/>
                  </a:cubicBezTo>
                  <a:cubicBezTo>
                    <a:pt x="646" y="1840"/>
                    <a:pt x="644" y="1839"/>
                    <a:pt x="643" y="1839"/>
                  </a:cubicBezTo>
                  <a:cubicBezTo>
                    <a:pt x="615" y="1839"/>
                    <a:pt x="615" y="1839"/>
                    <a:pt x="615" y="1839"/>
                  </a:cubicBezTo>
                  <a:cubicBezTo>
                    <a:pt x="614" y="1839"/>
                    <a:pt x="612" y="1840"/>
                    <a:pt x="612" y="1842"/>
                  </a:cubicBezTo>
                  <a:cubicBezTo>
                    <a:pt x="612" y="1891"/>
                    <a:pt x="612" y="1891"/>
                    <a:pt x="612" y="1891"/>
                  </a:cubicBezTo>
                  <a:cubicBezTo>
                    <a:pt x="612" y="1892"/>
                    <a:pt x="614" y="1894"/>
                    <a:pt x="615" y="1894"/>
                  </a:cubicBezTo>
                  <a:cubicBezTo>
                    <a:pt x="656" y="1894"/>
                    <a:pt x="656" y="1894"/>
                    <a:pt x="656" y="1894"/>
                  </a:cubicBezTo>
                  <a:cubicBezTo>
                    <a:pt x="658" y="1894"/>
                    <a:pt x="659" y="1892"/>
                    <a:pt x="659" y="1891"/>
                  </a:cubicBezTo>
                  <a:close/>
                  <a:moveTo>
                    <a:pt x="644" y="1843"/>
                  </a:moveTo>
                  <a:cubicBezTo>
                    <a:pt x="644" y="1843"/>
                    <a:pt x="645" y="1844"/>
                    <a:pt x="645" y="1844"/>
                  </a:cubicBezTo>
                  <a:cubicBezTo>
                    <a:pt x="654" y="1853"/>
                    <a:pt x="654" y="1853"/>
                    <a:pt x="654" y="1853"/>
                  </a:cubicBezTo>
                  <a:cubicBezTo>
                    <a:pt x="655" y="1854"/>
                    <a:pt x="655" y="1854"/>
                    <a:pt x="655" y="1855"/>
                  </a:cubicBezTo>
                  <a:cubicBezTo>
                    <a:pt x="644" y="1855"/>
                    <a:pt x="644" y="1855"/>
                    <a:pt x="644" y="1855"/>
                  </a:cubicBezTo>
                  <a:lnTo>
                    <a:pt x="644" y="1843"/>
                  </a:lnTo>
                  <a:close/>
                  <a:moveTo>
                    <a:pt x="655" y="1890"/>
                  </a:moveTo>
                  <a:cubicBezTo>
                    <a:pt x="616" y="1890"/>
                    <a:pt x="616" y="1890"/>
                    <a:pt x="616" y="1890"/>
                  </a:cubicBezTo>
                  <a:cubicBezTo>
                    <a:pt x="616" y="1843"/>
                    <a:pt x="616" y="1843"/>
                    <a:pt x="616" y="1843"/>
                  </a:cubicBezTo>
                  <a:cubicBezTo>
                    <a:pt x="640" y="1843"/>
                    <a:pt x="640" y="1843"/>
                    <a:pt x="640" y="1843"/>
                  </a:cubicBezTo>
                  <a:cubicBezTo>
                    <a:pt x="640" y="1856"/>
                    <a:pt x="640" y="1856"/>
                    <a:pt x="640" y="1856"/>
                  </a:cubicBezTo>
                  <a:cubicBezTo>
                    <a:pt x="640" y="1857"/>
                    <a:pt x="641" y="1859"/>
                    <a:pt x="643" y="1859"/>
                  </a:cubicBezTo>
                  <a:cubicBezTo>
                    <a:pt x="655" y="1859"/>
                    <a:pt x="655" y="1859"/>
                    <a:pt x="655" y="1859"/>
                  </a:cubicBezTo>
                  <a:lnTo>
                    <a:pt x="655" y="1890"/>
                  </a:lnTo>
                  <a:close/>
                  <a:moveTo>
                    <a:pt x="624" y="1863"/>
                  </a:moveTo>
                  <a:cubicBezTo>
                    <a:pt x="624" y="1865"/>
                    <a:pt x="624" y="1865"/>
                    <a:pt x="624" y="1865"/>
                  </a:cubicBezTo>
                  <a:cubicBezTo>
                    <a:pt x="624" y="1866"/>
                    <a:pt x="625" y="1866"/>
                    <a:pt x="625" y="1866"/>
                  </a:cubicBezTo>
                  <a:cubicBezTo>
                    <a:pt x="647" y="1866"/>
                    <a:pt x="647" y="1866"/>
                    <a:pt x="647" y="1866"/>
                  </a:cubicBezTo>
                  <a:cubicBezTo>
                    <a:pt x="647" y="1866"/>
                    <a:pt x="647" y="1866"/>
                    <a:pt x="647" y="1865"/>
                  </a:cubicBezTo>
                  <a:cubicBezTo>
                    <a:pt x="647" y="1863"/>
                    <a:pt x="647" y="1863"/>
                    <a:pt x="647" y="1863"/>
                  </a:cubicBezTo>
                  <a:cubicBezTo>
                    <a:pt x="647" y="1863"/>
                    <a:pt x="647" y="1862"/>
                    <a:pt x="647" y="1862"/>
                  </a:cubicBezTo>
                  <a:cubicBezTo>
                    <a:pt x="625" y="1862"/>
                    <a:pt x="625" y="1862"/>
                    <a:pt x="625" y="1862"/>
                  </a:cubicBezTo>
                  <a:cubicBezTo>
                    <a:pt x="625" y="1862"/>
                    <a:pt x="624" y="1863"/>
                    <a:pt x="624" y="1863"/>
                  </a:cubicBezTo>
                  <a:close/>
                  <a:moveTo>
                    <a:pt x="647" y="1878"/>
                  </a:moveTo>
                  <a:cubicBezTo>
                    <a:pt x="625" y="1878"/>
                    <a:pt x="625" y="1878"/>
                    <a:pt x="625" y="1878"/>
                  </a:cubicBezTo>
                  <a:cubicBezTo>
                    <a:pt x="625" y="1878"/>
                    <a:pt x="624" y="1878"/>
                    <a:pt x="624" y="1879"/>
                  </a:cubicBezTo>
                  <a:cubicBezTo>
                    <a:pt x="624" y="1881"/>
                    <a:pt x="624" y="1881"/>
                    <a:pt x="624" y="1881"/>
                  </a:cubicBezTo>
                  <a:cubicBezTo>
                    <a:pt x="624" y="1881"/>
                    <a:pt x="625" y="1882"/>
                    <a:pt x="625" y="1882"/>
                  </a:cubicBezTo>
                  <a:cubicBezTo>
                    <a:pt x="647" y="1882"/>
                    <a:pt x="647" y="1882"/>
                    <a:pt x="647" y="1882"/>
                  </a:cubicBezTo>
                  <a:cubicBezTo>
                    <a:pt x="647" y="1882"/>
                    <a:pt x="647" y="1881"/>
                    <a:pt x="647" y="1881"/>
                  </a:cubicBezTo>
                  <a:cubicBezTo>
                    <a:pt x="647" y="1879"/>
                    <a:pt x="647" y="1879"/>
                    <a:pt x="647" y="1879"/>
                  </a:cubicBezTo>
                  <a:cubicBezTo>
                    <a:pt x="647" y="1878"/>
                    <a:pt x="647" y="1878"/>
                    <a:pt x="647" y="1878"/>
                  </a:cubicBezTo>
                  <a:close/>
                  <a:moveTo>
                    <a:pt x="647" y="1870"/>
                  </a:moveTo>
                  <a:cubicBezTo>
                    <a:pt x="625" y="1870"/>
                    <a:pt x="625" y="1870"/>
                    <a:pt x="625" y="1870"/>
                  </a:cubicBezTo>
                  <a:cubicBezTo>
                    <a:pt x="625" y="1870"/>
                    <a:pt x="624" y="1871"/>
                    <a:pt x="624" y="1871"/>
                  </a:cubicBezTo>
                  <a:cubicBezTo>
                    <a:pt x="624" y="1873"/>
                    <a:pt x="624" y="1873"/>
                    <a:pt x="624" y="1873"/>
                  </a:cubicBezTo>
                  <a:cubicBezTo>
                    <a:pt x="624" y="1874"/>
                    <a:pt x="625" y="1874"/>
                    <a:pt x="625" y="1874"/>
                  </a:cubicBezTo>
                  <a:cubicBezTo>
                    <a:pt x="647" y="1874"/>
                    <a:pt x="647" y="1874"/>
                    <a:pt x="647" y="1874"/>
                  </a:cubicBezTo>
                  <a:cubicBezTo>
                    <a:pt x="647" y="1874"/>
                    <a:pt x="647" y="1874"/>
                    <a:pt x="647" y="1873"/>
                  </a:cubicBezTo>
                  <a:cubicBezTo>
                    <a:pt x="647" y="1871"/>
                    <a:pt x="647" y="1871"/>
                    <a:pt x="647" y="1871"/>
                  </a:cubicBezTo>
                  <a:cubicBezTo>
                    <a:pt x="647" y="1871"/>
                    <a:pt x="647" y="1870"/>
                    <a:pt x="647" y="1870"/>
                  </a:cubicBezTo>
                  <a:close/>
                  <a:moveTo>
                    <a:pt x="674" y="1371"/>
                  </a:moveTo>
                  <a:cubicBezTo>
                    <a:pt x="674" y="1367"/>
                    <a:pt x="674" y="1367"/>
                    <a:pt x="674" y="1367"/>
                  </a:cubicBezTo>
                  <a:cubicBezTo>
                    <a:pt x="674" y="1366"/>
                    <a:pt x="670" y="1366"/>
                    <a:pt x="670" y="1366"/>
                  </a:cubicBezTo>
                  <a:cubicBezTo>
                    <a:pt x="669" y="1366"/>
                    <a:pt x="669" y="1365"/>
                    <a:pt x="669" y="1365"/>
                  </a:cubicBezTo>
                  <a:cubicBezTo>
                    <a:pt x="669" y="1364"/>
                    <a:pt x="670" y="1362"/>
                    <a:pt x="670" y="1361"/>
                  </a:cubicBezTo>
                  <a:cubicBezTo>
                    <a:pt x="670" y="1361"/>
                    <a:pt x="670" y="1361"/>
                    <a:pt x="670" y="1361"/>
                  </a:cubicBezTo>
                  <a:cubicBezTo>
                    <a:pt x="670" y="1361"/>
                    <a:pt x="667" y="1359"/>
                    <a:pt x="667" y="1359"/>
                  </a:cubicBezTo>
                  <a:cubicBezTo>
                    <a:pt x="667" y="1359"/>
                    <a:pt x="667" y="1359"/>
                    <a:pt x="667" y="1359"/>
                  </a:cubicBezTo>
                  <a:cubicBezTo>
                    <a:pt x="666" y="1360"/>
                    <a:pt x="665" y="1361"/>
                    <a:pt x="664" y="1362"/>
                  </a:cubicBezTo>
                  <a:cubicBezTo>
                    <a:pt x="664" y="1362"/>
                    <a:pt x="664" y="1362"/>
                    <a:pt x="663" y="1362"/>
                  </a:cubicBezTo>
                  <a:cubicBezTo>
                    <a:pt x="663" y="1362"/>
                    <a:pt x="663" y="1362"/>
                    <a:pt x="663" y="1362"/>
                  </a:cubicBezTo>
                  <a:cubicBezTo>
                    <a:pt x="662" y="1362"/>
                    <a:pt x="660" y="1359"/>
                    <a:pt x="660" y="1359"/>
                  </a:cubicBezTo>
                  <a:cubicBezTo>
                    <a:pt x="660" y="1359"/>
                    <a:pt x="657" y="1361"/>
                    <a:pt x="657" y="1361"/>
                  </a:cubicBezTo>
                  <a:cubicBezTo>
                    <a:pt x="657" y="1361"/>
                    <a:pt x="657" y="1361"/>
                    <a:pt x="657" y="1361"/>
                  </a:cubicBezTo>
                  <a:cubicBezTo>
                    <a:pt x="657" y="1362"/>
                    <a:pt x="658" y="1364"/>
                    <a:pt x="658" y="1365"/>
                  </a:cubicBezTo>
                  <a:cubicBezTo>
                    <a:pt x="658" y="1365"/>
                    <a:pt x="658" y="1366"/>
                    <a:pt x="657" y="1366"/>
                  </a:cubicBezTo>
                  <a:cubicBezTo>
                    <a:pt x="657" y="1366"/>
                    <a:pt x="653" y="1366"/>
                    <a:pt x="653" y="1367"/>
                  </a:cubicBezTo>
                  <a:cubicBezTo>
                    <a:pt x="653" y="1371"/>
                    <a:pt x="653" y="1371"/>
                    <a:pt x="653" y="1371"/>
                  </a:cubicBezTo>
                  <a:cubicBezTo>
                    <a:pt x="653" y="1371"/>
                    <a:pt x="657" y="1371"/>
                    <a:pt x="657" y="1371"/>
                  </a:cubicBezTo>
                  <a:cubicBezTo>
                    <a:pt x="658" y="1372"/>
                    <a:pt x="658" y="1372"/>
                    <a:pt x="658" y="1373"/>
                  </a:cubicBezTo>
                  <a:cubicBezTo>
                    <a:pt x="658" y="1373"/>
                    <a:pt x="657" y="1376"/>
                    <a:pt x="657" y="1376"/>
                  </a:cubicBezTo>
                  <a:cubicBezTo>
                    <a:pt x="657" y="1376"/>
                    <a:pt x="657" y="1376"/>
                    <a:pt x="657" y="1377"/>
                  </a:cubicBezTo>
                  <a:cubicBezTo>
                    <a:pt x="657" y="1377"/>
                    <a:pt x="660" y="1378"/>
                    <a:pt x="660" y="1378"/>
                  </a:cubicBezTo>
                  <a:cubicBezTo>
                    <a:pt x="660" y="1378"/>
                    <a:pt x="662" y="1376"/>
                    <a:pt x="663" y="1375"/>
                  </a:cubicBezTo>
                  <a:cubicBezTo>
                    <a:pt x="663" y="1375"/>
                    <a:pt x="663" y="1375"/>
                    <a:pt x="663" y="1375"/>
                  </a:cubicBezTo>
                  <a:cubicBezTo>
                    <a:pt x="664" y="1375"/>
                    <a:pt x="664" y="1375"/>
                    <a:pt x="664" y="1375"/>
                  </a:cubicBezTo>
                  <a:cubicBezTo>
                    <a:pt x="665" y="1376"/>
                    <a:pt x="666" y="1378"/>
                    <a:pt x="667" y="1378"/>
                  </a:cubicBezTo>
                  <a:cubicBezTo>
                    <a:pt x="667" y="1378"/>
                    <a:pt x="670" y="1377"/>
                    <a:pt x="670" y="1377"/>
                  </a:cubicBezTo>
                  <a:cubicBezTo>
                    <a:pt x="670" y="1376"/>
                    <a:pt x="670" y="1376"/>
                    <a:pt x="670" y="1376"/>
                  </a:cubicBezTo>
                  <a:cubicBezTo>
                    <a:pt x="670" y="1376"/>
                    <a:pt x="669" y="1373"/>
                    <a:pt x="669" y="1373"/>
                  </a:cubicBezTo>
                  <a:cubicBezTo>
                    <a:pt x="669" y="1372"/>
                    <a:pt x="669" y="1372"/>
                    <a:pt x="670" y="1371"/>
                  </a:cubicBezTo>
                  <a:cubicBezTo>
                    <a:pt x="670" y="1371"/>
                    <a:pt x="674" y="1371"/>
                    <a:pt x="674" y="1371"/>
                  </a:cubicBezTo>
                  <a:close/>
                  <a:moveTo>
                    <a:pt x="663" y="1372"/>
                  </a:moveTo>
                  <a:cubicBezTo>
                    <a:pt x="662" y="1372"/>
                    <a:pt x="660" y="1371"/>
                    <a:pt x="660" y="1369"/>
                  </a:cubicBezTo>
                  <a:cubicBezTo>
                    <a:pt x="660" y="1367"/>
                    <a:pt x="662" y="1365"/>
                    <a:pt x="663" y="1365"/>
                  </a:cubicBezTo>
                  <a:cubicBezTo>
                    <a:pt x="665" y="1365"/>
                    <a:pt x="667" y="1367"/>
                    <a:pt x="667" y="1369"/>
                  </a:cubicBezTo>
                  <a:cubicBezTo>
                    <a:pt x="667" y="1371"/>
                    <a:pt x="665" y="1372"/>
                    <a:pt x="663" y="1372"/>
                  </a:cubicBezTo>
                  <a:close/>
                  <a:moveTo>
                    <a:pt x="674" y="1344"/>
                  </a:moveTo>
                  <a:cubicBezTo>
                    <a:pt x="674" y="1340"/>
                    <a:pt x="674" y="1340"/>
                    <a:pt x="674" y="1340"/>
                  </a:cubicBezTo>
                  <a:cubicBezTo>
                    <a:pt x="674" y="1340"/>
                    <a:pt x="670" y="1339"/>
                    <a:pt x="670" y="1339"/>
                  </a:cubicBezTo>
                  <a:cubicBezTo>
                    <a:pt x="669" y="1339"/>
                    <a:pt x="669" y="1338"/>
                    <a:pt x="669" y="1338"/>
                  </a:cubicBezTo>
                  <a:cubicBezTo>
                    <a:pt x="669" y="1337"/>
                    <a:pt x="670" y="1335"/>
                    <a:pt x="670" y="1334"/>
                  </a:cubicBezTo>
                  <a:cubicBezTo>
                    <a:pt x="670" y="1334"/>
                    <a:pt x="670" y="1334"/>
                    <a:pt x="670" y="1334"/>
                  </a:cubicBezTo>
                  <a:cubicBezTo>
                    <a:pt x="670" y="1334"/>
                    <a:pt x="667" y="1332"/>
                    <a:pt x="667" y="1332"/>
                  </a:cubicBezTo>
                  <a:cubicBezTo>
                    <a:pt x="667" y="1332"/>
                    <a:pt x="667" y="1332"/>
                    <a:pt x="667" y="1332"/>
                  </a:cubicBezTo>
                  <a:cubicBezTo>
                    <a:pt x="666" y="1333"/>
                    <a:pt x="665" y="1334"/>
                    <a:pt x="664" y="1335"/>
                  </a:cubicBezTo>
                  <a:cubicBezTo>
                    <a:pt x="664" y="1335"/>
                    <a:pt x="664" y="1335"/>
                    <a:pt x="663" y="1335"/>
                  </a:cubicBezTo>
                  <a:cubicBezTo>
                    <a:pt x="663" y="1335"/>
                    <a:pt x="663" y="1335"/>
                    <a:pt x="663" y="1335"/>
                  </a:cubicBezTo>
                  <a:cubicBezTo>
                    <a:pt x="662" y="1335"/>
                    <a:pt x="660" y="1332"/>
                    <a:pt x="660" y="1332"/>
                  </a:cubicBezTo>
                  <a:cubicBezTo>
                    <a:pt x="660" y="1332"/>
                    <a:pt x="657" y="1334"/>
                    <a:pt x="657" y="1334"/>
                  </a:cubicBezTo>
                  <a:cubicBezTo>
                    <a:pt x="657" y="1334"/>
                    <a:pt x="657" y="1334"/>
                    <a:pt x="657" y="1334"/>
                  </a:cubicBezTo>
                  <a:cubicBezTo>
                    <a:pt x="657" y="1335"/>
                    <a:pt x="658" y="1337"/>
                    <a:pt x="658" y="1338"/>
                  </a:cubicBezTo>
                  <a:cubicBezTo>
                    <a:pt x="658" y="1338"/>
                    <a:pt x="658" y="1339"/>
                    <a:pt x="657" y="1339"/>
                  </a:cubicBezTo>
                  <a:cubicBezTo>
                    <a:pt x="657" y="1339"/>
                    <a:pt x="653" y="1340"/>
                    <a:pt x="653" y="1340"/>
                  </a:cubicBezTo>
                  <a:cubicBezTo>
                    <a:pt x="653" y="1344"/>
                    <a:pt x="653" y="1344"/>
                    <a:pt x="653" y="1344"/>
                  </a:cubicBezTo>
                  <a:cubicBezTo>
                    <a:pt x="653" y="1344"/>
                    <a:pt x="657" y="1344"/>
                    <a:pt x="657" y="1345"/>
                  </a:cubicBezTo>
                  <a:cubicBezTo>
                    <a:pt x="658" y="1345"/>
                    <a:pt x="658" y="1345"/>
                    <a:pt x="658" y="1346"/>
                  </a:cubicBezTo>
                  <a:cubicBezTo>
                    <a:pt x="658" y="1346"/>
                    <a:pt x="657" y="1349"/>
                    <a:pt x="657" y="1349"/>
                  </a:cubicBezTo>
                  <a:cubicBezTo>
                    <a:pt x="657" y="1350"/>
                    <a:pt x="657" y="1350"/>
                    <a:pt x="657" y="1350"/>
                  </a:cubicBezTo>
                  <a:cubicBezTo>
                    <a:pt x="657" y="1350"/>
                    <a:pt x="660" y="1352"/>
                    <a:pt x="660" y="1352"/>
                  </a:cubicBezTo>
                  <a:cubicBezTo>
                    <a:pt x="660" y="1352"/>
                    <a:pt x="662" y="1349"/>
                    <a:pt x="663" y="1349"/>
                  </a:cubicBezTo>
                  <a:cubicBezTo>
                    <a:pt x="663" y="1349"/>
                    <a:pt x="663" y="1349"/>
                    <a:pt x="663" y="1349"/>
                  </a:cubicBezTo>
                  <a:cubicBezTo>
                    <a:pt x="664" y="1349"/>
                    <a:pt x="664" y="1349"/>
                    <a:pt x="664" y="1349"/>
                  </a:cubicBezTo>
                  <a:cubicBezTo>
                    <a:pt x="665" y="1349"/>
                    <a:pt x="666" y="1352"/>
                    <a:pt x="667" y="1352"/>
                  </a:cubicBezTo>
                  <a:cubicBezTo>
                    <a:pt x="667" y="1352"/>
                    <a:pt x="670" y="1350"/>
                    <a:pt x="670" y="1350"/>
                  </a:cubicBezTo>
                  <a:cubicBezTo>
                    <a:pt x="670" y="1350"/>
                    <a:pt x="670" y="1350"/>
                    <a:pt x="670" y="1349"/>
                  </a:cubicBezTo>
                  <a:cubicBezTo>
                    <a:pt x="670" y="1349"/>
                    <a:pt x="669" y="1346"/>
                    <a:pt x="669" y="1346"/>
                  </a:cubicBezTo>
                  <a:cubicBezTo>
                    <a:pt x="669" y="1345"/>
                    <a:pt x="669" y="1345"/>
                    <a:pt x="670" y="1345"/>
                  </a:cubicBezTo>
                  <a:cubicBezTo>
                    <a:pt x="670" y="1344"/>
                    <a:pt x="674" y="1344"/>
                    <a:pt x="674" y="1344"/>
                  </a:cubicBezTo>
                  <a:close/>
                  <a:moveTo>
                    <a:pt x="663" y="1345"/>
                  </a:moveTo>
                  <a:cubicBezTo>
                    <a:pt x="662" y="1345"/>
                    <a:pt x="660" y="1344"/>
                    <a:pt x="660" y="1342"/>
                  </a:cubicBezTo>
                  <a:cubicBezTo>
                    <a:pt x="660" y="1340"/>
                    <a:pt x="662" y="1339"/>
                    <a:pt x="663" y="1339"/>
                  </a:cubicBezTo>
                  <a:cubicBezTo>
                    <a:pt x="665" y="1339"/>
                    <a:pt x="667" y="1340"/>
                    <a:pt x="667" y="1342"/>
                  </a:cubicBezTo>
                  <a:cubicBezTo>
                    <a:pt x="667" y="1344"/>
                    <a:pt x="665" y="1345"/>
                    <a:pt x="663" y="1345"/>
                  </a:cubicBezTo>
                  <a:close/>
                  <a:moveTo>
                    <a:pt x="626" y="1365"/>
                  </a:moveTo>
                  <a:cubicBezTo>
                    <a:pt x="626" y="1365"/>
                    <a:pt x="629" y="1368"/>
                    <a:pt x="630" y="1369"/>
                  </a:cubicBezTo>
                  <a:cubicBezTo>
                    <a:pt x="630" y="1369"/>
                    <a:pt x="630" y="1369"/>
                    <a:pt x="631" y="1369"/>
                  </a:cubicBezTo>
                  <a:cubicBezTo>
                    <a:pt x="631" y="1369"/>
                    <a:pt x="631" y="1369"/>
                    <a:pt x="631" y="1369"/>
                  </a:cubicBezTo>
                  <a:cubicBezTo>
                    <a:pt x="634" y="1367"/>
                    <a:pt x="634" y="1367"/>
                    <a:pt x="634" y="1367"/>
                  </a:cubicBezTo>
                  <a:cubicBezTo>
                    <a:pt x="635" y="1367"/>
                    <a:pt x="635" y="1367"/>
                    <a:pt x="636" y="1367"/>
                  </a:cubicBezTo>
                  <a:cubicBezTo>
                    <a:pt x="637" y="1371"/>
                    <a:pt x="637" y="1371"/>
                    <a:pt x="637" y="1371"/>
                  </a:cubicBezTo>
                  <a:cubicBezTo>
                    <a:pt x="637" y="1372"/>
                    <a:pt x="637" y="1372"/>
                    <a:pt x="638" y="1372"/>
                  </a:cubicBezTo>
                  <a:cubicBezTo>
                    <a:pt x="642" y="1372"/>
                    <a:pt x="642" y="1372"/>
                    <a:pt x="642" y="1372"/>
                  </a:cubicBezTo>
                  <a:cubicBezTo>
                    <a:pt x="643" y="1372"/>
                    <a:pt x="643" y="1372"/>
                    <a:pt x="643" y="1371"/>
                  </a:cubicBezTo>
                  <a:cubicBezTo>
                    <a:pt x="644" y="1370"/>
                    <a:pt x="644" y="1369"/>
                    <a:pt x="644" y="1367"/>
                  </a:cubicBezTo>
                  <a:cubicBezTo>
                    <a:pt x="645" y="1367"/>
                    <a:pt x="645" y="1367"/>
                    <a:pt x="646" y="1367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49" y="1369"/>
                    <a:pt x="649" y="1369"/>
                    <a:pt x="649" y="1369"/>
                  </a:cubicBezTo>
                  <a:cubicBezTo>
                    <a:pt x="650" y="1369"/>
                    <a:pt x="653" y="1366"/>
                    <a:pt x="654" y="1365"/>
                  </a:cubicBezTo>
                  <a:cubicBezTo>
                    <a:pt x="654" y="1365"/>
                    <a:pt x="654" y="1365"/>
                    <a:pt x="654" y="1365"/>
                  </a:cubicBezTo>
                  <a:cubicBezTo>
                    <a:pt x="654" y="1364"/>
                    <a:pt x="654" y="1364"/>
                    <a:pt x="654" y="1364"/>
                  </a:cubicBezTo>
                  <a:cubicBezTo>
                    <a:pt x="653" y="1363"/>
                    <a:pt x="652" y="1362"/>
                    <a:pt x="651" y="1361"/>
                  </a:cubicBezTo>
                  <a:cubicBezTo>
                    <a:pt x="652" y="1361"/>
                    <a:pt x="652" y="1360"/>
                    <a:pt x="652" y="1359"/>
                  </a:cubicBezTo>
                  <a:cubicBezTo>
                    <a:pt x="656" y="1359"/>
                    <a:pt x="656" y="1359"/>
                    <a:pt x="656" y="1359"/>
                  </a:cubicBezTo>
                  <a:cubicBezTo>
                    <a:pt x="657" y="1358"/>
                    <a:pt x="657" y="1358"/>
                    <a:pt x="657" y="1358"/>
                  </a:cubicBezTo>
                  <a:cubicBezTo>
                    <a:pt x="657" y="1353"/>
                    <a:pt x="657" y="1353"/>
                    <a:pt x="657" y="1353"/>
                  </a:cubicBezTo>
                  <a:cubicBezTo>
                    <a:pt x="657" y="1353"/>
                    <a:pt x="657" y="1352"/>
                    <a:pt x="656" y="1352"/>
                  </a:cubicBezTo>
                  <a:cubicBezTo>
                    <a:pt x="652" y="1352"/>
                    <a:pt x="652" y="1352"/>
                    <a:pt x="652" y="1352"/>
                  </a:cubicBezTo>
                  <a:cubicBezTo>
                    <a:pt x="652" y="1351"/>
                    <a:pt x="652" y="1350"/>
                    <a:pt x="651" y="1349"/>
                  </a:cubicBezTo>
                  <a:cubicBezTo>
                    <a:pt x="652" y="1348"/>
                    <a:pt x="653" y="1347"/>
                    <a:pt x="654" y="1346"/>
                  </a:cubicBezTo>
                  <a:cubicBezTo>
                    <a:pt x="654" y="1346"/>
                    <a:pt x="654" y="1346"/>
                    <a:pt x="654" y="1346"/>
                  </a:cubicBezTo>
                  <a:cubicBezTo>
                    <a:pt x="654" y="1345"/>
                    <a:pt x="651" y="1342"/>
                    <a:pt x="650" y="1342"/>
                  </a:cubicBezTo>
                  <a:cubicBezTo>
                    <a:pt x="650" y="1342"/>
                    <a:pt x="650" y="1341"/>
                    <a:pt x="649" y="1341"/>
                  </a:cubicBezTo>
                  <a:cubicBezTo>
                    <a:pt x="649" y="1341"/>
                    <a:pt x="649" y="1342"/>
                    <a:pt x="649" y="1342"/>
                  </a:cubicBezTo>
                  <a:cubicBezTo>
                    <a:pt x="646" y="1344"/>
                    <a:pt x="646" y="1344"/>
                    <a:pt x="646" y="1344"/>
                  </a:cubicBezTo>
                  <a:cubicBezTo>
                    <a:pt x="645" y="1344"/>
                    <a:pt x="645" y="1343"/>
                    <a:pt x="644" y="1343"/>
                  </a:cubicBezTo>
                  <a:cubicBezTo>
                    <a:pt x="643" y="1339"/>
                    <a:pt x="643" y="1339"/>
                    <a:pt x="643" y="1339"/>
                  </a:cubicBezTo>
                  <a:cubicBezTo>
                    <a:pt x="643" y="1339"/>
                    <a:pt x="643" y="1339"/>
                    <a:pt x="642" y="1339"/>
                  </a:cubicBezTo>
                  <a:cubicBezTo>
                    <a:pt x="638" y="1339"/>
                    <a:pt x="638" y="1339"/>
                    <a:pt x="638" y="1339"/>
                  </a:cubicBezTo>
                  <a:cubicBezTo>
                    <a:pt x="637" y="1339"/>
                    <a:pt x="637" y="1339"/>
                    <a:pt x="637" y="1339"/>
                  </a:cubicBezTo>
                  <a:cubicBezTo>
                    <a:pt x="636" y="1340"/>
                    <a:pt x="636" y="1342"/>
                    <a:pt x="636" y="1343"/>
                  </a:cubicBezTo>
                  <a:cubicBezTo>
                    <a:pt x="635" y="1343"/>
                    <a:pt x="635" y="1344"/>
                    <a:pt x="634" y="1344"/>
                  </a:cubicBezTo>
                  <a:cubicBezTo>
                    <a:pt x="631" y="1342"/>
                    <a:pt x="631" y="1342"/>
                    <a:pt x="631" y="1342"/>
                  </a:cubicBezTo>
                  <a:cubicBezTo>
                    <a:pt x="631" y="1342"/>
                    <a:pt x="631" y="1341"/>
                    <a:pt x="631" y="1341"/>
                  </a:cubicBezTo>
                  <a:cubicBezTo>
                    <a:pt x="630" y="1341"/>
                    <a:pt x="627" y="1345"/>
                    <a:pt x="626" y="1345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6" y="1346"/>
                    <a:pt x="626" y="1346"/>
                    <a:pt x="626" y="1346"/>
                  </a:cubicBezTo>
                  <a:cubicBezTo>
                    <a:pt x="627" y="1347"/>
                    <a:pt x="628" y="1348"/>
                    <a:pt x="629" y="1349"/>
                  </a:cubicBezTo>
                  <a:cubicBezTo>
                    <a:pt x="628" y="1350"/>
                    <a:pt x="628" y="1351"/>
                    <a:pt x="628" y="1351"/>
                  </a:cubicBezTo>
                  <a:cubicBezTo>
                    <a:pt x="624" y="1352"/>
                    <a:pt x="624" y="1352"/>
                    <a:pt x="624" y="1352"/>
                  </a:cubicBezTo>
                  <a:cubicBezTo>
                    <a:pt x="623" y="1352"/>
                    <a:pt x="623" y="1352"/>
                    <a:pt x="623" y="1353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23" y="1358"/>
                    <a:pt x="623" y="1358"/>
                    <a:pt x="624" y="1358"/>
                  </a:cubicBezTo>
                  <a:cubicBezTo>
                    <a:pt x="628" y="1359"/>
                    <a:pt x="628" y="1359"/>
                    <a:pt x="628" y="1359"/>
                  </a:cubicBezTo>
                  <a:cubicBezTo>
                    <a:pt x="628" y="1360"/>
                    <a:pt x="628" y="1361"/>
                    <a:pt x="629" y="1361"/>
                  </a:cubicBezTo>
                  <a:cubicBezTo>
                    <a:pt x="628" y="1362"/>
                    <a:pt x="627" y="1363"/>
                    <a:pt x="626" y="1364"/>
                  </a:cubicBezTo>
                  <a:cubicBezTo>
                    <a:pt x="626" y="1364"/>
                    <a:pt x="626" y="1365"/>
                    <a:pt x="626" y="1365"/>
                  </a:cubicBezTo>
                  <a:close/>
                  <a:moveTo>
                    <a:pt x="640" y="1349"/>
                  </a:moveTo>
                  <a:cubicBezTo>
                    <a:pt x="644" y="1349"/>
                    <a:pt x="647" y="1352"/>
                    <a:pt x="647" y="1355"/>
                  </a:cubicBezTo>
                  <a:cubicBezTo>
                    <a:pt x="647" y="1359"/>
                    <a:pt x="644" y="1362"/>
                    <a:pt x="640" y="1362"/>
                  </a:cubicBezTo>
                  <a:cubicBezTo>
                    <a:pt x="636" y="1362"/>
                    <a:pt x="633" y="1359"/>
                    <a:pt x="633" y="1355"/>
                  </a:cubicBezTo>
                  <a:cubicBezTo>
                    <a:pt x="633" y="1352"/>
                    <a:pt x="636" y="1349"/>
                    <a:pt x="640" y="1349"/>
                  </a:cubicBezTo>
                  <a:close/>
                  <a:moveTo>
                    <a:pt x="917" y="872"/>
                  </a:moveTo>
                  <a:cubicBezTo>
                    <a:pt x="916" y="872"/>
                    <a:pt x="916" y="872"/>
                    <a:pt x="916" y="873"/>
                  </a:cubicBezTo>
                  <a:cubicBezTo>
                    <a:pt x="916" y="873"/>
                    <a:pt x="916" y="874"/>
                    <a:pt x="917" y="874"/>
                  </a:cubicBezTo>
                  <a:cubicBezTo>
                    <a:pt x="918" y="874"/>
                    <a:pt x="918" y="873"/>
                    <a:pt x="918" y="873"/>
                  </a:cubicBezTo>
                  <a:cubicBezTo>
                    <a:pt x="918" y="872"/>
                    <a:pt x="918" y="872"/>
                    <a:pt x="917" y="872"/>
                  </a:cubicBezTo>
                  <a:close/>
                  <a:moveTo>
                    <a:pt x="921" y="870"/>
                  </a:moveTo>
                  <a:cubicBezTo>
                    <a:pt x="921" y="870"/>
                    <a:pt x="920" y="870"/>
                    <a:pt x="920" y="870"/>
                  </a:cubicBezTo>
                  <a:cubicBezTo>
                    <a:pt x="920" y="871"/>
                    <a:pt x="921" y="871"/>
                    <a:pt x="921" y="871"/>
                  </a:cubicBezTo>
                  <a:cubicBezTo>
                    <a:pt x="921" y="871"/>
                    <a:pt x="921" y="871"/>
                    <a:pt x="921" y="870"/>
                  </a:cubicBezTo>
                  <a:cubicBezTo>
                    <a:pt x="921" y="870"/>
                    <a:pt x="921" y="870"/>
                    <a:pt x="921" y="870"/>
                  </a:cubicBezTo>
                  <a:close/>
                  <a:moveTo>
                    <a:pt x="926" y="872"/>
                  </a:moveTo>
                  <a:cubicBezTo>
                    <a:pt x="925" y="870"/>
                    <a:pt x="924" y="868"/>
                    <a:pt x="922" y="868"/>
                  </a:cubicBezTo>
                  <a:cubicBezTo>
                    <a:pt x="919" y="867"/>
                    <a:pt x="915" y="867"/>
                    <a:pt x="914" y="870"/>
                  </a:cubicBezTo>
                  <a:cubicBezTo>
                    <a:pt x="914" y="870"/>
                    <a:pt x="912" y="872"/>
                    <a:pt x="913" y="876"/>
                  </a:cubicBezTo>
                  <a:cubicBezTo>
                    <a:pt x="915" y="878"/>
                    <a:pt x="916" y="879"/>
                    <a:pt x="915" y="884"/>
                  </a:cubicBezTo>
                  <a:cubicBezTo>
                    <a:pt x="923" y="884"/>
                    <a:pt x="923" y="884"/>
                    <a:pt x="923" y="884"/>
                  </a:cubicBezTo>
                  <a:cubicBezTo>
                    <a:pt x="923" y="884"/>
                    <a:pt x="923" y="883"/>
                    <a:pt x="923" y="883"/>
                  </a:cubicBezTo>
                  <a:cubicBezTo>
                    <a:pt x="924" y="882"/>
                    <a:pt x="924" y="882"/>
                    <a:pt x="925" y="882"/>
                  </a:cubicBezTo>
                  <a:cubicBezTo>
                    <a:pt x="925" y="882"/>
                    <a:pt x="927" y="882"/>
                    <a:pt x="927" y="882"/>
                  </a:cubicBezTo>
                  <a:cubicBezTo>
                    <a:pt x="927" y="881"/>
                    <a:pt x="926" y="881"/>
                    <a:pt x="926" y="881"/>
                  </a:cubicBezTo>
                  <a:cubicBezTo>
                    <a:pt x="926" y="880"/>
                    <a:pt x="926" y="880"/>
                    <a:pt x="926" y="880"/>
                  </a:cubicBezTo>
                  <a:cubicBezTo>
                    <a:pt x="927" y="880"/>
                    <a:pt x="927" y="879"/>
                    <a:pt x="926" y="879"/>
                  </a:cubicBezTo>
                  <a:cubicBezTo>
                    <a:pt x="926" y="879"/>
                    <a:pt x="926" y="879"/>
                    <a:pt x="926" y="879"/>
                  </a:cubicBezTo>
                  <a:cubicBezTo>
                    <a:pt x="927" y="879"/>
                    <a:pt x="927" y="879"/>
                    <a:pt x="926" y="878"/>
                  </a:cubicBezTo>
                  <a:cubicBezTo>
                    <a:pt x="926" y="878"/>
                    <a:pt x="926" y="878"/>
                    <a:pt x="927" y="878"/>
                  </a:cubicBezTo>
                  <a:cubicBezTo>
                    <a:pt x="927" y="878"/>
                    <a:pt x="928" y="877"/>
                    <a:pt x="928" y="877"/>
                  </a:cubicBezTo>
                  <a:cubicBezTo>
                    <a:pt x="927" y="876"/>
                    <a:pt x="926" y="875"/>
                    <a:pt x="926" y="875"/>
                  </a:cubicBezTo>
                  <a:cubicBezTo>
                    <a:pt x="926" y="875"/>
                    <a:pt x="926" y="874"/>
                    <a:pt x="926" y="874"/>
                  </a:cubicBezTo>
                  <a:cubicBezTo>
                    <a:pt x="926" y="874"/>
                    <a:pt x="926" y="873"/>
                    <a:pt x="926" y="872"/>
                  </a:cubicBezTo>
                  <a:close/>
                  <a:moveTo>
                    <a:pt x="920" y="873"/>
                  </a:moveTo>
                  <a:cubicBezTo>
                    <a:pt x="920" y="873"/>
                    <a:pt x="920" y="873"/>
                    <a:pt x="920" y="873"/>
                  </a:cubicBezTo>
                  <a:cubicBezTo>
                    <a:pt x="919" y="873"/>
                    <a:pt x="919" y="873"/>
                    <a:pt x="919" y="873"/>
                  </a:cubicBezTo>
                  <a:cubicBezTo>
                    <a:pt x="919" y="873"/>
                    <a:pt x="919" y="873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4"/>
                    <a:pt x="919" y="874"/>
                  </a:cubicBezTo>
                  <a:cubicBezTo>
                    <a:pt x="919" y="874"/>
                    <a:pt x="919" y="875"/>
                    <a:pt x="919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4"/>
                    <a:pt x="918" y="874"/>
                    <a:pt x="918" y="874"/>
                  </a:cubicBezTo>
                  <a:cubicBezTo>
                    <a:pt x="918" y="874"/>
                    <a:pt x="918" y="875"/>
                    <a:pt x="918" y="875"/>
                  </a:cubicBezTo>
                  <a:cubicBezTo>
                    <a:pt x="918" y="875"/>
                    <a:pt x="918" y="875"/>
                    <a:pt x="918" y="875"/>
                  </a:cubicBezTo>
                  <a:cubicBezTo>
                    <a:pt x="918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7" y="875"/>
                    <a:pt x="917" y="875"/>
                    <a:pt x="917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4"/>
                    <a:pt x="916" y="874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6" y="875"/>
                    <a:pt x="916" y="875"/>
                  </a:cubicBezTo>
                  <a:cubicBezTo>
                    <a:pt x="916" y="875"/>
                    <a:pt x="915" y="875"/>
                    <a:pt x="915" y="875"/>
                  </a:cubicBezTo>
                  <a:cubicBezTo>
                    <a:pt x="915" y="875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4"/>
                    <a:pt x="915" y="874"/>
                    <a:pt x="915" y="874"/>
                  </a:cubicBezTo>
                  <a:cubicBezTo>
                    <a:pt x="915" y="873"/>
                    <a:pt x="915" y="873"/>
                    <a:pt x="915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3"/>
                    <a:pt x="914" y="873"/>
                    <a:pt x="914" y="873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4" y="872"/>
                    <a:pt x="914" y="872"/>
                    <a:pt x="914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2"/>
                    <a:pt x="915" y="872"/>
                  </a:cubicBezTo>
                  <a:cubicBezTo>
                    <a:pt x="915" y="872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1"/>
                    <a:pt x="915" y="871"/>
                  </a:cubicBezTo>
                  <a:cubicBezTo>
                    <a:pt x="915" y="871"/>
                    <a:pt x="915" y="870"/>
                    <a:pt x="916" y="870"/>
                  </a:cubicBezTo>
                  <a:cubicBezTo>
                    <a:pt x="916" y="870"/>
                    <a:pt x="916" y="870"/>
                    <a:pt x="916" y="870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1"/>
                    <a:pt x="916" y="871"/>
                  </a:cubicBezTo>
                  <a:cubicBezTo>
                    <a:pt x="916" y="871"/>
                    <a:pt x="916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7" y="870"/>
                    <a:pt x="917" y="870"/>
                  </a:cubicBezTo>
                  <a:cubicBezTo>
                    <a:pt x="917" y="870"/>
                    <a:pt x="918" y="870"/>
                    <a:pt x="918" y="870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1"/>
                    <a:pt x="918" y="871"/>
                    <a:pt x="918" y="871"/>
                  </a:cubicBezTo>
                  <a:cubicBezTo>
                    <a:pt x="918" y="870"/>
                    <a:pt x="918" y="870"/>
                    <a:pt x="918" y="870"/>
                  </a:cubicBezTo>
                  <a:cubicBezTo>
                    <a:pt x="918" y="870"/>
                    <a:pt x="918" y="870"/>
                    <a:pt x="919" y="870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1"/>
                    <a:pt x="919" y="871"/>
                  </a:cubicBezTo>
                  <a:cubicBezTo>
                    <a:pt x="919" y="871"/>
                    <a:pt x="919" y="872"/>
                    <a:pt x="919" y="872"/>
                  </a:cubicBezTo>
                  <a:cubicBezTo>
                    <a:pt x="919" y="872"/>
                    <a:pt x="919" y="872"/>
                    <a:pt x="919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lnTo>
                    <a:pt x="920" y="873"/>
                  </a:lnTo>
                  <a:close/>
                  <a:moveTo>
                    <a:pt x="922" y="871"/>
                  </a:move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1"/>
                    <a:pt x="922" y="871"/>
                  </a:cubicBezTo>
                  <a:cubicBezTo>
                    <a:pt x="922" y="871"/>
                    <a:pt x="922" y="872"/>
                    <a:pt x="922" y="872"/>
                  </a:cubicBezTo>
                  <a:cubicBezTo>
                    <a:pt x="922" y="872"/>
                    <a:pt x="922" y="872"/>
                    <a:pt x="922" y="872"/>
                  </a:cubicBezTo>
                  <a:cubicBezTo>
                    <a:pt x="922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1" y="872"/>
                    <a:pt x="921" y="872"/>
                  </a:cubicBezTo>
                  <a:cubicBezTo>
                    <a:pt x="921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2"/>
                    <a:pt x="920" y="872"/>
                  </a:cubicBezTo>
                  <a:cubicBezTo>
                    <a:pt x="920" y="872"/>
                    <a:pt x="920" y="871"/>
                    <a:pt x="920" y="871"/>
                  </a:cubicBezTo>
                  <a:cubicBezTo>
                    <a:pt x="920" y="871"/>
                    <a:pt x="920" y="871"/>
                    <a:pt x="920" y="871"/>
                  </a:cubicBezTo>
                  <a:cubicBezTo>
                    <a:pt x="920" y="871"/>
                    <a:pt x="919" y="871"/>
                    <a:pt x="919" y="871"/>
                  </a:cubicBezTo>
                  <a:cubicBezTo>
                    <a:pt x="919" y="870"/>
                    <a:pt x="919" y="870"/>
                    <a:pt x="919" y="870"/>
                  </a:cubicBezTo>
                  <a:cubicBezTo>
                    <a:pt x="919" y="870"/>
                    <a:pt x="920" y="870"/>
                    <a:pt x="920" y="870"/>
                  </a:cubicBezTo>
                  <a:cubicBezTo>
                    <a:pt x="920" y="870"/>
                    <a:pt x="920" y="870"/>
                    <a:pt x="920" y="870"/>
                  </a:cubicBezTo>
                  <a:cubicBezTo>
                    <a:pt x="920" y="870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0" y="869"/>
                    <a:pt x="920" y="869"/>
                  </a:cubicBezTo>
                  <a:cubicBezTo>
                    <a:pt x="920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1" y="869"/>
                    <a:pt x="921" y="869"/>
                  </a:cubicBezTo>
                  <a:cubicBezTo>
                    <a:pt x="921" y="869"/>
                    <a:pt x="922" y="869"/>
                    <a:pt x="922" y="869"/>
                  </a:cubicBezTo>
                  <a:cubicBezTo>
                    <a:pt x="922" y="869"/>
                    <a:pt x="922" y="869"/>
                    <a:pt x="922" y="869"/>
                  </a:cubicBezTo>
                  <a:cubicBezTo>
                    <a:pt x="922" y="869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cubicBezTo>
                    <a:pt x="922" y="870"/>
                    <a:pt x="922" y="870"/>
                    <a:pt x="922" y="870"/>
                  </a:cubicBezTo>
                  <a:lnTo>
                    <a:pt x="922" y="871"/>
                  </a:lnTo>
                  <a:close/>
                  <a:moveTo>
                    <a:pt x="938" y="1038"/>
                  </a:moveTo>
                  <a:cubicBezTo>
                    <a:pt x="938" y="1037"/>
                    <a:pt x="938" y="1037"/>
                    <a:pt x="937" y="1037"/>
                  </a:cubicBezTo>
                  <a:cubicBezTo>
                    <a:pt x="937" y="1037"/>
                    <a:pt x="936" y="1037"/>
                    <a:pt x="936" y="1038"/>
                  </a:cubicBezTo>
                  <a:cubicBezTo>
                    <a:pt x="934" y="1040"/>
                    <a:pt x="934" y="1040"/>
                    <a:pt x="934" y="1040"/>
                  </a:cubicBezTo>
                  <a:cubicBezTo>
                    <a:pt x="939" y="1045"/>
                    <a:pt x="939" y="1045"/>
                    <a:pt x="939" y="1045"/>
                  </a:cubicBezTo>
                  <a:cubicBezTo>
                    <a:pt x="941" y="1043"/>
                    <a:pt x="941" y="1043"/>
                    <a:pt x="941" y="1043"/>
                  </a:cubicBezTo>
                  <a:cubicBezTo>
                    <a:pt x="942" y="1042"/>
                    <a:pt x="942" y="1042"/>
                    <a:pt x="942" y="1042"/>
                  </a:cubicBezTo>
                  <a:cubicBezTo>
                    <a:pt x="942" y="1041"/>
                    <a:pt x="942" y="1041"/>
                    <a:pt x="941" y="1040"/>
                  </a:cubicBezTo>
                  <a:lnTo>
                    <a:pt x="938" y="1038"/>
                  </a:lnTo>
                  <a:close/>
                  <a:moveTo>
                    <a:pt x="933" y="1040"/>
                  </a:moveTo>
                  <a:cubicBezTo>
                    <a:pt x="923" y="1051"/>
                    <a:pt x="923" y="1051"/>
                    <a:pt x="923" y="1051"/>
                  </a:cubicBezTo>
                  <a:cubicBezTo>
                    <a:pt x="923" y="1056"/>
                    <a:pt x="923" y="1056"/>
                    <a:pt x="923" y="1056"/>
                  </a:cubicBezTo>
                  <a:cubicBezTo>
                    <a:pt x="928" y="1056"/>
                    <a:pt x="928" y="1056"/>
                    <a:pt x="928" y="1056"/>
                  </a:cubicBezTo>
                  <a:cubicBezTo>
                    <a:pt x="938" y="1046"/>
                    <a:pt x="938" y="1046"/>
                    <a:pt x="938" y="1046"/>
                  </a:cubicBezTo>
                  <a:lnTo>
                    <a:pt x="933" y="1040"/>
                  </a:lnTo>
                  <a:close/>
                  <a:moveTo>
                    <a:pt x="927" y="1054"/>
                  </a:moveTo>
                  <a:cubicBezTo>
                    <a:pt x="926" y="1054"/>
                    <a:pt x="926" y="1054"/>
                    <a:pt x="926" y="1054"/>
                  </a:cubicBezTo>
                  <a:cubicBezTo>
                    <a:pt x="926" y="1053"/>
                    <a:pt x="926" y="1053"/>
                    <a:pt x="926" y="1053"/>
                  </a:cubicBezTo>
                  <a:cubicBezTo>
                    <a:pt x="925" y="1053"/>
                    <a:pt x="925" y="1053"/>
                    <a:pt x="925" y="1053"/>
                  </a:cubicBezTo>
                  <a:cubicBezTo>
                    <a:pt x="925" y="1051"/>
                    <a:pt x="925" y="1051"/>
                    <a:pt x="925" y="1051"/>
                  </a:cubicBezTo>
                  <a:cubicBezTo>
                    <a:pt x="926" y="1050"/>
                    <a:pt x="926" y="1050"/>
                    <a:pt x="926" y="1050"/>
                  </a:cubicBezTo>
                  <a:cubicBezTo>
                    <a:pt x="929" y="1053"/>
                    <a:pt x="929" y="1053"/>
                    <a:pt x="929" y="1053"/>
                  </a:cubicBezTo>
                  <a:lnTo>
                    <a:pt x="927" y="1054"/>
                  </a:lnTo>
                  <a:close/>
                  <a:moveTo>
                    <a:pt x="927" y="1050"/>
                  </a:moveTo>
                  <a:cubicBezTo>
                    <a:pt x="927" y="1050"/>
                    <a:pt x="927" y="1050"/>
                    <a:pt x="927" y="1050"/>
                  </a:cubicBezTo>
                  <a:cubicBezTo>
                    <a:pt x="927" y="1050"/>
                    <a:pt x="927" y="1050"/>
                    <a:pt x="927" y="1050"/>
                  </a:cubicBezTo>
                  <a:cubicBezTo>
                    <a:pt x="927" y="1049"/>
                    <a:pt x="927" y="1049"/>
                    <a:pt x="927" y="1049"/>
                  </a:cubicBezTo>
                  <a:cubicBezTo>
                    <a:pt x="933" y="1043"/>
                    <a:pt x="933" y="1043"/>
                    <a:pt x="933" y="1043"/>
                  </a:cubicBezTo>
                  <a:cubicBezTo>
                    <a:pt x="933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cubicBezTo>
                    <a:pt x="934" y="1043"/>
                    <a:pt x="934" y="1043"/>
                    <a:pt x="934" y="1043"/>
                  </a:cubicBezTo>
                  <a:lnTo>
                    <a:pt x="927" y="1050"/>
                  </a:lnTo>
                  <a:close/>
                  <a:moveTo>
                    <a:pt x="881" y="1965"/>
                  </a:moveTo>
                  <a:cubicBezTo>
                    <a:pt x="874" y="1970"/>
                    <a:pt x="874" y="1970"/>
                    <a:pt x="874" y="1970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86" y="1969"/>
                    <a:pt x="886" y="1969"/>
                    <a:pt x="886" y="1969"/>
                  </a:cubicBezTo>
                  <a:lnTo>
                    <a:pt x="881" y="1965"/>
                  </a:lnTo>
                  <a:close/>
                  <a:moveTo>
                    <a:pt x="891" y="1982"/>
                  </a:moveTo>
                  <a:cubicBezTo>
                    <a:pt x="898" y="1978"/>
                    <a:pt x="898" y="1978"/>
                    <a:pt x="898" y="1978"/>
                  </a:cubicBezTo>
                  <a:cubicBezTo>
                    <a:pt x="893" y="1974"/>
                    <a:pt x="893" y="1974"/>
                    <a:pt x="893" y="1974"/>
                  </a:cubicBezTo>
                  <a:cubicBezTo>
                    <a:pt x="886" y="1978"/>
                    <a:pt x="886" y="1978"/>
                    <a:pt x="886" y="1978"/>
                  </a:cubicBezTo>
                  <a:lnTo>
                    <a:pt x="891" y="1982"/>
                  </a:lnTo>
                  <a:close/>
                  <a:moveTo>
                    <a:pt x="898" y="1970"/>
                  </a:moveTo>
                  <a:cubicBezTo>
                    <a:pt x="891" y="1965"/>
                    <a:pt x="891" y="1965"/>
                    <a:pt x="891" y="1965"/>
                  </a:cubicBezTo>
                  <a:cubicBezTo>
                    <a:pt x="886" y="1969"/>
                    <a:pt x="886" y="1969"/>
                    <a:pt x="886" y="1969"/>
                  </a:cubicBezTo>
                  <a:cubicBezTo>
                    <a:pt x="893" y="1974"/>
                    <a:pt x="893" y="1974"/>
                    <a:pt x="893" y="1974"/>
                  </a:cubicBezTo>
                  <a:lnTo>
                    <a:pt x="898" y="1970"/>
                  </a:lnTo>
                  <a:close/>
                  <a:moveTo>
                    <a:pt x="886" y="1988"/>
                  </a:move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93" y="1983"/>
                    <a:pt x="893" y="1983"/>
                    <a:pt x="893" y="1983"/>
                  </a:cubicBezTo>
                  <a:cubicBezTo>
                    <a:pt x="893" y="1982"/>
                    <a:pt x="893" y="1982"/>
                    <a:pt x="893" y="1982"/>
                  </a:cubicBezTo>
                  <a:cubicBezTo>
                    <a:pt x="891" y="1983"/>
                    <a:pt x="891" y="1983"/>
                    <a:pt x="891" y="1983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6" y="1979"/>
                    <a:pt x="886" y="1979"/>
                    <a:pt x="886" y="1979"/>
                  </a:cubicBezTo>
                  <a:cubicBezTo>
                    <a:pt x="881" y="1983"/>
                    <a:pt x="881" y="1983"/>
                    <a:pt x="881" y="1983"/>
                  </a:cubicBezTo>
                  <a:cubicBezTo>
                    <a:pt x="879" y="1982"/>
                    <a:pt x="879" y="1982"/>
                    <a:pt x="879" y="1982"/>
                  </a:cubicBezTo>
                  <a:cubicBezTo>
                    <a:pt x="879" y="1983"/>
                    <a:pt x="879" y="1983"/>
                    <a:pt x="879" y="1983"/>
                  </a:cubicBezTo>
                  <a:cubicBezTo>
                    <a:pt x="886" y="1988"/>
                    <a:pt x="886" y="1988"/>
                    <a:pt x="886" y="1988"/>
                  </a:cubicBezTo>
                  <a:cubicBezTo>
                    <a:pt x="886" y="1988"/>
                    <a:pt x="886" y="1988"/>
                    <a:pt x="886" y="1988"/>
                  </a:cubicBezTo>
                  <a:close/>
                  <a:moveTo>
                    <a:pt x="881" y="1982"/>
                  </a:moveTo>
                  <a:cubicBezTo>
                    <a:pt x="886" y="1978"/>
                    <a:pt x="886" y="1978"/>
                    <a:pt x="886" y="1978"/>
                  </a:cubicBezTo>
                  <a:cubicBezTo>
                    <a:pt x="879" y="1974"/>
                    <a:pt x="879" y="1974"/>
                    <a:pt x="879" y="1974"/>
                  </a:cubicBezTo>
                  <a:cubicBezTo>
                    <a:pt x="874" y="1978"/>
                    <a:pt x="874" y="1978"/>
                    <a:pt x="874" y="1978"/>
                  </a:cubicBezTo>
                  <a:lnTo>
                    <a:pt x="881" y="1982"/>
                  </a:lnTo>
                  <a:close/>
                  <a:moveTo>
                    <a:pt x="650" y="1684"/>
                  </a:moveTo>
                  <a:cubicBezTo>
                    <a:pt x="651" y="1684"/>
                    <a:pt x="651" y="1684"/>
                    <a:pt x="651" y="1684"/>
                  </a:cubicBezTo>
                  <a:cubicBezTo>
                    <a:pt x="651" y="1686"/>
                    <a:pt x="653" y="1688"/>
                    <a:pt x="655" y="1688"/>
                  </a:cubicBezTo>
                  <a:cubicBezTo>
                    <a:pt x="658" y="1688"/>
                    <a:pt x="660" y="1686"/>
                    <a:pt x="660" y="1684"/>
                  </a:cubicBezTo>
                  <a:cubicBezTo>
                    <a:pt x="666" y="1684"/>
                    <a:pt x="666" y="1684"/>
                    <a:pt x="666" y="1684"/>
                  </a:cubicBezTo>
                  <a:cubicBezTo>
                    <a:pt x="666" y="1686"/>
                    <a:pt x="668" y="1688"/>
                    <a:pt x="671" y="1688"/>
                  </a:cubicBezTo>
                  <a:cubicBezTo>
                    <a:pt x="673" y="1688"/>
                    <a:pt x="675" y="1686"/>
                    <a:pt x="675" y="1684"/>
                  </a:cubicBezTo>
                  <a:cubicBezTo>
                    <a:pt x="676" y="1684"/>
                    <a:pt x="677" y="1684"/>
                    <a:pt x="677" y="1683"/>
                  </a:cubicBezTo>
                  <a:cubicBezTo>
                    <a:pt x="677" y="1665"/>
                    <a:pt x="677" y="1665"/>
                    <a:pt x="677" y="1665"/>
                  </a:cubicBezTo>
                  <a:cubicBezTo>
                    <a:pt x="677" y="1665"/>
                    <a:pt x="677" y="1664"/>
                    <a:pt x="676" y="1664"/>
                  </a:cubicBezTo>
                  <a:cubicBezTo>
                    <a:pt x="659" y="1664"/>
                    <a:pt x="659" y="1664"/>
                    <a:pt x="659" y="1664"/>
                  </a:cubicBezTo>
                  <a:cubicBezTo>
                    <a:pt x="658" y="1664"/>
                    <a:pt x="658" y="1665"/>
                    <a:pt x="658" y="1665"/>
                  </a:cubicBezTo>
                  <a:cubicBezTo>
                    <a:pt x="658" y="1669"/>
                    <a:pt x="658" y="1669"/>
                    <a:pt x="658" y="1669"/>
                  </a:cubicBezTo>
                  <a:cubicBezTo>
                    <a:pt x="655" y="1669"/>
                    <a:pt x="655" y="1669"/>
                    <a:pt x="655" y="1669"/>
                  </a:cubicBezTo>
                  <a:cubicBezTo>
                    <a:pt x="654" y="1669"/>
                    <a:pt x="653" y="1669"/>
                    <a:pt x="653" y="1669"/>
                  </a:cubicBezTo>
                  <a:cubicBezTo>
                    <a:pt x="650" y="1673"/>
                    <a:pt x="650" y="1673"/>
                    <a:pt x="650" y="1673"/>
                  </a:cubicBezTo>
                  <a:cubicBezTo>
                    <a:pt x="649" y="1674"/>
                    <a:pt x="649" y="1675"/>
                    <a:pt x="649" y="1676"/>
                  </a:cubicBezTo>
                  <a:cubicBezTo>
                    <a:pt x="649" y="1682"/>
                    <a:pt x="649" y="1682"/>
                    <a:pt x="649" y="1682"/>
                  </a:cubicBezTo>
                  <a:cubicBezTo>
                    <a:pt x="648" y="1682"/>
                    <a:pt x="648" y="1682"/>
                    <a:pt x="648" y="1683"/>
                  </a:cubicBezTo>
                  <a:cubicBezTo>
                    <a:pt x="648" y="1684"/>
                    <a:pt x="649" y="1684"/>
                    <a:pt x="650" y="1684"/>
                  </a:cubicBezTo>
                  <a:close/>
                  <a:moveTo>
                    <a:pt x="671" y="1682"/>
                  </a:moveTo>
                  <a:cubicBezTo>
                    <a:pt x="672" y="1682"/>
                    <a:pt x="673" y="1683"/>
                    <a:pt x="673" y="1684"/>
                  </a:cubicBezTo>
                  <a:cubicBezTo>
                    <a:pt x="673" y="1685"/>
                    <a:pt x="672" y="1686"/>
                    <a:pt x="671" y="1686"/>
                  </a:cubicBezTo>
                  <a:cubicBezTo>
                    <a:pt x="670" y="1686"/>
                    <a:pt x="669" y="1685"/>
                    <a:pt x="669" y="1684"/>
                  </a:cubicBezTo>
                  <a:cubicBezTo>
                    <a:pt x="669" y="1683"/>
                    <a:pt x="670" y="1682"/>
                    <a:pt x="671" y="1682"/>
                  </a:cubicBezTo>
                  <a:close/>
                  <a:moveTo>
                    <a:pt x="655" y="1686"/>
                  </a:moveTo>
                  <a:cubicBezTo>
                    <a:pt x="654" y="1686"/>
                    <a:pt x="653" y="1685"/>
                    <a:pt x="653" y="1684"/>
                  </a:cubicBezTo>
                  <a:cubicBezTo>
                    <a:pt x="653" y="1683"/>
                    <a:pt x="654" y="1682"/>
                    <a:pt x="655" y="1682"/>
                  </a:cubicBezTo>
                  <a:cubicBezTo>
                    <a:pt x="657" y="1682"/>
                    <a:pt x="658" y="1683"/>
                    <a:pt x="658" y="1684"/>
                  </a:cubicBezTo>
                  <a:cubicBezTo>
                    <a:pt x="658" y="1685"/>
                    <a:pt x="657" y="1686"/>
                    <a:pt x="655" y="1686"/>
                  </a:cubicBezTo>
                  <a:close/>
                  <a:moveTo>
                    <a:pt x="651" y="1675"/>
                  </a:moveTo>
                  <a:cubicBezTo>
                    <a:pt x="651" y="1675"/>
                    <a:pt x="651" y="1674"/>
                    <a:pt x="651" y="1674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5" y="1671"/>
                    <a:pt x="655" y="1671"/>
                    <a:pt x="655" y="1671"/>
                  </a:cubicBezTo>
                  <a:cubicBezTo>
                    <a:pt x="658" y="1671"/>
                    <a:pt x="658" y="1671"/>
                    <a:pt x="658" y="1671"/>
                  </a:cubicBezTo>
                  <a:cubicBezTo>
                    <a:pt x="658" y="1675"/>
                    <a:pt x="658" y="1675"/>
                    <a:pt x="658" y="1675"/>
                  </a:cubicBezTo>
                  <a:cubicBezTo>
                    <a:pt x="651" y="1675"/>
                    <a:pt x="651" y="1675"/>
                    <a:pt x="651" y="1675"/>
                  </a:cubicBezTo>
                  <a:close/>
                  <a:moveTo>
                    <a:pt x="992" y="1779"/>
                  </a:moveTo>
                  <a:cubicBezTo>
                    <a:pt x="992" y="1779"/>
                    <a:pt x="993" y="1779"/>
                    <a:pt x="993" y="1779"/>
                  </a:cubicBezTo>
                  <a:cubicBezTo>
                    <a:pt x="993" y="1779"/>
                    <a:pt x="993" y="1779"/>
                    <a:pt x="993" y="1779"/>
                  </a:cubicBezTo>
                  <a:cubicBezTo>
                    <a:pt x="994" y="1779"/>
                    <a:pt x="995" y="1779"/>
                    <a:pt x="995" y="1779"/>
                  </a:cubicBezTo>
                  <a:cubicBezTo>
                    <a:pt x="997" y="1778"/>
                    <a:pt x="1000" y="1777"/>
                    <a:pt x="1001" y="1776"/>
                  </a:cubicBezTo>
                  <a:cubicBezTo>
                    <a:pt x="1003" y="1776"/>
                    <a:pt x="1004" y="1776"/>
                    <a:pt x="1005" y="1776"/>
                  </a:cubicBezTo>
                  <a:cubicBezTo>
                    <a:pt x="1014" y="1776"/>
                    <a:pt x="1021" y="1771"/>
                    <a:pt x="1021" y="1765"/>
                  </a:cubicBezTo>
                  <a:cubicBezTo>
                    <a:pt x="1021" y="1759"/>
                    <a:pt x="1014" y="1753"/>
                    <a:pt x="1005" y="1753"/>
                  </a:cubicBezTo>
                  <a:cubicBezTo>
                    <a:pt x="997" y="1753"/>
                    <a:pt x="990" y="1759"/>
                    <a:pt x="990" y="1765"/>
                  </a:cubicBezTo>
                  <a:cubicBezTo>
                    <a:pt x="990" y="1769"/>
                    <a:pt x="992" y="1772"/>
                    <a:pt x="995" y="1774"/>
                  </a:cubicBezTo>
                  <a:cubicBezTo>
                    <a:pt x="995" y="1776"/>
                    <a:pt x="994" y="1777"/>
                    <a:pt x="993" y="1778"/>
                  </a:cubicBezTo>
                  <a:cubicBezTo>
                    <a:pt x="993" y="1778"/>
                    <a:pt x="992" y="1778"/>
                    <a:pt x="992" y="1779"/>
                  </a:cubicBezTo>
                  <a:close/>
                  <a:moveTo>
                    <a:pt x="992" y="1765"/>
                  </a:moveTo>
                  <a:cubicBezTo>
                    <a:pt x="992" y="1760"/>
                    <a:pt x="998" y="1756"/>
                    <a:pt x="1005" y="1756"/>
                  </a:cubicBezTo>
                  <a:cubicBezTo>
                    <a:pt x="1012" y="1756"/>
                    <a:pt x="1018" y="1760"/>
                    <a:pt x="1018" y="1765"/>
                  </a:cubicBezTo>
                  <a:cubicBezTo>
                    <a:pt x="1018" y="1770"/>
                    <a:pt x="1012" y="1774"/>
                    <a:pt x="1005" y="1774"/>
                  </a:cubicBezTo>
                  <a:cubicBezTo>
                    <a:pt x="1004" y="1774"/>
                    <a:pt x="1003" y="1773"/>
                    <a:pt x="1002" y="1773"/>
                  </a:cubicBezTo>
                  <a:cubicBezTo>
                    <a:pt x="1001" y="1773"/>
                    <a:pt x="1001" y="1773"/>
                    <a:pt x="1001" y="1773"/>
                  </a:cubicBezTo>
                  <a:cubicBezTo>
                    <a:pt x="1000" y="1774"/>
                    <a:pt x="1000" y="1774"/>
                    <a:pt x="1000" y="1774"/>
                  </a:cubicBezTo>
                  <a:cubicBezTo>
                    <a:pt x="999" y="1774"/>
                    <a:pt x="999" y="1774"/>
                    <a:pt x="998" y="1775"/>
                  </a:cubicBezTo>
                  <a:cubicBezTo>
                    <a:pt x="999" y="1773"/>
                    <a:pt x="999" y="1773"/>
                    <a:pt x="999" y="1773"/>
                  </a:cubicBezTo>
                  <a:cubicBezTo>
                    <a:pt x="997" y="1771"/>
                    <a:pt x="997" y="1771"/>
                    <a:pt x="997" y="1771"/>
                  </a:cubicBezTo>
                  <a:cubicBezTo>
                    <a:pt x="994" y="1770"/>
                    <a:pt x="992" y="1767"/>
                    <a:pt x="992" y="1765"/>
                  </a:cubicBezTo>
                  <a:close/>
                  <a:moveTo>
                    <a:pt x="1024" y="1785"/>
                  </a:moveTo>
                  <a:cubicBezTo>
                    <a:pt x="1025" y="1785"/>
                    <a:pt x="1025" y="1785"/>
                    <a:pt x="1026" y="1785"/>
                  </a:cubicBezTo>
                  <a:cubicBezTo>
                    <a:pt x="1026" y="1785"/>
                    <a:pt x="1027" y="1785"/>
                    <a:pt x="1027" y="1784"/>
                  </a:cubicBezTo>
                  <a:cubicBezTo>
                    <a:pt x="1027" y="1784"/>
                    <a:pt x="1027" y="1784"/>
                    <a:pt x="1026" y="1783"/>
                  </a:cubicBezTo>
                  <a:cubicBezTo>
                    <a:pt x="1026" y="1782"/>
                    <a:pt x="1025" y="1782"/>
                    <a:pt x="1024" y="1780"/>
                  </a:cubicBezTo>
                  <a:cubicBezTo>
                    <a:pt x="1027" y="1778"/>
                    <a:pt x="1030" y="1774"/>
                    <a:pt x="1030" y="1771"/>
                  </a:cubicBezTo>
                  <a:cubicBezTo>
                    <a:pt x="1030" y="1767"/>
                    <a:pt x="1027" y="1764"/>
                    <a:pt x="1023" y="1762"/>
                  </a:cubicBezTo>
                  <a:cubicBezTo>
                    <a:pt x="1024" y="1763"/>
                    <a:pt x="1024" y="1764"/>
                    <a:pt x="1024" y="1765"/>
                  </a:cubicBezTo>
                  <a:cubicBezTo>
                    <a:pt x="1024" y="1769"/>
                    <a:pt x="1022" y="1773"/>
                    <a:pt x="1018" y="1775"/>
                  </a:cubicBezTo>
                  <a:cubicBezTo>
                    <a:pt x="1015" y="1778"/>
                    <a:pt x="1010" y="1779"/>
                    <a:pt x="1005" y="1779"/>
                  </a:cubicBezTo>
                  <a:cubicBezTo>
                    <a:pt x="1005" y="1779"/>
                    <a:pt x="1004" y="1779"/>
                    <a:pt x="1003" y="1779"/>
                  </a:cubicBezTo>
                  <a:cubicBezTo>
                    <a:pt x="1006" y="1781"/>
                    <a:pt x="1010" y="1782"/>
                    <a:pt x="1014" y="1782"/>
                  </a:cubicBezTo>
                  <a:cubicBezTo>
                    <a:pt x="1015" y="1782"/>
                    <a:pt x="1017" y="1782"/>
                    <a:pt x="1018" y="1782"/>
                  </a:cubicBezTo>
                  <a:cubicBezTo>
                    <a:pt x="1020" y="1783"/>
                    <a:pt x="1022" y="1784"/>
                    <a:pt x="1024" y="1785"/>
                  </a:cubicBezTo>
                  <a:close/>
                  <a:moveTo>
                    <a:pt x="1028" y="1895"/>
                  </a:moveTo>
                  <a:cubicBezTo>
                    <a:pt x="1039" y="1895"/>
                    <a:pt x="1039" y="1895"/>
                    <a:pt x="1039" y="1895"/>
                  </a:cubicBezTo>
                  <a:cubicBezTo>
                    <a:pt x="1040" y="1895"/>
                    <a:pt x="1043" y="1896"/>
                    <a:pt x="1044" y="1897"/>
                  </a:cubicBezTo>
                  <a:cubicBezTo>
                    <a:pt x="1049" y="1899"/>
                    <a:pt x="1054" y="1900"/>
                    <a:pt x="1060" y="1900"/>
                  </a:cubicBezTo>
                  <a:cubicBezTo>
                    <a:pt x="1064" y="1900"/>
                    <a:pt x="1064" y="1900"/>
                    <a:pt x="1064" y="1900"/>
                  </a:cubicBezTo>
                  <a:cubicBezTo>
                    <a:pt x="1071" y="1900"/>
                    <a:pt x="1076" y="1896"/>
                    <a:pt x="1076" y="1889"/>
                  </a:cubicBezTo>
                  <a:cubicBezTo>
                    <a:pt x="1078" y="1887"/>
                    <a:pt x="1078" y="1885"/>
                    <a:pt x="1078" y="1882"/>
                  </a:cubicBezTo>
                  <a:cubicBezTo>
                    <a:pt x="1078" y="1882"/>
                    <a:pt x="1078" y="1881"/>
                    <a:pt x="1078" y="1881"/>
                  </a:cubicBezTo>
                  <a:cubicBezTo>
                    <a:pt x="1079" y="1879"/>
                    <a:pt x="1080" y="1877"/>
                    <a:pt x="1080" y="1875"/>
                  </a:cubicBezTo>
                  <a:cubicBezTo>
                    <a:pt x="1080" y="1874"/>
                    <a:pt x="1080" y="1873"/>
                    <a:pt x="1079" y="1873"/>
                  </a:cubicBezTo>
                  <a:cubicBezTo>
                    <a:pt x="1081" y="1871"/>
                    <a:pt x="1081" y="1869"/>
                    <a:pt x="1081" y="1866"/>
                  </a:cubicBezTo>
                  <a:cubicBezTo>
                    <a:pt x="1081" y="1861"/>
                    <a:pt x="1077" y="1857"/>
                    <a:pt x="1072" y="1857"/>
                  </a:cubicBezTo>
                  <a:cubicBezTo>
                    <a:pt x="1065" y="1857"/>
                    <a:pt x="1065" y="1857"/>
                    <a:pt x="1065" y="1857"/>
                  </a:cubicBezTo>
                  <a:cubicBezTo>
                    <a:pt x="1066" y="1855"/>
                    <a:pt x="1067" y="1852"/>
                    <a:pt x="1067" y="1850"/>
                  </a:cubicBezTo>
                  <a:cubicBezTo>
                    <a:pt x="1067" y="1847"/>
                    <a:pt x="1067" y="1845"/>
                    <a:pt x="1065" y="1843"/>
                  </a:cubicBezTo>
                  <a:cubicBezTo>
                    <a:pt x="1064" y="1839"/>
                    <a:pt x="1060" y="1838"/>
                    <a:pt x="1056" y="1838"/>
                  </a:cubicBezTo>
                  <a:cubicBezTo>
                    <a:pt x="1055" y="1838"/>
                    <a:pt x="1054" y="1838"/>
                    <a:pt x="1053" y="1839"/>
                  </a:cubicBezTo>
                  <a:cubicBezTo>
                    <a:pt x="1049" y="1843"/>
                    <a:pt x="1050" y="1849"/>
                    <a:pt x="1048" y="1851"/>
                  </a:cubicBezTo>
                  <a:cubicBezTo>
                    <a:pt x="1046" y="1853"/>
                    <a:pt x="1045" y="1854"/>
                    <a:pt x="1044" y="1856"/>
                  </a:cubicBezTo>
                  <a:cubicBezTo>
                    <a:pt x="1043" y="1857"/>
                    <a:pt x="1040" y="1861"/>
                    <a:pt x="1039" y="1862"/>
                  </a:cubicBezTo>
                  <a:cubicBezTo>
                    <a:pt x="1028" y="1862"/>
                    <a:pt x="1028" y="1862"/>
                    <a:pt x="1028" y="1862"/>
                  </a:cubicBezTo>
                  <a:cubicBezTo>
                    <a:pt x="1026" y="1862"/>
                    <a:pt x="1024" y="1864"/>
                    <a:pt x="1024" y="1867"/>
                  </a:cubicBezTo>
                  <a:cubicBezTo>
                    <a:pt x="1024" y="1891"/>
                    <a:pt x="1024" y="1891"/>
                    <a:pt x="1024" y="1891"/>
                  </a:cubicBezTo>
                  <a:cubicBezTo>
                    <a:pt x="1024" y="1893"/>
                    <a:pt x="1026" y="1895"/>
                    <a:pt x="1028" y="1895"/>
                  </a:cubicBezTo>
                  <a:close/>
                  <a:moveTo>
                    <a:pt x="1038" y="1867"/>
                  </a:moveTo>
                  <a:cubicBezTo>
                    <a:pt x="1039" y="1867"/>
                    <a:pt x="1039" y="1867"/>
                    <a:pt x="1039" y="1867"/>
                  </a:cubicBezTo>
                  <a:cubicBezTo>
                    <a:pt x="1042" y="1867"/>
                    <a:pt x="1047" y="1860"/>
                    <a:pt x="1048" y="1858"/>
                  </a:cubicBezTo>
                  <a:cubicBezTo>
                    <a:pt x="1049" y="1857"/>
                    <a:pt x="1050" y="1856"/>
                    <a:pt x="1051" y="1855"/>
                  </a:cubicBezTo>
                  <a:cubicBezTo>
                    <a:pt x="1055" y="1851"/>
                    <a:pt x="1054" y="1845"/>
                    <a:pt x="1056" y="1843"/>
                  </a:cubicBezTo>
                  <a:cubicBezTo>
                    <a:pt x="1061" y="1843"/>
                    <a:pt x="1062" y="1845"/>
                    <a:pt x="1062" y="1850"/>
                  </a:cubicBezTo>
                  <a:cubicBezTo>
                    <a:pt x="1062" y="1854"/>
                    <a:pt x="1058" y="1857"/>
                    <a:pt x="1058" y="1862"/>
                  </a:cubicBezTo>
                  <a:cubicBezTo>
                    <a:pt x="1072" y="1862"/>
                    <a:pt x="1072" y="1862"/>
                    <a:pt x="1072" y="1862"/>
                  </a:cubicBezTo>
                  <a:cubicBezTo>
                    <a:pt x="1074" y="1862"/>
                    <a:pt x="1076" y="1864"/>
                    <a:pt x="1076" y="1867"/>
                  </a:cubicBezTo>
                  <a:cubicBezTo>
                    <a:pt x="1076" y="1868"/>
                    <a:pt x="1075" y="1871"/>
                    <a:pt x="1074" y="1871"/>
                  </a:cubicBezTo>
                  <a:cubicBezTo>
                    <a:pt x="1074" y="1872"/>
                    <a:pt x="1075" y="1874"/>
                    <a:pt x="1075" y="1875"/>
                  </a:cubicBezTo>
                  <a:cubicBezTo>
                    <a:pt x="1075" y="1877"/>
                    <a:pt x="1074" y="1878"/>
                    <a:pt x="1073" y="1880"/>
                  </a:cubicBezTo>
                  <a:cubicBezTo>
                    <a:pt x="1073" y="1880"/>
                    <a:pt x="1074" y="1881"/>
                    <a:pt x="1074" y="1882"/>
                  </a:cubicBezTo>
                  <a:cubicBezTo>
                    <a:pt x="1074" y="1884"/>
                    <a:pt x="1073" y="1886"/>
                    <a:pt x="1071" y="1887"/>
                  </a:cubicBezTo>
                  <a:cubicBezTo>
                    <a:pt x="1071" y="1888"/>
                    <a:pt x="1071" y="1888"/>
                    <a:pt x="1071" y="1889"/>
                  </a:cubicBezTo>
                  <a:cubicBezTo>
                    <a:pt x="1071" y="1894"/>
                    <a:pt x="1068" y="1895"/>
                    <a:pt x="1064" y="1895"/>
                  </a:cubicBezTo>
                  <a:cubicBezTo>
                    <a:pt x="1060" y="1895"/>
                    <a:pt x="1060" y="1895"/>
                    <a:pt x="1060" y="1895"/>
                  </a:cubicBezTo>
                  <a:cubicBezTo>
                    <a:pt x="1055" y="1895"/>
                    <a:pt x="1051" y="1894"/>
                    <a:pt x="1047" y="1893"/>
                  </a:cubicBezTo>
                  <a:cubicBezTo>
                    <a:pt x="1045" y="1892"/>
                    <a:pt x="1041" y="1891"/>
                    <a:pt x="1039" y="1891"/>
                  </a:cubicBezTo>
                  <a:cubicBezTo>
                    <a:pt x="1038" y="1891"/>
                    <a:pt x="1038" y="1891"/>
                    <a:pt x="1038" y="1891"/>
                  </a:cubicBezTo>
                  <a:lnTo>
                    <a:pt x="1038" y="1867"/>
                  </a:lnTo>
                  <a:close/>
                  <a:moveTo>
                    <a:pt x="1031" y="1886"/>
                  </a:moveTo>
                  <a:cubicBezTo>
                    <a:pt x="1032" y="1886"/>
                    <a:pt x="1033" y="1887"/>
                    <a:pt x="1033" y="1888"/>
                  </a:cubicBezTo>
                  <a:cubicBezTo>
                    <a:pt x="1033" y="1889"/>
                    <a:pt x="1032" y="1891"/>
                    <a:pt x="1031" y="1891"/>
                  </a:cubicBezTo>
                  <a:cubicBezTo>
                    <a:pt x="1029" y="1891"/>
                    <a:pt x="1028" y="1889"/>
                    <a:pt x="1028" y="1888"/>
                  </a:cubicBezTo>
                  <a:cubicBezTo>
                    <a:pt x="1028" y="1887"/>
                    <a:pt x="1029" y="1886"/>
                    <a:pt x="1031" y="1886"/>
                  </a:cubicBezTo>
                  <a:close/>
                  <a:moveTo>
                    <a:pt x="780" y="995"/>
                  </a:moveTo>
                  <a:cubicBezTo>
                    <a:pt x="820" y="995"/>
                    <a:pt x="820" y="995"/>
                    <a:pt x="820" y="995"/>
                  </a:cubicBezTo>
                  <a:cubicBezTo>
                    <a:pt x="825" y="995"/>
                    <a:pt x="827" y="992"/>
                    <a:pt x="824" y="987"/>
                  </a:cubicBezTo>
                  <a:cubicBezTo>
                    <a:pt x="806" y="960"/>
                    <a:pt x="806" y="960"/>
                    <a:pt x="806" y="960"/>
                  </a:cubicBezTo>
                  <a:cubicBezTo>
                    <a:pt x="806" y="946"/>
                    <a:pt x="806" y="946"/>
                    <a:pt x="806" y="946"/>
                  </a:cubicBezTo>
                  <a:cubicBezTo>
                    <a:pt x="809" y="946"/>
                    <a:pt x="809" y="946"/>
                    <a:pt x="809" y="946"/>
                  </a:cubicBezTo>
                  <a:cubicBezTo>
                    <a:pt x="810" y="946"/>
                    <a:pt x="811" y="945"/>
                    <a:pt x="811" y="944"/>
                  </a:cubicBezTo>
                  <a:cubicBezTo>
                    <a:pt x="811" y="942"/>
                    <a:pt x="810" y="941"/>
                    <a:pt x="809" y="941"/>
                  </a:cubicBezTo>
                  <a:cubicBezTo>
                    <a:pt x="791" y="941"/>
                    <a:pt x="791" y="941"/>
                    <a:pt x="791" y="941"/>
                  </a:cubicBezTo>
                  <a:cubicBezTo>
                    <a:pt x="789" y="941"/>
                    <a:pt x="788" y="942"/>
                    <a:pt x="788" y="944"/>
                  </a:cubicBezTo>
                  <a:cubicBezTo>
                    <a:pt x="788" y="945"/>
                    <a:pt x="789" y="946"/>
                    <a:pt x="791" y="946"/>
                  </a:cubicBezTo>
                  <a:cubicBezTo>
                    <a:pt x="793" y="946"/>
                    <a:pt x="793" y="946"/>
                    <a:pt x="793" y="946"/>
                  </a:cubicBezTo>
                  <a:cubicBezTo>
                    <a:pt x="793" y="960"/>
                    <a:pt x="793" y="960"/>
                    <a:pt x="793" y="960"/>
                  </a:cubicBezTo>
                  <a:cubicBezTo>
                    <a:pt x="775" y="987"/>
                    <a:pt x="775" y="987"/>
                    <a:pt x="775" y="987"/>
                  </a:cubicBezTo>
                  <a:cubicBezTo>
                    <a:pt x="773" y="992"/>
                    <a:pt x="775" y="995"/>
                    <a:pt x="780" y="995"/>
                  </a:cubicBezTo>
                  <a:close/>
                  <a:moveTo>
                    <a:pt x="797" y="962"/>
                  </a:moveTo>
                  <a:cubicBezTo>
                    <a:pt x="797" y="961"/>
                    <a:pt x="797" y="961"/>
                    <a:pt x="797" y="961"/>
                  </a:cubicBezTo>
                  <a:cubicBezTo>
                    <a:pt x="797" y="946"/>
                    <a:pt x="797" y="946"/>
                    <a:pt x="797" y="946"/>
                  </a:cubicBezTo>
                  <a:cubicBezTo>
                    <a:pt x="802" y="946"/>
                    <a:pt x="802" y="946"/>
                    <a:pt x="802" y="946"/>
                  </a:cubicBezTo>
                  <a:cubicBezTo>
                    <a:pt x="802" y="961"/>
                    <a:pt x="802" y="961"/>
                    <a:pt x="802" y="961"/>
                  </a:cubicBezTo>
                  <a:cubicBezTo>
                    <a:pt x="803" y="962"/>
                    <a:pt x="803" y="962"/>
                    <a:pt x="803" y="962"/>
                  </a:cubicBezTo>
                  <a:cubicBezTo>
                    <a:pt x="812" y="977"/>
                    <a:pt x="812" y="977"/>
                    <a:pt x="812" y="977"/>
                  </a:cubicBezTo>
                  <a:cubicBezTo>
                    <a:pt x="787" y="977"/>
                    <a:pt x="787" y="977"/>
                    <a:pt x="787" y="977"/>
                  </a:cubicBezTo>
                  <a:lnTo>
                    <a:pt x="797" y="962"/>
                  </a:lnTo>
                  <a:close/>
                  <a:moveTo>
                    <a:pt x="695" y="1203"/>
                  </a:moveTo>
                  <a:cubicBezTo>
                    <a:pt x="695" y="1201"/>
                    <a:pt x="693" y="1199"/>
                    <a:pt x="691" y="1199"/>
                  </a:cubicBezTo>
                  <a:cubicBezTo>
                    <a:pt x="690" y="1199"/>
                    <a:pt x="689" y="1200"/>
                    <a:pt x="688" y="1200"/>
                  </a:cubicBezTo>
                  <a:cubicBezTo>
                    <a:pt x="674" y="1214"/>
                    <a:pt x="674" y="1214"/>
                    <a:pt x="674" y="1214"/>
                  </a:cubicBezTo>
                  <a:cubicBezTo>
                    <a:pt x="672" y="1215"/>
                    <a:pt x="672" y="1217"/>
                    <a:pt x="672" y="1218"/>
                  </a:cubicBezTo>
                  <a:cubicBezTo>
                    <a:pt x="672" y="1222"/>
                    <a:pt x="675" y="1225"/>
                    <a:pt x="679" y="1225"/>
                  </a:cubicBezTo>
                  <a:cubicBezTo>
                    <a:pt x="680" y="1225"/>
                    <a:pt x="682" y="1225"/>
                    <a:pt x="683" y="1223"/>
                  </a:cubicBezTo>
                  <a:cubicBezTo>
                    <a:pt x="686" y="1221"/>
                    <a:pt x="692" y="1210"/>
                    <a:pt x="694" y="1206"/>
                  </a:cubicBezTo>
                  <a:cubicBezTo>
                    <a:pt x="695" y="1205"/>
                    <a:pt x="695" y="1204"/>
                    <a:pt x="695" y="1203"/>
                  </a:cubicBezTo>
                  <a:close/>
                  <a:moveTo>
                    <a:pt x="676" y="1229"/>
                  </a:moveTo>
                  <a:cubicBezTo>
                    <a:pt x="676" y="1227"/>
                    <a:pt x="676" y="1227"/>
                    <a:pt x="676" y="1227"/>
                  </a:cubicBezTo>
                  <a:cubicBezTo>
                    <a:pt x="674" y="1227"/>
                    <a:pt x="672" y="1225"/>
                    <a:pt x="670" y="1223"/>
                  </a:cubicBezTo>
                  <a:cubicBezTo>
                    <a:pt x="665" y="1223"/>
                    <a:pt x="662" y="1224"/>
                    <a:pt x="660" y="1229"/>
                  </a:cubicBezTo>
                  <a:cubicBezTo>
                    <a:pt x="660" y="1229"/>
                    <a:pt x="660" y="1230"/>
                    <a:pt x="659" y="1230"/>
                  </a:cubicBezTo>
                  <a:cubicBezTo>
                    <a:pt x="658" y="1230"/>
                    <a:pt x="655" y="1227"/>
                    <a:pt x="654" y="1227"/>
                  </a:cubicBezTo>
                  <a:cubicBezTo>
                    <a:pt x="654" y="1234"/>
                    <a:pt x="658" y="1240"/>
                    <a:pt x="665" y="1240"/>
                  </a:cubicBezTo>
                  <a:cubicBezTo>
                    <a:pt x="672" y="1240"/>
                    <a:pt x="676" y="1235"/>
                    <a:pt x="676" y="1229"/>
                  </a:cubicBezTo>
                  <a:close/>
                  <a:moveTo>
                    <a:pt x="864" y="1201"/>
                  </a:move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65" y="1202"/>
                    <a:pt x="865" y="1202"/>
                    <a:pt x="865" y="1202"/>
                  </a:cubicBezTo>
                  <a:cubicBezTo>
                    <a:pt x="871" y="1199"/>
                    <a:pt x="871" y="1199"/>
                    <a:pt x="871" y="1199"/>
                  </a:cubicBezTo>
                  <a:cubicBezTo>
                    <a:pt x="871" y="1199"/>
                    <a:pt x="871" y="1198"/>
                    <a:pt x="871" y="1198"/>
                  </a:cubicBezTo>
                  <a:cubicBezTo>
                    <a:pt x="871" y="1193"/>
                    <a:pt x="871" y="1193"/>
                    <a:pt x="871" y="1193"/>
                  </a:cubicBezTo>
                  <a:cubicBezTo>
                    <a:pt x="872" y="1192"/>
                    <a:pt x="873" y="1191"/>
                    <a:pt x="874" y="1190"/>
                  </a:cubicBezTo>
                  <a:cubicBezTo>
                    <a:pt x="877" y="1187"/>
                    <a:pt x="879" y="1184"/>
                    <a:pt x="879" y="1179"/>
                  </a:cubicBezTo>
                  <a:cubicBezTo>
                    <a:pt x="879" y="1178"/>
                    <a:pt x="879" y="1178"/>
                    <a:pt x="878" y="1178"/>
                  </a:cubicBezTo>
                  <a:cubicBezTo>
                    <a:pt x="873" y="1178"/>
                    <a:pt x="870" y="1179"/>
                    <a:pt x="867" y="1183"/>
                  </a:cubicBezTo>
                  <a:cubicBezTo>
                    <a:pt x="866" y="1184"/>
                    <a:pt x="865" y="1185"/>
                    <a:pt x="864" y="1186"/>
                  </a:cubicBezTo>
                  <a:cubicBezTo>
                    <a:pt x="859" y="1186"/>
                    <a:pt x="859" y="1186"/>
                    <a:pt x="859" y="1186"/>
                  </a:cubicBezTo>
                  <a:cubicBezTo>
                    <a:pt x="859" y="1186"/>
                    <a:pt x="858" y="1186"/>
                    <a:pt x="858" y="1186"/>
                  </a:cubicBezTo>
                  <a:cubicBezTo>
                    <a:pt x="855" y="1192"/>
                    <a:pt x="855" y="1192"/>
                    <a:pt x="855" y="1192"/>
                  </a:cubicBezTo>
                  <a:cubicBezTo>
                    <a:pt x="855" y="1192"/>
                    <a:pt x="855" y="1192"/>
                    <a:pt x="855" y="1193"/>
                  </a:cubicBezTo>
                  <a:cubicBezTo>
                    <a:pt x="856" y="1193"/>
                    <a:pt x="856" y="1193"/>
                    <a:pt x="856" y="1193"/>
                  </a:cubicBezTo>
                  <a:cubicBezTo>
                    <a:pt x="856" y="1194"/>
                    <a:pt x="856" y="1194"/>
                    <a:pt x="856" y="1194"/>
                  </a:cubicBezTo>
                  <a:cubicBezTo>
                    <a:pt x="856" y="1194"/>
                    <a:pt x="857" y="1194"/>
                    <a:pt x="857" y="1194"/>
                  </a:cubicBezTo>
                  <a:cubicBezTo>
                    <a:pt x="861" y="1192"/>
                    <a:pt x="861" y="1192"/>
                    <a:pt x="861" y="1192"/>
                  </a:cubicBezTo>
                  <a:cubicBezTo>
                    <a:pt x="865" y="1196"/>
                    <a:pt x="865" y="1196"/>
                    <a:pt x="865" y="1196"/>
                  </a:cubicBezTo>
                  <a:cubicBezTo>
                    <a:pt x="863" y="1200"/>
                    <a:pt x="863" y="1200"/>
                    <a:pt x="863" y="1200"/>
                  </a:cubicBezTo>
                  <a:cubicBezTo>
                    <a:pt x="863" y="1201"/>
                    <a:pt x="863" y="1201"/>
                    <a:pt x="864" y="1201"/>
                  </a:cubicBezTo>
                  <a:close/>
                  <a:moveTo>
                    <a:pt x="874" y="1181"/>
                  </a:moveTo>
                  <a:cubicBezTo>
                    <a:pt x="875" y="1181"/>
                    <a:pt x="876" y="1182"/>
                    <a:pt x="876" y="1183"/>
                  </a:cubicBezTo>
                  <a:cubicBezTo>
                    <a:pt x="876" y="1184"/>
                    <a:pt x="875" y="1184"/>
                    <a:pt x="874" y="1184"/>
                  </a:cubicBezTo>
                  <a:cubicBezTo>
                    <a:pt x="873" y="1184"/>
                    <a:pt x="873" y="1184"/>
                    <a:pt x="873" y="1183"/>
                  </a:cubicBezTo>
                  <a:cubicBezTo>
                    <a:pt x="873" y="1182"/>
                    <a:pt x="873" y="1181"/>
                    <a:pt x="874" y="1181"/>
                  </a:cubicBezTo>
                  <a:close/>
                  <a:moveTo>
                    <a:pt x="633" y="1316"/>
                  </a:moveTo>
                  <a:cubicBezTo>
                    <a:pt x="633" y="1316"/>
                    <a:pt x="633" y="1317"/>
                    <a:pt x="633" y="1317"/>
                  </a:cubicBezTo>
                  <a:cubicBezTo>
                    <a:pt x="634" y="1318"/>
                    <a:pt x="636" y="1319"/>
                    <a:pt x="637" y="1321"/>
                  </a:cubicBezTo>
                  <a:cubicBezTo>
                    <a:pt x="637" y="1321"/>
                    <a:pt x="637" y="1321"/>
                    <a:pt x="638" y="1321"/>
                  </a:cubicBezTo>
                  <a:cubicBezTo>
                    <a:pt x="638" y="1321"/>
                    <a:pt x="638" y="1321"/>
                    <a:pt x="638" y="1321"/>
                  </a:cubicBezTo>
                  <a:cubicBezTo>
                    <a:pt x="641" y="1318"/>
                    <a:pt x="641" y="1318"/>
                    <a:pt x="641" y="1318"/>
                  </a:cubicBezTo>
                  <a:cubicBezTo>
                    <a:pt x="642" y="1319"/>
                    <a:pt x="643" y="1319"/>
                    <a:pt x="643" y="1319"/>
                  </a:cubicBezTo>
                  <a:cubicBezTo>
                    <a:pt x="644" y="1323"/>
                    <a:pt x="644" y="1323"/>
                    <a:pt x="644" y="1323"/>
                  </a:cubicBezTo>
                  <a:cubicBezTo>
                    <a:pt x="644" y="1323"/>
                    <a:pt x="644" y="1324"/>
                    <a:pt x="645" y="1324"/>
                  </a:cubicBezTo>
                  <a:cubicBezTo>
                    <a:pt x="650" y="1324"/>
                    <a:pt x="650" y="1324"/>
                    <a:pt x="650" y="1324"/>
                  </a:cubicBezTo>
                  <a:cubicBezTo>
                    <a:pt x="650" y="1324"/>
                    <a:pt x="650" y="1324"/>
                    <a:pt x="651" y="1323"/>
                  </a:cubicBezTo>
                  <a:cubicBezTo>
                    <a:pt x="651" y="1322"/>
                    <a:pt x="651" y="1320"/>
                    <a:pt x="651" y="1319"/>
                  </a:cubicBezTo>
                  <a:cubicBezTo>
                    <a:pt x="652" y="1319"/>
                    <a:pt x="653" y="1318"/>
                    <a:pt x="653" y="1318"/>
                  </a:cubicBezTo>
                  <a:cubicBezTo>
                    <a:pt x="656" y="1321"/>
                    <a:pt x="656" y="1321"/>
                    <a:pt x="656" y="1321"/>
                  </a:cubicBezTo>
                  <a:cubicBezTo>
                    <a:pt x="656" y="1321"/>
                    <a:pt x="657" y="1321"/>
                    <a:pt x="657" y="1321"/>
                  </a:cubicBezTo>
                  <a:cubicBezTo>
                    <a:pt x="658" y="1321"/>
                    <a:pt x="661" y="1317"/>
                    <a:pt x="661" y="1317"/>
                  </a:cubicBezTo>
                  <a:cubicBezTo>
                    <a:pt x="661" y="1317"/>
                    <a:pt x="661" y="1316"/>
                    <a:pt x="661" y="1316"/>
                  </a:cubicBezTo>
                  <a:cubicBezTo>
                    <a:pt x="661" y="1316"/>
                    <a:pt x="661" y="1316"/>
                    <a:pt x="661" y="1316"/>
                  </a:cubicBezTo>
                  <a:cubicBezTo>
                    <a:pt x="660" y="1315"/>
                    <a:pt x="660" y="1314"/>
                    <a:pt x="659" y="1313"/>
                  </a:cubicBezTo>
                  <a:cubicBezTo>
                    <a:pt x="659" y="1312"/>
                    <a:pt x="659" y="1311"/>
                    <a:pt x="660" y="1311"/>
                  </a:cubicBezTo>
                  <a:cubicBezTo>
                    <a:pt x="664" y="1310"/>
                    <a:pt x="664" y="1310"/>
                    <a:pt x="664" y="1310"/>
                  </a:cubicBezTo>
                  <a:cubicBezTo>
                    <a:pt x="664" y="1310"/>
                    <a:pt x="664" y="1310"/>
                    <a:pt x="664" y="1309"/>
                  </a:cubicBezTo>
                  <a:cubicBezTo>
                    <a:pt x="664" y="1304"/>
                    <a:pt x="664" y="1304"/>
                    <a:pt x="664" y="1304"/>
                  </a:cubicBezTo>
                  <a:cubicBezTo>
                    <a:pt x="664" y="1304"/>
                    <a:pt x="664" y="1304"/>
                    <a:pt x="664" y="1303"/>
                  </a:cubicBezTo>
                  <a:cubicBezTo>
                    <a:pt x="660" y="1303"/>
                    <a:pt x="660" y="1303"/>
                    <a:pt x="660" y="1303"/>
                  </a:cubicBezTo>
                  <a:cubicBezTo>
                    <a:pt x="659" y="1302"/>
                    <a:pt x="659" y="1301"/>
                    <a:pt x="659" y="1301"/>
                  </a:cubicBezTo>
                  <a:cubicBezTo>
                    <a:pt x="659" y="1300"/>
                    <a:pt x="660" y="1299"/>
                    <a:pt x="661" y="1298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1" y="1297"/>
                    <a:pt x="661" y="1297"/>
                    <a:pt x="661" y="1297"/>
                  </a:cubicBezTo>
                  <a:cubicBezTo>
                    <a:pt x="660" y="1295"/>
                    <a:pt x="659" y="1294"/>
                    <a:pt x="657" y="1293"/>
                  </a:cubicBezTo>
                  <a:cubicBezTo>
                    <a:pt x="657" y="1293"/>
                    <a:pt x="657" y="1293"/>
                    <a:pt x="657" y="1293"/>
                  </a:cubicBezTo>
                  <a:cubicBezTo>
                    <a:pt x="657" y="1293"/>
                    <a:pt x="656" y="1293"/>
                    <a:pt x="656" y="1293"/>
                  </a:cubicBezTo>
                  <a:cubicBezTo>
                    <a:pt x="653" y="1295"/>
                    <a:pt x="653" y="1295"/>
                    <a:pt x="653" y="1295"/>
                  </a:cubicBezTo>
                  <a:cubicBezTo>
                    <a:pt x="653" y="1295"/>
                    <a:pt x="652" y="1295"/>
                    <a:pt x="651" y="1294"/>
                  </a:cubicBezTo>
                  <a:cubicBezTo>
                    <a:pt x="651" y="1290"/>
                    <a:pt x="651" y="1290"/>
                    <a:pt x="651" y="1290"/>
                  </a:cubicBezTo>
                  <a:cubicBezTo>
                    <a:pt x="651" y="1290"/>
                    <a:pt x="650" y="1290"/>
                    <a:pt x="650" y="1290"/>
                  </a:cubicBezTo>
                  <a:cubicBezTo>
                    <a:pt x="645" y="1290"/>
                    <a:pt x="645" y="1290"/>
                    <a:pt x="645" y="1290"/>
                  </a:cubicBezTo>
                  <a:cubicBezTo>
                    <a:pt x="644" y="1290"/>
                    <a:pt x="644" y="1290"/>
                    <a:pt x="644" y="1290"/>
                  </a:cubicBezTo>
                  <a:cubicBezTo>
                    <a:pt x="644" y="1292"/>
                    <a:pt x="644" y="1293"/>
                    <a:pt x="643" y="1294"/>
                  </a:cubicBezTo>
                  <a:cubicBezTo>
                    <a:pt x="643" y="1295"/>
                    <a:pt x="642" y="1295"/>
                    <a:pt x="641" y="1295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8" y="1293"/>
                    <a:pt x="638" y="1293"/>
                    <a:pt x="638" y="1293"/>
                  </a:cubicBezTo>
                  <a:cubicBezTo>
                    <a:pt x="637" y="1293"/>
                    <a:pt x="634" y="1296"/>
                    <a:pt x="633" y="1297"/>
                  </a:cubicBezTo>
                  <a:cubicBezTo>
                    <a:pt x="633" y="1297"/>
                    <a:pt x="633" y="1297"/>
                    <a:pt x="633" y="1297"/>
                  </a:cubicBezTo>
                  <a:cubicBezTo>
                    <a:pt x="633" y="1297"/>
                    <a:pt x="633" y="1297"/>
                    <a:pt x="633" y="1298"/>
                  </a:cubicBezTo>
                  <a:cubicBezTo>
                    <a:pt x="634" y="1299"/>
                    <a:pt x="635" y="1300"/>
                    <a:pt x="636" y="1301"/>
                  </a:cubicBezTo>
                  <a:cubicBezTo>
                    <a:pt x="635" y="1301"/>
                    <a:pt x="635" y="1302"/>
                    <a:pt x="635" y="1303"/>
                  </a:cubicBezTo>
                  <a:cubicBezTo>
                    <a:pt x="631" y="1303"/>
                    <a:pt x="631" y="1303"/>
                    <a:pt x="631" y="1303"/>
                  </a:cubicBezTo>
                  <a:cubicBezTo>
                    <a:pt x="630" y="1303"/>
                    <a:pt x="630" y="1304"/>
                    <a:pt x="630" y="1304"/>
                  </a:cubicBezTo>
                  <a:cubicBezTo>
                    <a:pt x="630" y="1309"/>
                    <a:pt x="630" y="1309"/>
                    <a:pt x="630" y="1309"/>
                  </a:cubicBezTo>
                  <a:cubicBezTo>
                    <a:pt x="630" y="1309"/>
                    <a:pt x="630" y="1310"/>
                    <a:pt x="631" y="1310"/>
                  </a:cubicBezTo>
                  <a:cubicBezTo>
                    <a:pt x="635" y="1311"/>
                    <a:pt x="635" y="1311"/>
                    <a:pt x="635" y="1311"/>
                  </a:cubicBezTo>
                  <a:cubicBezTo>
                    <a:pt x="635" y="1311"/>
                    <a:pt x="635" y="1312"/>
                    <a:pt x="636" y="1313"/>
                  </a:cubicBezTo>
                  <a:cubicBezTo>
                    <a:pt x="635" y="1314"/>
                    <a:pt x="634" y="1315"/>
                    <a:pt x="633" y="1316"/>
                  </a:cubicBezTo>
                  <a:cubicBezTo>
                    <a:pt x="633" y="1316"/>
                    <a:pt x="633" y="1316"/>
                    <a:pt x="633" y="1316"/>
                  </a:cubicBezTo>
                  <a:close/>
                  <a:moveTo>
                    <a:pt x="647" y="1301"/>
                  </a:moveTo>
                  <a:cubicBezTo>
                    <a:pt x="650" y="1301"/>
                    <a:pt x="653" y="1304"/>
                    <a:pt x="653" y="1307"/>
                  </a:cubicBezTo>
                  <a:cubicBezTo>
                    <a:pt x="653" y="1310"/>
                    <a:pt x="650" y="1312"/>
                    <a:pt x="647" y="1312"/>
                  </a:cubicBezTo>
                  <a:cubicBezTo>
                    <a:pt x="644" y="1312"/>
                    <a:pt x="642" y="1310"/>
                    <a:pt x="642" y="1307"/>
                  </a:cubicBezTo>
                  <a:cubicBezTo>
                    <a:pt x="642" y="1304"/>
                    <a:pt x="644" y="1301"/>
                    <a:pt x="647" y="1301"/>
                  </a:cubicBezTo>
                  <a:close/>
                  <a:moveTo>
                    <a:pt x="622" y="1958"/>
                  </a:moveTo>
                  <a:cubicBezTo>
                    <a:pt x="622" y="1941"/>
                    <a:pt x="622" y="1941"/>
                    <a:pt x="622" y="1941"/>
                  </a:cubicBezTo>
                  <a:cubicBezTo>
                    <a:pt x="622" y="1939"/>
                    <a:pt x="621" y="1938"/>
                    <a:pt x="621" y="1937"/>
                  </a:cubicBezTo>
                  <a:cubicBezTo>
                    <a:pt x="610" y="1904"/>
                    <a:pt x="610" y="1904"/>
                    <a:pt x="610" y="1904"/>
                  </a:cubicBezTo>
                  <a:cubicBezTo>
                    <a:pt x="609" y="1900"/>
                    <a:pt x="605" y="1898"/>
                    <a:pt x="601" y="1898"/>
                  </a:cubicBezTo>
                  <a:cubicBezTo>
                    <a:pt x="559" y="1898"/>
                    <a:pt x="559" y="1898"/>
                    <a:pt x="559" y="1898"/>
                  </a:cubicBezTo>
                  <a:cubicBezTo>
                    <a:pt x="555" y="1898"/>
                    <a:pt x="552" y="1900"/>
                    <a:pt x="551" y="1904"/>
                  </a:cubicBezTo>
                  <a:cubicBezTo>
                    <a:pt x="540" y="1937"/>
                    <a:pt x="540" y="1937"/>
                    <a:pt x="540" y="1937"/>
                  </a:cubicBezTo>
                  <a:cubicBezTo>
                    <a:pt x="540" y="1938"/>
                    <a:pt x="539" y="1939"/>
                    <a:pt x="539" y="1941"/>
                  </a:cubicBezTo>
                  <a:cubicBezTo>
                    <a:pt x="539" y="1958"/>
                    <a:pt x="539" y="1958"/>
                    <a:pt x="539" y="1958"/>
                  </a:cubicBezTo>
                  <a:cubicBezTo>
                    <a:pt x="539" y="1963"/>
                    <a:pt x="543" y="1967"/>
                    <a:pt x="548" y="1967"/>
                  </a:cubicBezTo>
                  <a:cubicBezTo>
                    <a:pt x="613" y="1967"/>
                    <a:pt x="613" y="1967"/>
                    <a:pt x="613" y="1967"/>
                  </a:cubicBezTo>
                  <a:cubicBezTo>
                    <a:pt x="618" y="1967"/>
                    <a:pt x="622" y="1963"/>
                    <a:pt x="622" y="1958"/>
                  </a:cubicBezTo>
                  <a:close/>
                  <a:moveTo>
                    <a:pt x="557" y="1906"/>
                  </a:moveTo>
                  <a:cubicBezTo>
                    <a:pt x="557" y="1905"/>
                    <a:pt x="558" y="1905"/>
                    <a:pt x="559" y="1905"/>
                  </a:cubicBezTo>
                  <a:cubicBezTo>
                    <a:pt x="601" y="1905"/>
                    <a:pt x="601" y="1905"/>
                    <a:pt x="601" y="1905"/>
                  </a:cubicBezTo>
                  <a:cubicBezTo>
                    <a:pt x="602" y="1905"/>
                    <a:pt x="603" y="1905"/>
                    <a:pt x="604" y="1906"/>
                  </a:cubicBezTo>
                  <a:cubicBezTo>
                    <a:pt x="612" y="1932"/>
                    <a:pt x="612" y="1932"/>
                    <a:pt x="612" y="1932"/>
                  </a:cubicBezTo>
                  <a:cubicBezTo>
                    <a:pt x="549" y="1932"/>
                    <a:pt x="549" y="1932"/>
                    <a:pt x="549" y="1932"/>
                  </a:cubicBezTo>
                  <a:lnTo>
                    <a:pt x="557" y="1906"/>
                  </a:lnTo>
                  <a:close/>
                  <a:moveTo>
                    <a:pt x="546" y="1958"/>
                  </a:moveTo>
                  <a:cubicBezTo>
                    <a:pt x="546" y="1941"/>
                    <a:pt x="546" y="1941"/>
                    <a:pt x="546" y="1941"/>
                  </a:cubicBezTo>
                  <a:cubicBezTo>
                    <a:pt x="546" y="1940"/>
                    <a:pt x="547" y="1939"/>
                    <a:pt x="548" y="1939"/>
                  </a:cubicBezTo>
                  <a:cubicBezTo>
                    <a:pt x="613" y="1939"/>
                    <a:pt x="613" y="1939"/>
                    <a:pt x="613" y="1939"/>
                  </a:cubicBezTo>
                  <a:cubicBezTo>
                    <a:pt x="614" y="1939"/>
                    <a:pt x="615" y="1940"/>
                    <a:pt x="615" y="1941"/>
                  </a:cubicBezTo>
                  <a:cubicBezTo>
                    <a:pt x="615" y="1958"/>
                    <a:pt x="615" y="1958"/>
                    <a:pt x="615" y="1958"/>
                  </a:cubicBezTo>
                  <a:cubicBezTo>
                    <a:pt x="615" y="1959"/>
                    <a:pt x="614" y="1960"/>
                    <a:pt x="613" y="1960"/>
                  </a:cubicBezTo>
                  <a:cubicBezTo>
                    <a:pt x="548" y="1960"/>
                    <a:pt x="548" y="1960"/>
                    <a:pt x="548" y="1960"/>
                  </a:cubicBezTo>
                  <a:cubicBezTo>
                    <a:pt x="547" y="1960"/>
                    <a:pt x="546" y="1959"/>
                    <a:pt x="546" y="1958"/>
                  </a:cubicBezTo>
                  <a:close/>
                  <a:moveTo>
                    <a:pt x="591" y="1945"/>
                  </a:moveTo>
                  <a:cubicBezTo>
                    <a:pt x="588" y="1945"/>
                    <a:pt x="586" y="1947"/>
                    <a:pt x="586" y="1949"/>
                  </a:cubicBezTo>
                  <a:cubicBezTo>
                    <a:pt x="586" y="1952"/>
                    <a:pt x="588" y="1954"/>
                    <a:pt x="591" y="1954"/>
                  </a:cubicBezTo>
                  <a:cubicBezTo>
                    <a:pt x="593" y="1954"/>
                    <a:pt x="595" y="1952"/>
                    <a:pt x="595" y="1949"/>
                  </a:cubicBezTo>
                  <a:cubicBezTo>
                    <a:pt x="595" y="1947"/>
                    <a:pt x="593" y="1945"/>
                    <a:pt x="591" y="1945"/>
                  </a:cubicBezTo>
                  <a:close/>
                  <a:moveTo>
                    <a:pt x="604" y="1945"/>
                  </a:moveTo>
                  <a:cubicBezTo>
                    <a:pt x="602" y="1945"/>
                    <a:pt x="600" y="1947"/>
                    <a:pt x="600" y="1949"/>
                  </a:cubicBezTo>
                  <a:cubicBezTo>
                    <a:pt x="600" y="1952"/>
                    <a:pt x="602" y="1954"/>
                    <a:pt x="604" y="1954"/>
                  </a:cubicBezTo>
                  <a:cubicBezTo>
                    <a:pt x="607" y="1954"/>
                    <a:pt x="609" y="1952"/>
                    <a:pt x="609" y="1949"/>
                  </a:cubicBezTo>
                  <a:cubicBezTo>
                    <a:pt x="609" y="1947"/>
                    <a:pt x="607" y="1945"/>
                    <a:pt x="604" y="1945"/>
                  </a:cubicBezTo>
                  <a:close/>
                  <a:moveTo>
                    <a:pt x="727" y="1912"/>
                  </a:moveTo>
                  <a:cubicBezTo>
                    <a:pt x="727" y="1883"/>
                    <a:pt x="727" y="1883"/>
                    <a:pt x="727" y="1883"/>
                  </a:cubicBezTo>
                  <a:cubicBezTo>
                    <a:pt x="727" y="1880"/>
                    <a:pt x="725" y="1878"/>
                    <a:pt x="722" y="1878"/>
                  </a:cubicBezTo>
                  <a:cubicBezTo>
                    <a:pt x="720" y="1878"/>
                    <a:pt x="720" y="1878"/>
                    <a:pt x="720" y="1878"/>
                  </a:cubicBezTo>
                  <a:cubicBezTo>
                    <a:pt x="720" y="1868"/>
                    <a:pt x="720" y="1868"/>
                    <a:pt x="720" y="1868"/>
                  </a:cubicBezTo>
                  <a:cubicBezTo>
                    <a:pt x="720" y="1856"/>
                    <a:pt x="710" y="1846"/>
                    <a:pt x="698" y="1846"/>
                  </a:cubicBezTo>
                  <a:cubicBezTo>
                    <a:pt x="685" y="1846"/>
                    <a:pt x="675" y="1856"/>
                    <a:pt x="675" y="1868"/>
                  </a:cubicBezTo>
                  <a:cubicBezTo>
                    <a:pt x="675" y="1878"/>
                    <a:pt x="675" y="1878"/>
                    <a:pt x="675" y="1878"/>
                  </a:cubicBezTo>
                  <a:cubicBezTo>
                    <a:pt x="673" y="1878"/>
                    <a:pt x="673" y="1878"/>
                    <a:pt x="673" y="1878"/>
                  </a:cubicBezTo>
                  <a:cubicBezTo>
                    <a:pt x="670" y="1878"/>
                    <a:pt x="668" y="1880"/>
                    <a:pt x="668" y="1883"/>
                  </a:cubicBezTo>
                  <a:cubicBezTo>
                    <a:pt x="668" y="1912"/>
                    <a:pt x="668" y="1912"/>
                    <a:pt x="668" y="1912"/>
                  </a:cubicBezTo>
                  <a:cubicBezTo>
                    <a:pt x="668" y="1915"/>
                    <a:pt x="670" y="1917"/>
                    <a:pt x="673" y="1917"/>
                  </a:cubicBezTo>
                  <a:cubicBezTo>
                    <a:pt x="722" y="1917"/>
                    <a:pt x="722" y="1917"/>
                    <a:pt x="722" y="1917"/>
                  </a:cubicBezTo>
                  <a:cubicBezTo>
                    <a:pt x="725" y="1917"/>
                    <a:pt x="727" y="1915"/>
                    <a:pt x="727" y="1912"/>
                  </a:cubicBezTo>
                  <a:close/>
                  <a:moveTo>
                    <a:pt x="711" y="1878"/>
                  </a:moveTo>
                  <a:cubicBezTo>
                    <a:pt x="685" y="1878"/>
                    <a:pt x="685" y="1878"/>
                    <a:pt x="685" y="1878"/>
                  </a:cubicBezTo>
                  <a:cubicBezTo>
                    <a:pt x="685" y="1868"/>
                    <a:pt x="685" y="1868"/>
                    <a:pt x="685" y="1868"/>
                  </a:cubicBezTo>
                  <a:cubicBezTo>
                    <a:pt x="685" y="1861"/>
                    <a:pt x="690" y="1855"/>
                    <a:pt x="698" y="1855"/>
                  </a:cubicBezTo>
                  <a:cubicBezTo>
                    <a:pt x="705" y="1855"/>
                    <a:pt x="711" y="1861"/>
                    <a:pt x="711" y="1868"/>
                  </a:cubicBezTo>
                  <a:lnTo>
                    <a:pt x="711" y="1878"/>
                  </a:lnTo>
                  <a:close/>
                  <a:moveTo>
                    <a:pt x="546" y="1855"/>
                  </a:moveTo>
                  <a:cubicBezTo>
                    <a:pt x="540" y="1859"/>
                    <a:pt x="530" y="1861"/>
                    <a:pt x="520" y="1861"/>
                  </a:cubicBezTo>
                  <a:cubicBezTo>
                    <a:pt x="509" y="1861"/>
                    <a:pt x="499" y="1859"/>
                    <a:pt x="493" y="1855"/>
                  </a:cubicBezTo>
                  <a:cubicBezTo>
                    <a:pt x="493" y="1861"/>
                    <a:pt x="493" y="1861"/>
                    <a:pt x="493" y="1861"/>
                  </a:cubicBezTo>
                  <a:cubicBezTo>
                    <a:pt x="493" y="1866"/>
                    <a:pt x="505" y="1870"/>
                    <a:pt x="520" y="1870"/>
                  </a:cubicBezTo>
                  <a:cubicBezTo>
                    <a:pt x="534" y="1870"/>
                    <a:pt x="546" y="1866"/>
                    <a:pt x="546" y="1861"/>
                  </a:cubicBezTo>
                  <a:lnTo>
                    <a:pt x="546" y="1855"/>
                  </a:lnTo>
                  <a:close/>
                  <a:moveTo>
                    <a:pt x="546" y="1844"/>
                  </a:moveTo>
                  <a:cubicBezTo>
                    <a:pt x="546" y="1839"/>
                    <a:pt x="534" y="1835"/>
                    <a:pt x="520" y="1835"/>
                  </a:cubicBezTo>
                  <a:cubicBezTo>
                    <a:pt x="505" y="1835"/>
                    <a:pt x="493" y="1839"/>
                    <a:pt x="493" y="1844"/>
                  </a:cubicBezTo>
                  <a:cubicBezTo>
                    <a:pt x="493" y="1848"/>
                    <a:pt x="493" y="1848"/>
                    <a:pt x="493" y="1848"/>
                  </a:cubicBezTo>
                  <a:cubicBezTo>
                    <a:pt x="493" y="1853"/>
                    <a:pt x="505" y="1857"/>
                    <a:pt x="520" y="1857"/>
                  </a:cubicBezTo>
                  <a:cubicBezTo>
                    <a:pt x="534" y="1857"/>
                    <a:pt x="546" y="1853"/>
                    <a:pt x="546" y="1848"/>
                  </a:cubicBezTo>
                  <a:lnTo>
                    <a:pt x="546" y="1844"/>
                  </a:lnTo>
                  <a:close/>
                  <a:moveTo>
                    <a:pt x="493" y="1868"/>
                  </a:moveTo>
                  <a:cubicBezTo>
                    <a:pt x="493" y="1874"/>
                    <a:pt x="493" y="1874"/>
                    <a:pt x="493" y="1874"/>
                  </a:cubicBezTo>
                  <a:cubicBezTo>
                    <a:pt x="493" y="1879"/>
                    <a:pt x="505" y="1883"/>
                    <a:pt x="520" y="1883"/>
                  </a:cubicBezTo>
                  <a:cubicBezTo>
                    <a:pt x="534" y="1883"/>
                    <a:pt x="546" y="1879"/>
                    <a:pt x="546" y="1874"/>
                  </a:cubicBezTo>
                  <a:cubicBezTo>
                    <a:pt x="546" y="1868"/>
                    <a:pt x="546" y="1868"/>
                    <a:pt x="546" y="1868"/>
                  </a:cubicBezTo>
                  <a:cubicBezTo>
                    <a:pt x="540" y="1872"/>
                    <a:pt x="530" y="1874"/>
                    <a:pt x="520" y="1874"/>
                  </a:cubicBezTo>
                  <a:cubicBezTo>
                    <a:pt x="509" y="1874"/>
                    <a:pt x="499" y="1872"/>
                    <a:pt x="493" y="1868"/>
                  </a:cubicBezTo>
                  <a:close/>
                  <a:moveTo>
                    <a:pt x="546" y="1887"/>
                  </a:moveTo>
                  <a:cubicBezTo>
                    <a:pt x="546" y="1882"/>
                    <a:pt x="546" y="1882"/>
                    <a:pt x="546" y="1882"/>
                  </a:cubicBezTo>
                  <a:cubicBezTo>
                    <a:pt x="540" y="1886"/>
                    <a:pt x="530" y="1887"/>
                    <a:pt x="520" y="1887"/>
                  </a:cubicBezTo>
                  <a:cubicBezTo>
                    <a:pt x="509" y="1887"/>
                    <a:pt x="499" y="1886"/>
                    <a:pt x="493" y="1882"/>
                  </a:cubicBezTo>
                  <a:cubicBezTo>
                    <a:pt x="493" y="1887"/>
                    <a:pt x="493" y="1887"/>
                    <a:pt x="493" y="1887"/>
                  </a:cubicBezTo>
                  <a:cubicBezTo>
                    <a:pt x="493" y="1892"/>
                    <a:pt x="505" y="1896"/>
                    <a:pt x="520" y="1896"/>
                  </a:cubicBezTo>
                  <a:cubicBezTo>
                    <a:pt x="534" y="1896"/>
                    <a:pt x="546" y="1892"/>
                    <a:pt x="546" y="1887"/>
                  </a:cubicBezTo>
                  <a:close/>
                  <a:moveTo>
                    <a:pt x="564" y="1989"/>
                  </a:moveTo>
                  <a:cubicBezTo>
                    <a:pt x="565" y="1989"/>
                    <a:pt x="567" y="1987"/>
                    <a:pt x="567" y="1985"/>
                  </a:cubicBezTo>
                  <a:cubicBezTo>
                    <a:pt x="567" y="1983"/>
                    <a:pt x="565" y="1981"/>
                    <a:pt x="564" y="1981"/>
                  </a:cubicBezTo>
                  <a:cubicBezTo>
                    <a:pt x="562" y="1981"/>
                    <a:pt x="560" y="1983"/>
                    <a:pt x="560" y="1985"/>
                  </a:cubicBezTo>
                  <a:cubicBezTo>
                    <a:pt x="560" y="1987"/>
                    <a:pt x="562" y="1989"/>
                    <a:pt x="564" y="1989"/>
                  </a:cubicBezTo>
                  <a:close/>
                  <a:moveTo>
                    <a:pt x="549" y="2006"/>
                  </a:moveTo>
                  <a:cubicBezTo>
                    <a:pt x="562" y="2006"/>
                    <a:pt x="562" y="2006"/>
                    <a:pt x="562" y="2006"/>
                  </a:cubicBezTo>
                  <a:cubicBezTo>
                    <a:pt x="564" y="2006"/>
                    <a:pt x="565" y="2005"/>
                    <a:pt x="565" y="2003"/>
                  </a:cubicBezTo>
                  <a:cubicBezTo>
                    <a:pt x="565" y="2000"/>
                    <a:pt x="565" y="1995"/>
                    <a:pt x="561" y="1995"/>
                  </a:cubicBezTo>
                  <a:cubicBezTo>
                    <a:pt x="560" y="1995"/>
                    <a:pt x="558" y="1997"/>
                    <a:pt x="556" y="1997"/>
                  </a:cubicBezTo>
                  <a:cubicBezTo>
                    <a:pt x="553" y="1997"/>
                    <a:pt x="551" y="1995"/>
                    <a:pt x="551" y="1995"/>
                  </a:cubicBezTo>
                  <a:cubicBezTo>
                    <a:pt x="546" y="1995"/>
                    <a:pt x="546" y="2000"/>
                    <a:pt x="546" y="2003"/>
                  </a:cubicBezTo>
                  <a:cubicBezTo>
                    <a:pt x="546" y="2005"/>
                    <a:pt x="547" y="2006"/>
                    <a:pt x="549" y="2006"/>
                  </a:cubicBezTo>
                  <a:close/>
                  <a:moveTo>
                    <a:pt x="542" y="1993"/>
                  </a:moveTo>
                  <a:cubicBezTo>
                    <a:pt x="542" y="1995"/>
                    <a:pt x="543" y="1996"/>
                    <a:pt x="545" y="1996"/>
                  </a:cubicBezTo>
                  <a:cubicBezTo>
                    <a:pt x="547" y="1996"/>
                    <a:pt x="547" y="1996"/>
                    <a:pt x="547" y="1996"/>
                  </a:cubicBezTo>
                  <a:cubicBezTo>
                    <a:pt x="548" y="1995"/>
                    <a:pt x="549" y="1994"/>
                    <a:pt x="550" y="1994"/>
                  </a:cubicBezTo>
                  <a:cubicBezTo>
                    <a:pt x="550" y="1993"/>
                    <a:pt x="549" y="1992"/>
                    <a:pt x="549" y="1990"/>
                  </a:cubicBezTo>
                  <a:cubicBezTo>
                    <a:pt x="549" y="1990"/>
                    <a:pt x="549" y="1990"/>
                    <a:pt x="549" y="1989"/>
                  </a:cubicBezTo>
                  <a:cubicBezTo>
                    <a:pt x="549" y="1990"/>
                    <a:pt x="548" y="1990"/>
                    <a:pt x="548" y="1990"/>
                  </a:cubicBezTo>
                  <a:cubicBezTo>
                    <a:pt x="546" y="1990"/>
                    <a:pt x="544" y="1989"/>
                    <a:pt x="544" y="1989"/>
                  </a:cubicBezTo>
                  <a:cubicBezTo>
                    <a:pt x="542" y="1989"/>
                    <a:pt x="542" y="1992"/>
                    <a:pt x="542" y="1993"/>
                  </a:cubicBezTo>
                  <a:close/>
                  <a:moveTo>
                    <a:pt x="556" y="1985"/>
                  </a:moveTo>
                  <a:cubicBezTo>
                    <a:pt x="553" y="1985"/>
                    <a:pt x="550" y="1987"/>
                    <a:pt x="550" y="1990"/>
                  </a:cubicBezTo>
                  <a:cubicBezTo>
                    <a:pt x="550" y="1993"/>
                    <a:pt x="553" y="1996"/>
                    <a:pt x="556" y="1996"/>
                  </a:cubicBezTo>
                  <a:cubicBezTo>
                    <a:pt x="558" y="1996"/>
                    <a:pt x="561" y="1993"/>
                    <a:pt x="561" y="1990"/>
                  </a:cubicBezTo>
                  <a:cubicBezTo>
                    <a:pt x="561" y="1987"/>
                    <a:pt x="558" y="1985"/>
                    <a:pt x="556" y="1985"/>
                  </a:cubicBezTo>
                  <a:close/>
                  <a:moveTo>
                    <a:pt x="548" y="1981"/>
                  </a:moveTo>
                  <a:cubicBezTo>
                    <a:pt x="546" y="1981"/>
                    <a:pt x="544" y="1983"/>
                    <a:pt x="544" y="1985"/>
                  </a:cubicBezTo>
                  <a:cubicBezTo>
                    <a:pt x="544" y="1987"/>
                    <a:pt x="546" y="1989"/>
                    <a:pt x="548" y="1989"/>
                  </a:cubicBezTo>
                  <a:cubicBezTo>
                    <a:pt x="549" y="1989"/>
                    <a:pt x="551" y="1987"/>
                    <a:pt x="551" y="1985"/>
                  </a:cubicBezTo>
                  <a:cubicBezTo>
                    <a:pt x="551" y="1983"/>
                    <a:pt x="549" y="1981"/>
                    <a:pt x="548" y="1981"/>
                  </a:cubicBezTo>
                  <a:close/>
                  <a:moveTo>
                    <a:pt x="569" y="1993"/>
                  </a:moveTo>
                  <a:cubicBezTo>
                    <a:pt x="569" y="1992"/>
                    <a:pt x="569" y="1989"/>
                    <a:pt x="567" y="1989"/>
                  </a:cubicBezTo>
                  <a:cubicBezTo>
                    <a:pt x="567" y="1989"/>
                    <a:pt x="565" y="1990"/>
                    <a:pt x="564" y="1990"/>
                  </a:cubicBezTo>
                  <a:cubicBezTo>
                    <a:pt x="563" y="1990"/>
                    <a:pt x="562" y="1990"/>
                    <a:pt x="562" y="1989"/>
                  </a:cubicBezTo>
                  <a:cubicBezTo>
                    <a:pt x="562" y="1990"/>
                    <a:pt x="562" y="1990"/>
                    <a:pt x="562" y="1990"/>
                  </a:cubicBezTo>
                  <a:cubicBezTo>
                    <a:pt x="562" y="1992"/>
                    <a:pt x="561" y="1993"/>
                    <a:pt x="561" y="1994"/>
                  </a:cubicBezTo>
                  <a:cubicBezTo>
                    <a:pt x="562" y="1994"/>
                    <a:pt x="563" y="1995"/>
                    <a:pt x="564" y="1996"/>
                  </a:cubicBezTo>
                  <a:cubicBezTo>
                    <a:pt x="566" y="1996"/>
                    <a:pt x="566" y="1996"/>
                    <a:pt x="566" y="1996"/>
                  </a:cubicBezTo>
                  <a:cubicBezTo>
                    <a:pt x="568" y="1996"/>
                    <a:pt x="569" y="1995"/>
                    <a:pt x="569" y="1993"/>
                  </a:cubicBezTo>
                  <a:close/>
                  <a:moveTo>
                    <a:pt x="623" y="1376"/>
                  </a:moveTo>
                  <a:cubicBezTo>
                    <a:pt x="623" y="1375"/>
                    <a:pt x="623" y="1374"/>
                    <a:pt x="623" y="1374"/>
                  </a:cubicBezTo>
                  <a:cubicBezTo>
                    <a:pt x="623" y="1373"/>
                    <a:pt x="623" y="1372"/>
                    <a:pt x="623" y="1372"/>
                  </a:cubicBezTo>
                  <a:cubicBezTo>
                    <a:pt x="617" y="1362"/>
                    <a:pt x="607" y="1356"/>
                    <a:pt x="597" y="1356"/>
                  </a:cubicBezTo>
                  <a:cubicBezTo>
                    <a:pt x="586" y="1356"/>
                    <a:pt x="576" y="1362"/>
                    <a:pt x="570" y="1372"/>
                  </a:cubicBezTo>
                  <a:cubicBezTo>
                    <a:pt x="570" y="1372"/>
                    <a:pt x="570" y="1373"/>
                    <a:pt x="570" y="1374"/>
                  </a:cubicBezTo>
                  <a:cubicBezTo>
                    <a:pt x="570" y="1374"/>
                    <a:pt x="570" y="1375"/>
                    <a:pt x="570" y="1376"/>
                  </a:cubicBezTo>
                  <a:cubicBezTo>
                    <a:pt x="576" y="1385"/>
                    <a:pt x="586" y="1391"/>
                    <a:pt x="597" y="1391"/>
                  </a:cubicBezTo>
                  <a:cubicBezTo>
                    <a:pt x="607" y="1391"/>
                    <a:pt x="617" y="1385"/>
                    <a:pt x="623" y="1376"/>
                  </a:cubicBezTo>
                  <a:close/>
                  <a:moveTo>
                    <a:pt x="597" y="1361"/>
                  </a:moveTo>
                  <a:cubicBezTo>
                    <a:pt x="597" y="1361"/>
                    <a:pt x="598" y="1361"/>
                    <a:pt x="598" y="1362"/>
                  </a:cubicBezTo>
                  <a:cubicBezTo>
                    <a:pt x="598" y="1363"/>
                    <a:pt x="597" y="1363"/>
                    <a:pt x="597" y="1363"/>
                  </a:cubicBezTo>
                  <a:cubicBezTo>
                    <a:pt x="593" y="1363"/>
                    <a:pt x="590" y="1366"/>
                    <a:pt x="590" y="1370"/>
                  </a:cubicBezTo>
                  <a:cubicBezTo>
                    <a:pt x="590" y="1371"/>
                    <a:pt x="590" y="1371"/>
                    <a:pt x="589" y="1371"/>
                  </a:cubicBezTo>
                  <a:cubicBezTo>
                    <a:pt x="588" y="1371"/>
                    <a:pt x="587" y="1371"/>
                    <a:pt x="587" y="1370"/>
                  </a:cubicBezTo>
                  <a:cubicBezTo>
                    <a:pt x="587" y="1365"/>
                    <a:pt x="591" y="1361"/>
                    <a:pt x="597" y="1361"/>
                  </a:cubicBezTo>
                  <a:close/>
                  <a:moveTo>
                    <a:pt x="597" y="1387"/>
                  </a:moveTo>
                  <a:cubicBezTo>
                    <a:pt x="587" y="1387"/>
                    <a:pt x="579" y="1382"/>
                    <a:pt x="573" y="1374"/>
                  </a:cubicBezTo>
                  <a:cubicBezTo>
                    <a:pt x="576" y="1369"/>
                    <a:pt x="580" y="1365"/>
                    <a:pt x="585" y="1363"/>
                  </a:cubicBezTo>
                  <a:cubicBezTo>
                    <a:pt x="584" y="1365"/>
                    <a:pt x="583" y="1367"/>
                    <a:pt x="583" y="1370"/>
                  </a:cubicBezTo>
                  <a:cubicBezTo>
                    <a:pt x="583" y="1377"/>
                    <a:pt x="589" y="1383"/>
                    <a:pt x="597" y="1383"/>
                  </a:cubicBezTo>
                  <a:cubicBezTo>
                    <a:pt x="604" y="1383"/>
                    <a:pt x="610" y="1377"/>
                    <a:pt x="610" y="1370"/>
                  </a:cubicBezTo>
                  <a:cubicBezTo>
                    <a:pt x="610" y="1367"/>
                    <a:pt x="609" y="1365"/>
                    <a:pt x="608" y="1363"/>
                  </a:cubicBezTo>
                  <a:cubicBezTo>
                    <a:pt x="613" y="1365"/>
                    <a:pt x="617" y="1369"/>
                    <a:pt x="620" y="1374"/>
                  </a:cubicBezTo>
                  <a:cubicBezTo>
                    <a:pt x="614" y="1382"/>
                    <a:pt x="606" y="1387"/>
                    <a:pt x="597" y="1387"/>
                  </a:cubicBezTo>
                  <a:close/>
                  <a:moveTo>
                    <a:pt x="1009" y="1868"/>
                  </a:moveTo>
                  <a:cubicBezTo>
                    <a:pt x="1006" y="1868"/>
                    <a:pt x="1002" y="1869"/>
                    <a:pt x="1002" y="1872"/>
                  </a:cubicBezTo>
                  <a:cubicBezTo>
                    <a:pt x="1002" y="1876"/>
                    <a:pt x="1006" y="1877"/>
                    <a:pt x="1009" y="1877"/>
                  </a:cubicBezTo>
                  <a:cubicBezTo>
                    <a:pt x="1011" y="1877"/>
                    <a:pt x="1016" y="1876"/>
                    <a:pt x="1016" y="1872"/>
                  </a:cubicBezTo>
                  <a:cubicBezTo>
                    <a:pt x="1016" y="1846"/>
                    <a:pt x="1016" y="1846"/>
                    <a:pt x="1016" y="1846"/>
                  </a:cubicBezTo>
                  <a:cubicBezTo>
                    <a:pt x="1016" y="1845"/>
                    <a:pt x="1015" y="1844"/>
                    <a:pt x="1014" y="1844"/>
                  </a:cubicBezTo>
                  <a:cubicBezTo>
                    <a:pt x="1014" y="1844"/>
                    <a:pt x="1014" y="1844"/>
                    <a:pt x="1013" y="1844"/>
                  </a:cubicBezTo>
                  <a:cubicBezTo>
                    <a:pt x="994" y="1850"/>
                    <a:pt x="994" y="1850"/>
                    <a:pt x="994" y="1850"/>
                  </a:cubicBezTo>
                  <a:cubicBezTo>
                    <a:pt x="993" y="1850"/>
                    <a:pt x="993" y="1851"/>
                    <a:pt x="993" y="1852"/>
                  </a:cubicBezTo>
                  <a:cubicBezTo>
                    <a:pt x="993" y="1875"/>
                    <a:pt x="993" y="1875"/>
                    <a:pt x="993" y="1875"/>
                  </a:cubicBezTo>
                  <a:cubicBezTo>
                    <a:pt x="991" y="1874"/>
                    <a:pt x="990" y="1874"/>
                    <a:pt x="988" y="1874"/>
                  </a:cubicBezTo>
                  <a:cubicBezTo>
                    <a:pt x="986" y="1874"/>
                    <a:pt x="981" y="1875"/>
                    <a:pt x="981" y="1878"/>
                  </a:cubicBezTo>
                  <a:cubicBezTo>
                    <a:pt x="981" y="1881"/>
                    <a:pt x="986" y="1883"/>
                    <a:pt x="988" y="1883"/>
                  </a:cubicBezTo>
                  <a:cubicBezTo>
                    <a:pt x="991" y="1883"/>
                    <a:pt x="996" y="1881"/>
                    <a:pt x="996" y="1878"/>
                  </a:cubicBezTo>
                  <a:cubicBezTo>
                    <a:pt x="996" y="1862"/>
                    <a:pt x="996" y="1862"/>
                    <a:pt x="996" y="1862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1013" y="1869"/>
                    <a:pt x="1013" y="1869"/>
                    <a:pt x="1013" y="1869"/>
                  </a:cubicBezTo>
                  <a:cubicBezTo>
                    <a:pt x="1012" y="1868"/>
                    <a:pt x="1010" y="1868"/>
                    <a:pt x="1009" y="1868"/>
                  </a:cubicBezTo>
                  <a:close/>
                  <a:moveTo>
                    <a:pt x="934" y="2010"/>
                  </a:moveTo>
                  <a:cubicBezTo>
                    <a:pt x="936" y="2012"/>
                    <a:pt x="942" y="2012"/>
                    <a:pt x="944" y="2009"/>
                  </a:cubicBezTo>
                  <a:cubicBezTo>
                    <a:pt x="941" y="2007"/>
                    <a:pt x="939" y="2005"/>
                    <a:pt x="941" y="2003"/>
                  </a:cubicBezTo>
                  <a:cubicBezTo>
                    <a:pt x="939" y="2001"/>
                    <a:pt x="940" y="1997"/>
                    <a:pt x="943" y="1996"/>
                  </a:cubicBezTo>
                  <a:cubicBezTo>
                    <a:pt x="951" y="1997"/>
                    <a:pt x="958" y="2002"/>
                    <a:pt x="962" y="2005"/>
                  </a:cubicBezTo>
                  <a:cubicBezTo>
                    <a:pt x="964" y="2005"/>
                    <a:pt x="965" y="2004"/>
                    <a:pt x="965" y="2002"/>
                  </a:cubicBezTo>
                  <a:cubicBezTo>
                    <a:pt x="965" y="1993"/>
                    <a:pt x="965" y="1993"/>
                    <a:pt x="965" y="1993"/>
                  </a:cubicBezTo>
                  <a:cubicBezTo>
                    <a:pt x="967" y="1993"/>
                    <a:pt x="968" y="1992"/>
                    <a:pt x="968" y="1990"/>
                  </a:cubicBezTo>
                  <a:cubicBezTo>
                    <a:pt x="968" y="1989"/>
                    <a:pt x="967" y="1987"/>
                    <a:pt x="965" y="1987"/>
                  </a:cubicBezTo>
                  <a:cubicBezTo>
                    <a:pt x="965" y="1978"/>
                    <a:pt x="965" y="1978"/>
                    <a:pt x="965" y="1978"/>
                  </a:cubicBezTo>
                  <a:cubicBezTo>
                    <a:pt x="965" y="1977"/>
                    <a:pt x="964" y="1975"/>
                    <a:pt x="962" y="1975"/>
                  </a:cubicBezTo>
                  <a:cubicBezTo>
                    <a:pt x="957" y="1979"/>
                    <a:pt x="950" y="1984"/>
                    <a:pt x="941" y="1984"/>
                  </a:cubicBezTo>
                  <a:cubicBezTo>
                    <a:pt x="930" y="1984"/>
                    <a:pt x="930" y="1984"/>
                    <a:pt x="930" y="1984"/>
                  </a:cubicBezTo>
                  <a:cubicBezTo>
                    <a:pt x="927" y="1984"/>
                    <a:pt x="926" y="1986"/>
                    <a:pt x="926" y="1988"/>
                  </a:cubicBezTo>
                  <a:cubicBezTo>
                    <a:pt x="926" y="1993"/>
                    <a:pt x="926" y="1993"/>
                    <a:pt x="926" y="1993"/>
                  </a:cubicBezTo>
                  <a:cubicBezTo>
                    <a:pt x="926" y="1995"/>
                    <a:pt x="927" y="1996"/>
                    <a:pt x="930" y="1996"/>
                  </a:cubicBezTo>
                  <a:cubicBezTo>
                    <a:pt x="932" y="1996"/>
                    <a:pt x="932" y="1996"/>
                    <a:pt x="932" y="1996"/>
                  </a:cubicBezTo>
                  <a:cubicBezTo>
                    <a:pt x="931" y="2002"/>
                    <a:pt x="933" y="2006"/>
                    <a:pt x="934" y="2010"/>
                  </a:cubicBezTo>
                  <a:close/>
                  <a:moveTo>
                    <a:pt x="944" y="1987"/>
                  </a:moveTo>
                  <a:cubicBezTo>
                    <a:pt x="950" y="1986"/>
                    <a:pt x="956" y="1984"/>
                    <a:pt x="962" y="1979"/>
                  </a:cubicBezTo>
                  <a:cubicBezTo>
                    <a:pt x="962" y="2002"/>
                    <a:pt x="962" y="2002"/>
                    <a:pt x="962" y="2002"/>
                  </a:cubicBezTo>
                  <a:cubicBezTo>
                    <a:pt x="956" y="1997"/>
                    <a:pt x="950" y="1994"/>
                    <a:pt x="944" y="1993"/>
                  </a:cubicBezTo>
                  <a:lnTo>
                    <a:pt x="944" y="1987"/>
                  </a:lnTo>
                  <a:close/>
                  <a:moveTo>
                    <a:pt x="318" y="2055"/>
                  </a:moveTo>
                  <a:cubicBezTo>
                    <a:pt x="318" y="2055"/>
                    <a:pt x="318" y="2055"/>
                    <a:pt x="318" y="2055"/>
                  </a:cubicBezTo>
                  <a:cubicBezTo>
                    <a:pt x="316" y="2049"/>
                    <a:pt x="316" y="2049"/>
                    <a:pt x="316" y="2049"/>
                  </a:cubicBezTo>
                  <a:cubicBezTo>
                    <a:pt x="316" y="2047"/>
                    <a:pt x="314" y="2045"/>
                    <a:pt x="312" y="2045"/>
                  </a:cubicBezTo>
                  <a:cubicBezTo>
                    <a:pt x="310" y="2045"/>
                    <a:pt x="310" y="2045"/>
                    <a:pt x="310" y="2045"/>
                  </a:cubicBezTo>
                  <a:cubicBezTo>
                    <a:pt x="310" y="2042"/>
                    <a:pt x="310" y="2042"/>
                    <a:pt x="310" y="2042"/>
                  </a:cubicBezTo>
                  <a:cubicBezTo>
                    <a:pt x="310" y="2041"/>
                    <a:pt x="310" y="2041"/>
                    <a:pt x="309" y="2041"/>
                  </a:cubicBezTo>
                  <a:cubicBezTo>
                    <a:pt x="302" y="2041"/>
                    <a:pt x="302" y="2041"/>
                    <a:pt x="302" y="2041"/>
                  </a:cubicBezTo>
                  <a:cubicBezTo>
                    <a:pt x="302" y="2041"/>
                    <a:pt x="302" y="2041"/>
                    <a:pt x="302" y="2042"/>
                  </a:cubicBezTo>
                  <a:cubicBezTo>
                    <a:pt x="302" y="2045"/>
                    <a:pt x="302" y="2045"/>
                    <a:pt x="302" y="2045"/>
                  </a:cubicBezTo>
                  <a:cubicBezTo>
                    <a:pt x="300" y="2045"/>
                    <a:pt x="300" y="2045"/>
                    <a:pt x="300" y="2045"/>
                  </a:cubicBezTo>
                  <a:cubicBezTo>
                    <a:pt x="298" y="2045"/>
                    <a:pt x="296" y="2047"/>
                    <a:pt x="296" y="2049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4" y="2055"/>
                    <a:pt x="294" y="2055"/>
                    <a:pt x="294" y="2055"/>
                  </a:cubicBezTo>
                  <a:cubicBezTo>
                    <a:pt x="292" y="2055"/>
                    <a:pt x="290" y="2056"/>
                    <a:pt x="290" y="2058"/>
                  </a:cubicBezTo>
                  <a:cubicBezTo>
                    <a:pt x="290" y="2064"/>
                    <a:pt x="290" y="2064"/>
                    <a:pt x="290" y="2064"/>
                  </a:cubicBezTo>
                  <a:cubicBezTo>
                    <a:pt x="290" y="2064"/>
                    <a:pt x="290" y="2065"/>
                    <a:pt x="291" y="2065"/>
                  </a:cubicBezTo>
                  <a:cubicBezTo>
                    <a:pt x="292" y="2065"/>
                    <a:pt x="292" y="2065"/>
                    <a:pt x="292" y="2065"/>
                  </a:cubicBezTo>
                  <a:cubicBezTo>
                    <a:pt x="292" y="2066"/>
                    <a:pt x="292" y="2066"/>
                    <a:pt x="292" y="2066"/>
                  </a:cubicBezTo>
                  <a:cubicBezTo>
                    <a:pt x="292" y="2067"/>
                    <a:pt x="293" y="2069"/>
                    <a:pt x="295" y="2069"/>
                  </a:cubicBezTo>
                  <a:cubicBezTo>
                    <a:pt x="297" y="2069"/>
                    <a:pt x="298" y="2067"/>
                    <a:pt x="298" y="2066"/>
                  </a:cubicBezTo>
                  <a:cubicBezTo>
                    <a:pt x="298" y="2065"/>
                    <a:pt x="298" y="2065"/>
                    <a:pt x="298" y="2065"/>
                  </a:cubicBezTo>
                  <a:cubicBezTo>
                    <a:pt x="314" y="2065"/>
                    <a:pt x="314" y="2065"/>
                    <a:pt x="314" y="2065"/>
                  </a:cubicBezTo>
                  <a:cubicBezTo>
                    <a:pt x="314" y="2066"/>
                    <a:pt x="314" y="2066"/>
                    <a:pt x="314" y="2066"/>
                  </a:cubicBezTo>
                  <a:cubicBezTo>
                    <a:pt x="314" y="2067"/>
                    <a:pt x="315" y="2069"/>
                    <a:pt x="317" y="2069"/>
                  </a:cubicBezTo>
                  <a:cubicBezTo>
                    <a:pt x="318" y="2069"/>
                    <a:pt x="320" y="2067"/>
                    <a:pt x="320" y="2066"/>
                  </a:cubicBezTo>
                  <a:cubicBezTo>
                    <a:pt x="320" y="2065"/>
                    <a:pt x="320" y="2065"/>
                    <a:pt x="320" y="2065"/>
                  </a:cubicBezTo>
                  <a:cubicBezTo>
                    <a:pt x="321" y="2065"/>
                    <a:pt x="321" y="2065"/>
                    <a:pt x="321" y="2065"/>
                  </a:cubicBezTo>
                  <a:cubicBezTo>
                    <a:pt x="321" y="2065"/>
                    <a:pt x="321" y="2064"/>
                    <a:pt x="321" y="2064"/>
                  </a:cubicBezTo>
                  <a:cubicBezTo>
                    <a:pt x="321" y="2058"/>
                    <a:pt x="321" y="2058"/>
                    <a:pt x="321" y="2058"/>
                  </a:cubicBezTo>
                  <a:cubicBezTo>
                    <a:pt x="321" y="2056"/>
                    <a:pt x="320" y="2055"/>
                    <a:pt x="318" y="2055"/>
                  </a:cubicBezTo>
                  <a:close/>
                  <a:moveTo>
                    <a:pt x="295" y="2062"/>
                  </a:moveTo>
                  <a:cubicBezTo>
                    <a:pt x="294" y="2062"/>
                    <a:pt x="293" y="2061"/>
                    <a:pt x="293" y="2060"/>
                  </a:cubicBezTo>
                  <a:cubicBezTo>
                    <a:pt x="293" y="2058"/>
                    <a:pt x="294" y="2057"/>
                    <a:pt x="295" y="2057"/>
                  </a:cubicBezTo>
                  <a:cubicBezTo>
                    <a:pt x="296" y="2057"/>
                    <a:pt x="298" y="2058"/>
                    <a:pt x="298" y="2060"/>
                  </a:cubicBezTo>
                  <a:cubicBezTo>
                    <a:pt x="298" y="2061"/>
                    <a:pt x="296" y="2062"/>
                    <a:pt x="295" y="2062"/>
                  </a:cubicBezTo>
                  <a:close/>
                  <a:moveTo>
                    <a:pt x="298" y="2055"/>
                  </a:moveTo>
                  <a:cubicBezTo>
                    <a:pt x="299" y="2049"/>
                    <a:pt x="299" y="2049"/>
                    <a:pt x="299" y="2049"/>
                  </a:cubicBezTo>
                  <a:cubicBezTo>
                    <a:pt x="300" y="2049"/>
                    <a:pt x="300" y="2049"/>
                    <a:pt x="300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2" y="2049"/>
                    <a:pt x="312" y="2049"/>
                    <a:pt x="312" y="2049"/>
                  </a:cubicBezTo>
                  <a:cubicBezTo>
                    <a:pt x="314" y="2055"/>
                    <a:pt x="314" y="2055"/>
                    <a:pt x="314" y="2055"/>
                  </a:cubicBezTo>
                  <a:lnTo>
                    <a:pt x="298" y="2055"/>
                  </a:lnTo>
                  <a:close/>
                  <a:moveTo>
                    <a:pt x="317" y="2062"/>
                  </a:moveTo>
                  <a:cubicBezTo>
                    <a:pt x="315" y="2062"/>
                    <a:pt x="314" y="2061"/>
                    <a:pt x="314" y="2060"/>
                  </a:cubicBezTo>
                  <a:cubicBezTo>
                    <a:pt x="314" y="2058"/>
                    <a:pt x="315" y="2057"/>
                    <a:pt x="317" y="2057"/>
                  </a:cubicBezTo>
                  <a:cubicBezTo>
                    <a:pt x="318" y="2057"/>
                    <a:pt x="319" y="2058"/>
                    <a:pt x="319" y="2060"/>
                  </a:cubicBezTo>
                  <a:cubicBezTo>
                    <a:pt x="319" y="2061"/>
                    <a:pt x="318" y="2062"/>
                    <a:pt x="317" y="2062"/>
                  </a:cubicBezTo>
                  <a:close/>
                  <a:moveTo>
                    <a:pt x="387" y="1972"/>
                  </a:moveTo>
                  <a:cubicBezTo>
                    <a:pt x="413" y="1972"/>
                    <a:pt x="413" y="1972"/>
                    <a:pt x="413" y="1972"/>
                  </a:cubicBezTo>
                  <a:cubicBezTo>
                    <a:pt x="414" y="1972"/>
                    <a:pt x="415" y="1971"/>
                    <a:pt x="415" y="1970"/>
                  </a:cubicBezTo>
                  <a:cubicBezTo>
                    <a:pt x="415" y="1953"/>
                    <a:pt x="415" y="1953"/>
                    <a:pt x="415" y="1953"/>
                  </a:cubicBezTo>
                  <a:cubicBezTo>
                    <a:pt x="415" y="1952"/>
                    <a:pt x="414" y="1952"/>
                    <a:pt x="413" y="1952"/>
                  </a:cubicBezTo>
                  <a:cubicBezTo>
                    <a:pt x="387" y="1952"/>
                    <a:pt x="387" y="1952"/>
                    <a:pt x="387" y="1952"/>
                  </a:cubicBezTo>
                  <a:cubicBezTo>
                    <a:pt x="386" y="1952"/>
                    <a:pt x="386" y="1952"/>
                    <a:pt x="386" y="1953"/>
                  </a:cubicBezTo>
                  <a:cubicBezTo>
                    <a:pt x="386" y="1970"/>
                    <a:pt x="386" y="1970"/>
                    <a:pt x="386" y="1970"/>
                  </a:cubicBezTo>
                  <a:cubicBezTo>
                    <a:pt x="386" y="1971"/>
                    <a:pt x="386" y="1972"/>
                    <a:pt x="387" y="1972"/>
                  </a:cubicBezTo>
                  <a:close/>
                  <a:moveTo>
                    <a:pt x="389" y="1965"/>
                  </a:moveTo>
                  <a:cubicBezTo>
                    <a:pt x="393" y="1957"/>
                    <a:pt x="393" y="1957"/>
                    <a:pt x="393" y="1957"/>
                  </a:cubicBezTo>
                  <a:cubicBezTo>
                    <a:pt x="398" y="1963"/>
                    <a:pt x="398" y="1963"/>
                    <a:pt x="398" y="1963"/>
                  </a:cubicBezTo>
                  <a:cubicBezTo>
                    <a:pt x="403" y="1959"/>
                    <a:pt x="403" y="1959"/>
                    <a:pt x="403" y="1959"/>
                  </a:cubicBezTo>
                  <a:cubicBezTo>
                    <a:pt x="409" y="1956"/>
                    <a:pt x="409" y="1956"/>
                    <a:pt x="409" y="1956"/>
                  </a:cubicBezTo>
                  <a:cubicBezTo>
                    <a:pt x="411" y="1962"/>
                    <a:pt x="411" y="1962"/>
                    <a:pt x="411" y="1962"/>
                  </a:cubicBezTo>
                  <a:cubicBezTo>
                    <a:pt x="411" y="1968"/>
                    <a:pt x="411" y="1968"/>
                    <a:pt x="411" y="1968"/>
                  </a:cubicBezTo>
                  <a:cubicBezTo>
                    <a:pt x="389" y="1968"/>
                    <a:pt x="389" y="1968"/>
                    <a:pt x="389" y="1968"/>
                  </a:cubicBezTo>
                  <a:lnTo>
                    <a:pt x="389" y="1965"/>
                  </a:lnTo>
                  <a:close/>
                  <a:moveTo>
                    <a:pt x="382" y="1959"/>
                  </a:moveTo>
                  <a:cubicBezTo>
                    <a:pt x="382" y="1953"/>
                    <a:pt x="382" y="1953"/>
                    <a:pt x="382" y="1953"/>
                  </a:cubicBezTo>
                  <a:cubicBezTo>
                    <a:pt x="382" y="1951"/>
                    <a:pt x="384" y="1948"/>
                    <a:pt x="387" y="1948"/>
                  </a:cubicBezTo>
                  <a:cubicBezTo>
                    <a:pt x="393" y="1948"/>
                    <a:pt x="393" y="1948"/>
                    <a:pt x="393" y="1948"/>
                  </a:cubicBezTo>
                  <a:cubicBezTo>
                    <a:pt x="401" y="1943"/>
                    <a:pt x="401" y="1943"/>
                    <a:pt x="401" y="1943"/>
                  </a:cubicBezTo>
                  <a:cubicBezTo>
                    <a:pt x="406" y="1948"/>
                    <a:pt x="406" y="1948"/>
                    <a:pt x="406" y="1948"/>
                  </a:cubicBezTo>
                  <a:cubicBezTo>
                    <a:pt x="409" y="1948"/>
                    <a:pt x="409" y="1948"/>
                    <a:pt x="409" y="1948"/>
                  </a:cubicBezTo>
                  <a:cubicBezTo>
                    <a:pt x="406" y="1938"/>
                    <a:pt x="406" y="1938"/>
                    <a:pt x="406" y="1938"/>
                  </a:cubicBezTo>
                  <a:cubicBezTo>
                    <a:pt x="405" y="1937"/>
                    <a:pt x="405" y="1937"/>
                    <a:pt x="404" y="1937"/>
                  </a:cubicBezTo>
                  <a:cubicBezTo>
                    <a:pt x="379" y="1946"/>
                    <a:pt x="379" y="1946"/>
                    <a:pt x="379" y="1946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82" y="1959"/>
                  </a:lnTo>
                  <a:close/>
                  <a:moveTo>
                    <a:pt x="348" y="1991"/>
                  </a:moveTo>
                  <a:cubicBezTo>
                    <a:pt x="344" y="1991"/>
                    <a:pt x="343" y="1994"/>
                    <a:pt x="344" y="1995"/>
                  </a:cubicBezTo>
                  <a:cubicBezTo>
                    <a:pt x="344" y="1996"/>
                    <a:pt x="344" y="1997"/>
                    <a:pt x="344" y="1997"/>
                  </a:cubicBezTo>
                  <a:cubicBezTo>
                    <a:pt x="344" y="1997"/>
                    <a:pt x="343" y="1997"/>
                    <a:pt x="343" y="1998"/>
                  </a:cubicBezTo>
                  <a:cubicBezTo>
                    <a:pt x="344" y="2000"/>
                    <a:pt x="344" y="1999"/>
                    <a:pt x="344" y="2000"/>
                  </a:cubicBezTo>
                  <a:cubicBezTo>
                    <a:pt x="345" y="2002"/>
                    <a:pt x="346" y="2001"/>
                    <a:pt x="346" y="2003"/>
                  </a:cubicBezTo>
                  <a:cubicBezTo>
                    <a:pt x="346" y="2004"/>
                    <a:pt x="345" y="2005"/>
                    <a:pt x="342" y="2006"/>
                  </a:cubicBezTo>
                  <a:cubicBezTo>
                    <a:pt x="339" y="2007"/>
                    <a:pt x="337" y="2008"/>
                    <a:pt x="337" y="2009"/>
                  </a:cubicBezTo>
                  <a:cubicBezTo>
                    <a:pt x="337" y="2010"/>
                    <a:pt x="337" y="2011"/>
                    <a:pt x="337" y="2011"/>
                  </a:cubicBezTo>
                  <a:cubicBezTo>
                    <a:pt x="359" y="2011"/>
                    <a:pt x="359" y="2011"/>
                    <a:pt x="359" y="2011"/>
                  </a:cubicBezTo>
                  <a:cubicBezTo>
                    <a:pt x="359" y="2011"/>
                    <a:pt x="359" y="2010"/>
                    <a:pt x="359" y="2009"/>
                  </a:cubicBezTo>
                  <a:cubicBezTo>
                    <a:pt x="359" y="2008"/>
                    <a:pt x="357" y="2007"/>
                    <a:pt x="354" y="2006"/>
                  </a:cubicBezTo>
                  <a:cubicBezTo>
                    <a:pt x="351" y="2005"/>
                    <a:pt x="350" y="2004"/>
                    <a:pt x="350" y="2003"/>
                  </a:cubicBezTo>
                  <a:cubicBezTo>
                    <a:pt x="350" y="2001"/>
                    <a:pt x="351" y="2002"/>
                    <a:pt x="352" y="2000"/>
                  </a:cubicBezTo>
                  <a:cubicBezTo>
                    <a:pt x="352" y="1999"/>
                    <a:pt x="353" y="2000"/>
                    <a:pt x="353" y="1998"/>
                  </a:cubicBezTo>
                  <a:cubicBezTo>
                    <a:pt x="353" y="1997"/>
                    <a:pt x="352" y="1997"/>
                    <a:pt x="352" y="1997"/>
                  </a:cubicBezTo>
                  <a:cubicBezTo>
                    <a:pt x="352" y="1997"/>
                    <a:pt x="353" y="1996"/>
                    <a:pt x="353" y="1995"/>
                  </a:cubicBezTo>
                  <a:cubicBezTo>
                    <a:pt x="353" y="1994"/>
                    <a:pt x="352" y="1991"/>
                    <a:pt x="348" y="1991"/>
                  </a:cubicBezTo>
                  <a:close/>
                  <a:moveTo>
                    <a:pt x="362" y="2005"/>
                  </a:moveTo>
                  <a:cubicBezTo>
                    <a:pt x="363" y="2005"/>
                    <a:pt x="364" y="2004"/>
                    <a:pt x="364" y="2003"/>
                  </a:cubicBezTo>
                  <a:cubicBezTo>
                    <a:pt x="364" y="2002"/>
                    <a:pt x="363" y="2001"/>
                    <a:pt x="362" y="2001"/>
                  </a:cubicBezTo>
                  <a:cubicBezTo>
                    <a:pt x="357" y="2001"/>
                    <a:pt x="357" y="2001"/>
                    <a:pt x="357" y="2001"/>
                  </a:cubicBezTo>
                  <a:cubicBezTo>
                    <a:pt x="356" y="2001"/>
                    <a:pt x="355" y="2002"/>
                    <a:pt x="355" y="2003"/>
                  </a:cubicBezTo>
                  <a:cubicBezTo>
                    <a:pt x="355" y="2004"/>
                    <a:pt x="356" y="2005"/>
                    <a:pt x="357" y="2005"/>
                  </a:cubicBezTo>
                  <a:lnTo>
                    <a:pt x="362" y="2005"/>
                  </a:lnTo>
                  <a:close/>
                  <a:moveTo>
                    <a:pt x="367" y="1997"/>
                  </a:moveTo>
                  <a:cubicBezTo>
                    <a:pt x="357" y="1997"/>
                    <a:pt x="357" y="1997"/>
                    <a:pt x="357" y="1997"/>
                  </a:cubicBezTo>
                  <a:cubicBezTo>
                    <a:pt x="356" y="1997"/>
                    <a:pt x="355" y="1997"/>
                    <a:pt x="355" y="1998"/>
                  </a:cubicBezTo>
                  <a:cubicBezTo>
                    <a:pt x="355" y="1999"/>
                    <a:pt x="356" y="2000"/>
                    <a:pt x="357" y="2000"/>
                  </a:cubicBezTo>
                  <a:cubicBezTo>
                    <a:pt x="367" y="2000"/>
                    <a:pt x="367" y="2000"/>
                    <a:pt x="367" y="2000"/>
                  </a:cubicBezTo>
                  <a:cubicBezTo>
                    <a:pt x="368" y="2000"/>
                    <a:pt x="368" y="1999"/>
                    <a:pt x="368" y="1998"/>
                  </a:cubicBezTo>
                  <a:cubicBezTo>
                    <a:pt x="368" y="1997"/>
                    <a:pt x="368" y="1997"/>
                    <a:pt x="367" y="1997"/>
                  </a:cubicBezTo>
                  <a:close/>
                  <a:moveTo>
                    <a:pt x="1026" y="1818"/>
                  </a:moveTo>
                  <a:cubicBezTo>
                    <a:pt x="1030" y="1820"/>
                    <a:pt x="1032" y="1822"/>
                    <a:pt x="1032" y="1825"/>
                  </a:cubicBezTo>
                  <a:cubicBezTo>
                    <a:pt x="1032" y="1827"/>
                    <a:pt x="1032" y="1827"/>
                    <a:pt x="1032" y="1827"/>
                  </a:cubicBezTo>
                  <a:cubicBezTo>
                    <a:pt x="1028" y="1828"/>
                    <a:pt x="1025" y="1829"/>
                    <a:pt x="1025" y="1831"/>
                  </a:cubicBezTo>
                  <a:cubicBezTo>
                    <a:pt x="1025" y="1833"/>
                    <a:pt x="1029" y="1834"/>
                    <a:pt x="1034" y="1834"/>
                  </a:cubicBezTo>
                  <a:cubicBezTo>
                    <a:pt x="1039" y="1834"/>
                    <a:pt x="1043" y="1833"/>
                    <a:pt x="1043" y="1831"/>
                  </a:cubicBezTo>
                  <a:cubicBezTo>
                    <a:pt x="1043" y="1829"/>
                    <a:pt x="1040" y="1828"/>
                    <a:pt x="1036" y="1827"/>
                  </a:cubicBezTo>
                  <a:cubicBezTo>
                    <a:pt x="1036" y="1825"/>
                    <a:pt x="1036" y="1825"/>
                    <a:pt x="1036" y="1825"/>
                  </a:cubicBezTo>
                  <a:cubicBezTo>
                    <a:pt x="1036" y="1822"/>
                    <a:pt x="1039" y="1820"/>
                    <a:pt x="1042" y="1818"/>
                  </a:cubicBezTo>
                  <a:cubicBezTo>
                    <a:pt x="1046" y="1815"/>
                    <a:pt x="1052" y="1812"/>
                    <a:pt x="1052" y="1803"/>
                  </a:cubicBezTo>
                  <a:cubicBezTo>
                    <a:pt x="1052" y="1803"/>
                    <a:pt x="1051" y="1802"/>
                    <a:pt x="1050" y="1802"/>
                  </a:cubicBezTo>
                  <a:cubicBezTo>
                    <a:pt x="1044" y="1802"/>
                    <a:pt x="1044" y="1802"/>
                    <a:pt x="1044" y="1802"/>
                  </a:cubicBezTo>
                  <a:cubicBezTo>
                    <a:pt x="1043" y="1800"/>
                    <a:pt x="1040" y="1798"/>
                    <a:pt x="1034" y="1798"/>
                  </a:cubicBezTo>
                  <a:cubicBezTo>
                    <a:pt x="1028" y="1798"/>
                    <a:pt x="1026" y="1800"/>
                    <a:pt x="1025" y="1802"/>
                  </a:cubicBezTo>
                  <a:cubicBezTo>
                    <a:pt x="1018" y="1802"/>
                    <a:pt x="1018" y="1802"/>
                    <a:pt x="1018" y="1802"/>
                  </a:cubicBezTo>
                  <a:cubicBezTo>
                    <a:pt x="1017" y="1802"/>
                    <a:pt x="1017" y="1803"/>
                    <a:pt x="1017" y="1803"/>
                  </a:cubicBezTo>
                  <a:cubicBezTo>
                    <a:pt x="1017" y="1812"/>
                    <a:pt x="1022" y="1815"/>
                    <a:pt x="1026" y="1818"/>
                  </a:cubicBezTo>
                  <a:close/>
                  <a:moveTo>
                    <a:pt x="1044" y="1805"/>
                  </a:moveTo>
                  <a:cubicBezTo>
                    <a:pt x="1049" y="1805"/>
                    <a:pt x="1049" y="1805"/>
                    <a:pt x="1049" y="1805"/>
                  </a:cubicBezTo>
                  <a:cubicBezTo>
                    <a:pt x="1048" y="1810"/>
                    <a:pt x="1045" y="1813"/>
                    <a:pt x="1042" y="1815"/>
                  </a:cubicBezTo>
                  <a:cubicBezTo>
                    <a:pt x="1043" y="1813"/>
                    <a:pt x="1044" y="1809"/>
                    <a:pt x="1044" y="1805"/>
                  </a:cubicBezTo>
                  <a:close/>
                  <a:moveTo>
                    <a:pt x="1034" y="1801"/>
                  </a:moveTo>
                  <a:cubicBezTo>
                    <a:pt x="1039" y="1801"/>
                    <a:pt x="1041" y="1803"/>
                    <a:pt x="1041" y="1804"/>
                  </a:cubicBezTo>
                  <a:cubicBezTo>
                    <a:pt x="1041" y="1805"/>
                    <a:pt x="1039" y="1807"/>
                    <a:pt x="1034" y="1807"/>
                  </a:cubicBezTo>
                  <a:cubicBezTo>
                    <a:pt x="1029" y="1807"/>
                    <a:pt x="1027" y="1805"/>
                    <a:pt x="1027" y="1804"/>
                  </a:cubicBezTo>
                  <a:cubicBezTo>
                    <a:pt x="1027" y="1803"/>
                    <a:pt x="1029" y="1801"/>
                    <a:pt x="1034" y="1801"/>
                  </a:cubicBezTo>
                  <a:close/>
                  <a:moveTo>
                    <a:pt x="1024" y="1805"/>
                  </a:moveTo>
                  <a:cubicBezTo>
                    <a:pt x="1024" y="1809"/>
                    <a:pt x="1025" y="1813"/>
                    <a:pt x="1026" y="1815"/>
                  </a:cubicBezTo>
                  <a:cubicBezTo>
                    <a:pt x="1023" y="1813"/>
                    <a:pt x="1020" y="1810"/>
                    <a:pt x="1019" y="1805"/>
                  </a:cubicBezTo>
                  <a:lnTo>
                    <a:pt x="1024" y="1805"/>
                  </a:lnTo>
                  <a:close/>
                  <a:moveTo>
                    <a:pt x="713" y="1408"/>
                  </a:moveTo>
                  <a:cubicBezTo>
                    <a:pt x="703" y="1408"/>
                    <a:pt x="695" y="1416"/>
                    <a:pt x="695" y="1426"/>
                  </a:cubicBezTo>
                  <a:cubicBezTo>
                    <a:pt x="695" y="1443"/>
                    <a:pt x="713" y="1465"/>
                    <a:pt x="713" y="1465"/>
                  </a:cubicBezTo>
                  <a:cubicBezTo>
                    <a:pt x="713" y="1465"/>
                    <a:pt x="730" y="1443"/>
                    <a:pt x="730" y="1426"/>
                  </a:cubicBezTo>
                  <a:cubicBezTo>
                    <a:pt x="730" y="1416"/>
                    <a:pt x="722" y="1408"/>
                    <a:pt x="713" y="1408"/>
                  </a:cubicBezTo>
                  <a:close/>
                  <a:moveTo>
                    <a:pt x="713" y="1436"/>
                  </a:moveTo>
                  <a:cubicBezTo>
                    <a:pt x="707" y="1436"/>
                    <a:pt x="702" y="1432"/>
                    <a:pt x="702" y="1426"/>
                  </a:cubicBezTo>
                  <a:cubicBezTo>
                    <a:pt x="702" y="1420"/>
                    <a:pt x="707" y="1416"/>
                    <a:pt x="713" y="1416"/>
                  </a:cubicBezTo>
                  <a:cubicBezTo>
                    <a:pt x="718" y="1416"/>
                    <a:pt x="723" y="1420"/>
                    <a:pt x="723" y="1426"/>
                  </a:cubicBezTo>
                  <a:cubicBezTo>
                    <a:pt x="723" y="1432"/>
                    <a:pt x="718" y="1436"/>
                    <a:pt x="713" y="1436"/>
                  </a:cubicBezTo>
                  <a:close/>
                  <a:moveTo>
                    <a:pt x="912" y="1137"/>
                  </a:moveTo>
                  <a:cubicBezTo>
                    <a:pt x="913" y="1136"/>
                    <a:pt x="913" y="1136"/>
                    <a:pt x="913" y="1136"/>
                  </a:cubicBezTo>
                  <a:cubicBezTo>
                    <a:pt x="911" y="1136"/>
                    <a:pt x="911" y="1136"/>
                    <a:pt x="911" y="1136"/>
                  </a:cubicBezTo>
                  <a:cubicBezTo>
                    <a:pt x="911" y="1135"/>
                    <a:pt x="910" y="1136"/>
                    <a:pt x="910" y="1136"/>
                  </a:cubicBezTo>
                  <a:cubicBezTo>
                    <a:pt x="910" y="1136"/>
                    <a:pt x="910" y="1137"/>
                    <a:pt x="911" y="1137"/>
                  </a:cubicBezTo>
                  <a:lnTo>
                    <a:pt x="912" y="1137"/>
                  </a:lnTo>
                  <a:close/>
                  <a:moveTo>
                    <a:pt x="910" y="1143"/>
                  </a:moveTo>
                  <a:cubicBezTo>
                    <a:pt x="910" y="1143"/>
                    <a:pt x="911" y="1143"/>
                    <a:pt x="911" y="1143"/>
                  </a:cubicBezTo>
                  <a:cubicBezTo>
                    <a:pt x="911" y="1143"/>
                    <a:pt x="911" y="1143"/>
                    <a:pt x="911" y="1143"/>
                  </a:cubicBezTo>
                  <a:cubicBezTo>
                    <a:pt x="917" y="1134"/>
                    <a:pt x="917" y="1134"/>
                    <a:pt x="917" y="1134"/>
                  </a:cubicBezTo>
                  <a:cubicBezTo>
                    <a:pt x="921" y="1136"/>
                    <a:pt x="921" y="1136"/>
                    <a:pt x="921" y="1136"/>
                  </a:cubicBezTo>
                  <a:cubicBezTo>
                    <a:pt x="922" y="1136"/>
                    <a:pt x="922" y="1136"/>
                    <a:pt x="922" y="1136"/>
                  </a:cubicBezTo>
                  <a:cubicBezTo>
                    <a:pt x="926" y="1130"/>
                    <a:pt x="926" y="1130"/>
                    <a:pt x="926" y="1130"/>
                  </a:cubicBezTo>
                  <a:cubicBezTo>
                    <a:pt x="927" y="1130"/>
                    <a:pt x="927" y="1129"/>
                    <a:pt x="926" y="1129"/>
                  </a:cubicBezTo>
                  <a:cubicBezTo>
                    <a:pt x="926" y="1129"/>
                    <a:pt x="925" y="1129"/>
                    <a:pt x="925" y="1129"/>
                  </a:cubicBezTo>
                  <a:cubicBezTo>
                    <a:pt x="921" y="1134"/>
                    <a:pt x="921" y="1134"/>
                    <a:pt x="921" y="1134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7" y="1132"/>
                    <a:pt x="917" y="1132"/>
                  </a:cubicBezTo>
                  <a:cubicBezTo>
                    <a:pt x="917" y="1132"/>
                    <a:pt x="916" y="1132"/>
                    <a:pt x="916" y="1132"/>
                  </a:cubicBezTo>
                  <a:cubicBezTo>
                    <a:pt x="910" y="1142"/>
                    <a:pt x="910" y="1142"/>
                    <a:pt x="910" y="1142"/>
                  </a:cubicBezTo>
                  <a:cubicBezTo>
                    <a:pt x="910" y="1142"/>
                    <a:pt x="910" y="1143"/>
                    <a:pt x="910" y="1143"/>
                  </a:cubicBezTo>
                  <a:close/>
                  <a:moveTo>
                    <a:pt x="925" y="1137"/>
                  </a:moveTo>
                  <a:cubicBezTo>
                    <a:pt x="922" y="1140"/>
                    <a:pt x="922" y="1140"/>
                    <a:pt x="922" y="1140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7" y="1137"/>
                    <a:pt x="917" y="1137"/>
                    <a:pt x="917" y="1137"/>
                  </a:cubicBezTo>
                  <a:cubicBezTo>
                    <a:pt x="916" y="1137"/>
                    <a:pt x="916" y="1137"/>
                    <a:pt x="916" y="1137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16" y="1138"/>
                    <a:pt x="916" y="1138"/>
                    <a:pt x="916" y="1138"/>
                  </a:cubicBezTo>
                  <a:cubicBezTo>
                    <a:pt x="921" y="1142"/>
                    <a:pt x="921" y="1142"/>
                    <a:pt x="921" y="1142"/>
                  </a:cubicBezTo>
                  <a:cubicBezTo>
                    <a:pt x="921" y="1142"/>
                    <a:pt x="921" y="1142"/>
                    <a:pt x="922" y="1142"/>
                  </a:cubicBezTo>
                  <a:cubicBezTo>
                    <a:pt x="922" y="1142"/>
                    <a:pt x="922" y="1142"/>
                    <a:pt x="922" y="1142"/>
                  </a:cubicBezTo>
                  <a:cubicBezTo>
                    <a:pt x="926" y="1138"/>
                    <a:pt x="926" y="1138"/>
                    <a:pt x="926" y="1138"/>
                  </a:cubicBezTo>
                  <a:cubicBezTo>
                    <a:pt x="927" y="1138"/>
                    <a:pt x="927" y="1138"/>
                    <a:pt x="926" y="1137"/>
                  </a:cubicBezTo>
                  <a:cubicBezTo>
                    <a:pt x="926" y="1137"/>
                    <a:pt x="926" y="1137"/>
                    <a:pt x="925" y="1137"/>
                  </a:cubicBezTo>
                  <a:close/>
                  <a:moveTo>
                    <a:pt x="900" y="1214"/>
                  </a:moveTo>
                  <a:cubicBezTo>
                    <a:pt x="900" y="1213"/>
                    <a:pt x="899" y="1213"/>
                    <a:pt x="898" y="1213"/>
                  </a:cubicBezTo>
                  <a:cubicBezTo>
                    <a:pt x="897" y="1214"/>
                    <a:pt x="897" y="1215"/>
                    <a:pt x="898" y="1216"/>
                  </a:cubicBezTo>
                  <a:cubicBezTo>
                    <a:pt x="902" y="1221"/>
                    <a:pt x="902" y="1221"/>
                    <a:pt x="902" y="1221"/>
                  </a:cubicBezTo>
                  <a:cubicBezTo>
                    <a:pt x="902" y="1222"/>
                    <a:pt x="903" y="1222"/>
                    <a:pt x="903" y="1222"/>
                  </a:cubicBezTo>
                  <a:cubicBezTo>
                    <a:pt x="903" y="1222"/>
                    <a:pt x="903" y="1222"/>
                    <a:pt x="903" y="1222"/>
                  </a:cubicBezTo>
                  <a:cubicBezTo>
                    <a:pt x="904" y="1222"/>
                    <a:pt x="904" y="1222"/>
                    <a:pt x="904" y="1221"/>
                  </a:cubicBezTo>
                  <a:cubicBezTo>
                    <a:pt x="913" y="1208"/>
                    <a:pt x="913" y="1208"/>
                    <a:pt x="913" y="1208"/>
                  </a:cubicBezTo>
                  <a:cubicBezTo>
                    <a:pt x="913" y="1207"/>
                    <a:pt x="913" y="1206"/>
                    <a:pt x="912" y="1206"/>
                  </a:cubicBezTo>
                  <a:cubicBezTo>
                    <a:pt x="911" y="1205"/>
                    <a:pt x="910" y="1206"/>
                    <a:pt x="910" y="1206"/>
                  </a:cubicBezTo>
                  <a:cubicBezTo>
                    <a:pt x="903" y="1217"/>
                    <a:pt x="903" y="1217"/>
                    <a:pt x="903" y="1217"/>
                  </a:cubicBezTo>
                  <a:lnTo>
                    <a:pt x="900" y="1214"/>
                  </a:lnTo>
                  <a:close/>
                  <a:moveTo>
                    <a:pt x="744" y="1054"/>
                  </a:moveTo>
                  <a:cubicBezTo>
                    <a:pt x="744" y="1053"/>
                    <a:pt x="743" y="1052"/>
                    <a:pt x="742" y="1052"/>
                  </a:cubicBezTo>
                  <a:cubicBezTo>
                    <a:pt x="742" y="1049"/>
                    <a:pt x="742" y="1049"/>
                    <a:pt x="742" y="1049"/>
                  </a:cubicBezTo>
                  <a:cubicBezTo>
                    <a:pt x="742" y="1048"/>
                    <a:pt x="741" y="1046"/>
                    <a:pt x="738" y="1046"/>
                  </a:cubicBezTo>
                  <a:cubicBezTo>
                    <a:pt x="736" y="1046"/>
                    <a:pt x="736" y="1046"/>
                    <a:pt x="736" y="1046"/>
                  </a:cubicBezTo>
                  <a:cubicBezTo>
                    <a:pt x="735" y="1046"/>
                    <a:pt x="734" y="1045"/>
                    <a:pt x="734" y="1044"/>
                  </a:cubicBezTo>
                  <a:cubicBezTo>
                    <a:pt x="734" y="1041"/>
                    <a:pt x="734" y="1041"/>
                    <a:pt x="734" y="1041"/>
                  </a:cubicBezTo>
                  <a:cubicBezTo>
                    <a:pt x="735" y="1041"/>
                    <a:pt x="736" y="1040"/>
                    <a:pt x="736" y="1039"/>
                  </a:cubicBezTo>
                  <a:cubicBezTo>
                    <a:pt x="736" y="1037"/>
                    <a:pt x="735" y="1036"/>
                    <a:pt x="733" y="1036"/>
                  </a:cubicBezTo>
                  <a:cubicBezTo>
                    <a:pt x="732" y="1036"/>
                    <a:pt x="731" y="1037"/>
                    <a:pt x="731" y="1039"/>
                  </a:cubicBezTo>
                  <a:cubicBezTo>
                    <a:pt x="731" y="1040"/>
                    <a:pt x="731" y="1041"/>
                    <a:pt x="732" y="1041"/>
                  </a:cubicBezTo>
                  <a:cubicBezTo>
                    <a:pt x="732" y="1044"/>
                    <a:pt x="732" y="1044"/>
                    <a:pt x="732" y="1044"/>
                  </a:cubicBezTo>
                  <a:cubicBezTo>
                    <a:pt x="732" y="1045"/>
                    <a:pt x="732" y="1046"/>
                    <a:pt x="731" y="1046"/>
                  </a:cubicBezTo>
                  <a:cubicBezTo>
                    <a:pt x="728" y="1046"/>
                    <a:pt x="728" y="1046"/>
                    <a:pt x="728" y="1046"/>
                  </a:cubicBezTo>
                  <a:cubicBezTo>
                    <a:pt x="726" y="1046"/>
                    <a:pt x="725" y="1048"/>
                    <a:pt x="725" y="1049"/>
                  </a:cubicBezTo>
                  <a:cubicBezTo>
                    <a:pt x="725" y="1052"/>
                    <a:pt x="725" y="1052"/>
                    <a:pt x="725" y="1052"/>
                  </a:cubicBezTo>
                  <a:cubicBezTo>
                    <a:pt x="724" y="1052"/>
                    <a:pt x="723" y="1053"/>
                    <a:pt x="723" y="1054"/>
                  </a:cubicBezTo>
                  <a:cubicBezTo>
                    <a:pt x="723" y="1056"/>
                    <a:pt x="724" y="1057"/>
                    <a:pt x="726" y="1057"/>
                  </a:cubicBezTo>
                  <a:cubicBezTo>
                    <a:pt x="727" y="1057"/>
                    <a:pt x="728" y="1056"/>
                    <a:pt x="728" y="1054"/>
                  </a:cubicBezTo>
                  <a:cubicBezTo>
                    <a:pt x="728" y="1053"/>
                    <a:pt x="728" y="1052"/>
                    <a:pt x="727" y="1052"/>
                  </a:cubicBezTo>
                  <a:cubicBezTo>
                    <a:pt x="727" y="1049"/>
                    <a:pt x="727" y="1049"/>
                    <a:pt x="727" y="1049"/>
                  </a:cubicBezTo>
                  <a:cubicBezTo>
                    <a:pt x="727" y="1049"/>
                    <a:pt x="727" y="1048"/>
                    <a:pt x="728" y="1048"/>
                  </a:cubicBezTo>
                  <a:cubicBezTo>
                    <a:pt x="731" y="1048"/>
                    <a:pt x="731" y="1048"/>
                    <a:pt x="731" y="1048"/>
                  </a:cubicBezTo>
                  <a:cubicBezTo>
                    <a:pt x="731" y="1048"/>
                    <a:pt x="732" y="1048"/>
                    <a:pt x="732" y="1047"/>
                  </a:cubicBezTo>
                  <a:cubicBezTo>
                    <a:pt x="732" y="1052"/>
                    <a:pt x="732" y="1052"/>
                    <a:pt x="732" y="1052"/>
                  </a:cubicBezTo>
                  <a:cubicBezTo>
                    <a:pt x="731" y="1052"/>
                    <a:pt x="731" y="1053"/>
                    <a:pt x="731" y="1054"/>
                  </a:cubicBezTo>
                  <a:cubicBezTo>
                    <a:pt x="731" y="1056"/>
                    <a:pt x="732" y="1057"/>
                    <a:pt x="733" y="1057"/>
                  </a:cubicBezTo>
                  <a:cubicBezTo>
                    <a:pt x="735" y="1057"/>
                    <a:pt x="736" y="1056"/>
                    <a:pt x="736" y="1054"/>
                  </a:cubicBezTo>
                  <a:cubicBezTo>
                    <a:pt x="736" y="1053"/>
                    <a:pt x="735" y="1052"/>
                    <a:pt x="734" y="1052"/>
                  </a:cubicBezTo>
                  <a:cubicBezTo>
                    <a:pt x="734" y="1047"/>
                    <a:pt x="734" y="1047"/>
                    <a:pt x="734" y="1047"/>
                  </a:cubicBezTo>
                  <a:cubicBezTo>
                    <a:pt x="735" y="1048"/>
                    <a:pt x="736" y="1048"/>
                    <a:pt x="736" y="1048"/>
                  </a:cubicBezTo>
                  <a:cubicBezTo>
                    <a:pt x="738" y="1048"/>
                    <a:pt x="738" y="1048"/>
                    <a:pt x="738" y="1048"/>
                  </a:cubicBezTo>
                  <a:cubicBezTo>
                    <a:pt x="740" y="1048"/>
                    <a:pt x="740" y="1049"/>
                    <a:pt x="740" y="1049"/>
                  </a:cubicBezTo>
                  <a:cubicBezTo>
                    <a:pt x="740" y="1052"/>
                    <a:pt x="740" y="1052"/>
                    <a:pt x="740" y="1052"/>
                  </a:cubicBezTo>
                  <a:cubicBezTo>
                    <a:pt x="739" y="1052"/>
                    <a:pt x="739" y="1053"/>
                    <a:pt x="739" y="1054"/>
                  </a:cubicBezTo>
                  <a:cubicBezTo>
                    <a:pt x="739" y="1056"/>
                    <a:pt x="740" y="1057"/>
                    <a:pt x="741" y="1057"/>
                  </a:cubicBezTo>
                  <a:cubicBezTo>
                    <a:pt x="743" y="1057"/>
                    <a:pt x="744" y="1056"/>
                    <a:pt x="744" y="1054"/>
                  </a:cubicBezTo>
                  <a:close/>
                  <a:moveTo>
                    <a:pt x="727" y="1054"/>
                  </a:moveTo>
                  <a:cubicBezTo>
                    <a:pt x="727" y="1055"/>
                    <a:pt x="726" y="1056"/>
                    <a:pt x="726" y="1056"/>
                  </a:cubicBezTo>
                  <a:cubicBezTo>
                    <a:pt x="725" y="1056"/>
                    <a:pt x="724" y="1055"/>
                    <a:pt x="724" y="1054"/>
                  </a:cubicBezTo>
                  <a:cubicBezTo>
                    <a:pt x="724" y="1054"/>
                    <a:pt x="725" y="1053"/>
                    <a:pt x="726" y="1053"/>
                  </a:cubicBezTo>
                  <a:cubicBezTo>
                    <a:pt x="726" y="1053"/>
                    <a:pt x="727" y="1054"/>
                    <a:pt x="727" y="1054"/>
                  </a:cubicBezTo>
                  <a:close/>
                  <a:moveTo>
                    <a:pt x="735" y="1054"/>
                  </a:moveTo>
                  <a:cubicBezTo>
                    <a:pt x="735" y="1055"/>
                    <a:pt x="734" y="1056"/>
                    <a:pt x="733" y="1056"/>
                  </a:cubicBezTo>
                  <a:cubicBezTo>
                    <a:pt x="733" y="1056"/>
                    <a:pt x="732" y="1055"/>
                    <a:pt x="732" y="1054"/>
                  </a:cubicBezTo>
                  <a:cubicBezTo>
                    <a:pt x="732" y="1054"/>
                    <a:pt x="733" y="1053"/>
                    <a:pt x="733" y="1053"/>
                  </a:cubicBezTo>
                  <a:cubicBezTo>
                    <a:pt x="734" y="1053"/>
                    <a:pt x="735" y="1054"/>
                    <a:pt x="735" y="1054"/>
                  </a:cubicBezTo>
                  <a:close/>
                  <a:moveTo>
                    <a:pt x="733" y="1040"/>
                  </a:moveTo>
                  <a:cubicBezTo>
                    <a:pt x="733" y="1040"/>
                    <a:pt x="732" y="1040"/>
                    <a:pt x="732" y="1039"/>
                  </a:cubicBezTo>
                  <a:cubicBezTo>
                    <a:pt x="732" y="1038"/>
                    <a:pt x="733" y="1037"/>
                    <a:pt x="733" y="1037"/>
                  </a:cubicBezTo>
                  <a:cubicBezTo>
                    <a:pt x="734" y="1037"/>
                    <a:pt x="735" y="1038"/>
                    <a:pt x="735" y="1039"/>
                  </a:cubicBezTo>
                  <a:cubicBezTo>
                    <a:pt x="735" y="1040"/>
                    <a:pt x="734" y="1040"/>
                    <a:pt x="733" y="1040"/>
                  </a:cubicBezTo>
                  <a:close/>
                  <a:moveTo>
                    <a:pt x="740" y="1054"/>
                  </a:moveTo>
                  <a:cubicBezTo>
                    <a:pt x="740" y="1054"/>
                    <a:pt x="740" y="1053"/>
                    <a:pt x="741" y="1053"/>
                  </a:cubicBezTo>
                  <a:cubicBezTo>
                    <a:pt x="742" y="1053"/>
                    <a:pt x="743" y="1054"/>
                    <a:pt x="743" y="1054"/>
                  </a:cubicBezTo>
                  <a:cubicBezTo>
                    <a:pt x="743" y="1055"/>
                    <a:pt x="742" y="1056"/>
                    <a:pt x="741" y="1056"/>
                  </a:cubicBezTo>
                  <a:cubicBezTo>
                    <a:pt x="740" y="1056"/>
                    <a:pt x="740" y="1055"/>
                    <a:pt x="740" y="1054"/>
                  </a:cubicBezTo>
                  <a:close/>
                  <a:moveTo>
                    <a:pt x="819" y="1787"/>
                  </a:moveTo>
                  <a:cubicBezTo>
                    <a:pt x="837" y="1787"/>
                    <a:pt x="837" y="1787"/>
                    <a:pt x="837" y="1787"/>
                  </a:cubicBezTo>
                  <a:cubicBezTo>
                    <a:pt x="850" y="1787"/>
                    <a:pt x="860" y="1777"/>
                    <a:pt x="860" y="1765"/>
                  </a:cubicBezTo>
                  <a:cubicBezTo>
                    <a:pt x="860" y="1752"/>
                    <a:pt x="850" y="1742"/>
                    <a:pt x="837" y="1742"/>
                  </a:cubicBezTo>
                  <a:cubicBezTo>
                    <a:pt x="836" y="1742"/>
                    <a:pt x="835" y="1742"/>
                    <a:pt x="834" y="1743"/>
                  </a:cubicBezTo>
                  <a:cubicBezTo>
                    <a:pt x="830" y="1733"/>
                    <a:pt x="821" y="1725"/>
                    <a:pt x="809" y="1725"/>
                  </a:cubicBezTo>
                  <a:cubicBezTo>
                    <a:pt x="795" y="1725"/>
                    <a:pt x="784" y="1736"/>
                    <a:pt x="784" y="1750"/>
                  </a:cubicBezTo>
                  <a:cubicBezTo>
                    <a:pt x="784" y="1751"/>
                    <a:pt x="784" y="1752"/>
                    <a:pt x="784" y="1753"/>
                  </a:cubicBezTo>
                  <a:cubicBezTo>
                    <a:pt x="784" y="1753"/>
                    <a:pt x="783" y="1753"/>
                    <a:pt x="782" y="1753"/>
                  </a:cubicBezTo>
                  <a:cubicBezTo>
                    <a:pt x="773" y="1753"/>
                    <a:pt x="765" y="1761"/>
                    <a:pt x="765" y="1770"/>
                  </a:cubicBezTo>
                  <a:cubicBezTo>
                    <a:pt x="765" y="1779"/>
                    <a:pt x="773" y="1787"/>
                    <a:pt x="782" y="1787"/>
                  </a:cubicBezTo>
                  <a:cubicBezTo>
                    <a:pt x="806" y="1787"/>
                    <a:pt x="806" y="1787"/>
                    <a:pt x="806" y="1787"/>
                  </a:cubicBezTo>
                  <a:cubicBezTo>
                    <a:pt x="806" y="1769"/>
                    <a:pt x="806" y="1769"/>
                    <a:pt x="806" y="1769"/>
                  </a:cubicBezTo>
                  <a:cubicBezTo>
                    <a:pt x="796" y="1769"/>
                    <a:pt x="796" y="1769"/>
                    <a:pt x="796" y="1769"/>
                  </a:cubicBezTo>
                  <a:cubicBezTo>
                    <a:pt x="813" y="1747"/>
                    <a:pt x="813" y="1747"/>
                    <a:pt x="813" y="1747"/>
                  </a:cubicBezTo>
                  <a:cubicBezTo>
                    <a:pt x="829" y="1769"/>
                    <a:pt x="829" y="1769"/>
                    <a:pt x="829" y="1769"/>
                  </a:cubicBezTo>
                  <a:cubicBezTo>
                    <a:pt x="819" y="1769"/>
                    <a:pt x="819" y="1769"/>
                    <a:pt x="819" y="1769"/>
                  </a:cubicBezTo>
                  <a:lnTo>
                    <a:pt x="819" y="1787"/>
                  </a:lnTo>
                  <a:close/>
                  <a:moveTo>
                    <a:pt x="448" y="1841"/>
                  </a:moveTo>
                  <a:cubicBezTo>
                    <a:pt x="452" y="1841"/>
                    <a:pt x="455" y="1839"/>
                    <a:pt x="458" y="1837"/>
                  </a:cubicBezTo>
                  <a:cubicBezTo>
                    <a:pt x="475" y="1854"/>
                    <a:pt x="475" y="1854"/>
                    <a:pt x="475" y="1854"/>
                  </a:cubicBezTo>
                  <a:cubicBezTo>
                    <a:pt x="475" y="1855"/>
                    <a:pt x="476" y="1855"/>
                    <a:pt x="477" y="1855"/>
                  </a:cubicBezTo>
                  <a:cubicBezTo>
                    <a:pt x="478" y="1855"/>
                    <a:pt x="480" y="1854"/>
                    <a:pt x="480" y="1852"/>
                  </a:cubicBezTo>
                  <a:cubicBezTo>
                    <a:pt x="480" y="1851"/>
                    <a:pt x="479" y="1851"/>
                    <a:pt x="479" y="1850"/>
                  </a:cubicBezTo>
                  <a:cubicBezTo>
                    <a:pt x="473" y="1845"/>
                    <a:pt x="473" y="1845"/>
                    <a:pt x="473" y="1845"/>
                  </a:cubicBezTo>
                  <a:cubicBezTo>
                    <a:pt x="476" y="1842"/>
                    <a:pt x="476" y="1842"/>
                    <a:pt x="476" y="1842"/>
                  </a:cubicBezTo>
                  <a:cubicBezTo>
                    <a:pt x="476" y="1843"/>
                    <a:pt x="478" y="1845"/>
                    <a:pt x="479" y="1845"/>
                  </a:cubicBezTo>
                  <a:cubicBezTo>
                    <a:pt x="480" y="1845"/>
                    <a:pt x="482" y="1843"/>
                    <a:pt x="482" y="1842"/>
                  </a:cubicBezTo>
                  <a:cubicBezTo>
                    <a:pt x="482" y="1842"/>
                    <a:pt x="475" y="1835"/>
                    <a:pt x="474" y="1834"/>
                  </a:cubicBezTo>
                  <a:cubicBezTo>
                    <a:pt x="474" y="1834"/>
                    <a:pt x="474" y="1834"/>
                    <a:pt x="473" y="1834"/>
                  </a:cubicBezTo>
                  <a:cubicBezTo>
                    <a:pt x="473" y="1834"/>
                    <a:pt x="470" y="1836"/>
                    <a:pt x="470" y="1837"/>
                  </a:cubicBezTo>
                  <a:cubicBezTo>
                    <a:pt x="470" y="1837"/>
                    <a:pt x="473" y="1839"/>
                    <a:pt x="473" y="1840"/>
                  </a:cubicBezTo>
                  <a:cubicBezTo>
                    <a:pt x="471" y="1842"/>
                    <a:pt x="471" y="1842"/>
                    <a:pt x="471" y="1842"/>
                  </a:cubicBezTo>
                  <a:cubicBezTo>
                    <a:pt x="462" y="1833"/>
                    <a:pt x="462" y="1833"/>
                    <a:pt x="462" y="1833"/>
                  </a:cubicBezTo>
                  <a:cubicBezTo>
                    <a:pt x="464" y="1831"/>
                    <a:pt x="465" y="1827"/>
                    <a:pt x="465" y="1824"/>
                  </a:cubicBezTo>
                  <a:cubicBezTo>
                    <a:pt x="465" y="1818"/>
                    <a:pt x="461" y="1815"/>
                    <a:pt x="456" y="1815"/>
                  </a:cubicBezTo>
                  <a:cubicBezTo>
                    <a:pt x="447" y="1815"/>
                    <a:pt x="439" y="1823"/>
                    <a:pt x="439" y="1831"/>
                  </a:cubicBezTo>
                  <a:cubicBezTo>
                    <a:pt x="439" y="1837"/>
                    <a:pt x="443" y="1841"/>
                    <a:pt x="448" y="1841"/>
                  </a:cubicBezTo>
                  <a:close/>
                  <a:moveTo>
                    <a:pt x="449" y="1826"/>
                  </a:moveTo>
                  <a:cubicBezTo>
                    <a:pt x="450" y="1826"/>
                    <a:pt x="450" y="1826"/>
                    <a:pt x="451" y="1826"/>
                  </a:cubicBezTo>
                  <a:cubicBezTo>
                    <a:pt x="451" y="1826"/>
                    <a:pt x="450" y="1825"/>
                    <a:pt x="450" y="1824"/>
                  </a:cubicBezTo>
                  <a:cubicBezTo>
                    <a:pt x="450" y="1822"/>
                    <a:pt x="453" y="1819"/>
                    <a:pt x="455" y="1819"/>
                  </a:cubicBezTo>
                  <a:cubicBezTo>
                    <a:pt x="458" y="1819"/>
                    <a:pt x="460" y="1822"/>
                    <a:pt x="460" y="1824"/>
                  </a:cubicBezTo>
                  <a:cubicBezTo>
                    <a:pt x="460" y="1827"/>
                    <a:pt x="458" y="1829"/>
                    <a:pt x="455" y="1829"/>
                  </a:cubicBezTo>
                  <a:cubicBezTo>
                    <a:pt x="455" y="1829"/>
                    <a:pt x="454" y="1829"/>
                    <a:pt x="453" y="1829"/>
                  </a:cubicBezTo>
                  <a:cubicBezTo>
                    <a:pt x="454" y="1829"/>
                    <a:pt x="454" y="1830"/>
                    <a:pt x="454" y="1831"/>
                  </a:cubicBezTo>
                  <a:cubicBezTo>
                    <a:pt x="454" y="1834"/>
                    <a:pt x="451" y="1836"/>
                    <a:pt x="449" y="1836"/>
                  </a:cubicBezTo>
                  <a:cubicBezTo>
                    <a:pt x="446" y="1836"/>
                    <a:pt x="444" y="1834"/>
                    <a:pt x="444" y="1831"/>
                  </a:cubicBezTo>
                  <a:cubicBezTo>
                    <a:pt x="444" y="1828"/>
                    <a:pt x="446" y="1826"/>
                    <a:pt x="449" y="1826"/>
                  </a:cubicBezTo>
                  <a:close/>
                  <a:moveTo>
                    <a:pt x="784" y="2070"/>
                  </a:moveTo>
                  <a:cubicBezTo>
                    <a:pt x="784" y="2071"/>
                    <a:pt x="785" y="2071"/>
                    <a:pt x="785" y="2070"/>
                  </a:cubicBezTo>
                  <a:cubicBezTo>
                    <a:pt x="786" y="2069"/>
                    <a:pt x="796" y="2060"/>
                    <a:pt x="796" y="2060"/>
                  </a:cubicBezTo>
                  <a:cubicBezTo>
                    <a:pt x="784" y="2054"/>
                    <a:pt x="784" y="2054"/>
                    <a:pt x="784" y="2054"/>
                  </a:cubicBezTo>
                  <a:lnTo>
                    <a:pt x="784" y="2070"/>
                  </a:lnTo>
                  <a:close/>
                  <a:moveTo>
                    <a:pt x="828" y="2015"/>
                  </a:moveTo>
                  <a:cubicBezTo>
                    <a:pt x="827" y="2015"/>
                    <a:pt x="763" y="2038"/>
                    <a:pt x="762" y="2038"/>
                  </a:cubicBezTo>
                  <a:cubicBezTo>
                    <a:pt x="760" y="2039"/>
                    <a:pt x="760" y="2040"/>
                    <a:pt x="762" y="2040"/>
                  </a:cubicBezTo>
                  <a:cubicBezTo>
                    <a:pt x="763" y="2041"/>
                    <a:pt x="776" y="2046"/>
                    <a:pt x="776" y="2046"/>
                  </a:cubicBezTo>
                  <a:cubicBezTo>
                    <a:pt x="784" y="2049"/>
                    <a:pt x="784" y="2049"/>
                    <a:pt x="784" y="2049"/>
                  </a:cubicBezTo>
                  <a:cubicBezTo>
                    <a:pt x="784" y="2049"/>
                    <a:pt x="825" y="2019"/>
                    <a:pt x="826" y="2019"/>
                  </a:cubicBezTo>
                  <a:cubicBezTo>
                    <a:pt x="826" y="2018"/>
                    <a:pt x="827" y="2019"/>
                    <a:pt x="827" y="2020"/>
                  </a:cubicBezTo>
                  <a:cubicBezTo>
                    <a:pt x="826" y="2020"/>
                    <a:pt x="797" y="2052"/>
                    <a:pt x="797" y="2052"/>
                  </a:cubicBezTo>
                  <a:cubicBezTo>
                    <a:pt x="795" y="2054"/>
                    <a:pt x="795" y="2054"/>
                    <a:pt x="795" y="2054"/>
                  </a:cubicBezTo>
                  <a:cubicBezTo>
                    <a:pt x="797" y="2055"/>
                    <a:pt x="797" y="2055"/>
                    <a:pt x="797" y="2055"/>
                  </a:cubicBezTo>
                  <a:cubicBezTo>
                    <a:pt x="797" y="2055"/>
                    <a:pt x="815" y="2064"/>
                    <a:pt x="816" y="2065"/>
                  </a:cubicBezTo>
                  <a:cubicBezTo>
                    <a:pt x="817" y="2066"/>
                    <a:pt x="819" y="2065"/>
                    <a:pt x="819" y="2064"/>
                  </a:cubicBezTo>
                  <a:cubicBezTo>
                    <a:pt x="819" y="2062"/>
                    <a:pt x="830" y="2017"/>
                    <a:pt x="830" y="2016"/>
                  </a:cubicBezTo>
                  <a:cubicBezTo>
                    <a:pt x="830" y="2015"/>
                    <a:pt x="829" y="2014"/>
                    <a:pt x="828" y="2015"/>
                  </a:cubicBezTo>
                  <a:close/>
                  <a:moveTo>
                    <a:pt x="606" y="2041"/>
                  </a:moveTo>
                  <a:cubicBezTo>
                    <a:pt x="605" y="2041"/>
                    <a:pt x="604" y="2042"/>
                    <a:pt x="603" y="2043"/>
                  </a:cubicBezTo>
                  <a:cubicBezTo>
                    <a:pt x="601" y="2046"/>
                    <a:pt x="592" y="2044"/>
                    <a:pt x="589" y="2045"/>
                  </a:cubicBezTo>
                  <a:cubicBezTo>
                    <a:pt x="583" y="2047"/>
                    <a:pt x="579" y="2052"/>
                    <a:pt x="579" y="2057"/>
                  </a:cubicBezTo>
                  <a:cubicBezTo>
                    <a:pt x="579" y="2058"/>
                    <a:pt x="579" y="2059"/>
                    <a:pt x="579" y="2059"/>
                  </a:cubicBezTo>
                  <a:cubicBezTo>
                    <a:pt x="579" y="2060"/>
                    <a:pt x="579" y="2061"/>
                    <a:pt x="579" y="2061"/>
                  </a:cubicBezTo>
                  <a:cubicBezTo>
                    <a:pt x="579" y="2062"/>
                    <a:pt x="576" y="2064"/>
                    <a:pt x="576" y="2066"/>
                  </a:cubicBezTo>
                  <a:cubicBezTo>
                    <a:pt x="576" y="2066"/>
                    <a:pt x="576" y="2066"/>
                    <a:pt x="576" y="2066"/>
                  </a:cubicBezTo>
                  <a:cubicBezTo>
                    <a:pt x="576" y="2067"/>
                    <a:pt x="577" y="2068"/>
                    <a:pt x="578" y="2068"/>
                  </a:cubicBezTo>
                  <a:cubicBezTo>
                    <a:pt x="580" y="2068"/>
                    <a:pt x="581" y="2064"/>
                    <a:pt x="582" y="2064"/>
                  </a:cubicBezTo>
                  <a:cubicBezTo>
                    <a:pt x="582" y="2064"/>
                    <a:pt x="584" y="2065"/>
                    <a:pt x="585" y="2065"/>
                  </a:cubicBezTo>
                  <a:cubicBezTo>
                    <a:pt x="587" y="2066"/>
                    <a:pt x="589" y="2066"/>
                    <a:pt x="590" y="2066"/>
                  </a:cubicBezTo>
                  <a:cubicBezTo>
                    <a:pt x="593" y="2066"/>
                    <a:pt x="596" y="2066"/>
                    <a:pt x="599" y="2064"/>
                  </a:cubicBezTo>
                  <a:cubicBezTo>
                    <a:pt x="604" y="2062"/>
                    <a:pt x="608" y="2058"/>
                    <a:pt x="609" y="2052"/>
                  </a:cubicBezTo>
                  <a:cubicBezTo>
                    <a:pt x="609" y="2051"/>
                    <a:pt x="609" y="2050"/>
                    <a:pt x="609" y="2048"/>
                  </a:cubicBezTo>
                  <a:cubicBezTo>
                    <a:pt x="609" y="2047"/>
                    <a:pt x="609" y="2041"/>
                    <a:pt x="606" y="2041"/>
                  </a:cubicBezTo>
                  <a:close/>
                  <a:moveTo>
                    <a:pt x="598" y="2053"/>
                  </a:moveTo>
                  <a:cubicBezTo>
                    <a:pt x="594" y="2053"/>
                    <a:pt x="591" y="2055"/>
                    <a:pt x="587" y="2058"/>
                  </a:cubicBezTo>
                  <a:cubicBezTo>
                    <a:pt x="587" y="2059"/>
                    <a:pt x="586" y="2059"/>
                    <a:pt x="585" y="2060"/>
                  </a:cubicBezTo>
                  <a:cubicBezTo>
                    <a:pt x="585" y="2060"/>
                    <a:pt x="584" y="2061"/>
                    <a:pt x="584" y="2061"/>
                  </a:cubicBezTo>
                  <a:cubicBezTo>
                    <a:pt x="583" y="2061"/>
                    <a:pt x="583" y="2060"/>
                    <a:pt x="583" y="2059"/>
                  </a:cubicBezTo>
                  <a:cubicBezTo>
                    <a:pt x="583" y="2059"/>
                    <a:pt x="583" y="2059"/>
                    <a:pt x="583" y="2059"/>
                  </a:cubicBezTo>
                  <a:cubicBezTo>
                    <a:pt x="587" y="2054"/>
                    <a:pt x="592" y="2051"/>
                    <a:pt x="598" y="2051"/>
                  </a:cubicBezTo>
                  <a:cubicBezTo>
                    <a:pt x="599" y="2051"/>
                    <a:pt x="600" y="2052"/>
                    <a:pt x="600" y="2052"/>
                  </a:cubicBezTo>
                  <a:cubicBezTo>
                    <a:pt x="600" y="2053"/>
                    <a:pt x="599" y="2053"/>
                    <a:pt x="598" y="2053"/>
                  </a:cubicBezTo>
                  <a:close/>
                  <a:moveTo>
                    <a:pt x="894" y="1933"/>
                  </a:moveTo>
                  <a:cubicBezTo>
                    <a:pt x="893" y="1932"/>
                    <a:pt x="891" y="1931"/>
                    <a:pt x="889" y="1931"/>
                  </a:cubicBezTo>
                  <a:cubicBezTo>
                    <a:pt x="887" y="1931"/>
                    <a:pt x="885" y="1932"/>
                    <a:pt x="883" y="1933"/>
                  </a:cubicBezTo>
                  <a:cubicBezTo>
                    <a:pt x="881" y="1931"/>
                    <a:pt x="881" y="1931"/>
                    <a:pt x="881" y="1931"/>
                  </a:cubicBezTo>
                  <a:cubicBezTo>
                    <a:pt x="882" y="1929"/>
                    <a:pt x="883" y="1927"/>
                    <a:pt x="883" y="1925"/>
                  </a:cubicBezTo>
                  <a:cubicBezTo>
                    <a:pt x="883" y="1923"/>
                    <a:pt x="882" y="1921"/>
                    <a:pt x="881" y="1920"/>
                  </a:cubicBezTo>
                  <a:cubicBezTo>
                    <a:pt x="876" y="1915"/>
                    <a:pt x="876" y="1915"/>
                    <a:pt x="876" y="1915"/>
                  </a:cubicBezTo>
                  <a:cubicBezTo>
                    <a:pt x="874" y="1913"/>
                    <a:pt x="872" y="1912"/>
                    <a:pt x="870" y="1912"/>
                  </a:cubicBezTo>
                  <a:cubicBezTo>
                    <a:pt x="868" y="1912"/>
                    <a:pt x="866" y="1913"/>
                    <a:pt x="865" y="1915"/>
                  </a:cubicBezTo>
                  <a:cubicBezTo>
                    <a:pt x="861" y="1918"/>
                    <a:pt x="861" y="1918"/>
                    <a:pt x="861" y="1918"/>
                  </a:cubicBezTo>
                  <a:cubicBezTo>
                    <a:pt x="860" y="1920"/>
                    <a:pt x="859" y="1922"/>
                    <a:pt x="859" y="1924"/>
                  </a:cubicBezTo>
                  <a:cubicBezTo>
                    <a:pt x="859" y="1926"/>
                    <a:pt x="860" y="1928"/>
                    <a:pt x="861" y="1929"/>
                  </a:cubicBezTo>
                  <a:cubicBezTo>
                    <a:pt x="866" y="1935"/>
                    <a:pt x="866" y="1935"/>
                    <a:pt x="866" y="1935"/>
                  </a:cubicBezTo>
                  <a:cubicBezTo>
                    <a:pt x="868" y="1936"/>
                    <a:pt x="870" y="1937"/>
                    <a:pt x="872" y="1937"/>
                  </a:cubicBezTo>
                  <a:cubicBezTo>
                    <a:pt x="874" y="1937"/>
                    <a:pt x="876" y="1936"/>
                    <a:pt x="877" y="1934"/>
                  </a:cubicBezTo>
                  <a:cubicBezTo>
                    <a:pt x="880" y="1937"/>
                    <a:pt x="880" y="1937"/>
                    <a:pt x="880" y="1937"/>
                  </a:cubicBezTo>
                  <a:cubicBezTo>
                    <a:pt x="878" y="1938"/>
                    <a:pt x="877" y="1940"/>
                    <a:pt x="877" y="1942"/>
                  </a:cubicBezTo>
                  <a:cubicBezTo>
                    <a:pt x="877" y="1944"/>
                    <a:pt x="878" y="1946"/>
                    <a:pt x="879" y="1948"/>
                  </a:cubicBezTo>
                  <a:cubicBezTo>
                    <a:pt x="885" y="1953"/>
                    <a:pt x="885" y="1953"/>
                    <a:pt x="885" y="1953"/>
                  </a:cubicBezTo>
                  <a:cubicBezTo>
                    <a:pt x="886" y="1954"/>
                    <a:pt x="888" y="1955"/>
                    <a:pt x="890" y="1955"/>
                  </a:cubicBezTo>
                  <a:cubicBezTo>
                    <a:pt x="892" y="1955"/>
                    <a:pt x="894" y="1954"/>
                    <a:pt x="896" y="1953"/>
                  </a:cubicBezTo>
                  <a:cubicBezTo>
                    <a:pt x="899" y="1949"/>
                    <a:pt x="899" y="1949"/>
                    <a:pt x="899" y="1949"/>
                  </a:cubicBezTo>
                  <a:cubicBezTo>
                    <a:pt x="901" y="1948"/>
                    <a:pt x="902" y="1946"/>
                    <a:pt x="902" y="1944"/>
                  </a:cubicBezTo>
                  <a:cubicBezTo>
                    <a:pt x="902" y="1942"/>
                    <a:pt x="901" y="1940"/>
                    <a:pt x="899" y="1939"/>
                  </a:cubicBezTo>
                  <a:lnTo>
                    <a:pt x="894" y="1933"/>
                  </a:lnTo>
                  <a:close/>
                  <a:moveTo>
                    <a:pt x="877" y="1927"/>
                  </a:moveTo>
                  <a:cubicBezTo>
                    <a:pt x="876" y="1926"/>
                    <a:pt x="876" y="1925"/>
                    <a:pt x="874" y="1925"/>
                  </a:cubicBezTo>
                  <a:cubicBezTo>
                    <a:pt x="873" y="1925"/>
                    <a:pt x="872" y="1927"/>
                    <a:pt x="872" y="1928"/>
                  </a:cubicBezTo>
                  <a:cubicBezTo>
                    <a:pt x="872" y="1929"/>
                    <a:pt x="873" y="1930"/>
                    <a:pt x="874" y="1931"/>
                  </a:cubicBezTo>
                  <a:cubicBezTo>
                    <a:pt x="873" y="1931"/>
                    <a:pt x="873" y="1932"/>
                    <a:pt x="872" y="1932"/>
                  </a:cubicBezTo>
                  <a:cubicBezTo>
                    <a:pt x="871" y="1932"/>
                    <a:pt x="871" y="1931"/>
                    <a:pt x="870" y="1931"/>
                  </a:cubicBezTo>
                  <a:cubicBezTo>
                    <a:pt x="865" y="1926"/>
                    <a:pt x="865" y="1926"/>
                    <a:pt x="865" y="1926"/>
                  </a:cubicBezTo>
                  <a:cubicBezTo>
                    <a:pt x="864" y="1925"/>
                    <a:pt x="864" y="1924"/>
                    <a:pt x="864" y="1924"/>
                  </a:cubicBezTo>
                  <a:cubicBezTo>
                    <a:pt x="864" y="1923"/>
                    <a:pt x="864" y="1922"/>
                    <a:pt x="865" y="1922"/>
                  </a:cubicBezTo>
                  <a:cubicBezTo>
                    <a:pt x="868" y="1918"/>
                    <a:pt x="868" y="1918"/>
                    <a:pt x="868" y="1918"/>
                  </a:cubicBezTo>
                  <a:cubicBezTo>
                    <a:pt x="869" y="1918"/>
                    <a:pt x="870" y="1917"/>
                    <a:pt x="870" y="1917"/>
                  </a:cubicBezTo>
                  <a:cubicBezTo>
                    <a:pt x="871" y="1917"/>
                    <a:pt x="872" y="1918"/>
                    <a:pt x="872" y="1918"/>
                  </a:cubicBezTo>
                  <a:cubicBezTo>
                    <a:pt x="877" y="1924"/>
                    <a:pt x="877" y="1924"/>
                    <a:pt x="877" y="1924"/>
                  </a:cubicBezTo>
                  <a:cubicBezTo>
                    <a:pt x="878" y="1924"/>
                    <a:pt x="878" y="1925"/>
                    <a:pt x="878" y="1925"/>
                  </a:cubicBezTo>
                  <a:cubicBezTo>
                    <a:pt x="878" y="1926"/>
                    <a:pt x="878" y="1927"/>
                    <a:pt x="877" y="1927"/>
                  </a:cubicBezTo>
                  <a:close/>
                  <a:moveTo>
                    <a:pt x="896" y="1946"/>
                  </a:moveTo>
                  <a:cubicBezTo>
                    <a:pt x="892" y="1949"/>
                    <a:pt x="892" y="1949"/>
                    <a:pt x="892" y="1949"/>
                  </a:cubicBezTo>
                  <a:cubicBezTo>
                    <a:pt x="892" y="1950"/>
                    <a:pt x="891" y="1950"/>
                    <a:pt x="890" y="1950"/>
                  </a:cubicBezTo>
                  <a:cubicBezTo>
                    <a:pt x="890" y="1950"/>
                    <a:pt x="889" y="1950"/>
                    <a:pt x="888" y="1949"/>
                  </a:cubicBezTo>
                  <a:cubicBezTo>
                    <a:pt x="883" y="1944"/>
                    <a:pt x="883" y="1944"/>
                    <a:pt x="883" y="1944"/>
                  </a:cubicBezTo>
                  <a:cubicBezTo>
                    <a:pt x="883" y="1944"/>
                    <a:pt x="882" y="1943"/>
                    <a:pt x="882" y="1942"/>
                  </a:cubicBezTo>
                  <a:cubicBezTo>
                    <a:pt x="882" y="1941"/>
                    <a:pt x="883" y="1941"/>
                    <a:pt x="883" y="1940"/>
                  </a:cubicBezTo>
                  <a:cubicBezTo>
                    <a:pt x="884" y="1941"/>
                    <a:pt x="885" y="1942"/>
                    <a:pt x="886" y="1942"/>
                  </a:cubicBezTo>
                  <a:cubicBezTo>
                    <a:pt x="887" y="1942"/>
                    <a:pt x="889" y="1941"/>
                    <a:pt x="889" y="1940"/>
                  </a:cubicBezTo>
                  <a:cubicBezTo>
                    <a:pt x="889" y="1938"/>
                    <a:pt x="888" y="1938"/>
                    <a:pt x="887" y="1937"/>
                  </a:cubicBezTo>
                  <a:cubicBezTo>
                    <a:pt x="887" y="1936"/>
                    <a:pt x="888" y="1936"/>
                    <a:pt x="889" y="1936"/>
                  </a:cubicBezTo>
                  <a:cubicBezTo>
                    <a:pt x="889" y="1936"/>
                    <a:pt x="890" y="1936"/>
                    <a:pt x="890" y="1937"/>
                  </a:cubicBezTo>
                  <a:cubicBezTo>
                    <a:pt x="896" y="1942"/>
                    <a:pt x="896" y="1942"/>
                    <a:pt x="896" y="1942"/>
                  </a:cubicBezTo>
                  <a:cubicBezTo>
                    <a:pt x="896" y="1943"/>
                    <a:pt x="897" y="1943"/>
                    <a:pt x="897" y="1944"/>
                  </a:cubicBezTo>
                  <a:cubicBezTo>
                    <a:pt x="897" y="1945"/>
                    <a:pt x="896" y="1945"/>
                    <a:pt x="896" y="1946"/>
                  </a:cubicBezTo>
                  <a:close/>
                  <a:moveTo>
                    <a:pt x="853" y="866"/>
                  </a:moveTo>
                  <a:cubicBezTo>
                    <a:pt x="852" y="865"/>
                    <a:pt x="850" y="863"/>
                    <a:pt x="849" y="863"/>
                  </a:cubicBezTo>
                  <a:cubicBezTo>
                    <a:pt x="849" y="862"/>
                    <a:pt x="848" y="862"/>
                    <a:pt x="848" y="862"/>
                  </a:cubicBezTo>
                  <a:cubicBezTo>
                    <a:pt x="848" y="862"/>
                    <a:pt x="847" y="862"/>
                    <a:pt x="846" y="862"/>
                  </a:cubicBezTo>
                  <a:cubicBezTo>
                    <a:pt x="845" y="867"/>
                    <a:pt x="845" y="867"/>
                    <a:pt x="845" y="867"/>
                  </a:cubicBezTo>
                  <a:cubicBezTo>
                    <a:pt x="846" y="867"/>
                    <a:pt x="846" y="867"/>
                    <a:pt x="846" y="867"/>
                  </a:cubicBezTo>
                  <a:cubicBezTo>
                    <a:pt x="847" y="867"/>
                    <a:pt x="848" y="868"/>
                    <a:pt x="849" y="868"/>
                  </a:cubicBezTo>
                  <a:cubicBezTo>
                    <a:pt x="861" y="868"/>
                    <a:pt x="861" y="868"/>
                    <a:pt x="861" y="868"/>
                  </a:cubicBezTo>
                  <a:cubicBezTo>
                    <a:pt x="861" y="868"/>
                    <a:pt x="858" y="868"/>
                    <a:pt x="855" y="867"/>
                  </a:cubicBezTo>
                  <a:cubicBezTo>
                    <a:pt x="854" y="867"/>
                    <a:pt x="853" y="866"/>
                    <a:pt x="853" y="866"/>
                  </a:cubicBezTo>
                  <a:close/>
                  <a:moveTo>
                    <a:pt x="841" y="870"/>
                  </a:moveTo>
                  <a:cubicBezTo>
                    <a:pt x="841" y="870"/>
                    <a:pt x="842" y="870"/>
                    <a:pt x="843" y="871"/>
                  </a:cubicBezTo>
                  <a:cubicBezTo>
                    <a:pt x="843" y="871"/>
                    <a:pt x="843" y="871"/>
                    <a:pt x="843" y="871"/>
                  </a:cubicBezTo>
                  <a:cubicBezTo>
                    <a:pt x="843" y="872"/>
                    <a:pt x="843" y="872"/>
                    <a:pt x="843" y="872"/>
                  </a:cubicBezTo>
                  <a:cubicBezTo>
                    <a:pt x="844" y="872"/>
                    <a:pt x="844" y="872"/>
                    <a:pt x="844" y="872"/>
                  </a:cubicBezTo>
                  <a:cubicBezTo>
                    <a:pt x="844" y="873"/>
                    <a:pt x="844" y="873"/>
                    <a:pt x="844" y="873"/>
                  </a:cubicBezTo>
                  <a:cubicBezTo>
                    <a:pt x="846" y="873"/>
                    <a:pt x="846" y="873"/>
                    <a:pt x="846" y="873"/>
                  </a:cubicBezTo>
                  <a:cubicBezTo>
                    <a:pt x="847" y="873"/>
                    <a:pt x="848" y="873"/>
                    <a:pt x="849" y="872"/>
                  </a:cubicBezTo>
                  <a:cubicBezTo>
                    <a:pt x="862" y="872"/>
                    <a:pt x="862" y="872"/>
                    <a:pt x="862" y="872"/>
                  </a:cubicBezTo>
                  <a:cubicBezTo>
                    <a:pt x="863" y="872"/>
                    <a:pt x="864" y="872"/>
                    <a:pt x="864" y="872"/>
                  </a:cubicBezTo>
                  <a:cubicBezTo>
                    <a:pt x="866" y="871"/>
                    <a:pt x="867" y="871"/>
                    <a:pt x="867" y="870"/>
                  </a:cubicBezTo>
                  <a:cubicBezTo>
                    <a:pt x="867" y="870"/>
                    <a:pt x="866" y="869"/>
                    <a:pt x="864" y="869"/>
                  </a:cubicBezTo>
                  <a:cubicBezTo>
                    <a:pt x="864" y="869"/>
                    <a:pt x="863" y="868"/>
                    <a:pt x="862" y="868"/>
                  </a:cubicBezTo>
                  <a:cubicBezTo>
                    <a:pt x="849" y="868"/>
                    <a:pt x="849" y="868"/>
                    <a:pt x="849" y="868"/>
                  </a:cubicBezTo>
                  <a:cubicBezTo>
                    <a:pt x="848" y="868"/>
                    <a:pt x="847" y="867"/>
                    <a:pt x="846" y="867"/>
                  </a:cubicBezTo>
                  <a:cubicBezTo>
                    <a:pt x="844" y="867"/>
                    <a:pt x="844" y="867"/>
                    <a:pt x="844" y="867"/>
                  </a:cubicBezTo>
                  <a:cubicBezTo>
                    <a:pt x="844" y="868"/>
                    <a:pt x="844" y="868"/>
                    <a:pt x="844" y="868"/>
                  </a:cubicBezTo>
                  <a:cubicBezTo>
                    <a:pt x="843" y="868"/>
                    <a:pt x="843" y="868"/>
                    <a:pt x="843" y="868"/>
                  </a:cubicBezTo>
                  <a:cubicBezTo>
                    <a:pt x="843" y="868"/>
                    <a:pt x="843" y="869"/>
                    <a:pt x="843" y="869"/>
                  </a:cubicBezTo>
                  <a:cubicBezTo>
                    <a:pt x="843" y="869"/>
                    <a:pt x="843" y="870"/>
                    <a:pt x="843" y="870"/>
                  </a:cubicBezTo>
                  <a:cubicBezTo>
                    <a:pt x="842" y="870"/>
                    <a:pt x="841" y="870"/>
                    <a:pt x="841" y="870"/>
                  </a:cubicBezTo>
                  <a:close/>
                  <a:moveTo>
                    <a:pt x="862" y="869"/>
                  </a:moveTo>
                  <a:cubicBezTo>
                    <a:pt x="863" y="869"/>
                    <a:pt x="863" y="869"/>
                    <a:pt x="863" y="869"/>
                  </a:cubicBezTo>
                  <a:cubicBezTo>
                    <a:pt x="863" y="869"/>
                    <a:pt x="864" y="870"/>
                    <a:pt x="864" y="870"/>
                  </a:cubicBezTo>
                  <a:cubicBezTo>
                    <a:pt x="864" y="871"/>
                    <a:pt x="863" y="871"/>
                    <a:pt x="863" y="872"/>
                  </a:cubicBezTo>
                  <a:cubicBezTo>
                    <a:pt x="862" y="871"/>
                    <a:pt x="862" y="871"/>
                    <a:pt x="862" y="871"/>
                  </a:cubicBezTo>
                  <a:cubicBezTo>
                    <a:pt x="862" y="871"/>
                    <a:pt x="863" y="871"/>
                    <a:pt x="863" y="870"/>
                  </a:cubicBezTo>
                  <a:cubicBezTo>
                    <a:pt x="863" y="870"/>
                    <a:pt x="862" y="869"/>
                    <a:pt x="862" y="869"/>
                  </a:cubicBezTo>
                  <a:close/>
                  <a:moveTo>
                    <a:pt x="853" y="874"/>
                  </a:moveTo>
                  <a:cubicBezTo>
                    <a:pt x="853" y="874"/>
                    <a:pt x="854" y="873"/>
                    <a:pt x="855" y="873"/>
                  </a:cubicBezTo>
                  <a:cubicBezTo>
                    <a:pt x="858" y="873"/>
                    <a:pt x="861" y="872"/>
                    <a:pt x="861" y="872"/>
                  </a:cubicBezTo>
                  <a:cubicBezTo>
                    <a:pt x="849" y="872"/>
                    <a:pt x="849" y="872"/>
                    <a:pt x="849" y="872"/>
                  </a:cubicBezTo>
                  <a:cubicBezTo>
                    <a:pt x="848" y="873"/>
                    <a:pt x="847" y="873"/>
                    <a:pt x="846" y="873"/>
                  </a:cubicBezTo>
                  <a:cubicBezTo>
                    <a:pt x="845" y="873"/>
                    <a:pt x="845" y="873"/>
                    <a:pt x="845" y="873"/>
                  </a:cubicBezTo>
                  <a:cubicBezTo>
                    <a:pt x="846" y="878"/>
                    <a:pt x="846" y="878"/>
                    <a:pt x="846" y="878"/>
                  </a:cubicBezTo>
                  <a:cubicBezTo>
                    <a:pt x="847" y="878"/>
                    <a:pt x="848" y="878"/>
                    <a:pt x="848" y="878"/>
                  </a:cubicBezTo>
                  <a:cubicBezTo>
                    <a:pt x="848" y="878"/>
                    <a:pt x="849" y="878"/>
                    <a:pt x="849" y="878"/>
                  </a:cubicBezTo>
                  <a:cubicBezTo>
                    <a:pt x="850" y="877"/>
                    <a:pt x="852" y="875"/>
                    <a:pt x="853" y="874"/>
                  </a:cubicBezTo>
                  <a:close/>
                  <a:moveTo>
                    <a:pt x="714" y="1058"/>
                  </a:moveTo>
                  <a:cubicBezTo>
                    <a:pt x="714" y="1057"/>
                    <a:pt x="714" y="1057"/>
                    <a:pt x="712" y="1057"/>
                  </a:cubicBezTo>
                  <a:cubicBezTo>
                    <a:pt x="705" y="1057"/>
                    <a:pt x="705" y="1057"/>
                    <a:pt x="705" y="1057"/>
                  </a:cubicBezTo>
                  <a:cubicBezTo>
                    <a:pt x="704" y="1057"/>
                    <a:pt x="704" y="1057"/>
                    <a:pt x="704" y="1058"/>
                  </a:cubicBezTo>
                  <a:cubicBezTo>
                    <a:pt x="703" y="1058"/>
                    <a:pt x="703" y="1060"/>
                    <a:pt x="702" y="1061"/>
                  </a:cubicBezTo>
                  <a:cubicBezTo>
                    <a:pt x="697" y="1061"/>
                    <a:pt x="697" y="1061"/>
                    <a:pt x="697" y="1061"/>
                  </a:cubicBezTo>
                  <a:cubicBezTo>
                    <a:pt x="694" y="1061"/>
                    <a:pt x="694" y="1063"/>
                    <a:pt x="694" y="1065"/>
                  </a:cubicBezTo>
                  <a:cubicBezTo>
                    <a:pt x="694" y="1067"/>
                    <a:pt x="693" y="1074"/>
                    <a:pt x="693" y="1074"/>
                  </a:cubicBezTo>
                  <a:cubicBezTo>
                    <a:pt x="708" y="1074"/>
                    <a:pt x="708" y="1074"/>
                    <a:pt x="708" y="1074"/>
                  </a:cubicBezTo>
                  <a:cubicBezTo>
                    <a:pt x="708" y="1071"/>
                    <a:pt x="708" y="1071"/>
                    <a:pt x="708" y="1071"/>
                  </a:cubicBezTo>
                  <a:cubicBezTo>
                    <a:pt x="710" y="1071"/>
                    <a:pt x="710" y="1071"/>
                    <a:pt x="710" y="1071"/>
                  </a:cubicBezTo>
                  <a:cubicBezTo>
                    <a:pt x="710" y="1074"/>
                    <a:pt x="710" y="1074"/>
                    <a:pt x="710" y="1074"/>
                  </a:cubicBezTo>
                  <a:cubicBezTo>
                    <a:pt x="725" y="1074"/>
                    <a:pt x="725" y="1074"/>
                    <a:pt x="725" y="1074"/>
                  </a:cubicBezTo>
                  <a:cubicBezTo>
                    <a:pt x="725" y="1074"/>
                    <a:pt x="724" y="1067"/>
                    <a:pt x="724" y="1065"/>
                  </a:cubicBezTo>
                  <a:cubicBezTo>
                    <a:pt x="724" y="1063"/>
                    <a:pt x="723" y="1061"/>
                    <a:pt x="721" y="1061"/>
                  </a:cubicBezTo>
                  <a:cubicBezTo>
                    <a:pt x="716" y="1061"/>
                    <a:pt x="716" y="1061"/>
                    <a:pt x="716" y="1061"/>
                  </a:cubicBezTo>
                  <a:cubicBezTo>
                    <a:pt x="715" y="1060"/>
                    <a:pt x="714" y="1058"/>
                    <a:pt x="714" y="1058"/>
                  </a:cubicBezTo>
                  <a:close/>
                  <a:moveTo>
                    <a:pt x="704" y="1061"/>
                  </a:moveTo>
                  <a:cubicBezTo>
                    <a:pt x="705" y="1061"/>
                    <a:pt x="705" y="1060"/>
                    <a:pt x="705" y="1060"/>
                  </a:cubicBezTo>
                  <a:cubicBezTo>
                    <a:pt x="706" y="1059"/>
                    <a:pt x="706" y="1059"/>
                    <a:pt x="707" y="1059"/>
                  </a:cubicBezTo>
                  <a:cubicBezTo>
                    <a:pt x="711" y="1059"/>
                    <a:pt x="711" y="1059"/>
                    <a:pt x="711" y="1059"/>
                  </a:cubicBezTo>
                  <a:cubicBezTo>
                    <a:pt x="712" y="1059"/>
                    <a:pt x="712" y="1059"/>
                    <a:pt x="713" y="1060"/>
                  </a:cubicBezTo>
                  <a:cubicBezTo>
                    <a:pt x="713" y="1060"/>
                    <a:pt x="713" y="1061"/>
                    <a:pt x="714" y="1061"/>
                  </a:cubicBezTo>
                  <a:lnTo>
                    <a:pt x="704" y="1061"/>
                  </a:lnTo>
                  <a:close/>
                  <a:moveTo>
                    <a:pt x="694" y="1075"/>
                  </a:moveTo>
                  <a:cubicBezTo>
                    <a:pt x="694" y="1075"/>
                    <a:pt x="694" y="1078"/>
                    <a:pt x="694" y="1081"/>
                  </a:cubicBezTo>
                  <a:cubicBezTo>
                    <a:pt x="694" y="1082"/>
                    <a:pt x="695" y="1083"/>
                    <a:pt x="697" y="1083"/>
                  </a:cubicBezTo>
                  <a:cubicBezTo>
                    <a:pt x="721" y="1083"/>
                    <a:pt x="721" y="1083"/>
                    <a:pt x="721" y="1083"/>
                  </a:cubicBezTo>
                  <a:cubicBezTo>
                    <a:pt x="723" y="1083"/>
                    <a:pt x="723" y="1082"/>
                    <a:pt x="723" y="1081"/>
                  </a:cubicBezTo>
                  <a:cubicBezTo>
                    <a:pt x="724" y="1078"/>
                    <a:pt x="724" y="1075"/>
                    <a:pt x="724" y="1075"/>
                  </a:cubicBezTo>
                  <a:cubicBezTo>
                    <a:pt x="710" y="1075"/>
                    <a:pt x="710" y="1075"/>
                    <a:pt x="710" y="1075"/>
                  </a:cubicBezTo>
                  <a:cubicBezTo>
                    <a:pt x="710" y="1079"/>
                    <a:pt x="710" y="1079"/>
                    <a:pt x="710" y="1079"/>
                  </a:cubicBezTo>
                  <a:cubicBezTo>
                    <a:pt x="708" y="1079"/>
                    <a:pt x="708" y="1079"/>
                    <a:pt x="708" y="1079"/>
                  </a:cubicBezTo>
                  <a:cubicBezTo>
                    <a:pt x="708" y="1075"/>
                    <a:pt x="708" y="1075"/>
                    <a:pt x="708" y="1075"/>
                  </a:cubicBezTo>
                  <a:lnTo>
                    <a:pt x="694" y="1075"/>
                  </a:lnTo>
                  <a:close/>
                  <a:moveTo>
                    <a:pt x="915" y="1568"/>
                  </a:moveTo>
                  <a:cubicBezTo>
                    <a:pt x="919" y="1568"/>
                    <a:pt x="922" y="1565"/>
                    <a:pt x="922" y="1565"/>
                  </a:cubicBezTo>
                  <a:cubicBezTo>
                    <a:pt x="924" y="1551"/>
                    <a:pt x="924" y="1551"/>
                    <a:pt x="924" y="1551"/>
                  </a:cubicBezTo>
                  <a:cubicBezTo>
                    <a:pt x="922" y="1552"/>
                    <a:pt x="918" y="1553"/>
                    <a:pt x="915" y="1553"/>
                  </a:cubicBezTo>
                  <a:cubicBezTo>
                    <a:pt x="911" y="1553"/>
                    <a:pt x="908" y="1552"/>
                    <a:pt x="905" y="1551"/>
                  </a:cubicBezTo>
                  <a:cubicBezTo>
                    <a:pt x="907" y="1565"/>
                    <a:pt x="907" y="1565"/>
                    <a:pt x="907" y="1565"/>
                  </a:cubicBezTo>
                  <a:cubicBezTo>
                    <a:pt x="907" y="1565"/>
                    <a:pt x="910" y="1568"/>
                    <a:pt x="915" y="1568"/>
                  </a:cubicBezTo>
                  <a:close/>
                  <a:moveTo>
                    <a:pt x="915" y="1550"/>
                  </a:moveTo>
                  <a:cubicBezTo>
                    <a:pt x="921" y="1550"/>
                    <a:pt x="925" y="1549"/>
                    <a:pt x="925" y="1547"/>
                  </a:cubicBezTo>
                  <a:cubicBezTo>
                    <a:pt x="925" y="1546"/>
                    <a:pt x="925" y="1546"/>
                    <a:pt x="925" y="1546"/>
                  </a:cubicBezTo>
                  <a:cubicBezTo>
                    <a:pt x="925" y="1545"/>
                    <a:pt x="923" y="1543"/>
                    <a:pt x="919" y="1543"/>
                  </a:cubicBezTo>
                  <a:cubicBezTo>
                    <a:pt x="918" y="1541"/>
                    <a:pt x="918" y="1541"/>
                    <a:pt x="918" y="1541"/>
                  </a:cubicBezTo>
                  <a:cubicBezTo>
                    <a:pt x="917" y="1541"/>
                    <a:pt x="917" y="1541"/>
                    <a:pt x="916" y="1541"/>
                  </a:cubicBezTo>
                  <a:cubicBezTo>
                    <a:pt x="913" y="1541"/>
                    <a:pt x="913" y="1541"/>
                    <a:pt x="913" y="1541"/>
                  </a:cubicBezTo>
                  <a:cubicBezTo>
                    <a:pt x="912" y="1541"/>
                    <a:pt x="912" y="1541"/>
                    <a:pt x="911" y="1541"/>
                  </a:cubicBezTo>
                  <a:cubicBezTo>
                    <a:pt x="910" y="1543"/>
                    <a:pt x="910" y="1543"/>
                    <a:pt x="910" y="1543"/>
                  </a:cubicBezTo>
                  <a:cubicBezTo>
                    <a:pt x="907" y="1543"/>
                    <a:pt x="904" y="1545"/>
                    <a:pt x="904" y="1546"/>
                  </a:cubicBezTo>
                  <a:cubicBezTo>
                    <a:pt x="904" y="1547"/>
                    <a:pt x="904" y="1547"/>
                    <a:pt x="904" y="1547"/>
                  </a:cubicBezTo>
                  <a:cubicBezTo>
                    <a:pt x="904" y="1549"/>
                    <a:pt x="909" y="1550"/>
                    <a:pt x="915" y="1550"/>
                  </a:cubicBezTo>
                  <a:close/>
                  <a:moveTo>
                    <a:pt x="912" y="1542"/>
                  </a:moveTo>
                  <a:cubicBezTo>
                    <a:pt x="913" y="1542"/>
                    <a:pt x="913" y="1542"/>
                    <a:pt x="913" y="1542"/>
                  </a:cubicBezTo>
                  <a:cubicBezTo>
                    <a:pt x="916" y="1542"/>
                    <a:pt x="916" y="1542"/>
                    <a:pt x="916" y="1542"/>
                  </a:cubicBezTo>
                  <a:cubicBezTo>
                    <a:pt x="916" y="1542"/>
                    <a:pt x="917" y="1542"/>
                    <a:pt x="917" y="1542"/>
                  </a:cubicBezTo>
                  <a:cubicBezTo>
                    <a:pt x="917" y="1543"/>
                    <a:pt x="920" y="1546"/>
                    <a:pt x="920" y="1546"/>
                  </a:cubicBezTo>
                  <a:cubicBezTo>
                    <a:pt x="918" y="1546"/>
                    <a:pt x="918" y="1546"/>
                    <a:pt x="918" y="1546"/>
                  </a:cubicBezTo>
                  <a:cubicBezTo>
                    <a:pt x="916" y="1544"/>
                    <a:pt x="916" y="1544"/>
                    <a:pt x="916" y="1544"/>
                  </a:cubicBezTo>
                  <a:cubicBezTo>
                    <a:pt x="914" y="1544"/>
                    <a:pt x="914" y="1544"/>
                    <a:pt x="914" y="1544"/>
                  </a:cubicBezTo>
                  <a:cubicBezTo>
                    <a:pt x="912" y="1546"/>
                    <a:pt x="912" y="1546"/>
                    <a:pt x="912" y="1546"/>
                  </a:cubicBezTo>
                  <a:cubicBezTo>
                    <a:pt x="909" y="1546"/>
                    <a:pt x="909" y="1546"/>
                    <a:pt x="909" y="1546"/>
                  </a:cubicBezTo>
                  <a:cubicBezTo>
                    <a:pt x="909" y="1546"/>
                    <a:pt x="912" y="1543"/>
                    <a:pt x="912" y="1542"/>
                  </a:cubicBezTo>
                  <a:close/>
                  <a:moveTo>
                    <a:pt x="818" y="1983"/>
                  </a:moveTo>
                  <a:cubicBezTo>
                    <a:pt x="814" y="1985"/>
                    <a:pt x="812" y="1987"/>
                    <a:pt x="812" y="1989"/>
                  </a:cubicBezTo>
                  <a:cubicBezTo>
                    <a:pt x="812" y="1994"/>
                    <a:pt x="824" y="1999"/>
                    <a:pt x="839" y="1999"/>
                  </a:cubicBezTo>
                  <a:cubicBezTo>
                    <a:pt x="854" y="1999"/>
                    <a:pt x="866" y="1994"/>
                    <a:pt x="866" y="1989"/>
                  </a:cubicBezTo>
                  <a:cubicBezTo>
                    <a:pt x="866" y="1987"/>
                    <a:pt x="865" y="1986"/>
                    <a:pt x="863" y="1984"/>
                  </a:cubicBezTo>
                  <a:cubicBezTo>
                    <a:pt x="864" y="1985"/>
                    <a:pt x="865" y="1986"/>
                    <a:pt x="865" y="1988"/>
                  </a:cubicBezTo>
                  <a:cubicBezTo>
                    <a:pt x="865" y="1993"/>
                    <a:pt x="853" y="1997"/>
                    <a:pt x="840" y="1997"/>
                  </a:cubicBezTo>
                  <a:cubicBezTo>
                    <a:pt x="826" y="1997"/>
                    <a:pt x="814" y="1993"/>
                    <a:pt x="814" y="1988"/>
                  </a:cubicBezTo>
                  <a:cubicBezTo>
                    <a:pt x="814" y="1986"/>
                    <a:pt x="816" y="1985"/>
                    <a:pt x="818" y="1983"/>
                  </a:cubicBezTo>
                  <a:close/>
                  <a:moveTo>
                    <a:pt x="872" y="1951"/>
                  </a:moveTo>
                  <a:cubicBezTo>
                    <a:pt x="871" y="1946"/>
                    <a:pt x="864" y="1943"/>
                    <a:pt x="854" y="1941"/>
                  </a:cubicBezTo>
                  <a:cubicBezTo>
                    <a:pt x="863" y="1943"/>
                    <a:pt x="868" y="1946"/>
                    <a:pt x="868" y="1950"/>
                  </a:cubicBezTo>
                  <a:cubicBezTo>
                    <a:pt x="868" y="1951"/>
                    <a:pt x="867" y="1953"/>
                    <a:pt x="866" y="1954"/>
                  </a:cubicBezTo>
                  <a:cubicBezTo>
                    <a:pt x="865" y="1950"/>
                    <a:pt x="854" y="1947"/>
                    <a:pt x="839" y="1947"/>
                  </a:cubicBezTo>
                  <a:cubicBezTo>
                    <a:pt x="825" y="1947"/>
                    <a:pt x="813" y="1950"/>
                    <a:pt x="813" y="1954"/>
                  </a:cubicBezTo>
                  <a:cubicBezTo>
                    <a:pt x="811" y="1953"/>
                    <a:pt x="810" y="1951"/>
                    <a:pt x="810" y="1950"/>
                  </a:cubicBezTo>
                  <a:cubicBezTo>
                    <a:pt x="810" y="1946"/>
                    <a:pt x="816" y="1943"/>
                    <a:pt x="824" y="1941"/>
                  </a:cubicBezTo>
                  <a:cubicBezTo>
                    <a:pt x="814" y="1943"/>
                    <a:pt x="807" y="1946"/>
                    <a:pt x="807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1"/>
                    <a:pt x="806" y="1951"/>
                    <a:pt x="806" y="1951"/>
                  </a:cubicBezTo>
                  <a:cubicBezTo>
                    <a:pt x="806" y="1952"/>
                    <a:pt x="806" y="1952"/>
                    <a:pt x="806" y="1952"/>
                  </a:cubicBezTo>
                  <a:cubicBezTo>
                    <a:pt x="804" y="1947"/>
                    <a:pt x="798" y="1945"/>
                    <a:pt x="795" y="1947"/>
                  </a:cubicBezTo>
                  <a:cubicBezTo>
                    <a:pt x="791" y="1948"/>
                    <a:pt x="788" y="1954"/>
                    <a:pt x="791" y="1959"/>
                  </a:cubicBezTo>
                  <a:cubicBezTo>
                    <a:pt x="794" y="1964"/>
                    <a:pt x="799" y="1966"/>
                    <a:pt x="800" y="1966"/>
                  </a:cubicBezTo>
                  <a:cubicBezTo>
                    <a:pt x="802" y="1967"/>
                    <a:pt x="804" y="1967"/>
                    <a:pt x="805" y="1968"/>
                  </a:cubicBezTo>
                  <a:cubicBezTo>
                    <a:pt x="805" y="1970"/>
                    <a:pt x="804" y="1970"/>
                    <a:pt x="804" y="1970"/>
                  </a:cubicBezTo>
                  <a:cubicBezTo>
                    <a:pt x="806" y="1972"/>
                    <a:pt x="808" y="1970"/>
                    <a:pt x="807" y="1967"/>
                  </a:cubicBezTo>
                  <a:cubicBezTo>
                    <a:pt x="805" y="1964"/>
                    <a:pt x="800" y="1963"/>
                    <a:pt x="796" y="1961"/>
                  </a:cubicBezTo>
                  <a:cubicBezTo>
                    <a:pt x="793" y="1958"/>
                    <a:pt x="794" y="1951"/>
                    <a:pt x="798" y="1951"/>
                  </a:cubicBezTo>
                  <a:cubicBezTo>
                    <a:pt x="802" y="1950"/>
                    <a:pt x="805" y="1954"/>
                    <a:pt x="806" y="1958"/>
                  </a:cubicBezTo>
                  <a:cubicBezTo>
                    <a:pt x="807" y="1960"/>
                    <a:pt x="808" y="1962"/>
                    <a:pt x="808" y="1964"/>
                  </a:cubicBezTo>
                  <a:cubicBezTo>
                    <a:pt x="813" y="1980"/>
                    <a:pt x="825" y="1991"/>
                    <a:pt x="839" y="1991"/>
                  </a:cubicBezTo>
                  <a:cubicBezTo>
                    <a:pt x="857" y="1991"/>
                    <a:pt x="872" y="1974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ubicBezTo>
                    <a:pt x="872" y="1951"/>
                    <a:pt x="872" y="1951"/>
                    <a:pt x="872" y="1951"/>
                  </a:cubicBezTo>
                  <a:close/>
                  <a:moveTo>
                    <a:pt x="839" y="1986"/>
                  </a:moveTo>
                  <a:cubicBezTo>
                    <a:pt x="828" y="1986"/>
                    <a:pt x="817" y="1979"/>
                    <a:pt x="812" y="1969"/>
                  </a:cubicBezTo>
                  <a:cubicBezTo>
                    <a:pt x="809" y="1965"/>
                    <a:pt x="810" y="1960"/>
                    <a:pt x="808" y="1954"/>
                  </a:cubicBezTo>
                  <a:cubicBezTo>
                    <a:pt x="812" y="1959"/>
                    <a:pt x="824" y="1963"/>
                    <a:pt x="839" y="1963"/>
                  </a:cubicBezTo>
                  <a:cubicBezTo>
                    <a:pt x="855" y="1963"/>
                    <a:pt x="869" y="1959"/>
                    <a:pt x="871" y="1953"/>
                  </a:cubicBezTo>
                  <a:cubicBezTo>
                    <a:pt x="870" y="1972"/>
                    <a:pt x="856" y="1986"/>
                    <a:pt x="839" y="1986"/>
                  </a:cubicBezTo>
                  <a:close/>
                  <a:moveTo>
                    <a:pt x="874" y="1992"/>
                  </a:moveTo>
                  <a:cubicBezTo>
                    <a:pt x="874" y="1991"/>
                    <a:pt x="873" y="1989"/>
                    <a:pt x="871" y="1988"/>
                  </a:cubicBezTo>
                  <a:cubicBezTo>
                    <a:pt x="872" y="1989"/>
                    <a:pt x="872" y="1990"/>
                    <a:pt x="872" y="1991"/>
                  </a:cubicBezTo>
                  <a:cubicBezTo>
                    <a:pt x="872" y="1998"/>
                    <a:pt x="857" y="2004"/>
                    <a:pt x="838" y="2004"/>
                  </a:cubicBezTo>
                  <a:cubicBezTo>
                    <a:pt x="819" y="2004"/>
                    <a:pt x="804" y="1998"/>
                    <a:pt x="804" y="1991"/>
                  </a:cubicBezTo>
                  <a:cubicBezTo>
                    <a:pt x="804" y="1988"/>
                    <a:pt x="806" y="1986"/>
                    <a:pt x="810" y="1984"/>
                  </a:cubicBezTo>
                  <a:cubicBezTo>
                    <a:pt x="805" y="1986"/>
                    <a:pt x="801" y="1989"/>
                    <a:pt x="801" y="1992"/>
                  </a:cubicBezTo>
                  <a:cubicBezTo>
                    <a:pt x="801" y="2000"/>
                    <a:pt x="817" y="2006"/>
                    <a:pt x="837" y="2006"/>
                  </a:cubicBezTo>
                  <a:cubicBezTo>
                    <a:pt x="857" y="2006"/>
                    <a:pt x="874" y="2000"/>
                    <a:pt x="874" y="1992"/>
                  </a:cubicBezTo>
                  <a:close/>
                  <a:moveTo>
                    <a:pt x="828" y="1921"/>
                  </a:moveTo>
                  <a:cubicBezTo>
                    <a:pt x="828" y="1925"/>
                    <a:pt x="830" y="1929"/>
                    <a:pt x="831" y="1930"/>
                  </a:cubicBezTo>
                  <a:cubicBezTo>
                    <a:pt x="832" y="1931"/>
                    <a:pt x="834" y="1933"/>
                    <a:pt x="835" y="1936"/>
                  </a:cubicBezTo>
                  <a:cubicBezTo>
                    <a:pt x="836" y="1940"/>
                    <a:pt x="833" y="1942"/>
                    <a:pt x="833" y="1942"/>
                  </a:cubicBezTo>
                  <a:cubicBezTo>
                    <a:pt x="834" y="1942"/>
                    <a:pt x="837" y="1942"/>
                    <a:pt x="838" y="1939"/>
                  </a:cubicBezTo>
                  <a:cubicBezTo>
                    <a:pt x="839" y="1936"/>
                    <a:pt x="838" y="1932"/>
                    <a:pt x="837" y="1929"/>
                  </a:cubicBezTo>
                  <a:cubicBezTo>
                    <a:pt x="835" y="1927"/>
                    <a:pt x="833" y="1926"/>
                    <a:pt x="832" y="1923"/>
                  </a:cubicBezTo>
                  <a:cubicBezTo>
                    <a:pt x="831" y="1920"/>
                    <a:pt x="835" y="1915"/>
                    <a:pt x="835" y="1915"/>
                  </a:cubicBezTo>
                  <a:cubicBezTo>
                    <a:pt x="833" y="1915"/>
                    <a:pt x="829" y="1917"/>
                    <a:pt x="828" y="1921"/>
                  </a:cubicBezTo>
                  <a:close/>
                  <a:moveTo>
                    <a:pt x="837" y="1914"/>
                  </a:moveTo>
                  <a:cubicBezTo>
                    <a:pt x="836" y="1918"/>
                    <a:pt x="838" y="1921"/>
                    <a:pt x="839" y="1922"/>
                  </a:cubicBezTo>
                  <a:cubicBezTo>
                    <a:pt x="840" y="1924"/>
                    <a:pt x="843" y="1927"/>
                    <a:pt x="843" y="1930"/>
                  </a:cubicBezTo>
                  <a:cubicBezTo>
                    <a:pt x="844" y="1934"/>
                    <a:pt x="841" y="1936"/>
                    <a:pt x="841" y="1936"/>
                  </a:cubicBezTo>
                  <a:cubicBezTo>
                    <a:pt x="841" y="1936"/>
                    <a:pt x="843" y="1936"/>
                    <a:pt x="845" y="1934"/>
                  </a:cubicBezTo>
                  <a:cubicBezTo>
                    <a:pt x="846" y="1931"/>
                    <a:pt x="845" y="1927"/>
                    <a:pt x="844" y="1924"/>
                  </a:cubicBezTo>
                  <a:cubicBezTo>
                    <a:pt x="842" y="1922"/>
                    <a:pt x="840" y="1920"/>
                    <a:pt x="839" y="1917"/>
                  </a:cubicBezTo>
                  <a:cubicBezTo>
                    <a:pt x="838" y="1913"/>
                    <a:pt x="842" y="1909"/>
                    <a:pt x="842" y="1909"/>
                  </a:cubicBezTo>
                  <a:cubicBezTo>
                    <a:pt x="842" y="1909"/>
                    <a:pt x="838" y="1911"/>
                    <a:pt x="837" y="1914"/>
                  </a:cubicBezTo>
                  <a:close/>
                  <a:moveTo>
                    <a:pt x="794" y="1825"/>
                  </a:moveTo>
                  <a:cubicBezTo>
                    <a:pt x="794" y="1811"/>
                    <a:pt x="782" y="1800"/>
                    <a:pt x="768" y="1800"/>
                  </a:cubicBezTo>
                  <a:cubicBezTo>
                    <a:pt x="754" y="1800"/>
                    <a:pt x="742" y="1811"/>
                    <a:pt x="742" y="1825"/>
                  </a:cubicBezTo>
                  <a:cubicBezTo>
                    <a:pt x="742" y="1840"/>
                    <a:pt x="754" y="1851"/>
                    <a:pt x="768" y="1851"/>
                  </a:cubicBezTo>
                  <a:cubicBezTo>
                    <a:pt x="782" y="1851"/>
                    <a:pt x="794" y="1840"/>
                    <a:pt x="794" y="1825"/>
                  </a:cubicBezTo>
                  <a:close/>
                  <a:moveTo>
                    <a:pt x="768" y="1844"/>
                  </a:moveTo>
                  <a:cubicBezTo>
                    <a:pt x="758" y="1844"/>
                    <a:pt x="750" y="1835"/>
                    <a:pt x="750" y="1825"/>
                  </a:cubicBezTo>
                  <a:cubicBezTo>
                    <a:pt x="750" y="1815"/>
                    <a:pt x="758" y="1807"/>
                    <a:pt x="768" y="1807"/>
                  </a:cubicBezTo>
                  <a:cubicBezTo>
                    <a:pt x="778" y="1807"/>
                    <a:pt x="786" y="1815"/>
                    <a:pt x="786" y="1825"/>
                  </a:cubicBezTo>
                  <a:cubicBezTo>
                    <a:pt x="786" y="1835"/>
                    <a:pt x="778" y="1844"/>
                    <a:pt x="768" y="1844"/>
                  </a:cubicBezTo>
                  <a:close/>
                  <a:moveTo>
                    <a:pt x="771" y="1813"/>
                  </a:moveTo>
                  <a:cubicBezTo>
                    <a:pt x="769" y="1813"/>
                    <a:pt x="769" y="1813"/>
                    <a:pt x="769" y="1813"/>
                  </a:cubicBezTo>
                  <a:cubicBezTo>
                    <a:pt x="769" y="1813"/>
                    <a:pt x="768" y="1813"/>
                    <a:pt x="768" y="1814"/>
                  </a:cubicBezTo>
                  <a:cubicBezTo>
                    <a:pt x="768" y="1825"/>
                    <a:pt x="768" y="1825"/>
                    <a:pt x="768" y="1825"/>
                  </a:cubicBezTo>
                  <a:cubicBezTo>
                    <a:pt x="761" y="1825"/>
                    <a:pt x="761" y="1825"/>
                    <a:pt x="761" y="1825"/>
                  </a:cubicBezTo>
                  <a:cubicBezTo>
                    <a:pt x="760" y="1825"/>
                    <a:pt x="760" y="1826"/>
                    <a:pt x="760" y="1826"/>
                  </a:cubicBezTo>
                  <a:cubicBezTo>
                    <a:pt x="760" y="1829"/>
                    <a:pt x="760" y="1829"/>
                    <a:pt x="760" y="1829"/>
                  </a:cubicBezTo>
                  <a:cubicBezTo>
                    <a:pt x="760" y="1829"/>
                    <a:pt x="760" y="1830"/>
                    <a:pt x="761" y="1830"/>
                  </a:cubicBezTo>
                  <a:cubicBezTo>
                    <a:pt x="771" y="1830"/>
                    <a:pt x="771" y="1830"/>
                    <a:pt x="771" y="1830"/>
                  </a:cubicBezTo>
                  <a:cubicBezTo>
                    <a:pt x="772" y="1830"/>
                    <a:pt x="772" y="1829"/>
                    <a:pt x="772" y="1829"/>
                  </a:cubicBezTo>
                  <a:cubicBezTo>
                    <a:pt x="772" y="1814"/>
                    <a:pt x="772" y="1814"/>
                    <a:pt x="772" y="1814"/>
                  </a:cubicBezTo>
                  <a:cubicBezTo>
                    <a:pt x="772" y="1813"/>
                    <a:pt x="772" y="1813"/>
                    <a:pt x="771" y="1813"/>
                  </a:cubicBezTo>
                  <a:close/>
                  <a:moveTo>
                    <a:pt x="932" y="1423"/>
                  </a:moveTo>
                  <a:cubicBezTo>
                    <a:pt x="933" y="1423"/>
                    <a:pt x="933" y="1423"/>
                    <a:pt x="933" y="1422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33" y="1415"/>
                    <a:pt x="933" y="1415"/>
                    <a:pt x="933" y="1415"/>
                  </a:cubicBezTo>
                  <a:cubicBezTo>
                    <a:pt x="925" y="1408"/>
                    <a:pt x="925" y="1408"/>
                    <a:pt x="925" y="1408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15"/>
                    <a:pt x="917" y="1415"/>
                    <a:pt x="917" y="1415"/>
                  </a:cubicBezTo>
                  <a:cubicBezTo>
                    <a:pt x="917" y="1422"/>
                    <a:pt x="917" y="1422"/>
                    <a:pt x="917" y="1422"/>
                  </a:cubicBezTo>
                  <a:cubicBezTo>
                    <a:pt x="917" y="1423"/>
                    <a:pt x="917" y="1423"/>
                    <a:pt x="918" y="1423"/>
                  </a:cubicBezTo>
                  <a:cubicBezTo>
                    <a:pt x="923" y="1423"/>
                    <a:pt x="923" y="1423"/>
                    <a:pt x="923" y="1423"/>
                  </a:cubicBezTo>
                  <a:cubicBezTo>
                    <a:pt x="923" y="1418"/>
                    <a:pt x="923" y="1418"/>
                    <a:pt x="923" y="1418"/>
                  </a:cubicBezTo>
                  <a:cubicBezTo>
                    <a:pt x="927" y="1418"/>
                    <a:pt x="927" y="1418"/>
                    <a:pt x="927" y="1418"/>
                  </a:cubicBezTo>
                  <a:cubicBezTo>
                    <a:pt x="927" y="1423"/>
                    <a:pt x="927" y="1423"/>
                    <a:pt x="927" y="1423"/>
                  </a:cubicBezTo>
                  <a:lnTo>
                    <a:pt x="932" y="1423"/>
                  </a:lnTo>
                  <a:close/>
                  <a:moveTo>
                    <a:pt x="935" y="1416"/>
                  </a:moveTo>
                  <a:cubicBezTo>
                    <a:pt x="935" y="1416"/>
                    <a:pt x="935" y="1416"/>
                    <a:pt x="935" y="1416"/>
                  </a:cubicBezTo>
                  <a:cubicBezTo>
                    <a:pt x="935" y="1415"/>
                    <a:pt x="935" y="1415"/>
                    <a:pt x="936" y="1415"/>
                  </a:cubicBezTo>
                  <a:cubicBezTo>
                    <a:pt x="936" y="1414"/>
                    <a:pt x="936" y="1414"/>
                    <a:pt x="936" y="1414"/>
                  </a:cubicBezTo>
                  <a:cubicBezTo>
                    <a:pt x="937" y="1414"/>
                    <a:pt x="937" y="1414"/>
                    <a:pt x="936" y="1414"/>
                  </a:cubicBezTo>
                  <a:cubicBezTo>
                    <a:pt x="933" y="1411"/>
                    <a:pt x="933" y="1411"/>
                    <a:pt x="933" y="1411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3" y="1405"/>
                    <a:pt x="933" y="1405"/>
                    <a:pt x="933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5"/>
                    <a:pt x="930" y="1405"/>
                    <a:pt x="930" y="1405"/>
                  </a:cubicBezTo>
                  <a:cubicBezTo>
                    <a:pt x="930" y="1408"/>
                    <a:pt x="930" y="1408"/>
                    <a:pt x="930" y="1408"/>
                  </a:cubicBezTo>
                  <a:cubicBezTo>
                    <a:pt x="926" y="1405"/>
                    <a:pt x="926" y="1405"/>
                    <a:pt x="926" y="1405"/>
                  </a:cubicBezTo>
                  <a:cubicBezTo>
                    <a:pt x="925" y="1405"/>
                    <a:pt x="924" y="1405"/>
                    <a:pt x="924" y="1405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3" y="1414"/>
                    <a:pt x="913" y="1414"/>
                    <a:pt x="913" y="1414"/>
                  </a:cubicBezTo>
                  <a:cubicBezTo>
                    <a:pt x="914" y="1415"/>
                    <a:pt x="914" y="1415"/>
                    <a:pt x="914" y="1415"/>
                  </a:cubicBezTo>
                  <a:cubicBezTo>
                    <a:pt x="914" y="1415"/>
                    <a:pt x="915" y="1415"/>
                    <a:pt x="915" y="1416"/>
                  </a:cubicBezTo>
                  <a:cubicBezTo>
                    <a:pt x="915" y="1416"/>
                    <a:pt x="915" y="1415"/>
                    <a:pt x="915" y="1415"/>
                  </a:cubicBezTo>
                  <a:cubicBezTo>
                    <a:pt x="925" y="1407"/>
                    <a:pt x="925" y="1407"/>
                    <a:pt x="925" y="1407"/>
                  </a:cubicBezTo>
                  <a:cubicBezTo>
                    <a:pt x="935" y="1415"/>
                    <a:pt x="935" y="1415"/>
                    <a:pt x="935" y="1415"/>
                  </a:cubicBezTo>
                  <a:cubicBezTo>
                    <a:pt x="935" y="1415"/>
                    <a:pt x="935" y="1416"/>
                    <a:pt x="935" y="1416"/>
                  </a:cubicBezTo>
                  <a:close/>
                  <a:moveTo>
                    <a:pt x="1077" y="2002"/>
                  </a:moveTo>
                  <a:cubicBezTo>
                    <a:pt x="1078" y="2002"/>
                    <a:pt x="1079" y="2002"/>
                    <a:pt x="1080" y="2001"/>
                  </a:cubicBezTo>
                  <a:cubicBezTo>
                    <a:pt x="1084" y="1997"/>
                    <a:pt x="1084" y="1997"/>
                    <a:pt x="1084" y="1997"/>
                  </a:cubicBezTo>
                  <a:cubicBezTo>
                    <a:pt x="1085" y="1996"/>
                    <a:pt x="1086" y="1995"/>
                    <a:pt x="1086" y="1994"/>
                  </a:cubicBezTo>
                  <a:cubicBezTo>
                    <a:pt x="1086" y="1992"/>
                    <a:pt x="1085" y="1991"/>
                    <a:pt x="1084" y="1990"/>
                  </a:cubicBezTo>
                  <a:cubicBezTo>
                    <a:pt x="1071" y="1977"/>
                    <a:pt x="1071" y="1977"/>
                    <a:pt x="1071" y="1977"/>
                  </a:cubicBezTo>
                  <a:cubicBezTo>
                    <a:pt x="1070" y="1976"/>
                    <a:pt x="1068" y="1975"/>
                    <a:pt x="1067" y="1975"/>
                  </a:cubicBezTo>
                  <a:cubicBezTo>
                    <a:pt x="1066" y="1975"/>
                    <a:pt x="1065" y="1976"/>
                    <a:pt x="1064" y="1977"/>
                  </a:cubicBezTo>
                  <a:cubicBezTo>
                    <a:pt x="1054" y="1967"/>
                    <a:pt x="1054" y="1967"/>
                    <a:pt x="1054" y="1967"/>
                  </a:cubicBezTo>
                  <a:cubicBezTo>
                    <a:pt x="1059" y="1963"/>
                    <a:pt x="1059" y="1963"/>
                    <a:pt x="1059" y="1963"/>
                  </a:cubicBezTo>
                  <a:cubicBezTo>
                    <a:pt x="1059" y="1962"/>
                    <a:pt x="1059" y="1962"/>
                    <a:pt x="1059" y="1961"/>
                  </a:cubicBezTo>
                  <a:cubicBezTo>
                    <a:pt x="1059" y="1961"/>
                    <a:pt x="1059" y="1960"/>
                    <a:pt x="1059" y="1960"/>
                  </a:cubicBezTo>
                  <a:cubicBezTo>
                    <a:pt x="1060" y="1961"/>
                    <a:pt x="1061" y="1962"/>
                    <a:pt x="1062" y="1962"/>
                  </a:cubicBezTo>
                  <a:cubicBezTo>
                    <a:pt x="1063" y="1962"/>
                    <a:pt x="1064" y="1962"/>
                    <a:pt x="1065" y="1961"/>
                  </a:cubicBezTo>
                  <a:cubicBezTo>
                    <a:pt x="1066" y="1960"/>
                    <a:pt x="1068" y="1959"/>
                    <a:pt x="1068" y="1957"/>
                  </a:cubicBezTo>
                  <a:cubicBezTo>
                    <a:pt x="1068" y="1956"/>
                    <a:pt x="1068" y="1955"/>
                    <a:pt x="1067" y="1954"/>
                  </a:cubicBezTo>
                  <a:cubicBezTo>
                    <a:pt x="1052" y="1939"/>
                    <a:pt x="1052" y="1939"/>
                    <a:pt x="1052" y="1939"/>
                  </a:cubicBezTo>
                  <a:cubicBezTo>
                    <a:pt x="1051" y="1938"/>
                    <a:pt x="1050" y="1938"/>
                    <a:pt x="1049" y="1938"/>
                  </a:cubicBezTo>
                  <a:cubicBezTo>
                    <a:pt x="1047" y="1938"/>
                    <a:pt x="1046" y="1939"/>
                    <a:pt x="1045" y="1941"/>
                  </a:cubicBezTo>
                  <a:cubicBezTo>
                    <a:pt x="1044" y="1942"/>
                    <a:pt x="1044" y="1942"/>
                    <a:pt x="1044" y="1943"/>
                  </a:cubicBezTo>
                  <a:cubicBezTo>
                    <a:pt x="1044" y="1945"/>
                    <a:pt x="1045" y="1946"/>
                    <a:pt x="1046" y="1947"/>
                  </a:cubicBezTo>
                  <a:cubicBezTo>
                    <a:pt x="1045" y="1947"/>
                    <a:pt x="1045" y="1947"/>
                    <a:pt x="1044" y="1947"/>
                  </a:cubicBezTo>
                  <a:cubicBezTo>
                    <a:pt x="1044" y="1947"/>
                    <a:pt x="1044" y="1947"/>
                    <a:pt x="1043" y="1947"/>
                  </a:cubicBezTo>
                  <a:cubicBezTo>
                    <a:pt x="1030" y="1960"/>
                    <a:pt x="1030" y="1960"/>
                    <a:pt x="1030" y="1960"/>
                  </a:cubicBezTo>
                  <a:cubicBezTo>
                    <a:pt x="1030" y="1960"/>
                    <a:pt x="1030" y="1961"/>
                    <a:pt x="1030" y="1961"/>
                  </a:cubicBezTo>
                  <a:cubicBezTo>
                    <a:pt x="1030" y="1962"/>
                    <a:pt x="1030" y="1962"/>
                    <a:pt x="1030" y="1963"/>
                  </a:cubicBezTo>
                  <a:cubicBezTo>
                    <a:pt x="1029" y="1961"/>
                    <a:pt x="1028" y="1960"/>
                    <a:pt x="1027" y="1960"/>
                  </a:cubicBezTo>
                  <a:cubicBezTo>
                    <a:pt x="1026" y="1960"/>
                    <a:pt x="1025" y="1961"/>
                    <a:pt x="1024" y="1961"/>
                  </a:cubicBezTo>
                  <a:cubicBezTo>
                    <a:pt x="1023" y="1963"/>
                    <a:pt x="1021" y="1964"/>
                    <a:pt x="1021" y="1966"/>
                  </a:cubicBezTo>
                  <a:cubicBezTo>
                    <a:pt x="1021" y="1967"/>
                    <a:pt x="1021" y="1968"/>
                    <a:pt x="1022" y="1969"/>
                  </a:cubicBezTo>
                  <a:cubicBezTo>
                    <a:pt x="1037" y="1984"/>
                    <a:pt x="1037" y="1984"/>
                    <a:pt x="1037" y="1984"/>
                  </a:cubicBezTo>
                  <a:cubicBezTo>
                    <a:pt x="1038" y="1985"/>
                    <a:pt x="1039" y="1985"/>
                    <a:pt x="1040" y="1985"/>
                  </a:cubicBezTo>
                  <a:cubicBezTo>
                    <a:pt x="1042" y="1985"/>
                    <a:pt x="1043" y="1983"/>
                    <a:pt x="1044" y="1982"/>
                  </a:cubicBezTo>
                  <a:cubicBezTo>
                    <a:pt x="1045" y="1981"/>
                    <a:pt x="1045" y="1980"/>
                    <a:pt x="1045" y="1979"/>
                  </a:cubicBezTo>
                  <a:cubicBezTo>
                    <a:pt x="1045" y="1978"/>
                    <a:pt x="1044" y="1977"/>
                    <a:pt x="1043" y="1976"/>
                  </a:cubicBezTo>
                  <a:cubicBezTo>
                    <a:pt x="1044" y="1976"/>
                    <a:pt x="1044" y="1976"/>
                    <a:pt x="1044" y="1976"/>
                  </a:cubicBezTo>
                  <a:cubicBezTo>
                    <a:pt x="1045" y="1976"/>
                    <a:pt x="1045" y="1976"/>
                    <a:pt x="1046" y="1976"/>
                  </a:cubicBezTo>
                  <a:cubicBezTo>
                    <a:pt x="1050" y="1971"/>
                    <a:pt x="1050" y="1971"/>
                    <a:pt x="1050" y="1971"/>
                  </a:cubicBezTo>
                  <a:cubicBezTo>
                    <a:pt x="1060" y="1980"/>
                    <a:pt x="1060" y="1980"/>
                    <a:pt x="1060" y="1980"/>
                  </a:cubicBezTo>
                  <a:cubicBezTo>
                    <a:pt x="1059" y="1981"/>
                    <a:pt x="1058" y="1983"/>
                    <a:pt x="1058" y="1984"/>
                  </a:cubicBezTo>
                  <a:cubicBezTo>
                    <a:pt x="1058" y="1985"/>
                    <a:pt x="1059" y="1987"/>
                    <a:pt x="1060" y="1987"/>
                  </a:cubicBezTo>
                  <a:cubicBezTo>
                    <a:pt x="1073" y="2001"/>
                    <a:pt x="1073" y="2001"/>
                    <a:pt x="1073" y="2001"/>
                  </a:cubicBezTo>
                  <a:cubicBezTo>
                    <a:pt x="1074" y="2002"/>
                    <a:pt x="1076" y="2002"/>
                    <a:pt x="1077" y="2002"/>
                  </a:cubicBezTo>
                  <a:close/>
                  <a:moveTo>
                    <a:pt x="676" y="1290"/>
                  </a:moveTo>
                  <a:cubicBezTo>
                    <a:pt x="676" y="1288"/>
                    <a:pt x="676" y="1288"/>
                    <a:pt x="676" y="1288"/>
                  </a:cubicBezTo>
                  <a:cubicBezTo>
                    <a:pt x="678" y="1288"/>
                    <a:pt x="678" y="1288"/>
                    <a:pt x="678" y="1288"/>
                  </a:cubicBezTo>
                  <a:cubicBezTo>
                    <a:pt x="676" y="1287"/>
                    <a:pt x="676" y="1287"/>
                    <a:pt x="676" y="1287"/>
                  </a:cubicBezTo>
                  <a:cubicBezTo>
                    <a:pt x="676" y="1286"/>
                    <a:pt x="676" y="1286"/>
                    <a:pt x="676" y="1286"/>
                  </a:cubicBezTo>
                  <a:cubicBezTo>
                    <a:pt x="675" y="1287"/>
                    <a:pt x="675" y="1287"/>
                    <a:pt x="675" y="1287"/>
                  </a:cubicBezTo>
                  <a:cubicBezTo>
                    <a:pt x="673" y="1288"/>
                    <a:pt x="673" y="1288"/>
                    <a:pt x="673" y="1288"/>
                  </a:cubicBezTo>
                  <a:cubicBezTo>
                    <a:pt x="675" y="1288"/>
                    <a:pt x="675" y="1288"/>
                    <a:pt x="675" y="1288"/>
                  </a:cubicBezTo>
                  <a:lnTo>
                    <a:pt x="676" y="1290"/>
                  </a:lnTo>
                  <a:close/>
                  <a:moveTo>
                    <a:pt x="688" y="1290"/>
                  </a:moveTo>
                  <a:cubicBezTo>
                    <a:pt x="688" y="1288"/>
                    <a:pt x="688" y="1288"/>
                    <a:pt x="688" y="1288"/>
                  </a:cubicBezTo>
                  <a:cubicBezTo>
                    <a:pt x="690" y="1288"/>
                    <a:pt x="690" y="1288"/>
                    <a:pt x="690" y="1288"/>
                  </a:cubicBezTo>
                  <a:cubicBezTo>
                    <a:pt x="688" y="1287"/>
                    <a:pt x="688" y="1287"/>
                    <a:pt x="688" y="1287"/>
                  </a:cubicBezTo>
                  <a:cubicBezTo>
                    <a:pt x="688" y="1286"/>
                    <a:pt x="688" y="1286"/>
                    <a:pt x="688" y="1286"/>
                  </a:cubicBezTo>
                  <a:cubicBezTo>
                    <a:pt x="687" y="1287"/>
                    <a:pt x="687" y="1287"/>
                    <a:pt x="687" y="1287"/>
                  </a:cubicBezTo>
                  <a:cubicBezTo>
                    <a:pt x="685" y="1288"/>
                    <a:pt x="685" y="1288"/>
                    <a:pt x="685" y="1288"/>
                  </a:cubicBezTo>
                  <a:cubicBezTo>
                    <a:pt x="687" y="1288"/>
                    <a:pt x="687" y="1288"/>
                    <a:pt x="687" y="1288"/>
                  </a:cubicBezTo>
                  <a:lnTo>
                    <a:pt x="688" y="1290"/>
                  </a:lnTo>
                  <a:close/>
                  <a:moveTo>
                    <a:pt x="682" y="1296"/>
                  </a:moveTo>
                  <a:cubicBezTo>
                    <a:pt x="683" y="1293"/>
                    <a:pt x="683" y="1293"/>
                    <a:pt x="683" y="1293"/>
                  </a:cubicBezTo>
                  <a:cubicBezTo>
                    <a:pt x="687" y="1292"/>
                    <a:pt x="687" y="1292"/>
                    <a:pt x="687" y="1292"/>
                  </a:cubicBezTo>
                  <a:cubicBezTo>
                    <a:pt x="683" y="1290"/>
                    <a:pt x="683" y="1290"/>
                    <a:pt x="683" y="1290"/>
                  </a:cubicBezTo>
                  <a:cubicBezTo>
                    <a:pt x="682" y="1287"/>
                    <a:pt x="682" y="1287"/>
                    <a:pt x="682" y="1287"/>
                  </a:cubicBezTo>
                  <a:cubicBezTo>
                    <a:pt x="681" y="1290"/>
                    <a:pt x="681" y="1290"/>
                    <a:pt x="681" y="1290"/>
                  </a:cubicBezTo>
                  <a:cubicBezTo>
                    <a:pt x="677" y="1292"/>
                    <a:pt x="677" y="1292"/>
                    <a:pt x="677" y="1292"/>
                  </a:cubicBezTo>
                  <a:cubicBezTo>
                    <a:pt x="681" y="1293"/>
                    <a:pt x="681" y="1293"/>
                    <a:pt x="681" y="1293"/>
                  </a:cubicBezTo>
                  <a:lnTo>
                    <a:pt x="682" y="1296"/>
                  </a:lnTo>
                  <a:close/>
                  <a:moveTo>
                    <a:pt x="700" y="1298"/>
                  </a:moveTo>
                  <a:cubicBezTo>
                    <a:pt x="699" y="1299"/>
                    <a:pt x="699" y="1299"/>
                    <a:pt x="699" y="1299"/>
                  </a:cubicBezTo>
                  <a:cubicBezTo>
                    <a:pt x="697" y="1300"/>
                    <a:pt x="697" y="1300"/>
                    <a:pt x="697" y="1300"/>
                  </a:cubicBezTo>
                  <a:cubicBezTo>
                    <a:pt x="699" y="1300"/>
                    <a:pt x="699" y="1300"/>
                    <a:pt x="699" y="1300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700" y="1300"/>
                    <a:pt x="700" y="1300"/>
                    <a:pt x="700" y="1300"/>
                  </a:cubicBezTo>
                  <a:cubicBezTo>
                    <a:pt x="702" y="1300"/>
                    <a:pt x="702" y="1300"/>
                    <a:pt x="702" y="1300"/>
                  </a:cubicBezTo>
                  <a:cubicBezTo>
                    <a:pt x="700" y="1299"/>
                    <a:pt x="700" y="1299"/>
                    <a:pt x="700" y="1299"/>
                  </a:cubicBezTo>
                  <a:lnTo>
                    <a:pt x="700" y="1298"/>
                  </a:lnTo>
                  <a:close/>
                  <a:moveTo>
                    <a:pt x="676" y="1316"/>
                  </a:moveTo>
                  <a:cubicBezTo>
                    <a:pt x="677" y="1316"/>
                    <a:pt x="677" y="1316"/>
                    <a:pt x="677" y="1316"/>
                  </a:cubicBezTo>
                  <a:cubicBezTo>
                    <a:pt x="701" y="1292"/>
                    <a:pt x="701" y="1292"/>
                    <a:pt x="701" y="1292"/>
                  </a:cubicBezTo>
                  <a:cubicBezTo>
                    <a:pt x="702" y="1292"/>
                    <a:pt x="702" y="1291"/>
                    <a:pt x="702" y="1291"/>
                  </a:cubicBezTo>
                  <a:cubicBezTo>
                    <a:pt x="702" y="1291"/>
                    <a:pt x="702" y="1290"/>
                    <a:pt x="701" y="1290"/>
                  </a:cubicBezTo>
                  <a:cubicBezTo>
                    <a:pt x="698" y="1286"/>
                    <a:pt x="698" y="1286"/>
                    <a:pt x="698" y="1286"/>
                  </a:cubicBezTo>
                  <a:cubicBezTo>
                    <a:pt x="698" y="1286"/>
                    <a:pt x="697" y="1286"/>
                    <a:pt x="697" y="1286"/>
                  </a:cubicBezTo>
                  <a:cubicBezTo>
                    <a:pt x="697" y="1286"/>
                    <a:pt x="696" y="1286"/>
                    <a:pt x="696" y="1286"/>
                  </a:cubicBezTo>
                  <a:cubicBezTo>
                    <a:pt x="672" y="1310"/>
                    <a:pt x="672" y="1310"/>
                    <a:pt x="672" y="1310"/>
                  </a:cubicBezTo>
                  <a:cubicBezTo>
                    <a:pt x="672" y="1311"/>
                    <a:pt x="672" y="1311"/>
                    <a:pt x="672" y="1311"/>
                  </a:cubicBezTo>
                  <a:cubicBezTo>
                    <a:pt x="672" y="1312"/>
                    <a:pt x="672" y="1312"/>
                    <a:pt x="672" y="1312"/>
                  </a:cubicBezTo>
                  <a:cubicBezTo>
                    <a:pt x="676" y="1316"/>
                    <a:pt x="676" y="1316"/>
                    <a:pt x="676" y="1316"/>
                  </a:cubicBezTo>
                  <a:cubicBezTo>
                    <a:pt x="676" y="1316"/>
                    <a:pt x="676" y="1316"/>
                    <a:pt x="676" y="1316"/>
                  </a:cubicBezTo>
                  <a:close/>
                  <a:moveTo>
                    <a:pt x="697" y="1289"/>
                  </a:moveTo>
                  <a:cubicBezTo>
                    <a:pt x="699" y="1291"/>
                    <a:pt x="699" y="1291"/>
                    <a:pt x="699" y="1291"/>
                  </a:cubicBezTo>
                  <a:cubicBezTo>
                    <a:pt x="693" y="1296"/>
                    <a:pt x="693" y="1296"/>
                    <a:pt x="693" y="1296"/>
                  </a:cubicBezTo>
                  <a:cubicBezTo>
                    <a:pt x="691" y="1294"/>
                    <a:pt x="691" y="1294"/>
                    <a:pt x="691" y="1294"/>
                  </a:cubicBezTo>
                  <a:lnTo>
                    <a:pt x="697" y="1289"/>
                  </a:lnTo>
                  <a:close/>
                  <a:moveTo>
                    <a:pt x="754" y="987"/>
                  </a:moveTo>
                  <a:cubicBezTo>
                    <a:pt x="754" y="987"/>
                    <a:pt x="754" y="987"/>
                    <a:pt x="753" y="988"/>
                  </a:cubicBezTo>
                  <a:cubicBezTo>
                    <a:pt x="751" y="990"/>
                    <a:pt x="751" y="990"/>
                    <a:pt x="751" y="990"/>
                  </a:cubicBezTo>
                  <a:cubicBezTo>
                    <a:pt x="749" y="987"/>
                    <a:pt x="746" y="986"/>
                    <a:pt x="743" y="986"/>
                  </a:cubicBezTo>
                  <a:cubicBezTo>
                    <a:pt x="737" y="986"/>
                    <a:pt x="733" y="990"/>
                    <a:pt x="731" y="996"/>
                  </a:cubicBezTo>
                  <a:cubicBezTo>
                    <a:pt x="731" y="996"/>
                    <a:pt x="731" y="996"/>
                    <a:pt x="731" y="996"/>
                  </a:cubicBezTo>
                  <a:cubicBezTo>
                    <a:pt x="731" y="996"/>
                    <a:pt x="732" y="996"/>
                    <a:pt x="732" y="996"/>
                  </a:cubicBezTo>
                  <a:cubicBezTo>
                    <a:pt x="735" y="996"/>
                    <a:pt x="735" y="996"/>
                    <a:pt x="735" y="996"/>
                  </a:cubicBezTo>
                  <a:cubicBezTo>
                    <a:pt x="735" y="996"/>
                    <a:pt x="735" y="996"/>
                    <a:pt x="736" y="996"/>
                  </a:cubicBezTo>
                  <a:cubicBezTo>
                    <a:pt x="736" y="995"/>
                    <a:pt x="736" y="995"/>
                    <a:pt x="736" y="994"/>
                  </a:cubicBezTo>
                  <a:cubicBezTo>
                    <a:pt x="738" y="992"/>
                    <a:pt x="740" y="990"/>
                    <a:pt x="743" y="990"/>
                  </a:cubicBezTo>
                  <a:cubicBezTo>
                    <a:pt x="745" y="990"/>
                    <a:pt x="747" y="991"/>
                    <a:pt x="749" y="992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5"/>
                    <a:pt x="746" y="995"/>
                    <a:pt x="746" y="995"/>
                  </a:cubicBezTo>
                  <a:cubicBezTo>
                    <a:pt x="746" y="996"/>
                    <a:pt x="747" y="996"/>
                    <a:pt x="747" y="996"/>
                  </a:cubicBezTo>
                  <a:cubicBezTo>
                    <a:pt x="754" y="996"/>
                    <a:pt x="754" y="996"/>
                    <a:pt x="754" y="996"/>
                  </a:cubicBezTo>
                  <a:cubicBezTo>
                    <a:pt x="755" y="996"/>
                    <a:pt x="755" y="996"/>
                    <a:pt x="755" y="995"/>
                  </a:cubicBezTo>
                  <a:cubicBezTo>
                    <a:pt x="755" y="988"/>
                    <a:pt x="755" y="988"/>
                    <a:pt x="755" y="988"/>
                  </a:cubicBezTo>
                  <a:cubicBezTo>
                    <a:pt x="755" y="988"/>
                    <a:pt x="755" y="987"/>
                    <a:pt x="754" y="987"/>
                  </a:cubicBezTo>
                  <a:close/>
                  <a:moveTo>
                    <a:pt x="740" y="1001"/>
                  </a:moveTo>
                  <a:cubicBezTo>
                    <a:pt x="740" y="1001"/>
                    <a:pt x="740" y="1000"/>
                    <a:pt x="739" y="1000"/>
                  </a:cubicBezTo>
                  <a:cubicBezTo>
                    <a:pt x="732" y="1000"/>
                    <a:pt x="732" y="1000"/>
                    <a:pt x="732" y="1000"/>
                  </a:cubicBezTo>
                  <a:cubicBezTo>
                    <a:pt x="732" y="1000"/>
                    <a:pt x="731" y="1001"/>
                    <a:pt x="731" y="1001"/>
                  </a:cubicBezTo>
                  <a:cubicBezTo>
                    <a:pt x="731" y="1008"/>
                    <a:pt x="731" y="1008"/>
                    <a:pt x="731" y="1008"/>
                  </a:cubicBezTo>
                  <a:cubicBezTo>
                    <a:pt x="731" y="1009"/>
                    <a:pt x="732" y="1009"/>
                    <a:pt x="732" y="1009"/>
                  </a:cubicBezTo>
                  <a:cubicBezTo>
                    <a:pt x="732" y="1009"/>
                    <a:pt x="733" y="1009"/>
                    <a:pt x="733" y="1009"/>
                  </a:cubicBezTo>
                  <a:cubicBezTo>
                    <a:pt x="735" y="1007"/>
                    <a:pt x="735" y="1007"/>
                    <a:pt x="735" y="1007"/>
                  </a:cubicBezTo>
                  <a:cubicBezTo>
                    <a:pt x="737" y="1009"/>
                    <a:pt x="740" y="1010"/>
                    <a:pt x="743" y="1010"/>
                  </a:cubicBezTo>
                  <a:cubicBezTo>
                    <a:pt x="749" y="1010"/>
                    <a:pt x="753" y="1006"/>
                    <a:pt x="755" y="1001"/>
                  </a:cubicBezTo>
                  <a:cubicBezTo>
                    <a:pt x="755" y="1001"/>
                    <a:pt x="755" y="1001"/>
                    <a:pt x="755" y="1001"/>
                  </a:cubicBezTo>
                  <a:cubicBezTo>
                    <a:pt x="755" y="1000"/>
                    <a:pt x="755" y="1000"/>
                    <a:pt x="754" y="1000"/>
                  </a:cubicBezTo>
                  <a:cubicBezTo>
                    <a:pt x="751" y="1000"/>
                    <a:pt x="751" y="1000"/>
                    <a:pt x="751" y="1000"/>
                  </a:cubicBezTo>
                  <a:cubicBezTo>
                    <a:pt x="751" y="1000"/>
                    <a:pt x="751" y="1000"/>
                    <a:pt x="751" y="1001"/>
                  </a:cubicBezTo>
                  <a:cubicBezTo>
                    <a:pt x="751" y="1001"/>
                    <a:pt x="750" y="1002"/>
                    <a:pt x="750" y="1002"/>
                  </a:cubicBezTo>
                  <a:cubicBezTo>
                    <a:pt x="749" y="1005"/>
                    <a:pt x="746" y="1006"/>
                    <a:pt x="743" y="1006"/>
                  </a:cubicBezTo>
                  <a:cubicBezTo>
                    <a:pt x="741" y="1006"/>
                    <a:pt x="739" y="1005"/>
                    <a:pt x="738" y="1004"/>
                  </a:cubicBezTo>
                  <a:cubicBezTo>
                    <a:pt x="740" y="1002"/>
                    <a:pt x="740" y="1002"/>
                    <a:pt x="740" y="1002"/>
                  </a:cubicBezTo>
                  <a:cubicBezTo>
                    <a:pt x="740" y="1002"/>
                    <a:pt x="740" y="1001"/>
                    <a:pt x="740" y="1001"/>
                  </a:cubicBezTo>
                  <a:close/>
                  <a:moveTo>
                    <a:pt x="489" y="1975"/>
                  </a:moveTo>
                  <a:cubicBezTo>
                    <a:pt x="489" y="1975"/>
                    <a:pt x="489" y="1975"/>
                    <a:pt x="489" y="1974"/>
                  </a:cubicBezTo>
                  <a:cubicBezTo>
                    <a:pt x="481" y="1967"/>
                    <a:pt x="481" y="1967"/>
                    <a:pt x="481" y="1967"/>
                  </a:cubicBezTo>
                  <a:cubicBezTo>
                    <a:pt x="486" y="1967"/>
                    <a:pt x="486" y="1967"/>
                    <a:pt x="486" y="1967"/>
                  </a:cubicBezTo>
                  <a:cubicBezTo>
                    <a:pt x="486" y="1967"/>
                    <a:pt x="487" y="1967"/>
                    <a:pt x="487" y="1966"/>
                  </a:cubicBezTo>
                  <a:cubicBezTo>
                    <a:pt x="487" y="1966"/>
                    <a:pt x="487" y="1965"/>
                    <a:pt x="486" y="1965"/>
                  </a:cubicBezTo>
                  <a:cubicBezTo>
                    <a:pt x="479" y="1958"/>
                    <a:pt x="479" y="1958"/>
                    <a:pt x="479" y="1958"/>
                  </a:cubicBezTo>
                  <a:cubicBezTo>
                    <a:pt x="483" y="1958"/>
                    <a:pt x="483" y="1958"/>
                    <a:pt x="483" y="1958"/>
                  </a:cubicBezTo>
                  <a:cubicBezTo>
                    <a:pt x="483" y="1958"/>
                    <a:pt x="484" y="1957"/>
                    <a:pt x="484" y="1957"/>
                  </a:cubicBezTo>
                  <a:cubicBezTo>
                    <a:pt x="484" y="1956"/>
                    <a:pt x="484" y="1956"/>
                    <a:pt x="484" y="1956"/>
                  </a:cubicBezTo>
                  <a:cubicBezTo>
                    <a:pt x="477" y="1949"/>
                    <a:pt x="477" y="1949"/>
                    <a:pt x="477" y="1949"/>
                  </a:cubicBezTo>
                  <a:cubicBezTo>
                    <a:pt x="476" y="1948"/>
                    <a:pt x="476" y="1948"/>
                    <a:pt x="476" y="1948"/>
                  </a:cubicBezTo>
                  <a:cubicBezTo>
                    <a:pt x="475" y="1948"/>
                    <a:pt x="475" y="1948"/>
                    <a:pt x="475" y="1949"/>
                  </a:cubicBezTo>
                  <a:cubicBezTo>
                    <a:pt x="468" y="1956"/>
                    <a:pt x="468" y="1956"/>
                    <a:pt x="468" y="1956"/>
                  </a:cubicBezTo>
                  <a:cubicBezTo>
                    <a:pt x="468" y="1956"/>
                    <a:pt x="468" y="1956"/>
                    <a:pt x="468" y="1957"/>
                  </a:cubicBezTo>
                  <a:cubicBezTo>
                    <a:pt x="468" y="1957"/>
                    <a:pt x="468" y="1958"/>
                    <a:pt x="469" y="1958"/>
                  </a:cubicBezTo>
                  <a:cubicBezTo>
                    <a:pt x="472" y="1958"/>
                    <a:pt x="472" y="1958"/>
                    <a:pt x="472" y="1958"/>
                  </a:cubicBezTo>
                  <a:cubicBezTo>
                    <a:pt x="465" y="1965"/>
                    <a:pt x="465" y="1965"/>
                    <a:pt x="465" y="1965"/>
                  </a:cubicBezTo>
                  <a:cubicBezTo>
                    <a:pt x="465" y="1965"/>
                    <a:pt x="465" y="1966"/>
                    <a:pt x="465" y="1966"/>
                  </a:cubicBezTo>
                  <a:cubicBezTo>
                    <a:pt x="465" y="1967"/>
                    <a:pt x="465" y="1967"/>
                    <a:pt x="466" y="1967"/>
                  </a:cubicBezTo>
                  <a:cubicBezTo>
                    <a:pt x="470" y="1967"/>
                    <a:pt x="470" y="1967"/>
                    <a:pt x="470" y="1967"/>
                  </a:cubicBezTo>
                  <a:cubicBezTo>
                    <a:pt x="463" y="1974"/>
                    <a:pt x="463" y="1974"/>
                    <a:pt x="463" y="1974"/>
                  </a:cubicBezTo>
                  <a:cubicBezTo>
                    <a:pt x="462" y="1975"/>
                    <a:pt x="462" y="1975"/>
                    <a:pt x="462" y="1975"/>
                  </a:cubicBezTo>
                  <a:cubicBezTo>
                    <a:pt x="462" y="1976"/>
                    <a:pt x="463" y="1976"/>
                    <a:pt x="463" y="1976"/>
                  </a:cubicBezTo>
                  <a:cubicBezTo>
                    <a:pt x="472" y="1976"/>
                    <a:pt x="472" y="1976"/>
                    <a:pt x="472" y="1976"/>
                  </a:cubicBezTo>
                  <a:cubicBezTo>
                    <a:pt x="472" y="1978"/>
                    <a:pt x="472" y="1979"/>
                    <a:pt x="472" y="1980"/>
                  </a:cubicBezTo>
                  <a:cubicBezTo>
                    <a:pt x="472" y="1981"/>
                    <a:pt x="472" y="1981"/>
                    <a:pt x="473" y="1981"/>
                  </a:cubicBezTo>
                  <a:cubicBezTo>
                    <a:pt x="479" y="1981"/>
                    <a:pt x="479" y="1981"/>
                    <a:pt x="479" y="1981"/>
                  </a:cubicBezTo>
                  <a:cubicBezTo>
                    <a:pt x="479" y="1981"/>
                    <a:pt x="480" y="1981"/>
                    <a:pt x="480" y="1980"/>
                  </a:cubicBezTo>
                  <a:cubicBezTo>
                    <a:pt x="480" y="1979"/>
                    <a:pt x="480" y="1978"/>
                    <a:pt x="480" y="1976"/>
                  </a:cubicBezTo>
                  <a:cubicBezTo>
                    <a:pt x="488" y="1976"/>
                    <a:pt x="488" y="1976"/>
                    <a:pt x="488" y="1976"/>
                  </a:cubicBezTo>
                  <a:cubicBezTo>
                    <a:pt x="489" y="1976"/>
                    <a:pt x="489" y="1976"/>
                    <a:pt x="489" y="1975"/>
                  </a:cubicBezTo>
                  <a:close/>
                  <a:moveTo>
                    <a:pt x="668" y="1639"/>
                  </a:moveTo>
                  <a:cubicBezTo>
                    <a:pt x="663" y="1634"/>
                    <a:pt x="663" y="1634"/>
                    <a:pt x="663" y="1634"/>
                  </a:cubicBezTo>
                  <a:cubicBezTo>
                    <a:pt x="657" y="1641"/>
                    <a:pt x="657" y="1641"/>
                    <a:pt x="657" y="1641"/>
                  </a:cubicBezTo>
                  <a:cubicBezTo>
                    <a:pt x="657" y="1647"/>
                    <a:pt x="657" y="1647"/>
                    <a:pt x="657" y="1647"/>
                  </a:cubicBezTo>
                  <a:cubicBezTo>
                    <a:pt x="691" y="1647"/>
                    <a:pt x="691" y="1647"/>
                    <a:pt x="691" y="1647"/>
                  </a:cubicBezTo>
                  <a:cubicBezTo>
                    <a:pt x="691" y="1636"/>
                    <a:pt x="691" y="1636"/>
                    <a:pt x="691" y="1636"/>
                  </a:cubicBezTo>
                  <a:cubicBezTo>
                    <a:pt x="680" y="1626"/>
                    <a:pt x="680" y="1626"/>
                    <a:pt x="680" y="1626"/>
                  </a:cubicBezTo>
                  <a:lnTo>
                    <a:pt x="668" y="1639"/>
                  </a:lnTo>
                  <a:close/>
                  <a:moveTo>
                    <a:pt x="648" y="1599"/>
                  </a:moveTo>
                  <a:cubicBezTo>
                    <a:pt x="648" y="1652"/>
                    <a:pt x="648" y="1652"/>
                    <a:pt x="648" y="1652"/>
                  </a:cubicBezTo>
                  <a:cubicBezTo>
                    <a:pt x="648" y="1654"/>
                    <a:pt x="650" y="1656"/>
                    <a:pt x="652" y="1656"/>
                  </a:cubicBezTo>
                  <a:cubicBezTo>
                    <a:pt x="696" y="1656"/>
                    <a:pt x="696" y="1656"/>
                    <a:pt x="696" y="1656"/>
                  </a:cubicBezTo>
                  <a:cubicBezTo>
                    <a:pt x="698" y="1656"/>
                    <a:pt x="700" y="1654"/>
                    <a:pt x="700" y="1652"/>
                  </a:cubicBezTo>
                  <a:cubicBezTo>
                    <a:pt x="700" y="1614"/>
                    <a:pt x="700" y="1614"/>
                    <a:pt x="700" y="1614"/>
                  </a:cubicBezTo>
                  <a:cubicBezTo>
                    <a:pt x="700" y="1612"/>
                    <a:pt x="699" y="1610"/>
                    <a:pt x="697" y="1609"/>
                  </a:cubicBezTo>
                  <a:cubicBezTo>
                    <a:pt x="687" y="1598"/>
                    <a:pt x="687" y="1598"/>
                    <a:pt x="687" y="1598"/>
                  </a:cubicBezTo>
                  <a:cubicBezTo>
                    <a:pt x="686" y="1597"/>
                    <a:pt x="683" y="1596"/>
                    <a:pt x="681" y="1596"/>
                  </a:cubicBezTo>
                  <a:cubicBezTo>
                    <a:pt x="652" y="1596"/>
                    <a:pt x="652" y="1596"/>
                    <a:pt x="652" y="1596"/>
                  </a:cubicBezTo>
                  <a:cubicBezTo>
                    <a:pt x="650" y="1596"/>
                    <a:pt x="648" y="1597"/>
                    <a:pt x="648" y="1599"/>
                  </a:cubicBezTo>
                  <a:close/>
                  <a:moveTo>
                    <a:pt x="683" y="1600"/>
                  </a:moveTo>
                  <a:cubicBezTo>
                    <a:pt x="683" y="1601"/>
                    <a:pt x="684" y="1601"/>
                    <a:pt x="684" y="1601"/>
                  </a:cubicBezTo>
                  <a:cubicBezTo>
                    <a:pt x="694" y="1612"/>
                    <a:pt x="694" y="1612"/>
                    <a:pt x="694" y="1612"/>
                  </a:cubicBezTo>
                  <a:cubicBezTo>
                    <a:pt x="695" y="1612"/>
                    <a:pt x="695" y="1612"/>
                    <a:pt x="695" y="1613"/>
                  </a:cubicBezTo>
                  <a:cubicBezTo>
                    <a:pt x="683" y="1613"/>
                    <a:pt x="683" y="1613"/>
                    <a:pt x="683" y="1613"/>
                  </a:cubicBezTo>
                  <a:lnTo>
                    <a:pt x="683" y="1600"/>
                  </a:lnTo>
                  <a:close/>
                  <a:moveTo>
                    <a:pt x="653" y="1600"/>
                  </a:moveTo>
                  <a:cubicBezTo>
                    <a:pt x="678" y="1600"/>
                    <a:pt x="678" y="1600"/>
                    <a:pt x="678" y="1600"/>
                  </a:cubicBezTo>
                  <a:cubicBezTo>
                    <a:pt x="678" y="1614"/>
                    <a:pt x="678" y="1614"/>
                    <a:pt x="678" y="1614"/>
                  </a:cubicBezTo>
                  <a:cubicBezTo>
                    <a:pt x="678" y="1616"/>
                    <a:pt x="680" y="1617"/>
                    <a:pt x="681" y="1617"/>
                  </a:cubicBezTo>
                  <a:cubicBezTo>
                    <a:pt x="695" y="1617"/>
                    <a:pt x="695" y="1617"/>
                    <a:pt x="695" y="1617"/>
                  </a:cubicBezTo>
                  <a:cubicBezTo>
                    <a:pt x="695" y="1651"/>
                    <a:pt x="695" y="1651"/>
                    <a:pt x="695" y="1651"/>
                  </a:cubicBezTo>
                  <a:cubicBezTo>
                    <a:pt x="653" y="1651"/>
                    <a:pt x="653" y="1651"/>
                    <a:pt x="653" y="1651"/>
                  </a:cubicBezTo>
                  <a:lnTo>
                    <a:pt x="653" y="1600"/>
                  </a:lnTo>
                  <a:close/>
                  <a:moveTo>
                    <a:pt x="663" y="1630"/>
                  </a:moveTo>
                  <a:cubicBezTo>
                    <a:pt x="667" y="1630"/>
                    <a:pt x="670" y="1627"/>
                    <a:pt x="670" y="1624"/>
                  </a:cubicBezTo>
                  <a:cubicBezTo>
                    <a:pt x="670" y="1620"/>
                    <a:pt x="667" y="1617"/>
                    <a:pt x="663" y="1617"/>
                  </a:cubicBezTo>
                  <a:cubicBezTo>
                    <a:pt x="660" y="1617"/>
                    <a:pt x="657" y="1620"/>
                    <a:pt x="657" y="1624"/>
                  </a:cubicBezTo>
                  <a:cubicBezTo>
                    <a:pt x="657" y="1627"/>
                    <a:pt x="660" y="1630"/>
                    <a:pt x="663" y="1630"/>
                  </a:cubicBezTo>
                  <a:close/>
                  <a:moveTo>
                    <a:pt x="752" y="1795"/>
                  </a:moveTo>
                  <a:cubicBezTo>
                    <a:pt x="752" y="1765"/>
                    <a:pt x="752" y="1765"/>
                    <a:pt x="752" y="1765"/>
                  </a:cubicBezTo>
                  <a:cubicBezTo>
                    <a:pt x="752" y="1764"/>
                    <a:pt x="751" y="1762"/>
                    <a:pt x="750" y="1761"/>
                  </a:cubicBezTo>
                  <a:cubicBezTo>
                    <a:pt x="742" y="1753"/>
                    <a:pt x="742" y="1753"/>
                    <a:pt x="742" y="1753"/>
                  </a:cubicBezTo>
                  <a:cubicBezTo>
                    <a:pt x="742" y="1752"/>
                    <a:pt x="740" y="1752"/>
                    <a:pt x="738" y="1752"/>
                  </a:cubicBezTo>
                  <a:cubicBezTo>
                    <a:pt x="716" y="1752"/>
                    <a:pt x="716" y="1752"/>
                    <a:pt x="716" y="1752"/>
                  </a:cubicBezTo>
                  <a:cubicBezTo>
                    <a:pt x="714" y="1752"/>
                    <a:pt x="713" y="1753"/>
                    <a:pt x="713" y="1754"/>
                  </a:cubicBezTo>
                  <a:cubicBezTo>
                    <a:pt x="713" y="1795"/>
                    <a:pt x="713" y="1795"/>
                    <a:pt x="713" y="1795"/>
                  </a:cubicBezTo>
                  <a:cubicBezTo>
                    <a:pt x="713" y="1796"/>
                    <a:pt x="714" y="1797"/>
                    <a:pt x="716" y="1797"/>
                  </a:cubicBezTo>
                  <a:cubicBezTo>
                    <a:pt x="750" y="1797"/>
                    <a:pt x="750" y="1797"/>
                    <a:pt x="750" y="1797"/>
                  </a:cubicBezTo>
                  <a:cubicBezTo>
                    <a:pt x="751" y="1797"/>
                    <a:pt x="752" y="1796"/>
                    <a:pt x="752" y="1795"/>
                  </a:cubicBezTo>
                  <a:close/>
                  <a:moveTo>
                    <a:pt x="739" y="1755"/>
                  </a:moveTo>
                  <a:cubicBezTo>
                    <a:pt x="740" y="1755"/>
                    <a:pt x="740" y="1756"/>
                    <a:pt x="740" y="1756"/>
                  </a:cubicBezTo>
                  <a:cubicBezTo>
                    <a:pt x="748" y="1764"/>
                    <a:pt x="748" y="1764"/>
                    <a:pt x="748" y="1764"/>
                  </a:cubicBezTo>
                  <a:cubicBezTo>
                    <a:pt x="748" y="1764"/>
                    <a:pt x="748" y="1764"/>
                    <a:pt x="749" y="1765"/>
                  </a:cubicBezTo>
                  <a:cubicBezTo>
                    <a:pt x="739" y="1765"/>
                    <a:pt x="739" y="1765"/>
                    <a:pt x="739" y="1765"/>
                  </a:cubicBezTo>
                  <a:lnTo>
                    <a:pt x="739" y="1755"/>
                  </a:lnTo>
                  <a:close/>
                  <a:moveTo>
                    <a:pt x="749" y="1794"/>
                  </a:moveTo>
                  <a:cubicBezTo>
                    <a:pt x="716" y="1794"/>
                    <a:pt x="716" y="1794"/>
                    <a:pt x="716" y="1794"/>
                  </a:cubicBezTo>
                  <a:cubicBezTo>
                    <a:pt x="716" y="1755"/>
                    <a:pt x="716" y="1755"/>
                    <a:pt x="716" y="1755"/>
                  </a:cubicBezTo>
                  <a:cubicBezTo>
                    <a:pt x="736" y="1755"/>
                    <a:pt x="736" y="1755"/>
                    <a:pt x="736" y="1755"/>
                  </a:cubicBezTo>
                  <a:cubicBezTo>
                    <a:pt x="736" y="1765"/>
                    <a:pt x="736" y="1765"/>
                    <a:pt x="736" y="1765"/>
                  </a:cubicBezTo>
                  <a:cubicBezTo>
                    <a:pt x="736" y="1767"/>
                    <a:pt x="737" y="1768"/>
                    <a:pt x="738" y="1768"/>
                  </a:cubicBezTo>
                  <a:cubicBezTo>
                    <a:pt x="749" y="1768"/>
                    <a:pt x="749" y="1768"/>
                    <a:pt x="749" y="1768"/>
                  </a:cubicBezTo>
                  <a:lnTo>
                    <a:pt x="749" y="1794"/>
                  </a:lnTo>
                  <a:close/>
                  <a:moveTo>
                    <a:pt x="733" y="1771"/>
                  </a:moveTo>
                  <a:cubicBezTo>
                    <a:pt x="723" y="1771"/>
                    <a:pt x="723" y="1771"/>
                    <a:pt x="723" y="1771"/>
                  </a:cubicBezTo>
                  <a:cubicBezTo>
                    <a:pt x="721" y="1771"/>
                    <a:pt x="720" y="1773"/>
                    <a:pt x="720" y="1774"/>
                  </a:cubicBezTo>
                  <a:cubicBezTo>
                    <a:pt x="720" y="1784"/>
                    <a:pt x="720" y="1784"/>
                    <a:pt x="720" y="1784"/>
                  </a:cubicBezTo>
                  <a:cubicBezTo>
                    <a:pt x="720" y="1786"/>
                    <a:pt x="721" y="1787"/>
                    <a:pt x="723" y="1787"/>
                  </a:cubicBezTo>
                  <a:cubicBezTo>
                    <a:pt x="733" y="1787"/>
                    <a:pt x="733" y="1787"/>
                    <a:pt x="733" y="1787"/>
                  </a:cubicBezTo>
                  <a:cubicBezTo>
                    <a:pt x="734" y="1787"/>
                    <a:pt x="736" y="1786"/>
                    <a:pt x="736" y="1784"/>
                  </a:cubicBezTo>
                  <a:cubicBezTo>
                    <a:pt x="736" y="1774"/>
                    <a:pt x="736" y="1774"/>
                    <a:pt x="736" y="1774"/>
                  </a:cubicBezTo>
                  <a:cubicBezTo>
                    <a:pt x="736" y="1773"/>
                    <a:pt x="734" y="1771"/>
                    <a:pt x="733" y="1771"/>
                  </a:cubicBezTo>
                  <a:close/>
                  <a:moveTo>
                    <a:pt x="737" y="1780"/>
                  </a:moveTo>
                  <a:cubicBezTo>
                    <a:pt x="744" y="1787"/>
                    <a:pt x="744" y="1787"/>
                    <a:pt x="744" y="1787"/>
                  </a:cubicBezTo>
                  <a:cubicBezTo>
                    <a:pt x="744" y="1787"/>
                    <a:pt x="745" y="1787"/>
                    <a:pt x="745" y="1787"/>
                  </a:cubicBezTo>
                  <a:cubicBezTo>
                    <a:pt x="745" y="1787"/>
                    <a:pt x="745" y="1787"/>
                    <a:pt x="745" y="1787"/>
                  </a:cubicBezTo>
                  <a:cubicBezTo>
                    <a:pt x="745" y="1787"/>
                    <a:pt x="746" y="1787"/>
                    <a:pt x="746" y="1786"/>
                  </a:cubicBezTo>
                  <a:cubicBezTo>
                    <a:pt x="746" y="1772"/>
                    <a:pt x="746" y="1772"/>
                    <a:pt x="746" y="1772"/>
                  </a:cubicBezTo>
                  <a:cubicBezTo>
                    <a:pt x="746" y="1772"/>
                    <a:pt x="745" y="1771"/>
                    <a:pt x="745" y="1771"/>
                  </a:cubicBezTo>
                  <a:cubicBezTo>
                    <a:pt x="745" y="1771"/>
                    <a:pt x="745" y="1771"/>
                    <a:pt x="745" y="1771"/>
                  </a:cubicBezTo>
                  <a:cubicBezTo>
                    <a:pt x="745" y="1771"/>
                    <a:pt x="744" y="1771"/>
                    <a:pt x="744" y="1771"/>
                  </a:cubicBezTo>
                  <a:cubicBezTo>
                    <a:pt x="737" y="1778"/>
                    <a:pt x="737" y="1778"/>
                    <a:pt x="737" y="1778"/>
                  </a:cubicBezTo>
                  <a:lnTo>
                    <a:pt x="737" y="1780"/>
                  </a:lnTo>
                  <a:close/>
                  <a:moveTo>
                    <a:pt x="910" y="1159"/>
                  </a:moveTo>
                  <a:cubicBezTo>
                    <a:pt x="910" y="1160"/>
                    <a:pt x="910" y="1161"/>
                    <a:pt x="912" y="1161"/>
                  </a:cubicBezTo>
                  <a:cubicBezTo>
                    <a:pt x="921" y="1161"/>
                    <a:pt x="921" y="1161"/>
                    <a:pt x="921" y="1161"/>
                  </a:cubicBezTo>
                  <a:cubicBezTo>
                    <a:pt x="922" y="1161"/>
                    <a:pt x="922" y="1160"/>
                    <a:pt x="923" y="1160"/>
                  </a:cubicBezTo>
                  <a:cubicBezTo>
                    <a:pt x="925" y="1157"/>
                    <a:pt x="925" y="1157"/>
                    <a:pt x="925" y="1157"/>
                  </a:cubicBezTo>
                  <a:cubicBezTo>
                    <a:pt x="926" y="1157"/>
                    <a:pt x="926" y="1156"/>
                    <a:pt x="926" y="1156"/>
                  </a:cubicBezTo>
                  <a:cubicBezTo>
                    <a:pt x="926" y="1156"/>
                    <a:pt x="926" y="1155"/>
                    <a:pt x="926" y="1155"/>
                  </a:cubicBezTo>
                  <a:cubicBezTo>
                    <a:pt x="925" y="1155"/>
                    <a:pt x="925" y="1154"/>
                    <a:pt x="924" y="1154"/>
                  </a:cubicBezTo>
                  <a:cubicBezTo>
                    <a:pt x="923" y="1154"/>
                    <a:pt x="923" y="1154"/>
                    <a:pt x="923" y="1154"/>
                  </a:cubicBezTo>
                  <a:cubicBezTo>
                    <a:pt x="923" y="1153"/>
                    <a:pt x="923" y="1153"/>
                    <a:pt x="923" y="1153"/>
                  </a:cubicBezTo>
                  <a:cubicBezTo>
                    <a:pt x="923" y="1152"/>
                    <a:pt x="922" y="1151"/>
                    <a:pt x="921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1"/>
                    <a:pt x="916" y="1151"/>
                    <a:pt x="916" y="1151"/>
                  </a:cubicBezTo>
                  <a:cubicBezTo>
                    <a:pt x="916" y="1150"/>
                    <a:pt x="915" y="1149"/>
                    <a:pt x="914" y="1149"/>
                  </a:cubicBezTo>
                  <a:cubicBezTo>
                    <a:pt x="912" y="1149"/>
                    <a:pt x="912" y="1149"/>
                    <a:pt x="912" y="1149"/>
                  </a:cubicBezTo>
                  <a:cubicBezTo>
                    <a:pt x="910" y="1149"/>
                    <a:pt x="910" y="1150"/>
                    <a:pt x="910" y="1151"/>
                  </a:cubicBezTo>
                  <a:lnTo>
                    <a:pt x="910" y="1159"/>
                  </a:lnTo>
                  <a:close/>
                  <a:moveTo>
                    <a:pt x="924" y="1155"/>
                  </a:moveTo>
                  <a:cubicBezTo>
                    <a:pt x="924" y="1155"/>
                    <a:pt x="925" y="1156"/>
                    <a:pt x="925" y="1156"/>
                  </a:cubicBezTo>
                  <a:cubicBezTo>
                    <a:pt x="925" y="1156"/>
                    <a:pt x="925" y="1156"/>
                    <a:pt x="925" y="1156"/>
                  </a:cubicBezTo>
                  <a:cubicBezTo>
                    <a:pt x="922" y="1159"/>
                    <a:pt x="922" y="1159"/>
                    <a:pt x="922" y="1159"/>
                  </a:cubicBezTo>
                  <a:cubicBezTo>
                    <a:pt x="922" y="1160"/>
                    <a:pt x="921" y="1160"/>
                    <a:pt x="921" y="1160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911" y="1160"/>
                    <a:pt x="911" y="1160"/>
                    <a:pt x="911" y="1160"/>
                  </a:cubicBezTo>
                  <a:cubicBezTo>
                    <a:pt x="911" y="1159"/>
                    <a:pt x="911" y="1159"/>
                    <a:pt x="911" y="1159"/>
                  </a:cubicBezTo>
                  <a:cubicBezTo>
                    <a:pt x="914" y="1156"/>
                    <a:pt x="914" y="1156"/>
                    <a:pt x="914" y="1156"/>
                  </a:cubicBezTo>
                  <a:cubicBezTo>
                    <a:pt x="914" y="1156"/>
                    <a:pt x="915" y="1155"/>
                    <a:pt x="915" y="1155"/>
                  </a:cubicBezTo>
                  <a:lnTo>
                    <a:pt x="924" y="1155"/>
                  </a:lnTo>
                  <a:close/>
                  <a:moveTo>
                    <a:pt x="911" y="1151"/>
                  </a:moveTo>
                  <a:cubicBezTo>
                    <a:pt x="911" y="1150"/>
                    <a:pt x="911" y="1150"/>
                    <a:pt x="912" y="1150"/>
                  </a:cubicBezTo>
                  <a:cubicBezTo>
                    <a:pt x="914" y="1150"/>
                    <a:pt x="914" y="1150"/>
                    <a:pt x="914" y="1150"/>
                  </a:cubicBezTo>
                  <a:cubicBezTo>
                    <a:pt x="915" y="1150"/>
                    <a:pt x="915" y="1150"/>
                    <a:pt x="915" y="1151"/>
                  </a:cubicBezTo>
                  <a:cubicBezTo>
                    <a:pt x="915" y="1151"/>
                    <a:pt x="915" y="1151"/>
                    <a:pt x="915" y="1151"/>
                  </a:cubicBezTo>
                  <a:cubicBezTo>
                    <a:pt x="915" y="1152"/>
                    <a:pt x="915" y="1152"/>
                    <a:pt x="916" y="1152"/>
                  </a:cubicBezTo>
                  <a:cubicBezTo>
                    <a:pt x="921" y="1152"/>
                    <a:pt x="921" y="1152"/>
                    <a:pt x="921" y="1152"/>
                  </a:cubicBezTo>
                  <a:cubicBezTo>
                    <a:pt x="921" y="1152"/>
                    <a:pt x="922" y="1153"/>
                    <a:pt x="922" y="1153"/>
                  </a:cubicBezTo>
                  <a:cubicBezTo>
                    <a:pt x="922" y="1154"/>
                    <a:pt x="922" y="1154"/>
                    <a:pt x="922" y="1154"/>
                  </a:cubicBezTo>
                  <a:cubicBezTo>
                    <a:pt x="915" y="1154"/>
                    <a:pt x="915" y="1154"/>
                    <a:pt x="915" y="1154"/>
                  </a:cubicBezTo>
                  <a:cubicBezTo>
                    <a:pt x="914" y="1154"/>
                    <a:pt x="913" y="1155"/>
                    <a:pt x="913" y="1155"/>
                  </a:cubicBezTo>
                  <a:cubicBezTo>
                    <a:pt x="911" y="1158"/>
                    <a:pt x="911" y="1158"/>
                    <a:pt x="911" y="1158"/>
                  </a:cubicBezTo>
                  <a:lnTo>
                    <a:pt x="911" y="1151"/>
                  </a:lnTo>
                  <a:close/>
                  <a:moveTo>
                    <a:pt x="799" y="1177"/>
                  </a:moveTo>
                  <a:cubicBezTo>
                    <a:pt x="801" y="1199"/>
                    <a:pt x="801" y="1199"/>
                    <a:pt x="801" y="1199"/>
                  </a:cubicBezTo>
                  <a:cubicBezTo>
                    <a:pt x="801" y="1201"/>
                    <a:pt x="801" y="1202"/>
                    <a:pt x="804" y="1202"/>
                  </a:cubicBezTo>
                  <a:cubicBezTo>
                    <a:pt x="844" y="1202"/>
                    <a:pt x="844" y="1202"/>
                    <a:pt x="844" y="1202"/>
                  </a:cubicBezTo>
                  <a:cubicBezTo>
                    <a:pt x="847" y="1202"/>
                    <a:pt x="847" y="1201"/>
                    <a:pt x="847" y="1199"/>
                  </a:cubicBezTo>
                  <a:cubicBezTo>
                    <a:pt x="849" y="1177"/>
                    <a:pt x="849" y="1177"/>
                    <a:pt x="849" y="1177"/>
                  </a:cubicBezTo>
                  <a:cubicBezTo>
                    <a:pt x="849" y="1175"/>
                    <a:pt x="849" y="1174"/>
                    <a:pt x="847" y="1174"/>
                  </a:cubicBezTo>
                  <a:cubicBezTo>
                    <a:pt x="801" y="1174"/>
                    <a:pt x="801" y="1174"/>
                    <a:pt x="801" y="1174"/>
                  </a:cubicBezTo>
                  <a:cubicBezTo>
                    <a:pt x="799" y="1174"/>
                    <a:pt x="799" y="1175"/>
                    <a:pt x="799" y="1177"/>
                  </a:cubicBezTo>
                  <a:close/>
                  <a:moveTo>
                    <a:pt x="804" y="1164"/>
                  </a:moveTo>
                  <a:cubicBezTo>
                    <a:pt x="803" y="1171"/>
                    <a:pt x="803" y="1171"/>
                    <a:pt x="803" y="1171"/>
                  </a:cubicBezTo>
                  <a:cubicBezTo>
                    <a:pt x="846" y="1171"/>
                    <a:pt x="846" y="1171"/>
                    <a:pt x="846" y="1171"/>
                  </a:cubicBezTo>
                  <a:cubicBezTo>
                    <a:pt x="845" y="1169"/>
                    <a:pt x="845" y="1169"/>
                    <a:pt x="845" y="1169"/>
                  </a:cubicBezTo>
                  <a:cubicBezTo>
                    <a:pt x="845" y="1167"/>
                    <a:pt x="844" y="1167"/>
                    <a:pt x="842" y="1167"/>
                  </a:cubicBezTo>
                  <a:cubicBezTo>
                    <a:pt x="825" y="1167"/>
                    <a:pt x="825" y="1167"/>
                    <a:pt x="825" y="1167"/>
                  </a:cubicBezTo>
                  <a:cubicBezTo>
                    <a:pt x="824" y="1167"/>
                    <a:pt x="822" y="1166"/>
                    <a:pt x="821" y="1165"/>
                  </a:cubicBezTo>
                  <a:cubicBezTo>
                    <a:pt x="819" y="1163"/>
                    <a:pt x="819" y="1163"/>
                    <a:pt x="819" y="1163"/>
                  </a:cubicBezTo>
                  <a:cubicBezTo>
                    <a:pt x="818" y="1162"/>
                    <a:pt x="816" y="1161"/>
                    <a:pt x="815" y="1161"/>
                  </a:cubicBezTo>
                  <a:cubicBezTo>
                    <a:pt x="806" y="1161"/>
                    <a:pt x="806" y="1161"/>
                    <a:pt x="806" y="1161"/>
                  </a:cubicBezTo>
                  <a:cubicBezTo>
                    <a:pt x="805" y="1161"/>
                    <a:pt x="804" y="1163"/>
                    <a:pt x="804" y="1164"/>
                  </a:cubicBezTo>
                  <a:close/>
                  <a:moveTo>
                    <a:pt x="674" y="1048"/>
                  </a:moveTo>
                  <a:cubicBezTo>
                    <a:pt x="633" y="1048"/>
                    <a:pt x="633" y="1048"/>
                    <a:pt x="633" y="1048"/>
                  </a:cubicBezTo>
                  <a:cubicBezTo>
                    <a:pt x="632" y="1048"/>
                    <a:pt x="632" y="1049"/>
                    <a:pt x="632" y="1050"/>
                  </a:cubicBezTo>
                  <a:cubicBezTo>
                    <a:pt x="632" y="1053"/>
                    <a:pt x="632" y="1053"/>
                    <a:pt x="632" y="1053"/>
                  </a:cubicBezTo>
                  <a:cubicBezTo>
                    <a:pt x="636" y="1053"/>
                    <a:pt x="636" y="1053"/>
                    <a:pt x="636" y="1053"/>
                  </a:cubicBezTo>
                  <a:cubicBezTo>
                    <a:pt x="636" y="1058"/>
                    <a:pt x="636" y="1058"/>
                    <a:pt x="636" y="1058"/>
                  </a:cubicBezTo>
                  <a:cubicBezTo>
                    <a:pt x="632" y="1058"/>
                    <a:pt x="632" y="1058"/>
                    <a:pt x="632" y="1058"/>
                  </a:cubicBezTo>
                  <a:cubicBezTo>
                    <a:pt x="632" y="1062"/>
                    <a:pt x="632" y="1062"/>
                    <a:pt x="632" y="1062"/>
                  </a:cubicBezTo>
                  <a:cubicBezTo>
                    <a:pt x="636" y="1062"/>
                    <a:pt x="636" y="1062"/>
                    <a:pt x="636" y="1062"/>
                  </a:cubicBezTo>
                  <a:cubicBezTo>
                    <a:pt x="636" y="1067"/>
                    <a:pt x="636" y="1067"/>
                    <a:pt x="636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71"/>
                    <a:pt x="632" y="1071"/>
                    <a:pt x="632" y="1071"/>
                  </a:cubicBezTo>
                  <a:cubicBezTo>
                    <a:pt x="636" y="1071"/>
                    <a:pt x="636" y="1071"/>
                    <a:pt x="636" y="1071"/>
                  </a:cubicBezTo>
                  <a:cubicBezTo>
                    <a:pt x="636" y="1076"/>
                    <a:pt x="636" y="1076"/>
                    <a:pt x="636" y="1076"/>
                  </a:cubicBezTo>
                  <a:cubicBezTo>
                    <a:pt x="632" y="1076"/>
                    <a:pt x="632" y="1076"/>
                    <a:pt x="632" y="1076"/>
                  </a:cubicBezTo>
                  <a:cubicBezTo>
                    <a:pt x="632" y="1078"/>
                    <a:pt x="632" y="1078"/>
                    <a:pt x="632" y="1078"/>
                  </a:cubicBezTo>
                  <a:cubicBezTo>
                    <a:pt x="632" y="1079"/>
                    <a:pt x="632" y="1080"/>
                    <a:pt x="633" y="1080"/>
                  </a:cubicBezTo>
                  <a:cubicBezTo>
                    <a:pt x="674" y="1080"/>
                    <a:pt x="674" y="1080"/>
                    <a:pt x="674" y="1080"/>
                  </a:cubicBezTo>
                  <a:cubicBezTo>
                    <a:pt x="675" y="1080"/>
                    <a:pt x="676" y="1079"/>
                    <a:pt x="676" y="1078"/>
                  </a:cubicBezTo>
                  <a:cubicBezTo>
                    <a:pt x="676" y="1076"/>
                    <a:pt x="676" y="1076"/>
                    <a:pt x="676" y="1076"/>
                  </a:cubicBezTo>
                  <a:cubicBezTo>
                    <a:pt x="671" y="1076"/>
                    <a:pt x="671" y="1076"/>
                    <a:pt x="671" y="1076"/>
                  </a:cubicBezTo>
                  <a:cubicBezTo>
                    <a:pt x="671" y="1071"/>
                    <a:pt x="671" y="1071"/>
                    <a:pt x="671" y="1071"/>
                  </a:cubicBezTo>
                  <a:cubicBezTo>
                    <a:pt x="676" y="1071"/>
                    <a:pt x="676" y="1071"/>
                    <a:pt x="676" y="1071"/>
                  </a:cubicBezTo>
                  <a:cubicBezTo>
                    <a:pt x="676" y="1067"/>
                    <a:pt x="676" y="1067"/>
                    <a:pt x="676" y="1067"/>
                  </a:cubicBezTo>
                  <a:cubicBezTo>
                    <a:pt x="671" y="1067"/>
                    <a:pt x="671" y="1067"/>
                    <a:pt x="671" y="1067"/>
                  </a:cubicBezTo>
                  <a:cubicBezTo>
                    <a:pt x="671" y="1062"/>
                    <a:pt x="671" y="1062"/>
                    <a:pt x="671" y="1062"/>
                  </a:cubicBezTo>
                  <a:cubicBezTo>
                    <a:pt x="676" y="1062"/>
                    <a:pt x="676" y="1062"/>
                    <a:pt x="676" y="1062"/>
                  </a:cubicBezTo>
                  <a:cubicBezTo>
                    <a:pt x="676" y="1058"/>
                    <a:pt x="676" y="1058"/>
                    <a:pt x="676" y="1058"/>
                  </a:cubicBezTo>
                  <a:cubicBezTo>
                    <a:pt x="671" y="1058"/>
                    <a:pt x="671" y="1058"/>
                    <a:pt x="671" y="1058"/>
                  </a:cubicBezTo>
                  <a:cubicBezTo>
                    <a:pt x="671" y="1053"/>
                    <a:pt x="671" y="1053"/>
                    <a:pt x="671" y="1053"/>
                  </a:cubicBezTo>
                  <a:cubicBezTo>
                    <a:pt x="676" y="1053"/>
                    <a:pt x="676" y="1053"/>
                    <a:pt x="676" y="1053"/>
                  </a:cubicBezTo>
                  <a:cubicBezTo>
                    <a:pt x="676" y="1050"/>
                    <a:pt x="676" y="1050"/>
                    <a:pt x="676" y="1050"/>
                  </a:cubicBezTo>
                  <a:cubicBezTo>
                    <a:pt x="676" y="1049"/>
                    <a:pt x="675" y="1048"/>
                    <a:pt x="674" y="1048"/>
                  </a:cubicBezTo>
                  <a:close/>
                  <a:moveTo>
                    <a:pt x="649" y="1071"/>
                  </a:moveTo>
                  <a:cubicBezTo>
                    <a:pt x="649" y="1058"/>
                    <a:pt x="649" y="1058"/>
                    <a:pt x="649" y="1058"/>
                  </a:cubicBezTo>
                  <a:cubicBezTo>
                    <a:pt x="660" y="1064"/>
                    <a:pt x="660" y="1064"/>
                    <a:pt x="660" y="1064"/>
                  </a:cubicBezTo>
                  <a:lnTo>
                    <a:pt x="649" y="1071"/>
                  </a:lnTo>
                  <a:close/>
                  <a:moveTo>
                    <a:pt x="861" y="1679"/>
                  </a:moveTo>
                  <a:cubicBezTo>
                    <a:pt x="848" y="1684"/>
                    <a:pt x="848" y="1684"/>
                    <a:pt x="848" y="1684"/>
                  </a:cubicBezTo>
                  <a:cubicBezTo>
                    <a:pt x="848" y="1688"/>
                    <a:pt x="848" y="1688"/>
                    <a:pt x="848" y="1688"/>
                  </a:cubicBezTo>
                  <a:cubicBezTo>
                    <a:pt x="861" y="1683"/>
                    <a:pt x="861" y="1683"/>
                    <a:pt x="861" y="1683"/>
                  </a:cubicBezTo>
                  <a:lnTo>
                    <a:pt x="861" y="1679"/>
                  </a:lnTo>
                  <a:close/>
                  <a:moveTo>
                    <a:pt x="833" y="1684"/>
                  </a:moveTo>
                  <a:cubicBezTo>
                    <a:pt x="820" y="1679"/>
                    <a:pt x="820" y="1679"/>
                    <a:pt x="820" y="1679"/>
                  </a:cubicBezTo>
                  <a:cubicBezTo>
                    <a:pt x="820" y="1683"/>
                    <a:pt x="820" y="1683"/>
                    <a:pt x="820" y="1683"/>
                  </a:cubicBezTo>
                  <a:cubicBezTo>
                    <a:pt x="833" y="1688"/>
                    <a:pt x="833" y="1688"/>
                    <a:pt x="833" y="1688"/>
                  </a:cubicBezTo>
                  <a:lnTo>
                    <a:pt x="833" y="1684"/>
                  </a:lnTo>
                  <a:close/>
                  <a:moveTo>
                    <a:pt x="871" y="1706"/>
                  </a:moveTo>
                  <a:cubicBezTo>
                    <a:pt x="871" y="1663"/>
                    <a:pt x="871" y="1663"/>
                    <a:pt x="871" y="1663"/>
                  </a:cubicBezTo>
                  <a:cubicBezTo>
                    <a:pt x="871" y="1662"/>
                    <a:pt x="870" y="1661"/>
                    <a:pt x="869" y="1661"/>
                  </a:cubicBezTo>
                  <a:cubicBezTo>
                    <a:pt x="868" y="1660"/>
                    <a:pt x="867" y="1660"/>
                    <a:pt x="866" y="1660"/>
                  </a:cubicBezTo>
                  <a:cubicBezTo>
                    <a:pt x="840" y="1671"/>
                    <a:pt x="840" y="1671"/>
                    <a:pt x="840" y="1671"/>
                  </a:cubicBezTo>
                  <a:cubicBezTo>
                    <a:pt x="815" y="1660"/>
                    <a:pt x="815" y="1660"/>
                    <a:pt x="815" y="1660"/>
                  </a:cubicBezTo>
                  <a:cubicBezTo>
                    <a:pt x="814" y="1660"/>
                    <a:pt x="813" y="1660"/>
                    <a:pt x="812" y="1661"/>
                  </a:cubicBezTo>
                  <a:cubicBezTo>
                    <a:pt x="811" y="1661"/>
                    <a:pt x="810" y="1662"/>
                    <a:pt x="810" y="1663"/>
                  </a:cubicBezTo>
                  <a:cubicBezTo>
                    <a:pt x="810" y="1706"/>
                    <a:pt x="810" y="1706"/>
                    <a:pt x="810" y="1706"/>
                  </a:cubicBezTo>
                  <a:cubicBezTo>
                    <a:pt x="810" y="1708"/>
                    <a:pt x="811" y="1709"/>
                    <a:pt x="812" y="1709"/>
                  </a:cubicBezTo>
                  <a:cubicBezTo>
                    <a:pt x="839" y="1720"/>
                    <a:pt x="839" y="1720"/>
                    <a:pt x="839" y="1720"/>
                  </a:cubicBezTo>
                  <a:cubicBezTo>
                    <a:pt x="839" y="1720"/>
                    <a:pt x="840" y="1720"/>
                    <a:pt x="840" y="1720"/>
                  </a:cubicBezTo>
                  <a:cubicBezTo>
                    <a:pt x="840" y="1720"/>
                    <a:pt x="840" y="1720"/>
                    <a:pt x="840" y="1720"/>
                  </a:cubicBezTo>
                  <a:cubicBezTo>
                    <a:pt x="841" y="1720"/>
                    <a:pt x="841" y="1720"/>
                    <a:pt x="841" y="1720"/>
                  </a:cubicBezTo>
                  <a:cubicBezTo>
                    <a:pt x="841" y="1720"/>
                    <a:pt x="842" y="1720"/>
                    <a:pt x="842" y="1720"/>
                  </a:cubicBezTo>
                  <a:cubicBezTo>
                    <a:pt x="868" y="1709"/>
                    <a:pt x="868" y="1709"/>
                    <a:pt x="868" y="1709"/>
                  </a:cubicBezTo>
                  <a:cubicBezTo>
                    <a:pt x="870" y="1709"/>
                    <a:pt x="871" y="1708"/>
                    <a:pt x="871" y="1706"/>
                  </a:cubicBezTo>
                  <a:close/>
                  <a:moveTo>
                    <a:pt x="837" y="1714"/>
                  </a:moveTo>
                  <a:cubicBezTo>
                    <a:pt x="816" y="1705"/>
                    <a:pt x="816" y="1705"/>
                    <a:pt x="816" y="1705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37" y="1676"/>
                    <a:pt x="837" y="1676"/>
                    <a:pt x="837" y="1676"/>
                  </a:cubicBezTo>
                  <a:lnTo>
                    <a:pt x="837" y="1714"/>
                  </a:lnTo>
                  <a:close/>
                  <a:moveTo>
                    <a:pt x="865" y="1705"/>
                  </a:moveTo>
                  <a:cubicBezTo>
                    <a:pt x="844" y="1714"/>
                    <a:pt x="844" y="1714"/>
                    <a:pt x="844" y="1714"/>
                  </a:cubicBezTo>
                  <a:cubicBezTo>
                    <a:pt x="844" y="1676"/>
                    <a:pt x="844" y="1676"/>
                    <a:pt x="844" y="1676"/>
                  </a:cubicBezTo>
                  <a:cubicBezTo>
                    <a:pt x="865" y="1667"/>
                    <a:pt x="865" y="1667"/>
                    <a:pt x="865" y="1667"/>
                  </a:cubicBezTo>
                  <a:lnTo>
                    <a:pt x="865" y="1705"/>
                  </a:lnTo>
                  <a:close/>
                  <a:moveTo>
                    <a:pt x="833" y="1698"/>
                  </a:moveTo>
                  <a:cubicBezTo>
                    <a:pt x="820" y="1692"/>
                    <a:pt x="820" y="1692"/>
                    <a:pt x="820" y="1692"/>
                  </a:cubicBezTo>
                  <a:cubicBezTo>
                    <a:pt x="820" y="1697"/>
                    <a:pt x="820" y="1697"/>
                    <a:pt x="820" y="1697"/>
                  </a:cubicBezTo>
                  <a:cubicBezTo>
                    <a:pt x="833" y="1702"/>
                    <a:pt x="833" y="1702"/>
                    <a:pt x="833" y="1702"/>
                  </a:cubicBezTo>
                  <a:lnTo>
                    <a:pt x="833" y="1698"/>
                  </a:lnTo>
                  <a:close/>
                  <a:moveTo>
                    <a:pt x="861" y="1692"/>
                  </a:moveTo>
                  <a:cubicBezTo>
                    <a:pt x="848" y="1698"/>
                    <a:pt x="848" y="1698"/>
                    <a:pt x="848" y="1698"/>
                  </a:cubicBezTo>
                  <a:cubicBezTo>
                    <a:pt x="848" y="1702"/>
                    <a:pt x="848" y="1702"/>
                    <a:pt x="848" y="1702"/>
                  </a:cubicBezTo>
                  <a:cubicBezTo>
                    <a:pt x="861" y="1697"/>
                    <a:pt x="861" y="1697"/>
                    <a:pt x="861" y="1697"/>
                  </a:cubicBezTo>
                  <a:lnTo>
                    <a:pt x="861" y="1692"/>
                  </a:lnTo>
                  <a:close/>
                  <a:moveTo>
                    <a:pt x="826" y="1120"/>
                  </a:moveTo>
                  <a:cubicBezTo>
                    <a:pt x="824" y="1120"/>
                    <a:pt x="822" y="1122"/>
                    <a:pt x="822" y="1124"/>
                  </a:cubicBezTo>
                  <a:cubicBezTo>
                    <a:pt x="822" y="1151"/>
                    <a:pt x="822" y="1151"/>
                    <a:pt x="822" y="1151"/>
                  </a:cubicBezTo>
                  <a:cubicBezTo>
                    <a:pt x="822" y="1153"/>
                    <a:pt x="824" y="1155"/>
                    <a:pt x="826" y="1155"/>
                  </a:cubicBezTo>
                  <a:cubicBezTo>
                    <a:pt x="845" y="1155"/>
                    <a:pt x="845" y="1155"/>
                    <a:pt x="845" y="1155"/>
                  </a:cubicBezTo>
                  <a:cubicBezTo>
                    <a:pt x="847" y="1155"/>
                    <a:pt x="849" y="1153"/>
                    <a:pt x="849" y="1151"/>
                  </a:cubicBezTo>
                  <a:cubicBezTo>
                    <a:pt x="849" y="1124"/>
                    <a:pt x="849" y="1124"/>
                    <a:pt x="849" y="1124"/>
                  </a:cubicBezTo>
                  <a:cubicBezTo>
                    <a:pt x="849" y="1122"/>
                    <a:pt x="847" y="1120"/>
                    <a:pt x="845" y="1120"/>
                  </a:cubicBezTo>
                  <a:lnTo>
                    <a:pt x="826" y="1120"/>
                  </a:lnTo>
                  <a:close/>
                  <a:moveTo>
                    <a:pt x="841" y="1138"/>
                  </a:moveTo>
                  <a:cubicBezTo>
                    <a:pt x="840" y="1139"/>
                    <a:pt x="840" y="1139"/>
                    <a:pt x="840" y="1138"/>
                  </a:cubicBezTo>
                  <a:cubicBezTo>
                    <a:pt x="841" y="1137"/>
                    <a:pt x="841" y="1134"/>
                    <a:pt x="838" y="1134"/>
                  </a:cubicBezTo>
                  <a:cubicBezTo>
                    <a:pt x="838" y="1144"/>
                    <a:pt x="838" y="1144"/>
                    <a:pt x="838" y="1144"/>
                  </a:cubicBezTo>
                  <a:cubicBezTo>
                    <a:pt x="838" y="1145"/>
                    <a:pt x="837" y="1147"/>
                    <a:pt x="834" y="1147"/>
                  </a:cubicBezTo>
                  <a:cubicBezTo>
                    <a:pt x="832" y="1148"/>
                    <a:pt x="830" y="1147"/>
                    <a:pt x="829" y="1146"/>
                  </a:cubicBezTo>
                  <a:cubicBezTo>
                    <a:pt x="828" y="1144"/>
                    <a:pt x="830" y="1142"/>
                    <a:pt x="832" y="1141"/>
                  </a:cubicBezTo>
                  <a:cubicBezTo>
                    <a:pt x="833" y="1141"/>
                    <a:pt x="834" y="1141"/>
                    <a:pt x="835" y="1141"/>
                  </a:cubicBezTo>
                  <a:cubicBezTo>
                    <a:pt x="835" y="1127"/>
                    <a:pt x="835" y="1127"/>
                    <a:pt x="835" y="1127"/>
                  </a:cubicBezTo>
                  <a:cubicBezTo>
                    <a:pt x="838" y="1127"/>
                    <a:pt x="838" y="1127"/>
                    <a:pt x="838" y="1127"/>
                  </a:cubicBezTo>
                  <a:cubicBezTo>
                    <a:pt x="838" y="1130"/>
                    <a:pt x="844" y="1133"/>
                    <a:pt x="841" y="1138"/>
                  </a:cubicBezTo>
                  <a:close/>
                  <a:moveTo>
                    <a:pt x="673" y="1413"/>
                  </a:moveTo>
                  <a:cubicBezTo>
                    <a:pt x="673" y="1389"/>
                    <a:pt x="673" y="1389"/>
                    <a:pt x="673" y="1389"/>
                  </a:cubicBezTo>
                  <a:cubicBezTo>
                    <a:pt x="673" y="1387"/>
                    <a:pt x="671" y="1385"/>
                    <a:pt x="669" y="1385"/>
                  </a:cubicBezTo>
                  <a:cubicBezTo>
                    <a:pt x="625" y="1385"/>
                    <a:pt x="625" y="1385"/>
                    <a:pt x="625" y="1385"/>
                  </a:cubicBezTo>
                  <a:cubicBezTo>
                    <a:pt x="623" y="1385"/>
                    <a:pt x="621" y="1387"/>
                    <a:pt x="621" y="1389"/>
                  </a:cubicBezTo>
                  <a:cubicBezTo>
                    <a:pt x="621" y="1413"/>
                    <a:pt x="621" y="1413"/>
                    <a:pt x="621" y="1413"/>
                  </a:cubicBezTo>
                  <a:cubicBezTo>
                    <a:pt x="621" y="1415"/>
                    <a:pt x="623" y="1416"/>
                    <a:pt x="625" y="1416"/>
                  </a:cubicBezTo>
                  <a:cubicBezTo>
                    <a:pt x="669" y="1416"/>
                    <a:pt x="669" y="1416"/>
                    <a:pt x="669" y="1416"/>
                  </a:cubicBezTo>
                  <a:cubicBezTo>
                    <a:pt x="671" y="1416"/>
                    <a:pt x="673" y="1415"/>
                    <a:pt x="673" y="1413"/>
                  </a:cubicBezTo>
                  <a:close/>
                  <a:moveTo>
                    <a:pt x="650" y="1390"/>
                  </a:moveTo>
                  <a:cubicBezTo>
                    <a:pt x="655" y="1390"/>
                    <a:pt x="655" y="1390"/>
                    <a:pt x="655" y="1390"/>
                  </a:cubicBezTo>
                  <a:cubicBezTo>
                    <a:pt x="655" y="1396"/>
                    <a:pt x="655" y="1396"/>
                    <a:pt x="655" y="1396"/>
                  </a:cubicBezTo>
                  <a:cubicBezTo>
                    <a:pt x="650" y="1396"/>
                    <a:pt x="650" y="1396"/>
                    <a:pt x="650" y="1396"/>
                  </a:cubicBezTo>
                  <a:lnTo>
                    <a:pt x="650" y="1390"/>
                  </a:lnTo>
                  <a:close/>
                  <a:moveTo>
                    <a:pt x="658" y="1398"/>
                  </a:moveTo>
                  <a:cubicBezTo>
                    <a:pt x="658" y="1403"/>
                    <a:pt x="658" y="1403"/>
                    <a:pt x="658" y="1403"/>
                  </a:cubicBezTo>
                  <a:cubicBezTo>
                    <a:pt x="652" y="1403"/>
                    <a:pt x="652" y="1403"/>
                    <a:pt x="652" y="1403"/>
                  </a:cubicBezTo>
                  <a:cubicBezTo>
                    <a:pt x="652" y="1398"/>
                    <a:pt x="652" y="1398"/>
                    <a:pt x="652" y="1398"/>
                  </a:cubicBezTo>
                  <a:lnTo>
                    <a:pt x="658" y="1398"/>
                  </a:lnTo>
                  <a:close/>
                  <a:moveTo>
                    <a:pt x="642" y="1390"/>
                  </a:moveTo>
                  <a:cubicBezTo>
                    <a:pt x="647" y="1390"/>
                    <a:pt x="647" y="1390"/>
                    <a:pt x="647" y="1390"/>
                  </a:cubicBezTo>
                  <a:cubicBezTo>
                    <a:pt x="647" y="1396"/>
                    <a:pt x="647" y="1396"/>
                    <a:pt x="647" y="1396"/>
                  </a:cubicBezTo>
                  <a:cubicBezTo>
                    <a:pt x="642" y="1396"/>
                    <a:pt x="642" y="1396"/>
                    <a:pt x="642" y="1396"/>
                  </a:cubicBezTo>
                  <a:lnTo>
                    <a:pt x="642" y="1390"/>
                  </a:lnTo>
                  <a:close/>
                  <a:moveTo>
                    <a:pt x="650" y="1398"/>
                  </a:moveTo>
                  <a:cubicBezTo>
                    <a:pt x="650" y="1403"/>
                    <a:pt x="650" y="1403"/>
                    <a:pt x="650" y="1403"/>
                  </a:cubicBezTo>
                  <a:cubicBezTo>
                    <a:pt x="645" y="1403"/>
                    <a:pt x="645" y="1403"/>
                    <a:pt x="645" y="1403"/>
                  </a:cubicBezTo>
                  <a:cubicBezTo>
                    <a:pt x="645" y="1398"/>
                    <a:pt x="645" y="1398"/>
                    <a:pt x="645" y="1398"/>
                  </a:cubicBezTo>
                  <a:lnTo>
                    <a:pt x="650" y="1398"/>
                  </a:lnTo>
                  <a:close/>
                  <a:moveTo>
                    <a:pt x="634" y="1390"/>
                  </a:moveTo>
                  <a:cubicBezTo>
                    <a:pt x="640" y="1390"/>
                    <a:pt x="640" y="1390"/>
                    <a:pt x="640" y="1390"/>
                  </a:cubicBezTo>
                  <a:cubicBezTo>
                    <a:pt x="640" y="1396"/>
                    <a:pt x="640" y="1396"/>
                    <a:pt x="640" y="1396"/>
                  </a:cubicBezTo>
                  <a:cubicBezTo>
                    <a:pt x="634" y="1396"/>
                    <a:pt x="634" y="1396"/>
                    <a:pt x="634" y="1396"/>
                  </a:cubicBezTo>
                  <a:lnTo>
                    <a:pt x="634" y="1390"/>
                  </a:lnTo>
                  <a:close/>
                  <a:moveTo>
                    <a:pt x="642" y="1398"/>
                  </a:moveTo>
                  <a:cubicBezTo>
                    <a:pt x="642" y="1403"/>
                    <a:pt x="642" y="1403"/>
                    <a:pt x="642" y="1403"/>
                  </a:cubicBezTo>
                  <a:cubicBezTo>
                    <a:pt x="637" y="1403"/>
                    <a:pt x="637" y="1403"/>
                    <a:pt x="637" y="1403"/>
                  </a:cubicBezTo>
                  <a:cubicBezTo>
                    <a:pt x="637" y="1398"/>
                    <a:pt x="637" y="1398"/>
                    <a:pt x="637" y="1398"/>
                  </a:cubicBezTo>
                  <a:lnTo>
                    <a:pt x="642" y="1398"/>
                  </a:lnTo>
                  <a:close/>
                  <a:moveTo>
                    <a:pt x="627" y="1390"/>
                  </a:moveTo>
                  <a:cubicBezTo>
                    <a:pt x="632" y="1390"/>
                    <a:pt x="632" y="1390"/>
                    <a:pt x="632" y="1390"/>
                  </a:cubicBezTo>
                  <a:cubicBezTo>
                    <a:pt x="632" y="1396"/>
                    <a:pt x="632" y="1396"/>
                    <a:pt x="632" y="1396"/>
                  </a:cubicBezTo>
                  <a:cubicBezTo>
                    <a:pt x="627" y="1396"/>
                    <a:pt x="627" y="1396"/>
                    <a:pt x="627" y="1396"/>
                  </a:cubicBezTo>
                  <a:lnTo>
                    <a:pt x="627" y="1390"/>
                  </a:lnTo>
                  <a:close/>
                  <a:moveTo>
                    <a:pt x="634" y="1398"/>
                  </a:moveTo>
                  <a:cubicBezTo>
                    <a:pt x="634" y="1403"/>
                    <a:pt x="634" y="1403"/>
                    <a:pt x="634" y="1403"/>
                  </a:cubicBezTo>
                  <a:cubicBezTo>
                    <a:pt x="629" y="1403"/>
                    <a:pt x="629" y="1403"/>
                    <a:pt x="629" y="1403"/>
                  </a:cubicBezTo>
                  <a:cubicBezTo>
                    <a:pt x="629" y="1398"/>
                    <a:pt x="629" y="1398"/>
                    <a:pt x="629" y="1398"/>
                  </a:cubicBezTo>
                  <a:lnTo>
                    <a:pt x="634" y="1398"/>
                  </a:lnTo>
                  <a:close/>
                  <a:moveTo>
                    <a:pt x="632" y="1411"/>
                  </a:moveTo>
                  <a:cubicBezTo>
                    <a:pt x="627" y="1411"/>
                    <a:pt x="627" y="1411"/>
                    <a:pt x="627" y="1411"/>
                  </a:cubicBezTo>
                  <a:cubicBezTo>
                    <a:pt x="627" y="1406"/>
                    <a:pt x="627" y="1406"/>
                    <a:pt x="627" y="1406"/>
                  </a:cubicBezTo>
                  <a:cubicBezTo>
                    <a:pt x="632" y="1406"/>
                    <a:pt x="632" y="1406"/>
                    <a:pt x="632" y="1406"/>
                  </a:cubicBezTo>
                  <a:lnTo>
                    <a:pt x="632" y="1411"/>
                  </a:lnTo>
                  <a:close/>
                  <a:moveTo>
                    <a:pt x="660" y="1411"/>
                  </a:moveTo>
                  <a:cubicBezTo>
                    <a:pt x="634" y="1411"/>
                    <a:pt x="634" y="1411"/>
                    <a:pt x="634" y="1411"/>
                  </a:cubicBezTo>
                  <a:cubicBezTo>
                    <a:pt x="634" y="1406"/>
                    <a:pt x="634" y="1406"/>
                    <a:pt x="634" y="1406"/>
                  </a:cubicBezTo>
                  <a:cubicBezTo>
                    <a:pt x="660" y="1406"/>
                    <a:pt x="660" y="1406"/>
                    <a:pt x="660" y="1406"/>
                  </a:cubicBezTo>
                  <a:lnTo>
                    <a:pt x="660" y="1411"/>
                  </a:lnTo>
                  <a:close/>
                  <a:moveTo>
                    <a:pt x="668" y="1411"/>
                  </a:moveTo>
                  <a:cubicBezTo>
                    <a:pt x="663" y="1411"/>
                    <a:pt x="663" y="1411"/>
                    <a:pt x="663" y="1411"/>
                  </a:cubicBezTo>
                  <a:cubicBezTo>
                    <a:pt x="663" y="1406"/>
                    <a:pt x="663" y="1406"/>
                    <a:pt x="663" y="1406"/>
                  </a:cubicBezTo>
                  <a:cubicBezTo>
                    <a:pt x="668" y="1406"/>
                    <a:pt x="668" y="1406"/>
                    <a:pt x="668" y="1406"/>
                  </a:cubicBezTo>
                  <a:lnTo>
                    <a:pt x="668" y="1411"/>
                  </a:lnTo>
                  <a:close/>
                  <a:moveTo>
                    <a:pt x="660" y="1403"/>
                  </a:moveTo>
                  <a:cubicBezTo>
                    <a:pt x="660" y="1398"/>
                    <a:pt x="660" y="1398"/>
                    <a:pt x="660" y="1398"/>
                  </a:cubicBezTo>
                  <a:cubicBezTo>
                    <a:pt x="665" y="1398"/>
                    <a:pt x="665" y="1398"/>
                    <a:pt x="665" y="1398"/>
                  </a:cubicBezTo>
                  <a:cubicBezTo>
                    <a:pt x="665" y="1403"/>
                    <a:pt x="665" y="1403"/>
                    <a:pt x="665" y="1403"/>
                  </a:cubicBezTo>
                  <a:lnTo>
                    <a:pt x="660" y="1403"/>
                  </a:lnTo>
                  <a:close/>
                  <a:moveTo>
                    <a:pt x="668" y="1396"/>
                  </a:moveTo>
                  <a:cubicBezTo>
                    <a:pt x="658" y="1396"/>
                    <a:pt x="658" y="1396"/>
                    <a:pt x="658" y="1396"/>
                  </a:cubicBezTo>
                  <a:cubicBezTo>
                    <a:pt x="658" y="1390"/>
                    <a:pt x="658" y="1390"/>
                    <a:pt x="658" y="1390"/>
                  </a:cubicBezTo>
                  <a:cubicBezTo>
                    <a:pt x="668" y="1390"/>
                    <a:pt x="668" y="1390"/>
                    <a:pt x="668" y="1390"/>
                  </a:cubicBezTo>
                  <a:lnTo>
                    <a:pt x="668" y="1396"/>
                  </a:lnTo>
                  <a:close/>
                  <a:moveTo>
                    <a:pt x="902" y="1331"/>
                  </a:moveTo>
                  <a:cubicBezTo>
                    <a:pt x="901" y="1330"/>
                    <a:pt x="900" y="1330"/>
                    <a:pt x="900" y="1331"/>
                  </a:cubicBezTo>
                  <a:cubicBezTo>
                    <a:pt x="899" y="1331"/>
                    <a:pt x="899" y="1333"/>
                    <a:pt x="900" y="1333"/>
                  </a:cubicBezTo>
                  <a:cubicBezTo>
                    <a:pt x="900" y="1333"/>
                    <a:pt x="901" y="1334"/>
                    <a:pt x="901" y="1335"/>
                  </a:cubicBezTo>
                  <a:cubicBezTo>
                    <a:pt x="902" y="1335"/>
                    <a:pt x="903" y="1335"/>
                    <a:pt x="904" y="1335"/>
                  </a:cubicBezTo>
                  <a:cubicBezTo>
                    <a:pt x="904" y="1334"/>
                    <a:pt x="904" y="1333"/>
                    <a:pt x="903" y="1332"/>
                  </a:cubicBezTo>
                  <a:cubicBezTo>
                    <a:pt x="903" y="1332"/>
                    <a:pt x="902" y="1331"/>
                    <a:pt x="902" y="1331"/>
                  </a:cubicBezTo>
                  <a:close/>
                  <a:moveTo>
                    <a:pt x="927" y="1335"/>
                  </a:moveTo>
                  <a:cubicBezTo>
                    <a:pt x="927" y="1334"/>
                    <a:pt x="928" y="1333"/>
                    <a:pt x="928" y="1333"/>
                  </a:cubicBezTo>
                  <a:cubicBezTo>
                    <a:pt x="929" y="1333"/>
                    <a:pt x="929" y="1331"/>
                    <a:pt x="928" y="1331"/>
                  </a:cubicBezTo>
                  <a:cubicBezTo>
                    <a:pt x="928" y="1330"/>
                    <a:pt x="927" y="1330"/>
                    <a:pt x="926" y="1331"/>
                  </a:cubicBezTo>
                  <a:cubicBezTo>
                    <a:pt x="926" y="1331"/>
                    <a:pt x="925" y="1332"/>
                    <a:pt x="925" y="1332"/>
                  </a:cubicBezTo>
                  <a:cubicBezTo>
                    <a:pt x="924" y="1333"/>
                    <a:pt x="924" y="1334"/>
                    <a:pt x="924" y="1335"/>
                  </a:cubicBezTo>
                  <a:cubicBezTo>
                    <a:pt x="925" y="1335"/>
                    <a:pt x="926" y="1335"/>
                    <a:pt x="927" y="1335"/>
                  </a:cubicBezTo>
                  <a:close/>
                  <a:moveTo>
                    <a:pt x="912" y="1328"/>
                  </a:moveTo>
                  <a:cubicBezTo>
                    <a:pt x="912" y="1330"/>
                    <a:pt x="912" y="1330"/>
                    <a:pt x="912" y="1330"/>
                  </a:cubicBezTo>
                  <a:cubicBezTo>
                    <a:pt x="912" y="1331"/>
                    <a:pt x="913" y="1332"/>
                    <a:pt x="914" y="1332"/>
                  </a:cubicBezTo>
                  <a:cubicBezTo>
                    <a:pt x="915" y="1332"/>
                    <a:pt x="915" y="1331"/>
                    <a:pt x="915" y="1330"/>
                  </a:cubicBezTo>
                  <a:cubicBezTo>
                    <a:pt x="915" y="1328"/>
                    <a:pt x="915" y="1328"/>
                    <a:pt x="915" y="1328"/>
                  </a:cubicBezTo>
                  <a:cubicBezTo>
                    <a:pt x="915" y="1327"/>
                    <a:pt x="915" y="1326"/>
                    <a:pt x="914" y="1326"/>
                  </a:cubicBezTo>
                  <a:cubicBezTo>
                    <a:pt x="913" y="1326"/>
                    <a:pt x="912" y="1327"/>
                    <a:pt x="912" y="1328"/>
                  </a:cubicBezTo>
                  <a:close/>
                  <a:moveTo>
                    <a:pt x="912" y="1360"/>
                  </a:moveTo>
                  <a:cubicBezTo>
                    <a:pt x="912" y="1362"/>
                    <a:pt x="912" y="1362"/>
                    <a:pt x="912" y="1362"/>
                  </a:cubicBezTo>
                  <a:cubicBezTo>
                    <a:pt x="912" y="1363"/>
                    <a:pt x="913" y="1364"/>
                    <a:pt x="914" y="1364"/>
                  </a:cubicBezTo>
                  <a:cubicBezTo>
                    <a:pt x="915" y="1364"/>
                    <a:pt x="915" y="1363"/>
                    <a:pt x="915" y="1362"/>
                  </a:cubicBezTo>
                  <a:cubicBezTo>
                    <a:pt x="915" y="1360"/>
                    <a:pt x="915" y="1360"/>
                    <a:pt x="915" y="1360"/>
                  </a:cubicBezTo>
                  <a:cubicBezTo>
                    <a:pt x="915" y="1359"/>
                    <a:pt x="915" y="1359"/>
                    <a:pt x="914" y="1359"/>
                  </a:cubicBezTo>
                  <a:cubicBezTo>
                    <a:pt x="913" y="1359"/>
                    <a:pt x="912" y="1359"/>
                    <a:pt x="912" y="1360"/>
                  </a:cubicBezTo>
                  <a:close/>
                  <a:moveTo>
                    <a:pt x="924" y="1345"/>
                  </a:moveTo>
                  <a:cubicBezTo>
                    <a:pt x="924" y="1339"/>
                    <a:pt x="920" y="1335"/>
                    <a:pt x="914" y="1335"/>
                  </a:cubicBezTo>
                  <a:cubicBezTo>
                    <a:pt x="908" y="1335"/>
                    <a:pt x="903" y="1339"/>
                    <a:pt x="903" y="1345"/>
                  </a:cubicBezTo>
                  <a:cubicBezTo>
                    <a:pt x="903" y="1351"/>
                    <a:pt x="908" y="1356"/>
                    <a:pt x="914" y="1356"/>
                  </a:cubicBezTo>
                  <a:cubicBezTo>
                    <a:pt x="920" y="1356"/>
                    <a:pt x="924" y="1351"/>
                    <a:pt x="924" y="1345"/>
                  </a:cubicBezTo>
                  <a:close/>
                  <a:moveTo>
                    <a:pt x="914" y="1353"/>
                  </a:moveTo>
                  <a:cubicBezTo>
                    <a:pt x="910" y="1353"/>
                    <a:pt x="906" y="1349"/>
                    <a:pt x="906" y="1345"/>
                  </a:cubicBezTo>
                  <a:cubicBezTo>
                    <a:pt x="906" y="1341"/>
                    <a:pt x="910" y="1338"/>
                    <a:pt x="914" y="1338"/>
                  </a:cubicBezTo>
                  <a:cubicBezTo>
                    <a:pt x="918" y="1338"/>
                    <a:pt x="922" y="1341"/>
                    <a:pt x="922" y="1345"/>
                  </a:cubicBezTo>
                  <a:cubicBezTo>
                    <a:pt x="922" y="1349"/>
                    <a:pt x="918" y="1353"/>
                    <a:pt x="914" y="1353"/>
                  </a:cubicBezTo>
                  <a:close/>
                  <a:moveTo>
                    <a:pt x="895" y="1345"/>
                  </a:moveTo>
                  <a:cubicBezTo>
                    <a:pt x="895" y="1346"/>
                    <a:pt x="896" y="1347"/>
                    <a:pt x="897" y="1347"/>
                  </a:cubicBezTo>
                  <a:cubicBezTo>
                    <a:pt x="899" y="1347"/>
                    <a:pt x="899" y="1347"/>
                    <a:pt x="899" y="1347"/>
                  </a:cubicBezTo>
                  <a:cubicBezTo>
                    <a:pt x="900" y="1347"/>
                    <a:pt x="901" y="1346"/>
                    <a:pt x="901" y="1345"/>
                  </a:cubicBezTo>
                  <a:cubicBezTo>
                    <a:pt x="901" y="1344"/>
                    <a:pt x="900" y="1344"/>
                    <a:pt x="899" y="1344"/>
                  </a:cubicBezTo>
                  <a:cubicBezTo>
                    <a:pt x="897" y="1344"/>
                    <a:pt x="897" y="1344"/>
                    <a:pt x="897" y="1344"/>
                  </a:cubicBezTo>
                  <a:cubicBezTo>
                    <a:pt x="896" y="1344"/>
                    <a:pt x="895" y="1344"/>
                    <a:pt x="895" y="1345"/>
                  </a:cubicBezTo>
                  <a:close/>
                  <a:moveTo>
                    <a:pt x="902" y="1359"/>
                  </a:moveTo>
                  <a:cubicBezTo>
                    <a:pt x="902" y="1359"/>
                    <a:pt x="903" y="1358"/>
                    <a:pt x="903" y="1358"/>
                  </a:cubicBezTo>
                  <a:cubicBezTo>
                    <a:pt x="904" y="1357"/>
                    <a:pt x="904" y="1356"/>
                    <a:pt x="904" y="1355"/>
                  </a:cubicBezTo>
                  <a:cubicBezTo>
                    <a:pt x="903" y="1355"/>
                    <a:pt x="902" y="1355"/>
                    <a:pt x="901" y="1356"/>
                  </a:cubicBezTo>
                  <a:cubicBezTo>
                    <a:pt x="901" y="1356"/>
                    <a:pt x="900" y="1357"/>
                    <a:pt x="900" y="1357"/>
                  </a:cubicBezTo>
                  <a:cubicBezTo>
                    <a:pt x="899" y="1358"/>
                    <a:pt x="899" y="1359"/>
                    <a:pt x="900" y="1359"/>
                  </a:cubicBezTo>
                  <a:cubicBezTo>
                    <a:pt x="900" y="1360"/>
                    <a:pt x="901" y="1360"/>
                    <a:pt x="902" y="1359"/>
                  </a:cubicBezTo>
                  <a:close/>
                  <a:moveTo>
                    <a:pt x="931" y="1347"/>
                  </a:moveTo>
                  <a:cubicBezTo>
                    <a:pt x="932" y="1347"/>
                    <a:pt x="933" y="1346"/>
                    <a:pt x="933" y="1345"/>
                  </a:cubicBezTo>
                  <a:cubicBezTo>
                    <a:pt x="933" y="1344"/>
                    <a:pt x="932" y="1344"/>
                    <a:pt x="931" y="1344"/>
                  </a:cubicBezTo>
                  <a:cubicBezTo>
                    <a:pt x="929" y="1344"/>
                    <a:pt x="929" y="1344"/>
                    <a:pt x="929" y="1344"/>
                  </a:cubicBezTo>
                  <a:cubicBezTo>
                    <a:pt x="928" y="1344"/>
                    <a:pt x="927" y="1344"/>
                    <a:pt x="927" y="1345"/>
                  </a:cubicBezTo>
                  <a:cubicBezTo>
                    <a:pt x="927" y="1346"/>
                    <a:pt x="928" y="1347"/>
                    <a:pt x="929" y="1347"/>
                  </a:cubicBezTo>
                  <a:lnTo>
                    <a:pt x="931" y="1347"/>
                  </a:lnTo>
                  <a:close/>
                  <a:moveTo>
                    <a:pt x="926" y="1359"/>
                  </a:moveTo>
                  <a:cubicBezTo>
                    <a:pt x="927" y="1360"/>
                    <a:pt x="928" y="1360"/>
                    <a:pt x="928" y="1359"/>
                  </a:cubicBezTo>
                  <a:cubicBezTo>
                    <a:pt x="929" y="1359"/>
                    <a:pt x="929" y="1358"/>
                    <a:pt x="928" y="1357"/>
                  </a:cubicBezTo>
                  <a:cubicBezTo>
                    <a:pt x="928" y="1357"/>
                    <a:pt x="927" y="1356"/>
                    <a:pt x="927" y="1356"/>
                  </a:cubicBezTo>
                  <a:cubicBezTo>
                    <a:pt x="926" y="1355"/>
                    <a:pt x="925" y="1355"/>
                    <a:pt x="924" y="1355"/>
                  </a:cubicBezTo>
                  <a:cubicBezTo>
                    <a:pt x="924" y="1356"/>
                    <a:pt x="924" y="1357"/>
                    <a:pt x="925" y="1358"/>
                  </a:cubicBezTo>
                  <a:cubicBezTo>
                    <a:pt x="925" y="1358"/>
                    <a:pt x="926" y="1359"/>
                    <a:pt x="926" y="1359"/>
                  </a:cubicBezTo>
                  <a:close/>
                  <a:moveTo>
                    <a:pt x="1200" y="2025"/>
                  </a:moveTo>
                  <a:cubicBezTo>
                    <a:pt x="1200" y="2025"/>
                    <a:pt x="1200" y="2025"/>
                    <a:pt x="1200" y="2025"/>
                  </a:cubicBezTo>
                  <a:cubicBezTo>
                    <a:pt x="1201" y="2025"/>
                    <a:pt x="1201" y="2025"/>
                    <a:pt x="1201" y="2024"/>
                  </a:cubicBezTo>
                  <a:cubicBezTo>
                    <a:pt x="1201" y="2024"/>
                    <a:pt x="1201" y="2023"/>
                    <a:pt x="1201" y="2023"/>
                  </a:cubicBezTo>
                  <a:cubicBezTo>
                    <a:pt x="1201" y="2019"/>
                    <a:pt x="1200" y="2015"/>
                    <a:pt x="1198" y="2012"/>
                  </a:cubicBezTo>
                  <a:cubicBezTo>
                    <a:pt x="1197" y="2013"/>
                    <a:pt x="1197" y="2014"/>
                    <a:pt x="1196" y="2015"/>
                  </a:cubicBezTo>
                  <a:cubicBezTo>
                    <a:pt x="1198" y="2017"/>
                    <a:pt x="1199" y="2020"/>
                    <a:pt x="1199" y="2023"/>
                  </a:cubicBezTo>
                  <a:cubicBezTo>
                    <a:pt x="1199" y="2023"/>
                    <a:pt x="1199" y="2024"/>
                    <a:pt x="1199" y="2024"/>
                  </a:cubicBezTo>
                  <a:cubicBezTo>
                    <a:pt x="1198" y="2025"/>
                    <a:pt x="1199" y="2025"/>
                    <a:pt x="1200" y="2025"/>
                  </a:cubicBezTo>
                  <a:close/>
                  <a:moveTo>
                    <a:pt x="1190" y="2024"/>
                  </a:moveTo>
                  <a:cubicBezTo>
                    <a:pt x="1191" y="2022"/>
                    <a:pt x="1197" y="2008"/>
                    <a:pt x="1196" y="2007"/>
                  </a:cubicBezTo>
                  <a:cubicBezTo>
                    <a:pt x="1196" y="2007"/>
                    <a:pt x="1186" y="2019"/>
                    <a:pt x="1185" y="2021"/>
                  </a:cubicBezTo>
                  <a:cubicBezTo>
                    <a:pt x="1184" y="2023"/>
                    <a:pt x="1185" y="2024"/>
                    <a:pt x="1186" y="2025"/>
                  </a:cubicBezTo>
                  <a:cubicBezTo>
                    <a:pt x="1187" y="2026"/>
                    <a:pt x="1189" y="2025"/>
                    <a:pt x="1190" y="2024"/>
                  </a:cubicBezTo>
                  <a:close/>
                  <a:moveTo>
                    <a:pt x="1188" y="2011"/>
                  </a:moveTo>
                  <a:cubicBezTo>
                    <a:pt x="1188" y="2011"/>
                    <a:pt x="1189" y="2011"/>
                    <a:pt x="1189" y="2011"/>
                  </a:cubicBezTo>
                  <a:cubicBezTo>
                    <a:pt x="1190" y="2010"/>
                    <a:pt x="1191" y="2009"/>
                    <a:pt x="1191" y="2008"/>
                  </a:cubicBezTo>
                  <a:cubicBezTo>
                    <a:pt x="1190" y="2008"/>
                    <a:pt x="1189" y="2008"/>
                    <a:pt x="1188" y="2008"/>
                  </a:cubicBezTo>
                  <a:cubicBezTo>
                    <a:pt x="1180" y="2008"/>
                    <a:pt x="1174" y="2014"/>
                    <a:pt x="1174" y="2023"/>
                  </a:cubicBezTo>
                  <a:cubicBezTo>
                    <a:pt x="1174" y="2023"/>
                    <a:pt x="1174" y="2024"/>
                    <a:pt x="1174" y="2024"/>
                  </a:cubicBezTo>
                  <a:cubicBezTo>
                    <a:pt x="1174" y="2025"/>
                    <a:pt x="1175" y="2025"/>
                    <a:pt x="1176" y="2025"/>
                  </a:cubicBezTo>
                  <a:cubicBezTo>
                    <a:pt x="1176" y="2025"/>
                    <a:pt x="1177" y="2025"/>
                    <a:pt x="1177" y="2024"/>
                  </a:cubicBezTo>
                  <a:cubicBezTo>
                    <a:pt x="1177" y="2023"/>
                    <a:pt x="1177" y="2023"/>
                    <a:pt x="1177" y="2023"/>
                  </a:cubicBezTo>
                  <a:cubicBezTo>
                    <a:pt x="1177" y="2016"/>
                    <a:pt x="1182" y="2011"/>
                    <a:pt x="1188" y="2011"/>
                  </a:cubicBezTo>
                  <a:close/>
                  <a:moveTo>
                    <a:pt x="817" y="1017"/>
                  </a:moveTo>
                  <a:cubicBezTo>
                    <a:pt x="819" y="1017"/>
                    <a:pt x="821" y="1015"/>
                    <a:pt x="821" y="1012"/>
                  </a:cubicBezTo>
                  <a:cubicBezTo>
                    <a:pt x="821" y="1010"/>
                    <a:pt x="819" y="1008"/>
                    <a:pt x="817" y="1008"/>
                  </a:cubicBezTo>
                  <a:cubicBezTo>
                    <a:pt x="816" y="1008"/>
                    <a:pt x="815" y="1008"/>
                    <a:pt x="815" y="1008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12" y="1004"/>
                    <a:pt x="812" y="1004"/>
                    <a:pt x="812" y="1004"/>
                  </a:cubicBezTo>
                  <a:cubicBezTo>
                    <a:pt x="809" y="1004"/>
                    <a:pt x="809" y="1004"/>
                    <a:pt x="809" y="1004"/>
                  </a:cubicBezTo>
                  <a:cubicBezTo>
                    <a:pt x="809" y="1004"/>
                    <a:pt x="809" y="1004"/>
                    <a:pt x="809" y="1005"/>
                  </a:cubicBezTo>
                  <a:cubicBezTo>
                    <a:pt x="809" y="1005"/>
                    <a:pt x="809" y="1005"/>
                    <a:pt x="809" y="1005"/>
                  </a:cubicBezTo>
                  <a:cubicBezTo>
                    <a:pt x="811" y="1005"/>
                    <a:pt x="811" y="1005"/>
                    <a:pt x="811" y="1005"/>
                  </a:cubicBezTo>
                  <a:cubicBezTo>
                    <a:pt x="812" y="1007"/>
                    <a:pt x="812" y="1007"/>
                    <a:pt x="812" y="1007"/>
                  </a:cubicBezTo>
                  <a:cubicBezTo>
                    <a:pt x="808" y="1007"/>
                    <a:pt x="808" y="1007"/>
                    <a:pt x="808" y="1007"/>
                  </a:cubicBezTo>
                  <a:cubicBezTo>
                    <a:pt x="808" y="1005"/>
                    <a:pt x="808" y="1005"/>
                    <a:pt x="808" y="1005"/>
                  </a:cubicBezTo>
                  <a:cubicBezTo>
                    <a:pt x="804" y="1005"/>
                    <a:pt x="804" y="1005"/>
                    <a:pt x="804" y="1005"/>
                  </a:cubicBezTo>
                  <a:cubicBezTo>
                    <a:pt x="804" y="1005"/>
                    <a:pt x="804" y="1006"/>
                    <a:pt x="804" y="1006"/>
                  </a:cubicBezTo>
                  <a:cubicBezTo>
                    <a:pt x="804" y="1006"/>
                    <a:pt x="804" y="1007"/>
                    <a:pt x="804" y="1007"/>
                  </a:cubicBezTo>
                  <a:cubicBezTo>
                    <a:pt x="806" y="1007"/>
                    <a:pt x="806" y="1007"/>
                    <a:pt x="806" y="1007"/>
                  </a:cubicBezTo>
                  <a:cubicBezTo>
                    <a:pt x="805" y="1008"/>
                    <a:pt x="805" y="1008"/>
                    <a:pt x="805" y="1008"/>
                  </a:cubicBezTo>
                  <a:cubicBezTo>
                    <a:pt x="805" y="1008"/>
                    <a:pt x="804" y="1008"/>
                    <a:pt x="803" y="1008"/>
                  </a:cubicBezTo>
                  <a:cubicBezTo>
                    <a:pt x="801" y="1008"/>
                    <a:pt x="799" y="1010"/>
                    <a:pt x="799" y="1012"/>
                  </a:cubicBezTo>
                  <a:cubicBezTo>
                    <a:pt x="799" y="1015"/>
                    <a:pt x="801" y="1017"/>
                    <a:pt x="803" y="1017"/>
                  </a:cubicBezTo>
                  <a:cubicBezTo>
                    <a:pt x="805" y="1017"/>
                    <a:pt x="807" y="1015"/>
                    <a:pt x="807" y="1013"/>
                  </a:cubicBezTo>
                  <a:cubicBezTo>
                    <a:pt x="809" y="1013"/>
                    <a:pt x="809" y="1013"/>
                    <a:pt x="809" y="1013"/>
                  </a:cubicBezTo>
                  <a:cubicBezTo>
                    <a:pt x="809" y="1013"/>
                    <a:pt x="810" y="1013"/>
                    <a:pt x="810" y="1013"/>
                  </a:cubicBezTo>
                  <a:cubicBezTo>
                    <a:pt x="813" y="1008"/>
                    <a:pt x="813" y="1008"/>
                    <a:pt x="813" y="1008"/>
                  </a:cubicBezTo>
                  <a:cubicBezTo>
                    <a:pt x="814" y="1009"/>
                    <a:pt x="814" y="1009"/>
                    <a:pt x="814" y="1009"/>
                  </a:cubicBezTo>
                  <a:cubicBezTo>
                    <a:pt x="813" y="1010"/>
                    <a:pt x="812" y="1011"/>
                    <a:pt x="812" y="1012"/>
                  </a:cubicBezTo>
                  <a:cubicBezTo>
                    <a:pt x="812" y="1015"/>
                    <a:pt x="814" y="1017"/>
                    <a:pt x="817" y="1017"/>
                  </a:cubicBezTo>
                  <a:close/>
                  <a:moveTo>
                    <a:pt x="803" y="1015"/>
                  </a:moveTo>
                  <a:cubicBezTo>
                    <a:pt x="801" y="1015"/>
                    <a:pt x="800" y="1014"/>
                    <a:pt x="800" y="1012"/>
                  </a:cubicBezTo>
                  <a:cubicBezTo>
                    <a:pt x="800" y="1011"/>
                    <a:pt x="801" y="1009"/>
                    <a:pt x="803" y="1009"/>
                  </a:cubicBezTo>
                  <a:cubicBezTo>
                    <a:pt x="804" y="1009"/>
                    <a:pt x="804" y="1009"/>
                    <a:pt x="804" y="1009"/>
                  </a:cubicBezTo>
                  <a:cubicBezTo>
                    <a:pt x="803" y="1012"/>
                    <a:pt x="803" y="1012"/>
                    <a:pt x="803" y="1012"/>
                  </a:cubicBezTo>
                  <a:cubicBezTo>
                    <a:pt x="802" y="1012"/>
                    <a:pt x="803" y="1013"/>
                    <a:pt x="803" y="1013"/>
                  </a:cubicBezTo>
                  <a:cubicBezTo>
                    <a:pt x="806" y="1013"/>
                    <a:pt x="806" y="1013"/>
                    <a:pt x="806" y="1013"/>
                  </a:cubicBezTo>
                  <a:cubicBezTo>
                    <a:pt x="806" y="1014"/>
                    <a:pt x="805" y="1015"/>
                    <a:pt x="803" y="1015"/>
                  </a:cubicBezTo>
                  <a:close/>
                  <a:moveTo>
                    <a:pt x="804" y="1012"/>
                  </a:moveTo>
                  <a:cubicBezTo>
                    <a:pt x="805" y="1010"/>
                    <a:pt x="805" y="1010"/>
                    <a:pt x="805" y="1010"/>
                  </a:cubicBezTo>
                  <a:cubicBezTo>
                    <a:pt x="806" y="1011"/>
                    <a:pt x="806" y="1011"/>
                    <a:pt x="806" y="1012"/>
                  </a:cubicBezTo>
                  <a:lnTo>
                    <a:pt x="804" y="1012"/>
                  </a:lnTo>
                  <a:close/>
                  <a:moveTo>
                    <a:pt x="809" y="1012"/>
                  </a:moveTo>
                  <a:cubicBezTo>
                    <a:pt x="807" y="1012"/>
                    <a:pt x="807" y="1012"/>
                    <a:pt x="807" y="1012"/>
                  </a:cubicBezTo>
                  <a:cubicBezTo>
                    <a:pt x="807" y="1011"/>
                    <a:pt x="807" y="1010"/>
                    <a:pt x="806" y="1009"/>
                  </a:cubicBezTo>
                  <a:cubicBezTo>
                    <a:pt x="807" y="1008"/>
                    <a:pt x="807" y="1008"/>
                    <a:pt x="807" y="1008"/>
                  </a:cubicBezTo>
                  <a:cubicBezTo>
                    <a:pt x="812" y="1008"/>
                    <a:pt x="812" y="1008"/>
                    <a:pt x="812" y="1008"/>
                  </a:cubicBezTo>
                  <a:lnTo>
                    <a:pt x="809" y="1012"/>
                  </a:lnTo>
                  <a:close/>
                  <a:moveTo>
                    <a:pt x="814" y="1010"/>
                  </a:moveTo>
                  <a:cubicBezTo>
                    <a:pt x="816" y="1013"/>
                    <a:pt x="816" y="1013"/>
                    <a:pt x="816" y="1013"/>
                  </a:cubicBezTo>
                  <a:cubicBezTo>
                    <a:pt x="816" y="1013"/>
                    <a:pt x="816" y="1013"/>
                    <a:pt x="817" y="1013"/>
                  </a:cubicBezTo>
                  <a:cubicBezTo>
                    <a:pt x="817" y="1013"/>
                    <a:pt x="817" y="1013"/>
                    <a:pt x="817" y="1013"/>
                  </a:cubicBezTo>
                  <a:cubicBezTo>
                    <a:pt x="817" y="1013"/>
                    <a:pt x="817" y="1012"/>
                    <a:pt x="817" y="1012"/>
                  </a:cubicBezTo>
                  <a:cubicBezTo>
                    <a:pt x="815" y="1009"/>
                    <a:pt x="815" y="1009"/>
                    <a:pt x="815" y="1009"/>
                  </a:cubicBezTo>
                  <a:cubicBezTo>
                    <a:pt x="816" y="1009"/>
                    <a:pt x="816" y="1009"/>
                    <a:pt x="817" y="1009"/>
                  </a:cubicBezTo>
                  <a:cubicBezTo>
                    <a:pt x="818" y="1009"/>
                    <a:pt x="820" y="1011"/>
                    <a:pt x="820" y="1012"/>
                  </a:cubicBezTo>
                  <a:cubicBezTo>
                    <a:pt x="820" y="1014"/>
                    <a:pt x="818" y="1015"/>
                    <a:pt x="817" y="1015"/>
                  </a:cubicBezTo>
                  <a:cubicBezTo>
                    <a:pt x="815" y="1015"/>
                    <a:pt x="814" y="1014"/>
                    <a:pt x="814" y="1012"/>
                  </a:cubicBezTo>
                  <a:cubicBezTo>
                    <a:pt x="814" y="1011"/>
                    <a:pt x="814" y="1011"/>
                    <a:pt x="814" y="1010"/>
                  </a:cubicBezTo>
                  <a:close/>
                  <a:moveTo>
                    <a:pt x="754" y="2046"/>
                  </a:moveTo>
                  <a:cubicBezTo>
                    <a:pt x="748" y="2044"/>
                    <a:pt x="747" y="2042"/>
                    <a:pt x="747" y="2038"/>
                  </a:cubicBezTo>
                  <a:cubicBezTo>
                    <a:pt x="747" y="2036"/>
                    <a:pt x="748" y="2036"/>
                    <a:pt x="749" y="2032"/>
                  </a:cubicBezTo>
                  <a:cubicBezTo>
                    <a:pt x="749" y="2030"/>
                    <a:pt x="751" y="2032"/>
                    <a:pt x="751" y="2028"/>
                  </a:cubicBezTo>
                  <a:cubicBezTo>
                    <a:pt x="751" y="2026"/>
                    <a:pt x="750" y="2025"/>
                    <a:pt x="750" y="2025"/>
                  </a:cubicBezTo>
                  <a:cubicBezTo>
                    <a:pt x="750" y="2025"/>
                    <a:pt x="751" y="2023"/>
                    <a:pt x="751" y="2021"/>
                  </a:cubicBezTo>
                  <a:cubicBezTo>
                    <a:pt x="751" y="2019"/>
                    <a:pt x="750" y="2012"/>
                    <a:pt x="742" y="2012"/>
                  </a:cubicBezTo>
                  <a:cubicBezTo>
                    <a:pt x="735" y="2012"/>
                    <a:pt x="733" y="2019"/>
                    <a:pt x="733" y="2021"/>
                  </a:cubicBezTo>
                  <a:cubicBezTo>
                    <a:pt x="733" y="2023"/>
                    <a:pt x="734" y="2025"/>
                    <a:pt x="734" y="2025"/>
                  </a:cubicBezTo>
                  <a:cubicBezTo>
                    <a:pt x="734" y="2025"/>
                    <a:pt x="733" y="2026"/>
                    <a:pt x="733" y="2028"/>
                  </a:cubicBezTo>
                  <a:cubicBezTo>
                    <a:pt x="733" y="2032"/>
                    <a:pt x="735" y="2030"/>
                    <a:pt x="735" y="2032"/>
                  </a:cubicBezTo>
                  <a:cubicBezTo>
                    <a:pt x="736" y="2036"/>
                    <a:pt x="738" y="2036"/>
                    <a:pt x="738" y="2038"/>
                  </a:cubicBezTo>
                  <a:cubicBezTo>
                    <a:pt x="738" y="2041"/>
                    <a:pt x="737" y="2043"/>
                    <a:pt x="734" y="2044"/>
                  </a:cubicBezTo>
                  <a:cubicBezTo>
                    <a:pt x="746" y="2050"/>
                    <a:pt x="748" y="2052"/>
                    <a:pt x="748" y="2057"/>
                  </a:cubicBezTo>
                  <a:cubicBezTo>
                    <a:pt x="748" y="2068"/>
                    <a:pt x="748" y="2068"/>
                    <a:pt x="748" y="2068"/>
                  </a:cubicBezTo>
                  <a:cubicBezTo>
                    <a:pt x="765" y="2068"/>
                    <a:pt x="765" y="2068"/>
                    <a:pt x="765" y="2068"/>
                  </a:cubicBezTo>
                  <a:cubicBezTo>
                    <a:pt x="765" y="2068"/>
                    <a:pt x="764" y="2054"/>
                    <a:pt x="764" y="2052"/>
                  </a:cubicBezTo>
                  <a:cubicBezTo>
                    <a:pt x="762" y="2050"/>
                    <a:pt x="759" y="2049"/>
                    <a:pt x="754" y="2046"/>
                  </a:cubicBezTo>
                  <a:close/>
                  <a:moveTo>
                    <a:pt x="729" y="2049"/>
                  </a:moveTo>
                  <a:cubicBezTo>
                    <a:pt x="721" y="2045"/>
                    <a:pt x="719" y="2043"/>
                    <a:pt x="719" y="2037"/>
                  </a:cubicBezTo>
                  <a:cubicBezTo>
                    <a:pt x="719" y="2034"/>
                    <a:pt x="721" y="2035"/>
                    <a:pt x="722" y="2029"/>
                  </a:cubicBezTo>
                  <a:cubicBezTo>
                    <a:pt x="723" y="2027"/>
                    <a:pt x="725" y="2029"/>
                    <a:pt x="725" y="2023"/>
                  </a:cubicBezTo>
                  <a:cubicBezTo>
                    <a:pt x="725" y="2021"/>
                    <a:pt x="724" y="2021"/>
                    <a:pt x="724" y="2021"/>
                  </a:cubicBezTo>
                  <a:cubicBezTo>
                    <a:pt x="724" y="2021"/>
                    <a:pt x="724" y="2017"/>
                    <a:pt x="725" y="2015"/>
                  </a:cubicBezTo>
                  <a:cubicBezTo>
                    <a:pt x="725" y="2011"/>
                    <a:pt x="723" y="2003"/>
                    <a:pt x="713" y="2003"/>
                  </a:cubicBezTo>
                  <a:cubicBezTo>
                    <a:pt x="703" y="2003"/>
                    <a:pt x="701" y="2011"/>
                    <a:pt x="701" y="2015"/>
                  </a:cubicBezTo>
                  <a:cubicBezTo>
                    <a:pt x="701" y="2017"/>
                    <a:pt x="702" y="2021"/>
                    <a:pt x="702" y="2021"/>
                  </a:cubicBezTo>
                  <a:cubicBezTo>
                    <a:pt x="702" y="2021"/>
                    <a:pt x="701" y="2021"/>
                    <a:pt x="701" y="2023"/>
                  </a:cubicBezTo>
                  <a:cubicBezTo>
                    <a:pt x="701" y="2029"/>
                    <a:pt x="703" y="2027"/>
                    <a:pt x="704" y="2029"/>
                  </a:cubicBezTo>
                  <a:cubicBezTo>
                    <a:pt x="705" y="2035"/>
                    <a:pt x="707" y="2034"/>
                    <a:pt x="707" y="2037"/>
                  </a:cubicBezTo>
                  <a:cubicBezTo>
                    <a:pt x="707" y="2043"/>
                    <a:pt x="704" y="2045"/>
                    <a:pt x="697" y="2049"/>
                  </a:cubicBezTo>
                  <a:cubicBezTo>
                    <a:pt x="695" y="2049"/>
                    <a:pt x="691" y="2051"/>
                    <a:pt x="691" y="2054"/>
                  </a:cubicBezTo>
                  <a:cubicBezTo>
                    <a:pt x="691" y="2068"/>
                    <a:pt x="691" y="2068"/>
                    <a:pt x="691" y="2068"/>
                  </a:cubicBezTo>
                  <a:cubicBezTo>
                    <a:pt x="742" y="2068"/>
                    <a:pt x="742" y="2068"/>
                    <a:pt x="742" y="2068"/>
                  </a:cubicBezTo>
                  <a:cubicBezTo>
                    <a:pt x="742" y="2068"/>
                    <a:pt x="742" y="2060"/>
                    <a:pt x="742" y="2058"/>
                  </a:cubicBezTo>
                  <a:cubicBezTo>
                    <a:pt x="742" y="2055"/>
                    <a:pt x="736" y="2052"/>
                    <a:pt x="729" y="2049"/>
                  </a:cubicBezTo>
                  <a:close/>
                  <a:moveTo>
                    <a:pt x="640" y="1469"/>
                  </a:moveTo>
                  <a:cubicBezTo>
                    <a:pt x="641" y="1470"/>
                    <a:pt x="642" y="1471"/>
                    <a:pt x="644" y="1471"/>
                  </a:cubicBezTo>
                  <a:cubicBezTo>
                    <a:pt x="689" y="1471"/>
                    <a:pt x="689" y="1471"/>
                    <a:pt x="689" y="1471"/>
                  </a:cubicBezTo>
                  <a:cubicBezTo>
                    <a:pt x="691" y="1471"/>
                    <a:pt x="692" y="1470"/>
                    <a:pt x="693" y="1469"/>
                  </a:cubicBezTo>
                  <a:cubicBezTo>
                    <a:pt x="694" y="1460"/>
                    <a:pt x="694" y="1460"/>
                    <a:pt x="694" y="1460"/>
                  </a:cubicBezTo>
                  <a:cubicBezTo>
                    <a:pt x="695" y="1459"/>
                    <a:pt x="694" y="1457"/>
                    <a:pt x="693" y="1456"/>
                  </a:cubicBezTo>
                  <a:cubicBezTo>
                    <a:pt x="684" y="1450"/>
                    <a:pt x="684" y="1450"/>
                    <a:pt x="684" y="1450"/>
                  </a:cubicBezTo>
                  <a:cubicBezTo>
                    <a:pt x="678" y="1450"/>
                    <a:pt x="678" y="1450"/>
                    <a:pt x="678" y="1450"/>
                  </a:cubicBezTo>
                  <a:cubicBezTo>
                    <a:pt x="688" y="1457"/>
                    <a:pt x="688" y="1457"/>
                    <a:pt x="688" y="1457"/>
                  </a:cubicBezTo>
                  <a:cubicBezTo>
                    <a:pt x="678" y="1457"/>
                    <a:pt x="678" y="1457"/>
                    <a:pt x="678" y="1457"/>
                  </a:cubicBezTo>
                  <a:cubicBezTo>
                    <a:pt x="678" y="1457"/>
                    <a:pt x="677" y="1458"/>
                    <a:pt x="677" y="1458"/>
                  </a:cubicBezTo>
                  <a:cubicBezTo>
                    <a:pt x="675" y="1464"/>
                    <a:pt x="675" y="1464"/>
                    <a:pt x="675" y="1464"/>
                  </a:cubicBezTo>
                  <a:cubicBezTo>
                    <a:pt x="658" y="1464"/>
                    <a:pt x="658" y="1464"/>
                    <a:pt x="658" y="1464"/>
                  </a:cubicBezTo>
                  <a:cubicBezTo>
                    <a:pt x="656" y="1458"/>
                    <a:pt x="656" y="1458"/>
                    <a:pt x="656" y="1458"/>
                  </a:cubicBezTo>
                  <a:cubicBezTo>
                    <a:pt x="656" y="1458"/>
                    <a:pt x="656" y="1457"/>
                    <a:pt x="655" y="1457"/>
                  </a:cubicBezTo>
                  <a:cubicBezTo>
                    <a:pt x="645" y="1457"/>
                    <a:pt x="645" y="1457"/>
                    <a:pt x="645" y="1457"/>
                  </a:cubicBezTo>
                  <a:cubicBezTo>
                    <a:pt x="655" y="1450"/>
                    <a:pt x="655" y="1450"/>
                    <a:pt x="655" y="1450"/>
                  </a:cubicBezTo>
                  <a:cubicBezTo>
                    <a:pt x="649" y="1450"/>
                    <a:pt x="649" y="1450"/>
                    <a:pt x="649" y="1450"/>
                  </a:cubicBezTo>
                  <a:cubicBezTo>
                    <a:pt x="641" y="1456"/>
                    <a:pt x="641" y="1456"/>
                    <a:pt x="641" y="1456"/>
                  </a:cubicBezTo>
                  <a:cubicBezTo>
                    <a:pt x="639" y="1457"/>
                    <a:pt x="638" y="1459"/>
                    <a:pt x="639" y="1460"/>
                  </a:cubicBezTo>
                  <a:lnTo>
                    <a:pt x="640" y="1469"/>
                  </a:lnTo>
                  <a:close/>
                  <a:moveTo>
                    <a:pt x="661" y="1424"/>
                  </a:moveTo>
                  <a:cubicBezTo>
                    <a:pt x="661" y="1438"/>
                    <a:pt x="661" y="1438"/>
                    <a:pt x="661" y="1438"/>
                  </a:cubicBezTo>
                  <a:cubicBezTo>
                    <a:pt x="652" y="1438"/>
                    <a:pt x="652" y="1438"/>
                    <a:pt x="652" y="1438"/>
                  </a:cubicBezTo>
                  <a:cubicBezTo>
                    <a:pt x="667" y="1452"/>
                    <a:pt x="667" y="1452"/>
                    <a:pt x="667" y="1452"/>
                  </a:cubicBezTo>
                  <a:cubicBezTo>
                    <a:pt x="681" y="1438"/>
                    <a:pt x="681" y="1438"/>
                    <a:pt x="681" y="1438"/>
                  </a:cubicBezTo>
                  <a:cubicBezTo>
                    <a:pt x="672" y="1438"/>
                    <a:pt x="672" y="1438"/>
                    <a:pt x="672" y="1438"/>
                  </a:cubicBezTo>
                  <a:cubicBezTo>
                    <a:pt x="672" y="1424"/>
                    <a:pt x="672" y="1424"/>
                    <a:pt x="672" y="1424"/>
                  </a:cubicBezTo>
                  <a:lnTo>
                    <a:pt x="661" y="1424"/>
                  </a:lnTo>
                  <a:close/>
                  <a:moveTo>
                    <a:pt x="727" y="890"/>
                  </a:moveTo>
                  <a:cubicBezTo>
                    <a:pt x="727" y="900"/>
                    <a:pt x="736" y="909"/>
                    <a:pt x="746" y="909"/>
                  </a:cubicBezTo>
                  <a:cubicBezTo>
                    <a:pt x="750" y="909"/>
                    <a:pt x="753" y="907"/>
                    <a:pt x="756" y="905"/>
                  </a:cubicBezTo>
                  <a:cubicBezTo>
                    <a:pt x="765" y="914"/>
                    <a:pt x="765" y="914"/>
                    <a:pt x="765" y="914"/>
                  </a:cubicBezTo>
                  <a:cubicBezTo>
                    <a:pt x="766" y="915"/>
                    <a:pt x="767" y="915"/>
                    <a:pt x="768" y="915"/>
                  </a:cubicBezTo>
                  <a:cubicBezTo>
                    <a:pt x="770" y="915"/>
                    <a:pt x="771" y="914"/>
                    <a:pt x="771" y="912"/>
                  </a:cubicBezTo>
                  <a:cubicBezTo>
                    <a:pt x="771" y="911"/>
                    <a:pt x="771" y="910"/>
                    <a:pt x="770" y="910"/>
                  </a:cubicBezTo>
                  <a:cubicBezTo>
                    <a:pt x="761" y="901"/>
                    <a:pt x="761" y="901"/>
                    <a:pt x="761" y="901"/>
                  </a:cubicBezTo>
                  <a:cubicBezTo>
                    <a:pt x="763" y="897"/>
                    <a:pt x="764" y="894"/>
                    <a:pt x="764" y="890"/>
                  </a:cubicBezTo>
                  <a:cubicBezTo>
                    <a:pt x="764" y="880"/>
                    <a:pt x="756" y="872"/>
                    <a:pt x="746" y="872"/>
                  </a:cubicBezTo>
                  <a:cubicBezTo>
                    <a:pt x="736" y="872"/>
                    <a:pt x="727" y="880"/>
                    <a:pt x="727" y="890"/>
                  </a:cubicBezTo>
                  <a:close/>
                  <a:moveTo>
                    <a:pt x="746" y="878"/>
                  </a:moveTo>
                  <a:cubicBezTo>
                    <a:pt x="752" y="878"/>
                    <a:pt x="758" y="884"/>
                    <a:pt x="758" y="890"/>
                  </a:cubicBezTo>
                  <a:cubicBezTo>
                    <a:pt x="758" y="897"/>
                    <a:pt x="752" y="902"/>
                    <a:pt x="746" y="902"/>
                  </a:cubicBezTo>
                  <a:cubicBezTo>
                    <a:pt x="739" y="902"/>
                    <a:pt x="734" y="897"/>
                    <a:pt x="734" y="890"/>
                  </a:cubicBezTo>
                  <a:cubicBezTo>
                    <a:pt x="734" y="884"/>
                    <a:pt x="739" y="878"/>
                    <a:pt x="746" y="878"/>
                  </a:cubicBezTo>
                  <a:close/>
                  <a:moveTo>
                    <a:pt x="513" y="1632"/>
                  </a:moveTo>
                  <a:cubicBezTo>
                    <a:pt x="515" y="1628"/>
                    <a:pt x="515" y="1628"/>
                    <a:pt x="515" y="1628"/>
                  </a:cubicBezTo>
                  <a:cubicBezTo>
                    <a:pt x="511" y="1625"/>
                    <a:pt x="511" y="1625"/>
                    <a:pt x="511" y="1625"/>
                  </a:cubicBezTo>
                  <a:cubicBezTo>
                    <a:pt x="507" y="1628"/>
                    <a:pt x="507" y="1628"/>
                    <a:pt x="507" y="1628"/>
                  </a:cubicBezTo>
                  <a:cubicBezTo>
                    <a:pt x="508" y="1632"/>
                    <a:pt x="508" y="1632"/>
                    <a:pt x="508" y="1632"/>
                  </a:cubicBezTo>
                  <a:lnTo>
                    <a:pt x="513" y="1632"/>
                  </a:lnTo>
                  <a:close/>
                  <a:moveTo>
                    <a:pt x="498" y="1629"/>
                  </a:moveTo>
                  <a:cubicBezTo>
                    <a:pt x="498" y="1636"/>
                    <a:pt x="504" y="1642"/>
                    <a:pt x="511" y="1642"/>
                  </a:cubicBezTo>
                  <a:cubicBezTo>
                    <a:pt x="518" y="1642"/>
                    <a:pt x="523" y="1636"/>
                    <a:pt x="523" y="1629"/>
                  </a:cubicBezTo>
                  <a:cubicBezTo>
                    <a:pt x="523" y="1622"/>
                    <a:pt x="518" y="1616"/>
                    <a:pt x="511" y="1616"/>
                  </a:cubicBezTo>
                  <a:cubicBezTo>
                    <a:pt x="504" y="1616"/>
                    <a:pt x="498" y="1622"/>
                    <a:pt x="498" y="1629"/>
                  </a:cubicBezTo>
                  <a:close/>
                  <a:moveTo>
                    <a:pt x="507" y="1618"/>
                  </a:moveTo>
                  <a:cubicBezTo>
                    <a:pt x="507" y="1620"/>
                    <a:pt x="507" y="1620"/>
                    <a:pt x="507" y="1620"/>
                  </a:cubicBezTo>
                  <a:cubicBezTo>
                    <a:pt x="511" y="1622"/>
                    <a:pt x="511" y="1622"/>
                    <a:pt x="511" y="1622"/>
                  </a:cubicBezTo>
                  <a:cubicBezTo>
                    <a:pt x="515" y="1620"/>
                    <a:pt x="515" y="1620"/>
                    <a:pt x="515" y="1620"/>
                  </a:cubicBezTo>
                  <a:cubicBezTo>
                    <a:pt x="514" y="1618"/>
                    <a:pt x="514" y="1618"/>
                    <a:pt x="514" y="1618"/>
                  </a:cubicBezTo>
                  <a:cubicBezTo>
                    <a:pt x="516" y="1619"/>
                    <a:pt x="518" y="1621"/>
                    <a:pt x="520" y="1622"/>
                  </a:cubicBezTo>
                  <a:cubicBezTo>
                    <a:pt x="518" y="1622"/>
                    <a:pt x="518" y="1622"/>
                    <a:pt x="518" y="1622"/>
                  </a:cubicBezTo>
                  <a:cubicBezTo>
                    <a:pt x="517" y="1627"/>
                    <a:pt x="517" y="1627"/>
                    <a:pt x="517" y="1627"/>
                  </a:cubicBezTo>
                  <a:cubicBezTo>
                    <a:pt x="520" y="1630"/>
                    <a:pt x="520" y="1630"/>
                    <a:pt x="520" y="1630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29"/>
                    <a:pt x="522" y="1629"/>
                    <a:pt x="522" y="1629"/>
                  </a:cubicBezTo>
                  <a:cubicBezTo>
                    <a:pt x="522" y="1631"/>
                    <a:pt x="521" y="1633"/>
                    <a:pt x="519" y="1635"/>
                  </a:cubicBezTo>
                  <a:cubicBezTo>
                    <a:pt x="519" y="1633"/>
                    <a:pt x="519" y="1633"/>
                    <a:pt x="519" y="1633"/>
                  </a:cubicBezTo>
                  <a:cubicBezTo>
                    <a:pt x="514" y="1634"/>
                    <a:pt x="514" y="1634"/>
                    <a:pt x="514" y="1634"/>
                  </a:cubicBezTo>
                  <a:cubicBezTo>
                    <a:pt x="512" y="1638"/>
                    <a:pt x="512" y="1638"/>
                    <a:pt x="512" y="1638"/>
                  </a:cubicBezTo>
                  <a:cubicBezTo>
                    <a:pt x="514" y="1639"/>
                    <a:pt x="514" y="1639"/>
                    <a:pt x="514" y="1639"/>
                  </a:cubicBezTo>
                  <a:cubicBezTo>
                    <a:pt x="513" y="1640"/>
                    <a:pt x="512" y="1640"/>
                    <a:pt x="511" y="1640"/>
                  </a:cubicBezTo>
                  <a:cubicBezTo>
                    <a:pt x="509" y="1640"/>
                    <a:pt x="508" y="1640"/>
                    <a:pt x="507" y="1639"/>
                  </a:cubicBezTo>
                  <a:cubicBezTo>
                    <a:pt x="509" y="1638"/>
                    <a:pt x="509" y="1638"/>
                    <a:pt x="509" y="1638"/>
                  </a:cubicBezTo>
                  <a:cubicBezTo>
                    <a:pt x="507" y="1634"/>
                    <a:pt x="507" y="1634"/>
                    <a:pt x="507" y="1634"/>
                  </a:cubicBezTo>
                  <a:cubicBezTo>
                    <a:pt x="502" y="1633"/>
                    <a:pt x="502" y="1633"/>
                    <a:pt x="502" y="1633"/>
                  </a:cubicBezTo>
                  <a:cubicBezTo>
                    <a:pt x="502" y="1635"/>
                    <a:pt x="502" y="1635"/>
                    <a:pt x="502" y="1635"/>
                  </a:cubicBezTo>
                  <a:cubicBezTo>
                    <a:pt x="500" y="1633"/>
                    <a:pt x="500" y="1631"/>
                    <a:pt x="500" y="1629"/>
                  </a:cubicBezTo>
                  <a:cubicBezTo>
                    <a:pt x="500" y="1629"/>
                    <a:pt x="500" y="1629"/>
                    <a:pt x="500" y="1629"/>
                  </a:cubicBezTo>
                  <a:cubicBezTo>
                    <a:pt x="501" y="1630"/>
                    <a:pt x="501" y="1630"/>
                    <a:pt x="501" y="1630"/>
                  </a:cubicBezTo>
                  <a:cubicBezTo>
                    <a:pt x="505" y="1627"/>
                    <a:pt x="505" y="1627"/>
                    <a:pt x="505" y="1627"/>
                  </a:cubicBezTo>
                  <a:cubicBezTo>
                    <a:pt x="504" y="1622"/>
                    <a:pt x="504" y="1622"/>
                    <a:pt x="504" y="1622"/>
                  </a:cubicBezTo>
                  <a:cubicBezTo>
                    <a:pt x="502" y="1622"/>
                    <a:pt x="502" y="1622"/>
                    <a:pt x="502" y="1622"/>
                  </a:cubicBezTo>
                  <a:cubicBezTo>
                    <a:pt x="503" y="1621"/>
                    <a:pt x="505" y="1619"/>
                    <a:pt x="507" y="1618"/>
                  </a:cubicBezTo>
                  <a:close/>
                  <a:moveTo>
                    <a:pt x="849" y="1499"/>
                  </a:moveTo>
                  <a:cubicBezTo>
                    <a:pt x="849" y="1485"/>
                    <a:pt x="837" y="1473"/>
                    <a:pt x="822" y="1473"/>
                  </a:cubicBezTo>
                  <a:cubicBezTo>
                    <a:pt x="808" y="1473"/>
                    <a:pt x="796" y="1485"/>
                    <a:pt x="796" y="1499"/>
                  </a:cubicBezTo>
                  <a:cubicBezTo>
                    <a:pt x="796" y="1514"/>
                    <a:pt x="808" y="1526"/>
                    <a:pt x="822" y="1526"/>
                  </a:cubicBezTo>
                  <a:cubicBezTo>
                    <a:pt x="837" y="1526"/>
                    <a:pt x="849" y="1514"/>
                    <a:pt x="849" y="1499"/>
                  </a:cubicBezTo>
                  <a:close/>
                  <a:moveTo>
                    <a:pt x="840" y="1509"/>
                  </a:moveTo>
                  <a:cubicBezTo>
                    <a:pt x="830" y="1510"/>
                    <a:pt x="830" y="1510"/>
                    <a:pt x="830" y="1510"/>
                  </a:cubicBezTo>
                  <a:cubicBezTo>
                    <a:pt x="826" y="1519"/>
                    <a:pt x="826" y="1519"/>
                    <a:pt x="826" y="1519"/>
                  </a:cubicBezTo>
                  <a:cubicBezTo>
                    <a:pt x="830" y="1521"/>
                    <a:pt x="830" y="1521"/>
                    <a:pt x="830" y="1521"/>
                  </a:cubicBezTo>
                  <a:cubicBezTo>
                    <a:pt x="827" y="1522"/>
                    <a:pt x="825" y="1522"/>
                    <a:pt x="822" y="1522"/>
                  </a:cubicBezTo>
                  <a:cubicBezTo>
                    <a:pt x="820" y="1522"/>
                    <a:pt x="818" y="1522"/>
                    <a:pt x="815" y="1521"/>
                  </a:cubicBezTo>
                  <a:cubicBezTo>
                    <a:pt x="819" y="1519"/>
                    <a:pt x="819" y="1519"/>
                    <a:pt x="819" y="1519"/>
                  </a:cubicBezTo>
                  <a:cubicBezTo>
                    <a:pt x="815" y="1510"/>
                    <a:pt x="815" y="1510"/>
                    <a:pt x="815" y="1510"/>
                  </a:cubicBezTo>
                  <a:cubicBezTo>
                    <a:pt x="805" y="1509"/>
                    <a:pt x="805" y="1509"/>
                    <a:pt x="805" y="1509"/>
                  </a:cubicBezTo>
                  <a:cubicBezTo>
                    <a:pt x="804" y="1513"/>
                    <a:pt x="804" y="1513"/>
                    <a:pt x="804" y="1513"/>
                  </a:cubicBezTo>
                  <a:cubicBezTo>
                    <a:pt x="801" y="1509"/>
                    <a:pt x="800" y="1504"/>
                    <a:pt x="800" y="1499"/>
                  </a:cubicBezTo>
                  <a:cubicBezTo>
                    <a:pt x="800" y="1499"/>
                    <a:pt x="800" y="1499"/>
                    <a:pt x="800" y="1499"/>
                  </a:cubicBezTo>
                  <a:cubicBezTo>
                    <a:pt x="803" y="1502"/>
                    <a:pt x="803" y="1502"/>
                    <a:pt x="803" y="1502"/>
                  </a:cubicBezTo>
                  <a:cubicBezTo>
                    <a:pt x="810" y="1495"/>
                    <a:pt x="810" y="1495"/>
                    <a:pt x="810" y="1495"/>
                  </a:cubicBezTo>
                  <a:cubicBezTo>
                    <a:pt x="808" y="1486"/>
                    <a:pt x="808" y="1486"/>
                    <a:pt x="808" y="1486"/>
                  </a:cubicBezTo>
                  <a:cubicBezTo>
                    <a:pt x="804" y="1486"/>
                    <a:pt x="804" y="1486"/>
                    <a:pt x="804" y="1486"/>
                  </a:cubicBezTo>
                  <a:cubicBezTo>
                    <a:pt x="807" y="1482"/>
                    <a:pt x="811" y="1479"/>
                    <a:pt x="816" y="1478"/>
                  </a:cubicBezTo>
                  <a:cubicBezTo>
                    <a:pt x="814" y="1481"/>
                    <a:pt x="814" y="1481"/>
                    <a:pt x="814" y="1481"/>
                  </a:cubicBezTo>
                  <a:cubicBezTo>
                    <a:pt x="822" y="1486"/>
                    <a:pt x="822" y="1486"/>
                    <a:pt x="822" y="1486"/>
                  </a:cubicBezTo>
                  <a:cubicBezTo>
                    <a:pt x="831" y="1481"/>
                    <a:pt x="831" y="1481"/>
                    <a:pt x="831" y="1481"/>
                  </a:cubicBezTo>
                  <a:cubicBezTo>
                    <a:pt x="829" y="1478"/>
                    <a:pt x="829" y="1478"/>
                    <a:pt x="829" y="1478"/>
                  </a:cubicBezTo>
                  <a:cubicBezTo>
                    <a:pt x="834" y="1479"/>
                    <a:pt x="838" y="1482"/>
                    <a:pt x="841" y="1486"/>
                  </a:cubicBezTo>
                  <a:cubicBezTo>
                    <a:pt x="837" y="1486"/>
                    <a:pt x="837" y="1486"/>
                    <a:pt x="837" y="1486"/>
                  </a:cubicBezTo>
                  <a:cubicBezTo>
                    <a:pt x="835" y="1495"/>
                    <a:pt x="835" y="1495"/>
                    <a:pt x="835" y="1495"/>
                  </a:cubicBezTo>
                  <a:cubicBezTo>
                    <a:pt x="842" y="1502"/>
                    <a:pt x="842" y="1502"/>
                    <a:pt x="842" y="1502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499"/>
                    <a:pt x="845" y="1499"/>
                    <a:pt x="845" y="1499"/>
                  </a:cubicBezTo>
                  <a:cubicBezTo>
                    <a:pt x="845" y="1504"/>
                    <a:pt x="844" y="1509"/>
                    <a:pt x="841" y="1513"/>
                  </a:cubicBezTo>
                  <a:lnTo>
                    <a:pt x="840" y="1509"/>
                  </a:lnTo>
                  <a:close/>
                  <a:moveTo>
                    <a:pt x="814" y="1497"/>
                  </a:moveTo>
                  <a:cubicBezTo>
                    <a:pt x="817" y="1507"/>
                    <a:pt x="817" y="1507"/>
                    <a:pt x="817" y="1507"/>
                  </a:cubicBezTo>
                  <a:cubicBezTo>
                    <a:pt x="828" y="1507"/>
                    <a:pt x="828" y="1507"/>
                    <a:pt x="828" y="1507"/>
                  </a:cubicBezTo>
                  <a:cubicBezTo>
                    <a:pt x="831" y="1497"/>
                    <a:pt x="831" y="1497"/>
                    <a:pt x="831" y="1497"/>
                  </a:cubicBezTo>
                  <a:cubicBezTo>
                    <a:pt x="822" y="1491"/>
                    <a:pt x="822" y="1491"/>
                    <a:pt x="822" y="1491"/>
                  </a:cubicBezTo>
                  <a:lnTo>
                    <a:pt x="814" y="1497"/>
                  </a:lnTo>
                  <a:close/>
                  <a:moveTo>
                    <a:pt x="717" y="1098"/>
                  </a:moveTo>
                  <a:cubicBezTo>
                    <a:pt x="717" y="1108"/>
                    <a:pt x="717" y="1108"/>
                    <a:pt x="717" y="1108"/>
                  </a:cubicBezTo>
                  <a:cubicBezTo>
                    <a:pt x="717" y="1109"/>
                    <a:pt x="718" y="1110"/>
                    <a:pt x="720" y="1110"/>
                  </a:cubicBezTo>
                  <a:cubicBezTo>
                    <a:pt x="721" y="1110"/>
                    <a:pt x="721" y="1110"/>
                    <a:pt x="721" y="1110"/>
                  </a:cubicBezTo>
                  <a:cubicBezTo>
                    <a:pt x="721" y="1096"/>
                    <a:pt x="721" y="1096"/>
                    <a:pt x="721" y="1096"/>
                  </a:cubicBezTo>
                  <a:cubicBezTo>
                    <a:pt x="720" y="1096"/>
                    <a:pt x="720" y="1096"/>
                    <a:pt x="720" y="1096"/>
                  </a:cubicBezTo>
                  <a:cubicBezTo>
                    <a:pt x="718" y="1096"/>
                    <a:pt x="717" y="1097"/>
                    <a:pt x="717" y="1098"/>
                  </a:cubicBezTo>
                  <a:close/>
                  <a:moveTo>
                    <a:pt x="738" y="1108"/>
                  </a:moveTo>
                  <a:cubicBezTo>
                    <a:pt x="738" y="1098"/>
                    <a:pt x="738" y="1098"/>
                    <a:pt x="738" y="1098"/>
                  </a:cubicBezTo>
                  <a:cubicBezTo>
                    <a:pt x="738" y="1097"/>
                    <a:pt x="737" y="1096"/>
                    <a:pt x="735" y="1096"/>
                  </a:cubicBezTo>
                  <a:cubicBezTo>
                    <a:pt x="734" y="1096"/>
                    <a:pt x="734" y="1096"/>
                    <a:pt x="734" y="1096"/>
                  </a:cubicBezTo>
                  <a:cubicBezTo>
                    <a:pt x="734" y="1110"/>
                    <a:pt x="734" y="1110"/>
                    <a:pt x="734" y="1110"/>
                  </a:cubicBezTo>
                  <a:cubicBezTo>
                    <a:pt x="735" y="1110"/>
                    <a:pt x="735" y="1110"/>
                    <a:pt x="735" y="1110"/>
                  </a:cubicBezTo>
                  <a:cubicBezTo>
                    <a:pt x="737" y="1110"/>
                    <a:pt x="738" y="1109"/>
                    <a:pt x="738" y="1108"/>
                  </a:cubicBezTo>
                  <a:close/>
                  <a:moveTo>
                    <a:pt x="731" y="1093"/>
                  </a:moveTo>
                  <a:cubicBezTo>
                    <a:pt x="724" y="1093"/>
                    <a:pt x="724" y="1093"/>
                    <a:pt x="724" y="1093"/>
                  </a:cubicBezTo>
                  <a:cubicBezTo>
                    <a:pt x="724" y="1093"/>
                    <a:pt x="723" y="1093"/>
                    <a:pt x="723" y="1094"/>
                  </a:cubicBezTo>
                  <a:cubicBezTo>
                    <a:pt x="723" y="1096"/>
                    <a:pt x="723" y="1096"/>
                    <a:pt x="723" y="109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110"/>
                    <a:pt x="722" y="1110"/>
                    <a:pt x="722" y="1110"/>
                  </a:cubicBezTo>
                  <a:cubicBezTo>
                    <a:pt x="733" y="1110"/>
                    <a:pt x="733" y="1110"/>
                    <a:pt x="733" y="1110"/>
                  </a:cubicBezTo>
                  <a:cubicBezTo>
                    <a:pt x="733" y="1096"/>
                    <a:pt x="733" y="1096"/>
                    <a:pt x="733" y="1096"/>
                  </a:cubicBezTo>
                  <a:cubicBezTo>
                    <a:pt x="732" y="1096"/>
                    <a:pt x="732" y="1096"/>
                    <a:pt x="732" y="1096"/>
                  </a:cubicBezTo>
                  <a:cubicBezTo>
                    <a:pt x="732" y="1094"/>
                    <a:pt x="732" y="1094"/>
                    <a:pt x="732" y="1094"/>
                  </a:cubicBezTo>
                  <a:cubicBezTo>
                    <a:pt x="732" y="1093"/>
                    <a:pt x="731" y="1093"/>
                    <a:pt x="731" y="1093"/>
                  </a:cubicBezTo>
                  <a:close/>
                  <a:moveTo>
                    <a:pt x="730" y="1096"/>
                  </a:moveTo>
                  <a:cubicBezTo>
                    <a:pt x="725" y="1096"/>
                    <a:pt x="725" y="1096"/>
                    <a:pt x="725" y="1096"/>
                  </a:cubicBezTo>
                  <a:cubicBezTo>
                    <a:pt x="725" y="1094"/>
                    <a:pt x="725" y="1094"/>
                    <a:pt x="725" y="1094"/>
                  </a:cubicBezTo>
                  <a:cubicBezTo>
                    <a:pt x="730" y="1094"/>
                    <a:pt x="730" y="1094"/>
                    <a:pt x="730" y="1094"/>
                  </a:cubicBezTo>
                  <a:lnTo>
                    <a:pt x="730" y="1096"/>
                  </a:lnTo>
                  <a:close/>
                  <a:moveTo>
                    <a:pt x="865" y="1158"/>
                  </a:moveTo>
                  <a:cubicBezTo>
                    <a:pt x="866" y="1158"/>
                    <a:pt x="866" y="1158"/>
                    <a:pt x="866" y="1158"/>
                  </a:cubicBezTo>
                  <a:cubicBezTo>
                    <a:pt x="866" y="1158"/>
                    <a:pt x="866" y="1158"/>
                    <a:pt x="866" y="1157"/>
                  </a:cubicBezTo>
                  <a:cubicBezTo>
                    <a:pt x="866" y="1148"/>
                    <a:pt x="866" y="1148"/>
                    <a:pt x="866" y="1148"/>
                  </a:cubicBezTo>
                  <a:cubicBezTo>
                    <a:pt x="866" y="1147"/>
                    <a:pt x="866" y="1147"/>
                    <a:pt x="866" y="1147"/>
                  </a:cubicBezTo>
                  <a:cubicBezTo>
                    <a:pt x="865" y="1147"/>
                    <a:pt x="865" y="1147"/>
                    <a:pt x="865" y="1147"/>
                  </a:cubicBezTo>
                  <a:cubicBezTo>
                    <a:pt x="864" y="1147"/>
                    <a:pt x="864" y="1147"/>
                    <a:pt x="864" y="1148"/>
                  </a:cubicBezTo>
                  <a:cubicBezTo>
                    <a:pt x="864" y="1157"/>
                    <a:pt x="864" y="1157"/>
                    <a:pt x="864" y="1157"/>
                  </a:cubicBezTo>
                  <a:cubicBezTo>
                    <a:pt x="864" y="1158"/>
                    <a:pt x="864" y="1158"/>
                    <a:pt x="865" y="1158"/>
                  </a:cubicBezTo>
                  <a:close/>
                  <a:moveTo>
                    <a:pt x="869" y="1158"/>
                  </a:moveTo>
                  <a:cubicBezTo>
                    <a:pt x="870" y="1158"/>
                    <a:pt x="870" y="1158"/>
                    <a:pt x="870" y="1158"/>
                  </a:cubicBezTo>
                  <a:cubicBezTo>
                    <a:pt x="870" y="1158"/>
                    <a:pt x="871" y="1158"/>
                    <a:pt x="871" y="1157"/>
                  </a:cubicBezTo>
                  <a:cubicBezTo>
                    <a:pt x="871" y="1148"/>
                    <a:pt x="871" y="1148"/>
                    <a:pt x="871" y="1148"/>
                  </a:cubicBezTo>
                  <a:cubicBezTo>
                    <a:pt x="871" y="1147"/>
                    <a:pt x="870" y="1147"/>
                    <a:pt x="870" y="1147"/>
                  </a:cubicBezTo>
                  <a:cubicBezTo>
                    <a:pt x="869" y="1147"/>
                    <a:pt x="869" y="1147"/>
                    <a:pt x="869" y="1147"/>
                  </a:cubicBezTo>
                  <a:cubicBezTo>
                    <a:pt x="869" y="1147"/>
                    <a:pt x="868" y="1147"/>
                    <a:pt x="868" y="1148"/>
                  </a:cubicBezTo>
                  <a:cubicBezTo>
                    <a:pt x="868" y="1157"/>
                    <a:pt x="868" y="1157"/>
                    <a:pt x="868" y="1157"/>
                  </a:cubicBezTo>
                  <a:cubicBezTo>
                    <a:pt x="868" y="1158"/>
                    <a:pt x="869" y="1158"/>
                    <a:pt x="869" y="1158"/>
                  </a:cubicBezTo>
                  <a:close/>
                  <a:moveTo>
                    <a:pt x="879" y="1144"/>
                  </a:moveTo>
                  <a:cubicBezTo>
                    <a:pt x="881" y="1144"/>
                    <a:pt x="881" y="1144"/>
                    <a:pt x="881" y="1144"/>
                  </a:cubicBezTo>
                  <a:cubicBezTo>
                    <a:pt x="881" y="1144"/>
                    <a:pt x="881" y="1144"/>
                    <a:pt x="881" y="1143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81" y="1142"/>
                    <a:pt x="881" y="1142"/>
                    <a:pt x="881" y="1142"/>
                  </a:cubicBezTo>
                  <a:cubicBezTo>
                    <a:pt x="876" y="1142"/>
                    <a:pt x="876" y="1142"/>
                    <a:pt x="876" y="1142"/>
                  </a:cubicBezTo>
                  <a:cubicBezTo>
                    <a:pt x="874" y="1139"/>
                    <a:pt x="874" y="1139"/>
                    <a:pt x="874" y="1139"/>
                  </a:cubicBezTo>
                  <a:cubicBezTo>
                    <a:pt x="874" y="1138"/>
                    <a:pt x="873" y="1137"/>
                    <a:pt x="872" y="1137"/>
                  </a:cubicBezTo>
                  <a:cubicBezTo>
                    <a:pt x="867" y="1137"/>
                    <a:pt x="867" y="1137"/>
                    <a:pt x="867" y="1137"/>
                  </a:cubicBezTo>
                  <a:cubicBezTo>
                    <a:pt x="866" y="1137"/>
                    <a:pt x="865" y="1138"/>
                    <a:pt x="865" y="1139"/>
                  </a:cubicBezTo>
                  <a:cubicBezTo>
                    <a:pt x="863" y="1142"/>
                    <a:pt x="863" y="1142"/>
                    <a:pt x="863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2"/>
                    <a:pt x="858" y="1142"/>
                    <a:pt x="858" y="1142"/>
                  </a:cubicBezTo>
                  <a:cubicBezTo>
                    <a:pt x="858" y="1143"/>
                    <a:pt x="858" y="1143"/>
                    <a:pt x="858" y="1143"/>
                  </a:cubicBezTo>
                  <a:cubicBezTo>
                    <a:pt x="858" y="1144"/>
                    <a:pt x="858" y="1144"/>
                    <a:pt x="858" y="1144"/>
                  </a:cubicBezTo>
                  <a:cubicBezTo>
                    <a:pt x="860" y="1144"/>
                    <a:pt x="860" y="1144"/>
                    <a:pt x="860" y="1144"/>
                  </a:cubicBezTo>
                  <a:cubicBezTo>
                    <a:pt x="860" y="1160"/>
                    <a:pt x="860" y="1160"/>
                    <a:pt x="860" y="1160"/>
                  </a:cubicBezTo>
                  <a:cubicBezTo>
                    <a:pt x="860" y="1162"/>
                    <a:pt x="861" y="1163"/>
                    <a:pt x="862" y="1163"/>
                  </a:cubicBezTo>
                  <a:cubicBezTo>
                    <a:pt x="876" y="1163"/>
                    <a:pt x="876" y="1163"/>
                    <a:pt x="876" y="1163"/>
                  </a:cubicBezTo>
                  <a:cubicBezTo>
                    <a:pt x="878" y="1163"/>
                    <a:pt x="879" y="1162"/>
                    <a:pt x="879" y="1160"/>
                  </a:cubicBezTo>
                  <a:lnTo>
                    <a:pt x="879" y="1144"/>
                  </a:lnTo>
                  <a:close/>
                  <a:moveTo>
                    <a:pt x="867" y="1140"/>
                  </a:moveTo>
                  <a:cubicBezTo>
                    <a:pt x="867" y="1140"/>
                    <a:pt x="867" y="1140"/>
                    <a:pt x="867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2" y="1140"/>
                    <a:pt x="872" y="1140"/>
                    <a:pt x="872" y="1140"/>
                  </a:cubicBezTo>
                  <a:cubicBezTo>
                    <a:pt x="873" y="1142"/>
                    <a:pt x="873" y="1142"/>
                    <a:pt x="873" y="1142"/>
                  </a:cubicBezTo>
                  <a:cubicBezTo>
                    <a:pt x="866" y="1142"/>
                    <a:pt x="866" y="1142"/>
                    <a:pt x="866" y="1142"/>
                  </a:cubicBezTo>
                  <a:lnTo>
                    <a:pt x="867" y="1140"/>
                  </a:lnTo>
                  <a:close/>
                  <a:moveTo>
                    <a:pt x="877" y="1160"/>
                  </a:moveTo>
                  <a:cubicBezTo>
                    <a:pt x="877" y="1161"/>
                    <a:pt x="877" y="1161"/>
                    <a:pt x="876" y="1161"/>
                  </a:cubicBezTo>
                  <a:cubicBezTo>
                    <a:pt x="862" y="1161"/>
                    <a:pt x="862" y="1161"/>
                    <a:pt x="862" y="1161"/>
                  </a:cubicBezTo>
                  <a:cubicBezTo>
                    <a:pt x="862" y="1161"/>
                    <a:pt x="862" y="1161"/>
                    <a:pt x="862" y="1160"/>
                  </a:cubicBezTo>
                  <a:cubicBezTo>
                    <a:pt x="862" y="1144"/>
                    <a:pt x="862" y="1144"/>
                    <a:pt x="862" y="1144"/>
                  </a:cubicBezTo>
                  <a:cubicBezTo>
                    <a:pt x="877" y="1144"/>
                    <a:pt x="877" y="1144"/>
                    <a:pt x="877" y="1144"/>
                  </a:cubicBezTo>
                  <a:lnTo>
                    <a:pt x="877" y="1160"/>
                  </a:lnTo>
                  <a:close/>
                  <a:moveTo>
                    <a:pt x="873" y="1158"/>
                  </a:moveTo>
                  <a:cubicBezTo>
                    <a:pt x="874" y="1158"/>
                    <a:pt x="874" y="1158"/>
                    <a:pt x="874" y="1158"/>
                  </a:cubicBezTo>
                  <a:cubicBezTo>
                    <a:pt x="875" y="1158"/>
                    <a:pt x="875" y="1158"/>
                    <a:pt x="875" y="1157"/>
                  </a:cubicBezTo>
                  <a:cubicBezTo>
                    <a:pt x="875" y="1148"/>
                    <a:pt x="875" y="1148"/>
                    <a:pt x="875" y="1148"/>
                  </a:cubicBezTo>
                  <a:cubicBezTo>
                    <a:pt x="875" y="1147"/>
                    <a:pt x="875" y="1147"/>
                    <a:pt x="874" y="1147"/>
                  </a:cubicBezTo>
                  <a:cubicBezTo>
                    <a:pt x="873" y="1147"/>
                    <a:pt x="873" y="1147"/>
                    <a:pt x="873" y="1147"/>
                  </a:cubicBezTo>
                  <a:cubicBezTo>
                    <a:pt x="873" y="1147"/>
                    <a:pt x="873" y="1147"/>
                    <a:pt x="873" y="1148"/>
                  </a:cubicBezTo>
                  <a:cubicBezTo>
                    <a:pt x="873" y="1157"/>
                    <a:pt x="873" y="1157"/>
                    <a:pt x="873" y="1157"/>
                  </a:cubicBezTo>
                  <a:cubicBezTo>
                    <a:pt x="873" y="1158"/>
                    <a:pt x="873" y="1158"/>
                    <a:pt x="873" y="1158"/>
                  </a:cubicBezTo>
                  <a:close/>
                  <a:moveTo>
                    <a:pt x="554" y="1262"/>
                  </a:moveTo>
                  <a:cubicBezTo>
                    <a:pt x="566" y="1262"/>
                    <a:pt x="566" y="1262"/>
                    <a:pt x="566" y="1262"/>
                  </a:cubicBezTo>
                  <a:cubicBezTo>
                    <a:pt x="566" y="1259"/>
                    <a:pt x="563" y="1256"/>
                    <a:pt x="560" y="1256"/>
                  </a:cubicBezTo>
                  <a:cubicBezTo>
                    <a:pt x="557" y="1256"/>
                    <a:pt x="554" y="1259"/>
                    <a:pt x="554" y="1262"/>
                  </a:cubicBezTo>
                  <a:close/>
                  <a:moveTo>
                    <a:pt x="573" y="1274"/>
                  </a:moveTo>
                  <a:cubicBezTo>
                    <a:pt x="574" y="1274"/>
                    <a:pt x="575" y="1273"/>
                    <a:pt x="575" y="1272"/>
                  </a:cubicBezTo>
                  <a:cubicBezTo>
                    <a:pt x="575" y="1272"/>
                    <a:pt x="574" y="1271"/>
                    <a:pt x="573" y="1271"/>
                  </a:cubicBezTo>
                  <a:cubicBezTo>
                    <a:pt x="569" y="1271"/>
                    <a:pt x="569" y="1271"/>
                    <a:pt x="569" y="1271"/>
                  </a:cubicBezTo>
                  <a:cubicBezTo>
                    <a:pt x="569" y="1266"/>
                    <a:pt x="569" y="1266"/>
                    <a:pt x="569" y="1266"/>
                  </a:cubicBezTo>
                  <a:cubicBezTo>
                    <a:pt x="573" y="1263"/>
                    <a:pt x="573" y="1263"/>
                    <a:pt x="573" y="1263"/>
                  </a:cubicBezTo>
                  <a:cubicBezTo>
                    <a:pt x="573" y="1262"/>
                    <a:pt x="573" y="1262"/>
                    <a:pt x="573" y="1261"/>
                  </a:cubicBezTo>
                  <a:cubicBezTo>
                    <a:pt x="572" y="1261"/>
                    <a:pt x="571" y="1261"/>
                    <a:pt x="571" y="1261"/>
                  </a:cubicBezTo>
                  <a:cubicBezTo>
                    <a:pt x="568" y="1264"/>
                    <a:pt x="568" y="1264"/>
                    <a:pt x="568" y="1264"/>
                  </a:cubicBezTo>
                  <a:cubicBezTo>
                    <a:pt x="553" y="1264"/>
                    <a:pt x="553" y="1264"/>
                    <a:pt x="553" y="1264"/>
                  </a:cubicBezTo>
                  <a:cubicBezTo>
                    <a:pt x="550" y="1261"/>
                    <a:pt x="550" y="1261"/>
                    <a:pt x="550" y="1261"/>
                  </a:cubicBezTo>
                  <a:cubicBezTo>
                    <a:pt x="549" y="1261"/>
                    <a:pt x="548" y="1261"/>
                    <a:pt x="548" y="1261"/>
                  </a:cubicBezTo>
                  <a:cubicBezTo>
                    <a:pt x="547" y="1262"/>
                    <a:pt x="547" y="1262"/>
                    <a:pt x="548" y="1263"/>
                  </a:cubicBezTo>
                  <a:cubicBezTo>
                    <a:pt x="551" y="1266"/>
                    <a:pt x="551" y="1266"/>
                    <a:pt x="551" y="1266"/>
                  </a:cubicBezTo>
                  <a:cubicBezTo>
                    <a:pt x="551" y="1271"/>
                    <a:pt x="551" y="1271"/>
                    <a:pt x="551" y="1271"/>
                  </a:cubicBezTo>
                  <a:cubicBezTo>
                    <a:pt x="547" y="1271"/>
                    <a:pt x="547" y="1271"/>
                    <a:pt x="547" y="1271"/>
                  </a:cubicBezTo>
                  <a:cubicBezTo>
                    <a:pt x="546" y="1271"/>
                    <a:pt x="546" y="1272"/>
                    <a:pt x="546" y="1272"/>
                  </a:cubicBezTo>
                  <a:cubicBezTo>
                    <a:pt x="546" y="1273"/>
                    <a:pt x="546" y="1274"/>
                    <a:pt x="547" y="1274"/>
                  </a:cubicBezTo>
                  <a:cubicBezTo>
                    <a:pt x="551" y="1274"/>
                    <a:pt x="551" y="1274"/>
                    <a:pt x="551" y="1274"/>
                  </a:cubicBezTo>
                  <a:cubicBezTo>
                    <a:pt x="551" y="1276"/>
                    <a:pt x="551" y="1277"/>
                    <a:pt x="552" y="1279"/>
                  </a:cubicBezTo>
                  <a:cubicBezTo>
                    <a:pt x="548" y="1283"/>
                    <a:pt x="548" y="1283"/>
                    <a:pt x="548" y="1283"/>
                  </a:cubicBezTo>
                  <a:cubicBezTo>
                    <a:pt x="548" y="1283"/>
                    <a:pt x="548" y="1284"/>
                    <a:pt x="549" y="1284"/>
                  </a:cubicBezTo>
                  <a:cubicBezTo>
                    <a:pt x="549" y="1284"/>
                    <a:pt x="549" y="1285"/>
                    <a:pt x="549" y="1285"/>
                  </a:cubicBezTo>
                  <a:cubicBezTo>
                    <a:pt x="550" y="1285"/>
                    <a:pt x="550" y="1284"/>
                    <a:pt x="550" y="1284"/>
                  </a:cubicBezTo>
                  <a:cubicBezTo>
                    <a:pt x="553" y="1280"/>
                    <a:pt x="553" y="1280"/>
                    <a:pt x="553" y="1280"/>
                  </a:cubicBezTo>
                  <a:cubicBezTo>
                    <a:pt x="553" y="1280"/>
                    <a:pt x="556" y="1283"/>
                    <a:pt x="559" y="1283"/>
                  </a:cubicBezTo>
                  <a:cubicBezTo>
                    <a:pt x="559" y="1267"/>
                    <a:pt x="559" y="1267"/>
                    <a:pt x="559" y="1267"/>
                  </a:cubicBezTo>
                  <a:cubicBezTo>
                    <a:pt x="561" y="1267"/>
                    <a:pt x="561" y="1267"/>
                    <a:pt x="561" y="1267"/>
                  </a:cubicBezTo>
                  <a:cubicBezTo>
                    <a:pt x="561" y="1283"/>
                    <a:pt x="561" y="1283"/>
                    <a:pt x="561" y="1283"/>
                  </a:cubicBezTo>
                  <a:cubicBezTo>
                    <a:pt x="564" y="1283"/>
                    <a:pt x="567" y="1281"/>
                    <a:pt x="567" y="1281"/>
                  </a:cubicBezTo>
                  <a:cubicBezTo>
                    <a:pt x="570" y="1284"/>
                    <a:pt x="570" y="1284"/>
                    <a:pt x="570" y="1284"/>
                  </a:cubicBezTo>
                  <a:cubicBezTo>
                    <a:pt x="571" y="1284"/>
                    <a:pt x="571" y="1285"/>
                    <a:pt x="571" y="1285"/>
                  </a:cubicBezTo>
                  <a:cubicBezTo>
                    <a:pt x="571" y="1285"/>
                    <a:pt x="572" y="1284"/>
                    <a:pt x="572" y="1284"/>
                  </a:cubicBezTo>
                  <a:cubicBezTo>
                    <a:pt x="572" y="1284"/>
                    <a:pt x="572" y="1283"/>
                    <a:pt x="572" y="1283"/>
                  </a:cubicBezTo>
                  <a:cubicBezTo>
                    <a:pt x="568" y="1279"/>
                    <a:pt x="568" y="1279"/>
                    <a:pt x="568" y="1279"/>
                  </a:cubicBezTo>
                  <a:cubicBezTo>
                    <a:pt x="569" y="1278"/>
                    <a:pt x="569" y="1276"/>
                    <a:pt x="569" y="1274"/>
                  </a:cubicBezTo>
                  <a:lnTo>
                    <a:pt x="573" y="1274"/>
                  </a:lnTo>
                  <a:close/>
                  <a:moveTo>
                    <a:pt x="445" y="1948"/>
                  </a:moveTo>
                  <a:cubicBezTo>
                    <a:pt x="456" y="1948"/>
                    <a:pt x="466" y="1944"/>
                    <a:pt x="473" y="1937"/>
                  </a:cubicBezTo>
                  <a:cubicBezTo>
                    <a:pt x="445" y="1909"/>
                    <a:pt x="445" y="1909"/>
                    <a:pt x="445" y="1909"/>
                  </a:cubicBezTo>
                  <a:cubicBezTo>
                    <a:pt x="445" y="1870"/>
                    <a:pt x="445" y="1870"/>
                    <a:pt x="445" y="1870"/>
                  </a:cubicBezTo>
                  <a:cubicBezTo>
                    <a:pt x="423" y="1870"/>
                    <a:pt x="406" y="1888"/>
                    <a:pt x="406" y="1909"/>
                  </a:cubicBezTo>
                  <a:cubicBezTo>
                    <a:pt x="406" y="1931"/>
                    <a:pt x="423" y="1948"/>
                    <a:pt x="445" y="1948"/>
                  </a:cubicBezTo>
                  <a:close/>
                  <a:moveTo>
                    <a:pt x="454" y="1909"/>
                  </a:moveTo>
                  <a:cubicBezTo>
                    <a:pt x="482" y="1937"/>
                    <a:pt x="482" y="1937"/>
                    <a:pt x="482" y="1937"/>
                  </a:cubicBezTo>
                  <a:cubicBezTo>
                    <a:pt x="489" y="1930"/>
                    <a:pt x="494" y="1920"/>
                    <a:pt x="494" y="1909"/>
                  </a:cubicBezTo>
                  <a:lnTo>
                    <a:pt x="454" y="1909"/>
                  </a:lnTo>
                  <a:close/>
                  <a:moveTo>
                    <a:pt x="451" y="1864"/>
                  </a:moveTo>
                  <a:cubicBezTo>
                    <a:pt x="451" y="1903"/>
                    <a:pt x="451" y="1903"/>
                    <a:pt x="451" y="1903"/>
                  </a:cubicBezTo>
                  <a:cubicBezTo>
                    <a:pt x="490" y="1903"/>
                    <a:pt x="490" y="1903"/>
                    <a:pt x="490" y="1903"/>
                  </a:cubicBezTo>
                  <a:cubicBezTo>
                    <a:pt x="490" y="1881"/>
                    <a:pt x="473" y="1864"/>
                    <a:pt x="451" y="1864"/>
                  </a:cubicBezTo>
                  <a:close/>
                  <a:moveTo>
                    <a:pt x="735" y="1639"/>
                  </a:moveTo>
                  <a:cubicBezTo>
                    <a:pt x="730" y="1639"/>
                    <a:pt x="727" y="1643"/>
                    <a:pt x="727" y="1648"/>
                  </a:cubicBezTo>
                  <a:cubicBezTo>
                    <a:pt x="727" y="1652"/>
                    <a:pt x="730" y="1656"/>
                    <a:pt x="735" y="1656"/>
                  </a:cubicBezTo>
                  <a:cubicBezTo>
                    <a:pt x="740" y="1656"/>
                    <a:pt x="744" y="1652"/>
                    <a:pt x="744" y="1648"/>
                  </a:cubicBezTo>
                  <a:cubicBezTo>
                    <a:pt x="744" y="1643"/>
                    <a:pt x="740" y="1639"/>
                    <a:pt x="735" y="1639"/>
                  </a:cubicBezTo>
                  <a:close/>
                  <a:moveTo>
                    <a:pt x="763" y="1662"/>
                  </a:moveTo>
                  <a:cubicBezTo>
                    <a:pt x="763" y="1636"/>
                    <a:pt x="763" y="1636"/>
                    <a:pt x="763" y="1636"/>
                  </a:cubicBezTo>
                  <a:cubicBezTo>
                    <a:pt x="763" y="1633"/>
                    <a:pt x="761" y="1631"/>
                    <a:pt x="758" y="1631"/>
                  </a:cubicBezTo>
                  <a:cubicBezTo>
                    <a:pt x="751" y="1631"/>
                    <a:pt x="751" y="1631"/>
                    <a:pt x="751" y="1631"/>
                  </a:cubicBezTo>
                  <a:cubicBezTo>
                    <a:pt x="750" y="1631"/>
                    <a:pt x="749" y="1630"/>
                    <a:pt x="749" y="1629"/>
                  </a:cubicBezTo>
                  <a:cubicBezTo>
                    <a:pt x="747" y="1624"/>
                    <a:pt x="747" y="1624"/>
                    <a:pt x="747" y="1624"/>
                  </a:cubicBezTo>
                  <a:cubicBezTo>
                    <a:pt x="747" y="1623"/>
                    <a:pt x="746" y="1622"/>
                    <a:pt x="745" y="1622"/>
                  </a:cubicBezTo>
                  <a:cubicBezTo>
                    <a:pt x="725" y="1622"/>
                    <a:pt x="725" y="1622"/>
                    <a:pt x="725" y="1622"/>
                  </a:cubicBezTo>
                  <a:cubicBezTo>
                    <a:pt x="725" y="1622"/>
                    <a:pt x="724" y="1623"/>
                    <a:pt x="723" y="1624"/>
                  </a:cubicBezTo>
                  <a:cubicBezTo>
                    <a:pt x="721" y="1629"/>
                    <a:pt x="721" y="1629"/>
                    <a:pt x="721" y="1629"/>
                  </a:cubicBezTo>
                  <a:cubicBezTo>
                    <a:pt x="721" y="1630"/>
                    <a:pt x="720" y="1631"/>
                    <a:pt x="719" y="1631"/>
                  </a:cubicBezTo>
                  <a:cubicBezTo>
                    <a:pt x="712" y="1631"/>
                    <a:pt x="712" y="1631"/>
                    <a:pt x="712" y="1631"/>
                  </a:cubicBezTo>
                  <a:cubicBezTo>
                    <a:pt x="709" y="1631"/>
                    <a:pt x="707" y="1633"/>
                    <a:pt x="707" y="1636"/>
                  </a:cubicBezTo>
                  <a:cubicBezTo>
                    <a:pt x="707" y="1662"/>
                    <a:pt x="707" y="1662"/>
                    <a:pt x="707" y="1662"/>
                  </a:cubicBezTo>
                  <a:cubicBezTo>
                    <a:pt x="707" y="1665"/>
                    <a:pt x="709" y="1667"/>
                    <a:pt x="712" y="1667"/>
                  </a:cubicBezTo>
                  <a:cubicBezTo>
                    <a:pt x="758" y="1667"/>
                    <a:pt x="758" y="1667"/>
                    <a:pt x="758" y="1667"/>
                  </a:cubicBezTo>
                  <a:cubicBezTo>
                    <a:pt x="761" y="1667"/>
                    <a:pt x="763" y="1665"/>
                    <a:pt x="763" y="1662"/>
                  </a:cubicBezTo>
                  <a:close/>
                  <a:moveTo>
                    <a:pt x="735" y="1662"/>
                  </a:moveTo>
                  <a:cubicBezTo>
                    <a:pt x="727" y="1662"/>
                    <a:pt x="721" y="1655"/>
                    <a:pt x="721" y="1648"/>
                  </a:cubicBezTo>
                  <a:cubicBezTo>
                    <a:pt x="721" y="1640"/>
                    <a:pt x="727" y="1633"/>
                    <a:pt x="735" y="1633"/>
                  </a:cubicBezTo>
                  <a:cubicBezTo>
                    <a:pt x="743" y="1633"/>
                    <a:pt x="749" y="1640"/>
                    <a:pt x="749" y="1648"/>
                  </a:cubicBezTo>
                  <a:cubicBezTo>
                    <a:pt x="749" y="1655"/>
                    <a:pt x="743" y="1662"/>
                    <a:pt x="735" y="1662"/>
                  </a:cubicBezTo>
                  <a:close/>
                  <a:moveTo>
                    <a:pt x="756" y="1640"/>
                  </a:moveTo>
                  <a:cubicBezTo>
                    <a:pt x="755" y="1640"/>
                    <a:pt x="754" y="1639"/>
                    <a:pt x="754" y="1638"/>
                  </a:cubicBezTo>
                  <a:cubicBezTo>
                    <a:pt x="754" y="1637"/>
                    <a:pt x="755" y="1636"/>
                    <a:pt x="756" y="1636"/>
                  </a:cubicBezTo>
                  <a:cubicBezTo>
                    <a:pt x="757" y="1636"/>
                    <a:pt x="758" y="1637"/>
                    <a:pt x="758" y="1638"/>
                  </a:cubicBezTo>
                  <a:cubicBezTo>
                    <a:pt x="758" y="1639"/>
                    <a:pt x="757" y="1640"/>
                    <a:pt x="756" y="1640"/>
                  </a:cubicBezTo>
                  <a:close/>
                  <a:moveTo>
                    <a:pt x="722" y="1358"/>
                  </a:moveTo>
                  <a:cubicBezTo>
                    <a:pt x="724" y="1365"/>
                    <a:pt x="724" y="1365"/>
                    <a:pt x="724" y="1365"/>
                  </a:cubicBezTo>
                  <a:cubicBezTo>
                    <a:pt x="724" y="1368"/>
                    <a:pt x="727" y="1369"/>
                    <a:pt x="729" y="1368"/>
                  </a:cubicBezTo>
                  <a:cubicBezTo>
                    <a:pt x="731" y="1367"/>
                    <a:pt x="733" y="1365"/>
                    <a:pt x="732" y="1363"/>
                  </a:cubicBezTo>
                  <a:cubicBezTo>
                    <a:pt x="730" y="1356"/>
                    <a:pt x="730" y="1356"/>
                    <a:pt x="730" y="1356"/>
                  </a:cubicBezTo>
                  <a:cubicBezTo>
                    <a:pt x="729" y="1354"/>
                    <a:pt x="727" y="1352"/>
                    <a:pt x="725" y="1353"/>
                  </a:cubicBezTo>
                  <a:cubicBezTo>
                    <a:pt x="723" y="1349"/>
                    <a:pt x="723" y="1349"/>
                    <a:pt x="723" y="1349"/>
                  </a:cubicBezTo>
                  <a:cubicBezTo>
                    <a:pt x="723" y="1349"/>
                    <a:pt x="722" y="1349"/>
                    <a:pt x="722" y="1349"/>
                  </a:cubicBezTo>
                  <a:cubicBezTo>
                    <a:pt x="722" y="1349"/>
                    <a:pt x="721" y="1350"/>
                    <a:pt x="722" y="1350"/>
                  </a:cubicBezTo>
                  <a:cubicBezTo>
                    <a:pt x="723" y="1354"/>
                    <a:pt x="723" y="1354"/>
                    <a:pt x="723" y="1354"/>
                  </a:cubicBezTo>
                  <a:cubicBezTo>
                    <a:pt x="722" y="1355"/>
                    <a:pt x="721" y="1356"/>
                    <a:pt x="722" y="1358"/>
                  </a:cubicBezTo>
                  <a:close/>
                  <a:moveTo>
                    <a:pt x="725" y="1355"/>
                  </a:moveTo>
                  <a:cubicBezTo>
                    <a:pt x="726" y="1355"/>
                    <a:pt x="726" y="1355"/>
                    <a:pt x="727" y="1356"/>
                  </a:cubicBezTo>
                  <a:cubicBezTo>
                    <a:pt x="727" y="1356"/>
                    <a:pt x="727" y="1357"/>
                    <a:pt x="726" y="1357"/>
                  </a:cubicBezTo>
                  <a:cubicBezTo>
                    <a:pt x="725" y="1358"/>
                    <a:pt x="724" y="1357"/>
                    <a:pt x="724" y="1357"/>
                  </a:cubicBezTo>
                  <a:cubicBezTo>
                    <a:pt x="724" y="1356"/>
                    <a:pt x="724" y="1355"/>
                    <a:pt x="725" y="1355"/>
                  </a:cubicBezTo>
                  <a:close/>
                  <a:moveTo>
                    <a:pt x="790" y="1987"/>
                  </a:moveTo>
                  <a:cubicBezTo>
                    <a:pt x="790" y="1976"/>
                    <a:pt x="790" y="1976"/>
                    <a:pt x="790" y="1976"/>
                  </a:cubicBezTo>
                  <a:cubicBezTo>
                    <a:pt x="790" y="1975"/>
                    <a:pt x="788" y="1973"/>
                    <a:pt x="787" y="1973"/>
                  </a:cubicBezTo>
                  <a:cubicBezTo>
                    <a:pt x="735" y="1973"/>
                    <a:pt x="735" y="1973"/>
                    <a:pt x="735" y="1973"/>
                  </a:cubicBezTo>
                  <a:cubicBezTo>
                    <a:pt x="734" y="1973"/>
                    <a:pt x="732" y="1975"/>
                    <a:pt x="732" y="1976"/>
                  </a:cubicBezTo>
                  <a:cubicBezTo>
                    <a:pt x="732" y="1987"/>
                    <a:pt x="732" y="1987"/>
                    <a:pt x="732" y="1987"/>
                  </a:cubicBezTo>
                  <a:cubicBezTo>
                    <a:pt x="732" y="1988"/>
                    <a:pt x="734" y="1990"/>
                    <a:pt x="735" y="1990"/>
                  </a:cubicBezTo>
                  <a:cubicBezTo>
                    <a:pt x="741" y="1990"/>
                    <a:pt x="741" y="1990"/>
                    <a:pt x="741" y="1990"/>
                  </a:cubicBezTo>
                  <a:cubicBezTo>
                    <a:pt x="739" y="2005"/>
                    <a:pt x="739" y="2005"/>
                    <a:pt x="739" y="2005"/>
                  </a:cubicBezTo>
                  <a:cubicBezTo>
                    <a:pt x="784" y="2005"/>
                    <a:pt x="784" y="2005"/>
                    <a:pt x="784" y="2005"/>
                  </a:cubicBezTo>
                  <a:cubicBezTo>
                    <a:pt x="781" y="1990"/>
                    <a:pt x="781" y="1990"/>
                    <a:pt x="781" y="1990"/>
                  </a:cubicBezTo>
                  <a:cubicBezTo>
                    <a:pt x="787" y="1990"/>
                    <a:pt x="787" y="1990"/>
                    <a:pt x="787" y="1990"/>
                  </a:cubicBezTo>
                  <a:cubicBezTo>
                    <a:pt x="788" y="1990"/>
                    <a:pt x="790" y="1988"/>
                    <a:pt x="790" y="1987"/>
                  </a:cubicBezTo>
                  <a:close/>
                  <a:moveTo>
                    <a:pt x="744" y="1999"/>
                  </a:moveTo>
                  <a:cubicBezTo>
                    <a:pt x="749" y="1980"/>
                    <a:pt x="749" y="1980"/>
                    <a:pt x="749" y="1980"/>
                  </a:cubicBezTo>
                  <a:cubicBezTo>
                    <a:pt x="773" y="1980"/>
                    <a:pt x="773" y="1980"/>
                    <a:pt x="773" y="1980"/>
                  </a:cubicBezTo>
                  <a:cubicBezTo>
                    <a:pt x="778" y="1999"/>
                    <a:pt x="778" y="1999"/>
                    <a:pt x="778" y="1999"/>
                  </a:cubicBezTo>
                  <a:lnTo>
                    <a:pt x="744" y="1999"/>
                  </a:lnTo>
                  <a:close/>
                  <a:moveTo>
                    <a:pt x="750" y="1955"/>
                  </a:moveTo>
                  <a:cubicBezTo>
                    <a:pt x="750" y="1964"/>
                    <a:pt x="750" y="1964"/>
                    <a:pt x="750" y="1964"/>
                  </a:cubicBezTo>
                  <a:cubicBezTo>
                    <a:pt x="747" y="1964"/>
                    <a:pt x="747" y="1964"/>
                    <a:pt x="747" y="1964"/>
                  </a:cubicBezTo>
                  <a:cubicBezTo>
                    <a:pt x="746" y="1964"/>
                    <a:pt x="736" y="1967"/>
                    <a:pt x="735" y="1968"/>
                  </a:cubicBezTo>
                  <a:cubicBezTo>
                    <a:pt x="735" y="1968"/>
                    <a:pt x="734" y="1970"/>
                    <a:pt x="736" y="1970"/>
                  </a:cubicBezTo>
                  <a:cubicBezTo>
                    <a:pt x="786" y="1970"/>
                    <a:pt x="786" y="1970"/>
                    <a:pt x="786" y="1970"/>
                  </a:cubicBezTo>
                  <a:cubicBezTo>
                    <a:pt x="788" y="1970"/>
                    <a:pt x="788" y="1968"/>
                    <a:pt x="787" y="1968"/>
                  </a:cubicBezTo>
                  <a:cubicBezTo>
                    <a:pt x="786" y="1967"/>
                    <a:pt x="777" y="1964"/>
                    <a:pt x="775" y="1964"/>
                  </a:cubicBezTo>
                  <a:cubicBezTo>
                    <a:pt x="772" y="1964"/>
                    <a:pt x="772" y="1964"/>
                    <a:pt x="772" y="1964"/>
                  </a:cubicBezTo>
                  <a:cubicBezTo>
                    <a:pt x="772" y="1955"/>
                    <a:pt x="772" y="1955"/>
                    <a:pt x="772" y="1955"/>
                  </a:cubicBezTo>
                  <a:lnTo>
                    <a:pt x="750" y="1955"/>
                  </a:lnTo>
                  <a:close/>
                  <a:moveTo>
                    <a:pt x="948" y="1750"/>
                  </a:moveTo>
                  <a:cubicBezTo>
                    <a:pt x="949" y="1750"/>
                    <a:pt x="949" y="1750"/>
                    <a:pt x="949" y="1750"/>
                  </a:cubicBezTo>
                  <a:cubicBezTo>
                    <a:pt x="949" y="1735"/>
                    <a:pt x="949" y="1735"/>
                    <a:pt x="949" y="1735"/>
                  </a:cubicBezTo>
                  <a:cubicBezTo>
                    <a:pt x="949" y="1734"/>
                    <a:pt x="949" y="1734"/>
                    <a:pt x="949" y="1734"/>
                  </a:cubicBezTo>
                  <a:cubicBezTo>
                    <a:pt x="937" y="1728"/>
                    <a:pt x="937" y="1728"/>
                    <a:pt x="937" y="1728"/>
                  </a:cubicBezTo>
                  <a:cubicBezTo>
                    <a:pt x="935" y="1727"/>
                    <a:pt x="932" y="1728"/>
                    <a:pt x="931" y="1730"/>
                  </a:cubicBezTo>
                  <a:cubicBezTo>
                    <a:pt x="931" y="1731"/>
                    <a:pt x="931" y="1731"/>
                    <a:pt x="931" y="1731"/>
                  </a:cubicBezTo>
                  <a:cubicBezTo>
                    <a:pt x="931" y="1745"/>
                    <a:pt x="931" y="1745"/>
                    <a:pt x="931" y="1745"/>
                  </a:cubicBezTo>
                  <a:cubicBezTo>
                    <a:pt x="931" y="1746"/>
                    <a:pt x="931" y="1746"/>
                    <a:pt x="932" y="1746"/>
                  </a:cubicBezTo>
                  <a:cubicBezTo>
                    <a:pt x="932" y="1747"/>
                    <a:pt x="942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3" y="1753"/>
                    <a:pt x="943" y="1753"/>
                    <a:pt x="943" y="1753"/>
                  </a:cubicBezTo>
                  <a:cubicBezTo>
                    <a:pt x="944" y="1753"/>
                    <a:pt x="944" y="1753"/>
                    <a:pt x="944" y="1752"/>
                  </a:cubicBezTo>
                  <a:cubicBezTo>
                    <a:pt x="944" y="1738"/>
                    <a:pt x="944" y="1738"/>
                    <a:pt x="944" y="1738"/>
                  </a:cubicBezTo>
                  <a:cubicBezTo>
                    <a:pt x="944" y="1737"/>
                    <a:pt x="944" y="1737"/>
                    <a:pt x="944" y="1737"/>
                  </a:cubicBezTo>
                  <a:cubicBezTo>
                    <a:pt x="933" y="1731"/>
                    <a:pt x="933" y="1731"/>
                    <a:pt x="933" y="1731"/>
                  </a:cubicBezTo>
                  <a:cubicBezTo>
                    <a:pt x="933" y="1731"/>
                    <a:pt x="933" y="1730"/>
                    <a:pt x="934" y="1730"/>
                  </a:cubicBezTo>
                  <a:cubicBezTo>
                    <a:pt x="935" y="1729"/>
                    <a:pt x="936" y="1729"/>
                    <a:pt x="936" y="1729"/>
                  </a:cubicBezTo>
                  <a:cubicBezTo>
                    <a:pt x="936" y="1729"/>
                    <a:pt x="946" y="1735"/>
                    <a:pt x="947" y="1735"/>
                  </a:cubicBezTo>
                  <a:cubicBezTo>
                    <a:pt x="947" y="1735"/>
                    <a:pt x="947" y="1735"/>
                    <a:pt x="947" y="1736"/>
                  </a:cubicBezTo>
                  <a:cubicBezTo>
                    <a:pt x="947" y="1736"/>
                    <a:pt x="947" y="1750"/>
                    <a:pt x="947" y="1750"/>
                  </a:cubicBezTo>
                  <a:cubicBezTo>
                    <a:pt x="947" y="1750"/>
                    <a:pt x="948" y="1750"/>
                    <a:pt x="948" y="1750"/>
                  </a:cubicBezTo>
                  <a:close/>
                  <a:moveTo>
                    <a:pt x="787" y="1159"/>
                  </a:moveTo>
                  <a:cubicBezTo>
                    <a:pt x="773" y="1146"/>
                    <a:pt x="773" y="1146"/>
                    <a:pt x="773" y="1146"/>
                  </a:cubicBezTo>
                  <a:cubicBezTo>
                    <a:pt x="773" y="1145"/>
                    <a:pt x="772" y="1145"/>
                    <a:pt x="772" y="1145"/>
                  </a:cubicBezTo>
                  <a:cubicBezTo>
                    <a:pt x="772" y="1160"/>
                    <a:pt x="772" y="1160"/>
                    <a:pt x="772" y="1160"/>
                  </a:cubicBezTo>
                  <a:cubicBezTo>
                    <a:pt x="788" y="1160"/>
                    <a:pt x="788" y="1160"/>
                    <a:pt x="788" y="1160"/>
                  </a:cubicBezTo>
                  <a:cubicBezTo>
                    <a:pt x="787" y="1160"/>
                    <a:pt x="787" y="1159"/>
                    <a:pt x="787" y="1159"/>
                  </a:cubicBezTo>
                  <a:close/>
                  <a:moveTo>
                    <a:pt x="738" y="1146"/>
                  </a:moveTo>
                  <a:cubicBezTo>
                    <a:pt x="738" y="1199"/>
                    <a:pt x="738" y="1199"/>
                    <a:pt x="738" y="1199"/>
                  </a:cubicBezTo>
                  <a:cubicBezTo>
                    <a:pt x="738" y="1201"/>
                    <a:pt x="740" y="1203"/>
                    <a:pt x="741" y="1203"/>
                  </a:cubicBezTo>
                  <a:cubicBezTo>
                    <a:pt x="786" y="1203"/>
                    <a:pt x="786" y="1203"/>
                    <a:pt x="786" y="1203"/>
                  </a:cubicBezTo>
                  <a:cubicBezTo>
                    <a:pt x="787" y="1203"/>
                    <a:pt x="789" y="1201"/>
                    <a:pt x="789" y="1199"/>
                  </a:cubicBezTo>
                  <a:cubicBezTo>
                    <a:pt x="789" y="1164"/>
                    <a:pt x="789" y="1164"/>
                    <a:pt x="789" y="1164"/>
                  </a:cubicBezTo>
                  <a:cubicBezTo>
                    <a:pt x="771" y="1164"/>
                    <a:pt x="771" y="1164"/>
                    <a:pt x="771" y="1164"/>
                  </a:cubicBezTo>
                  <a:cubicBezTo>
                    <a:pt x="769" y="1164"/>
                    <a:pt x="768" y="1163"/>
                    <a:pt x="768" y="1161"/>
                  </a:cubicBezTo>
                  <a:cubicBezTo>
                    <a:pt x="768" y="1143"/>
                    <a:pt x="768" y="1143"/>
                    <a:pt x="768" y="1143"/>
                  </a:cubicBezTo>
                  <a:cubicBezTo>
                    <a:pt x="741" y="1143"/>
                    <a:pt x="741" y="1143"/>
                    <a:pt x="741" y="1143"/>
                  </a:cubicBezTo>
                  <a:cubicBezTo>
                    <a:pt x="740" y="1143"/>
                    <a:pt x="738" y="1145"/>
                    <a:pt x="738" y="1146"/>
                  </a:cubicBezTo>
                  <a:close/>
                  <a:moveTo>
                    <a:pt x="751" y="1170"/>
                  </a:moveTo>
                  <a:cubicBezTo>
                    <a:pt x="751" y="1169"/>
                    <a:pt x="751" y="1169"/>
                    <a:pt x="752" y="1169"/>
                  </a:cubicBezTo>
                  <a:cubicBezTo>
                    <a:pt x="775" y="1169"/>
                    <a:pt x="775" y="1169"/>
                    <a:pt x="775" y="1169"/>
                  </a:cubicBezTo>
                  <a:cubicBezTo>
                    <a:pt x="776" y="1169"/>
                    <a:pt x="776" y="1169"/>
                    <a:pt x="776" y="1170"/>
                  </a:cubicBezTo>
                  <a:cubicBezTo>
                    <a:pt x="776" y="1172"/>
                    <a:pt x="776" y="1172"/>
                    <a:pt x="776" y="1172"/>
                  </a:cubicBezTo>
                  <a:cubicBezTo>
                    <a:pt x="776" y="1172"/>
                    <a:pt x="776" y="1173"/>
                    <a:pt x="775" y="1173"/>
                  </a:cubicBezTo>
                  <a:cubicBezTo>
                    <a:pt x="752" y="1173"/>
                    <a:pt x="752" y="1173"/>
                    <a:pt x="752" y="1173"/>
                  </a:cubicBezTo>
                  <a:cubicBezTo>
                    <a:pt x="751" y="1173"/>
                    <a:pt x="751" y="1172"/>
                    <a:pt x="751" y="1172"/>
                  </a:cubicBezTo>
                  <a:lnTo>
                    <a:pt x="751" y="1170"/>
                  </a:lnTo>
                  <a:close/>
                  <a:moveTo>
                    <a:pt x="751" y="1178"/>
                  </a:moveTo>
                  <a:cubicBezTo>
                    <a:pt x="751" y="1178"/>
                    <a:pt x="751" y="1177"/>
                    <a:pt x="752" y="1177"/>
                  </a:cubicBezTo>
                  <a:cubicBezTo>
                    <a:pt x="775" y="1177"/>
                    <a:pt x="775" y="1177"/>
                    <a:pt x="775" y="1177"/>
                  </a:cubicBezTo>
                  <a:cubicBezTo>
                    <a:pt x="776" y="1177"/>
                    <a:pt x="776" y="1178"/>
                    <a:pt x="776" y="1178"/>
                  </a:cubicBezTo>
                  <a:cubicBezTo>
                    <a:pt x="776" y="1180"/>
                    <a:pt x="776" y="1180"/>
                    <a:pt x="776" y="1180"/>
                  </a:cubicBezTo>
                  <a:cubicBezTo>
                    <a:pt x="776" y="1181"/>
                    <a:pt x="776" y="1181"/>
                    <a:pt x="775" y="1181"/>
                  </a:cubicBezTo>
                  <a:cubicBezTo>
                    <a:pt x="752" y="1181"/>
                    <a:pt x="752" y="1181"/>
                    <a:pt x="752" y="1181"/>
                  </a:cubicBezTo>
                  <a:cubicBezTo>
                    <a:pt x="751" y="1181"/>
                    <a:pt x="751" y="1181"/>
                    <a:pt x="751" y="1180"/>
                  </a:cubicBezTo>
                  <a:lnTo>
                    <a:pt x="751" y="1178"/>
                  </a:lnTo>
                  <a:close/>
                  <a:moveTo>
                    <a:pt x="751" y="1187"/>
                  </a:moveTo>
                  <a:cubicBezTo>
                    <a:pt x="751" y="1186"/>
                    <a:pt x="751" y="1186"/>
                    <a:pt x="752" y="1186"/>
                  </a:cubicBezTo>
                  <a:cubicBezTo>
                    <a:pt x="775" y="1186"/>
                    <a:pt x="775" y="1186"/>
                    <a:pt x="775" y="1186"/>
                  </a:cubicBezTo>
                  <a:cubicBezTo>
                    <a:pt x="776" y="1186"/>
                    <a:pt x="776" y="1186"/>
                    <a:pt x="776" y="1187"/>
                  </a:cubicBezTo>
                  <a:cubicBezTo>
                    <a:pt x="776" y="1189"/>
                    <a:pt x="776" y="1189"/>
                    <a:pt x="776" y="1189"/>
                  </a:cubicBezTo>
                  <a:cubicBezTo>
                    <a:pt x="776" y="1189"/>
                    <a:pt x="776" y="1190"/>
                    <a:pt x="775" y="1190"/>
                  </a:cubicBezTo>
                  <a:cubicBezTo>
                    <a:pt x="752" y="1190"/>
                    <a:pt x="752" y="1190"/>
                    <a:pt x="752" y="1190"/>
                  </a:cubicBezTo>
                  <a:cubicBezTo>
                    <a:pt x="751" y="1190"/>
                    <a:pt x="751" y="1189"/>
                    <a:pt x="751" y="1189"/>
                  </a:cubicBezTo>
                  <a:lnTo>
                    <a:pt x="751" y="1187"/>
                  </a:lnTo>
                  <a:close/>
                  <a:moveTo>
                    <a:pt x="657" y="1177"/>
                  </a:moveTo>
                  <a:cubicBezTo>
                    <a:pt x="657" y="1178"/>
                    <a:pt x="656" y="1178"/>
                    <a:pt x="656" y="1179"/>
                  </a:cubicBezTo>
                  <a:cubicBezTo>
                    <a:pt x="656" y="1180"/>
                    <a:pt x="656" y="1180"/>
                    <a:pt x="656" y="1180"/>
                  </a:cubicBezTo>
                  <a:cubicBezTo>
                    <a:pt x="663" y="1187"/>
                    <a:pt x="663" y="1187"/>
                    <a:pt x="663" y="1187"/>
                  </a:cubicBezTo>
                  <a:cubicBezTo>
                    <a:pt x="664" y="1188"/>
                    <a:pt x="664" y="1188"/>
                    <a:pt x="664" y="1188"/>
                  </a:cubicBezTo>
                  <a:cubicBezTo>
                    <a:pt x="665" y="1188"/>
                    <a:pt x="666" y="1187"/>
                    <a:pt x="667" y="1186"/>
                  </a:cubicBezTo>
                  <a:cubicBezTo>
                    <a:pt x="667" y="1186"/>
                    <a:pt x="667" y="1186"/>
                    <a:pt x="667" y="1185"/>
                  </a:cubicBezTo>
                  <a:cubicBezTo>
                    <a:pt x="667" y="1184"/>
                    <a:pt x="667" y="1184"/>
                    <a:pt x="666" y="1184"/>
                  </a:cubicBezTo>
                  <a:cubicBezTo>
                    <a:pt x="666" y="1184"/>
                    <a:pt x="666" y="1184"/>
                    <a:pt x="667" y="1184"/>
                  </a:cubicBezTo>
                  <a:cubicBezTo>
                    <a:pt x="667" y="1184"/>
                    <a:pt x="667" y="1184"/>
                    <a:pt x="667" y="1184"/>
                  </a:cubicBezTo>
                  <a:cubicBezTo>
                    <a:pt x="669" y="1181"/>
                    <a:pt x="669" y="1181"/>
                    <a:pt x="669" y="1181"/>
                  </a:cubicBezTo>
                  <a:cubicBezTo>
                    <a:pt x="674" y="1186"/>
                    <a:pt x="674" y="1186"/>
                    <a:pt x="674" y="1186"/>
                  </a:cubicBezTo>
                  <a:cubicBezTo>
                    <a:pt x="673" y="1186"/>
                    <a:pt x="673" y="1187"/>
                    <a:pt x="673" y="1187"/>
                  </a:cubicBezTo>
                  <a:cubicBezTo>
                    <a:pt x="673" y="1188"/>
                    <a:pt x="673" y="1189"/>
                    <a:pt x="674" y="1189"/>
                  </a:cubicBezTo>
                  <a:cubicBezTo>
                    <a:pt x="680" y="1195"/>
                    <a:pt x="680" y="1195"/>
                    <a:pt x="680" y="1195"/>
                  </a:cubicBezTo>
                  <a:cubicBezTo>
                    <a:pt x="680" y="1196"/>
                    <a:pt x="681" y="1196"/>
                    <a:pt x="682" y="1196"/>
                  </a:cubicBezTo>
                  <a:cubicBezTo>
                    <a:pt x="682" y="1196"/>
                    <a:pt x="683" y="1196"/>
                    <a:pt x="683" y="1195"/>
                  </a:cubicBezTo>
                  <a:cubicBezTo>
                    <a:pt x="685" y="1193"/>
                    <a:pt x="685" y="1193"/>
                    <a:pt x="685" y="1193"/>
                  </a:cubicBezTo>
                  <a:cubicBezTo>
                    <a:pt x="685" y="1193"/>
                    <a:pt x="686" y="1192"/>
                    <a:pt x="686" y="1192"/>
                  </a:cubicBezTo>
                  <a:cubicBezTo>
                    <a:pt x="686" y="1191"/>
                    <a:pt x="685" y="1191"/>
                    <a:pt x="685" y="1190"/>
                  </a:cubicBezTo>
                  <a:cubicBezTo>
                    <a:pt x="679" y="1184"/>
                    <a:pt x="679" y="1184"/>
                    <a:pt x="679" y="1184"/>
                  </a:cubicBezTo>
                  <a:cubicBezTo>
                    <a:pt x="678" y="1184"/>
                    <a:pt x="678" y="1183"/>
                    <a:pt x="677" y="1183"/>
                  </a:cubicBezTo>
                  <a:cubicBezTo>
                    <a:pt x="677" y="1183"/>
                    <a:pt x="676" y="1184"/>
                    <a:pt x="676" y="1184"/>
                  </a:cubicBezTo>
                  <a:cubicBezTo>
                    <a:pt x="671" y="1180"/>
                    <a:pt x="671" y="1180"/>
                    <a:pt x="671" y="1180"/>
                  </a:cubicBezTo>
                  <a:cubicBezTo>
                    <a:pt x="673" y="1178"/>
                    <a:pt x="673" y="1178"/>
                    <a:pt x="673" y="1178"/>
                  </a:cubicBezTo>
                  <a:cubicBezTo>
                    <a:pt x="673" y="1177"/>
                    <a:pt x="674" y="1177"/>
                    <a:pt x="674" y="1177"/>
                  </a:cubicBezTo>
                  <a:cubicBezTo>
                    <a:pt x="674" y="1177"/>
                    <a:pt x="673" y="1177"/>
                    <a:pt x="673" y="1176"/>
                  </a:cubicBezTo>
                  <a:cubicBezTo>
                    <a:pt x="674" y="1177"/>
                    <a:pt x="674" y="1177"/>
                    <a:pt x="675" y="1177"/>
                  </a:cubicBezTo>
                  <a:cubicBezTo>
                    <a:pt x="675" y="1177"/>
                    <a:pt x="676" y="1177"/>
                    <a:pt x="676" y="1177"/>
                  </a:cubicBezTo>
                  <a:cubicBezTo>
                    <a:pt x="677" y="1176"/>
                    <a:pt x="678" y="1176"/>
                    <a:pt x="678" y="1175"/>
                  </a:cubicBezTo>
                  <a:cubicBezTo>
                    <a:pt x="678" y="1174"/>
                    <a:pt x="677" y="1174"/>
                    <a:pt x="677" y="1174"/>
                  </a:cubicBezTo>
                  <a:cubicBezTo>
                    <a:pt x="670" y="1167"/>
                    <a:pt x="670" y="1167"/>
                    <a:pt x="670" y="1167"/>
                  </a:cubicBezTo>
                  <a:cubicBezTo>
                    <a:pt x="670" y="1166"/>
                    <a:pt x="669" y="1166"/>
                    <a:pt x="669" y="1166"/>
                  </a:cubicBezTo>
                  <a:cubicBezTo>
                    <a:pt x="668" y="1166"/>
                    <a:pt x="667" y="1167"/>
                    <a:pt x="667" y="1168"/>
                  </a:cubicBezTo>
                  <a:cubicBezTo>
                    <a:pt x="666" y="1168"/>
                    <a:pt x="666" y="1168"/>
                    <a:pt x="666" y="1169"/>
                  </a:cubicBezTo>
                  <a:cubicBezTo>
                    <a:pt x="666" y="1170"/>
                    <a:pt x="667" y="1170"/>
                    <a:pt x="667" y="1170"/>
                  </a:cubicBezTo>
                  <a:cubicBezTo>
                    <a:pt x="667" y="1170"/>
                    <a:pt x="667" y="1170"/>
                    <a:pt x="667" y="1170"/>
                  </a:cubicBezTo>
                  <a:cubicBezTo>
                    <a:pt x="666" y="1170"/>
                    <a:pt x="666" y="1170"/>
                    <a:pt x="666" y="1170"/>
                  </a:cubicBezTo>
                  <a:cubicBezTo>
                    <a:pt x="660" y="1176"/>
                    <a:pt x="660" y="1176"/>
                    <a:pt x="660" y="1176"/>
                  </a:cubicBezTo>
                  <a:cubicBezTo>
                    <a:pt x="660" y="1177"/>
                    <a:pt x="660" y="1177"/>
                    <a:pt x="660" y="1177"/>
                  </a:cubicBezTo>
                  <a:cubicBezTo>
                    <a:pt x="660" y="1177"/>
                    <a:pt x="660" y="1177"/>
                    <a:pt x="660" y="1178"/>
                  </a:cubicBezTo>
                  <a:cubicBezTo>
                    <a:pt x="660" y="1177"/>
                    <a:pt x="659" y="1177"/>
                    <a:pt x="658" y="1177"/>
                  </a:cubicBezTo>
                  <a:cubicBezTo>
                    <a:pt x="658" y="1177"/>
                    <a:pt x="658" y="1177"/>
                    <a:pt x="657" y="1177"/>
                  </a:cubicBezTo>
                  <a:close/>
                  <a:moveTo>
                    <a:pt x="892" y="1302"/>
                  </a:moveTo>
                  <a:cubicBezTo>
                    <a:pt x="892" y="1223"/>
                    <a:pt x="892" y="1223"/>
                    <a:pt x="892" y="1223"/>
                  </a:cubicBezTo>
                  <a:cubicBezTo>
                    <a:pt x="892" y="1217"/>
                    <a:pt x="887" y="1211"/>
                    <a:pt x="881" y="1211"/>
                  </a:cubicBezTo>
                  <a:cubicBezTo>
                    <a:pt x="765" y="1211"/>
                    <a:pt x="765" y="1211"/>
                    <a:pt x="765" y="1211"/>
                  </a:cubicBezTo>
                  <a:cubicBezTo>
                    <a:pt x="759" y="1211"/>
                    <a:pt x="753" y="1217"/>
                    <a:pt x="753" y="1223"/>
                  </a:cubicBezTo>
                  <a:cubicBezTo>
                    <a:pt x="753" y="1302"/>
                    <a:pt x="753" y="1302"/>
                    <a:pt x="753" y="1302"/>
                  </a:cubicBezTo>
                  <a:cubicBezTo>
                    <a:pt x="753" y="1308"/>
                    <a:pt x="759" y="1313"/>
                    <a:pt x="765" y="1313"/>
                  </a:cubicBezTo>
                  <a:cubicBezTo>
                    <a:pt x="804" y="1313"/>
                    <a:pt x="804" y="1313"/>
                    <a:pt x="804" y="1313"/>
                  </a:cubicBezTo>
                  <a:cubicBezTo>
                    <a:pt x="804" y="1320"/>
                    <a:pt x="800" y="1324"/>
                    <a:pt x="800" y="1327"/>
                  </a:cubicBezTo>
                  <a:cubicBezTo>
                    <a:pt x="800" y="1330"/>
                    <a:pt x="802" y="1332"/>
                    <a:pt x="804" y="1332"/>
                  </a:cubicBezTo>
                  <a:cubicBezTo>
                    <a:pt x="841" y="1332"/>
                    <a:pt x="841" y="1332"/>
                    <a:pt x="841" y="1332"/>
                  </a:cubicBezTo>
                  <a:cubicBezTo>
                    <a:pt x="844" y="1332"/>
                    <a:pt x="846" y="1330"/>
                    <a:pt x="846" y="1327"/>
                  </a:cubicBezTo>
                  <a:cubicBezTo>
                    <a:pt x="846" y="1325"/>
                    <a:pt x="841" y="1319"/>
                    <a:pt x="841" y="1313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7" y="1313"/>
                    <a:pt x="892" y="1308"/>
                    <a:pt x="892" y="1302"/>
                  </a:cubicBezTo>
                  <a:close/>
                  <a:moveTo>
                    <a:pt x="883" y="1283"/>
                  </a:moveTo>
                  <a:cubicBezTo>
                    <a:pt x="883" y="1284"/>
                    <a:pt x="882" y="1286"/>
                    <a:pt x="881" y="1286"/>
                  </a:cubicBezTo>
                  <a:cubicBezTo>
                    <a:pt x="765" y="1286"/>
                    <a:pt x="765" y="1286"/>
                    <a:pt x="765" y="1286"/>
                  </a:cubicBezTo>
                  <a:cubicBezTo>
                    <a:pt x="764" y="1286"/>
                    <a:pt x="763" y="1284"/>
                    <a:pt x="763" y="1283"/>
                  </a:cubicBezTo>
                  <a:cubicBezTo>
                    <a:pt x="763" y="1223"/>
                    <a:pt x="763" y="1223"/>
                    <a:pt x="763" y="1223"/>
                  </a:cubicBezTo>
                  <a:cubicBezTo>
                    <a:pt x="763" y="1222"/>
                    <a:pt x="764" y="1221"/>
                    <a:pt x="765" y="1221"/>
                  </a:cubicBezTo>
                  <a:cubicBezTo>
                    <a:pt x="881" y="1221"/>
                    <a:pt x="881" y="1221"/>
                    <a:pt x="881" y="1221"/>
                  </a:cubicBezTo>
                  <a:cubicBezTo>
                    <a:pt x="882" y="1221"/>
                    <a:pt x="883" y="1222"/>
                    <a:pt x="883" y="1223"/>
                  </a:cubicBezTo>
                  <a:lnTo>
                    <a:pt x="883" y="1283"/>
                  </a:lnTo>
                  <a:close/>
                  <a:moveTo>
                    <a:pt x="511" y="2002"/>
                  </a:moveTo>
                  <a:cubicBezTo>
                    <a:pt x="510" y="2002"/>
                    <a:pt x="510" y="2003"/>
                    <a:pt x="510" y="2004"/>
                  </a:cubicBezTo>
                  <a:cubicBezTo>
                    <a:pt x="510" y="2005"/>
                    <a:pt x="510" y="2006"/>
                    <a:pt x="511" y="2006"/>
                  </a:cubicBezTo>
                  <a:cubicBezTo>
                    <a:pt x="514" y="2006"/>
                    <a:pt x="520" y="2007"/>
                    <a:pt x="520" y="2011"/>
                  </a:cubicBezTo>
                  <a:cubicBezTo>
                    <a:pt x="520" y="2012"/>
                    <a:pt x="521" y="2012"/>
                    <a:pt x="522" y="2012"/>
                  </a:cubicBezTo>
                  <a:cubicBezTo>
                    <a:pt x="522" y="2012"/>
                    <a:pt x="523" y="2012"/>
                    <a:pt x="523" y="2011"/>
                  </a:cubicBezTo>
                  <a:cubicBezTo>
                    <a:pt x="523" y="2005"/>
                    <a:pt x="516" y="2002"/>
                    <a:pt x="511" y="2002"/>
                  </a:cubicBezTo>
                  <a:close/>
                  <a:moveTo>
                    <a:pt x="539" y="2011"/>
                  </a:moveTo>
                  <a:cubicBezTo>
                    <a:pt x="539" y="1996"/>
                    <a:pt x="525" y="1987"/>
                    <a:pt x="511" y="1987"/>
                  </a:cubicBezTo>
                  <a:cubicBezTo>
                    <a:pt x="498" y="1987"/>
                    <a:pt x="484" y="1996"/>
                    <a:pt x="484" y="2011"/>
                  </a:cubicBezTo>
                  <a:cubicBezTo>
                    <a:pt x="484" y="2016"/>
                    <a:pt x="485" y="2021"/>
                    <a:pt x="489" y="2025"/>
                  </a:cubicBezTo>
                  <a:cubicBezTo>
                    <a:pt x="493" y="2029"/>
                    <a:pt x="498" y="2035"/>
                    <a:pt x="498" y="2041"/>
                  </a:cubicBezTo>
                  <a:cubicBezTo>
                    <a:pt x="497" y="2042"/>
                    <a:pt x="496" y="2043"/>
                    <a:pt x="496" y="2045"/>
                  </a:cubicBezTo>
                  <a:cubicBezTo>
                    <a:pt x="496" y="2046"/>
                    <a:pt x="496" y="2048"/>
                    <a:pt x="497" y="2049"/>
                  </a:cubicBezTo>
                  <a:cubicBezTo>
                    <a:pt x="496" y="2050"/>
                    <a:pt x="496" y="2051"/>
                    <a:pt x="496" y="2052"/>
                  </a:cubicBezTo>
                  <a:cubicBezTo>
                    <a:pt x="496" y="2054"/>
                    <a:pt x="497" y="2055"/>
                    <a:pt x="498" y="2056"/>
                  </a:cubicBezTo>
                  <a:cubicBezTo>
                    <a:pt x="498" y="2057"/>
                    <a:pt x="497" y="2058"/>
                    <a:pt x="497" y="2059"/>
                  </a:cubicBezTo>
                  <a:cubicBezTo>
                    <a:pt x="497" y="2062"/>
                    <a:pt x="500" y="2064"/>
                    <a:pt x="503" y="2064"/>
                  </a:cubicBezTo>
                  <a:cubicBezTo>
                    <a:pt x="505" y="2067"/>
                    <a:pt x="508" y="2069"/>
                    <a:pt x="511" y="2069"/>
                  </a:cubicBezTo>
                  <a:cubicBezTo>
                    <a:pt x="515" y="2069"/>
                    <a:pt x="518" y="2067"/>
                    <a:pt x="519" y="2064"/>
                  </a:cubicBezTo>
                  <a:cubicBezTo>
                    <a:pt x="522" y="2064"/>
                    <a:pt x="525" y="2062"/>
                    <a:pt x="525" y="2059"/>
                  </a:cubicBezTo>
                  <a:cubicBezTo>
                    <a:pt x="525" y="2058"/>
                    <a:pt x="525" y="2057"/>
                    <a:pt x="524" y="2056"/>
                  </a:cubicBezTo>
                  <a:cubicBezTo>
                    <a:pt x="526" y="2055"/>
                    <a:pt x="527" y="2054"/>
                    <a:pt x="527" y="2052"/>
                  </a:cubicBezTo>
                  <a:cubicBezTo>
                    <a:pt x="527" y="2051"/>
                    <a:pt x="526" y="2050"/>
                    <a:pt x="525" y="2049"/>
                  </a:cubicBezTo>
                  <a:cubicBezTo>
                    <a:pt x="526" y="2048"/>
                    <a:pt x="527" y="2046"/>
                    <a:pt x="527" y="2045"/>
                  </a:cubicBezTo>
                  <a:cubicBezTo>
                    <a:pt x="527" y="2043"/>
                    <a:pt x="526" y="2042"/>
                    <a:pt x="524" y="2041"/>
                  </a:cubicBezTo>
                  <a:cubicBezTo>
                    <a:pt x="525" y="2035"/>
                    <a:pt x="530" y="2029"/>
                    <a:pt x="533" y="2025"/>
                  </a:cubicBezTo>
                  <a:cubicBezTo>
                    <a:pt x="537" y="2021"/>
                    <a:pt x="539" y="2016"/>
                    <a:pt x="539" y="2011"/>
                  </a:cubicBezTo>
                  <a:close/>
                  <a:moveTo>
                    <a:pt x="528" y="2020"/>
                  </a:moveTo>
                  <a:cubicBezTo>
                    <a:pt x="527" y="2022"/>
                    <a:pt x="526" y="2023"/>
                    <a:pt x="525" y="2024"/>
                  </a:cubicBezTo>
                  <a:cubicBezTo>
                    <a:pt x="521" y="2029"/>
                    <a:pt x="518" y="2034"/>
                    <a:pt x="517" y="2040"/>
                  </a:cubicBezTo>
                  <a:cubicBezTo>
                    <a:pt x="505" y="2040"/>
                    <a:pt x="505" y="2040"/>
                    <a:pt x="505" y="2040"/>
                  </a:cubicBezTo>
                  <a:cubicBezTo>
                    <a:pt x="505" y="2034"/>
                    <a:pt x="501" y="2029"/>
                    <a:pt x="498" y="2024"/>
                  </a:cubicBezTo>
                  <a:cubicBezTo>
                    <a:pt x="496" y="2023"/>
                    <a:pt x="495" y="2022"/>
                    <a:pt x="494" y="2020"/>
                  </a:cubicBezTo>
                  <a:cubicBezTo>
                    <a:pt x="492" y="2018"/>
                    <a:pt x="491" y="2014"/>
                    <a:pt x="491" y="2011"/>
                  </a:cubicBezTo>
                  <a:cubicBezTo>
                    <a:pt x="491" y="2000"/>
                    <a:pt x="501" y="1993"/>
                    <a:pt x="511" y="1993"/>
                  </a:cubicBezTo>
                  <a:cubicBezTo>
                    <a:pt x="521" y="1993"/>
                    <a:pt x="532" y="2000"/>
                    <a:pt x="532" y="2011"/>
                  </a:cubicBezTo>
                  <a:cubicBezTo>
                    <a:pt x="532" y="2014"/>
                    <a:pt x="531" y="2018"/>
                    <a:pt x="528" y="2020"/>
                  </a:cubicBezTo>
                  <a:close/>
                  <a:moveTo>
                    <a:pt x="830" y="952"/>
                  </a:moveTo>
                  <a:cubicBezTo>
                    <a:pt x="830" y="977"/>
                    <a:pt x="850" y="997"/>
                    <a:pt x="875" y="997"/>
                  </a:cubicBezTo>
                  <a:cubicBezTo>
                    <a:pt x="901" y="997"/>
                    <a:pt x="921" y="977"/>
                    <a:pt x="921" y="952"/>
                  </a:cubicBezTo>
                  <a:cubicBezTo>
                    <a:pt x="921" y="926"/>
                    <a:pt x="901" y="906"/>
                    <a:pt x="875" y="906"/>
                  </a:cubicBezTo>
                  <a:cubicBezTo>
                    <a:pt x="850" y="906"/>
                    <a:pt x="830" y="926"/>
                    <a:pt x="830" y="952"/>
                  </a:cubicBezTo>
                  <a:close/>
                  <a:moveTo>
                    <a:pt x="875" y="991"/>
                  </a:moveTo>
                  <a:cubicBezTo>
                    <a:pt x="869" y="991"/>
                    <a:pt x="863" y="989"/>
                    <a:pt x="857" y="986"/>
                  </a:cubicBezTo>
                  <a:cubicBezTo>
                    <a:pt x="867" y="976"/>
                    <a:pt x="867" y="976"/>
                    <a:pt x="867" y="976"/>
                  </a:cubicBezTo>
                  <a:cubicBezTo>
                    <a:pt x="870" y="977"/>
                    <a:pt x="872" y="978"/>
                    <a:pt x="875" y="978"/>
                  </a:cubicBezTo>
                  <a:cubicBezTo>
                    <a:pt x="878" y="978"/>
                    <a:pt x="881" y="977"/>
                    <a:pt x="884" y="976"/>
                  </a:cubicBezTo>
                  <a:cubicBezTo>
                    <a:pt x="894" y="986"/>
                    <a:pt x="894" y="986"/>
                    <a:pt x="894" y="986"/>
                  </a:cubicBezTo>
                  <a:cubicBezTo>
                    <a:pt x="888" y="989"/>
                    <a:pt x="882" y="991"/>
                    <a:pt x="875" y="991"/>
                  </a:cubicBezTo>
                  <a:close/>
                  <a:moveTo>
                    <a:pt x="900" y="943"/>
                  </a:moveTo>
                  <a:cubicBezTo>
                    <a:pt x="910" y="933"/>
                    <a:pt x="910" y="933"/>
                    <a:pt x="910" y="933"/>
                  </a:cubicBezTo>
                  <a:cubicBezTo>
                    <a:pt x="913" y="939"/>
                    <a:pt x="915" y="945"/>
                    <a:pt x="915" y="952"/>
                  </a:cubicBezTo>
                  <a:cubicBezTo>
                    <a:pt x="915" y="958"/>
                    <a:pt x="913" y="965"/>
                    <a:pt x="910" y="970"/>
                  </a:cubicBezTo>
                  <a:cubicBezTo>
                    <a:pt x="900" y="960"/>
                    <a:pt x="900" y="960"/>
                    <a:pt x="900" y="960"/>
                  </a:cubicBezTo>
                  <a:cubicBezTo>
                    <a:pt x="901" y="957"/>
                    <a:pt x="902" y="955"/>
                    <a:pt x="902" y="952"/>
                  </a:cubicBezTo>
                  <a:cubicBezTo>
                    <a:pt x="902" y="949"/>
                    <a:pt x="901" y="946"/>
                    <a:pt x="900" y="943"/>
                  </a:cubicBezTo>
                  <a:close/>
                  <a:moveTo>
                    <a:pt x="875" y="912"/>
                  </a:moveTo>
                  <a:cubicBezTo>
                    <a:pt x="882" y="912"/>
                    <a:pt x="888" y="914"/>
                    <a:pt x="894" y="917"/>
                  </a:cubicBezTo>
                  <a:cubicBezTo>
                    <a:pt x="884" y="927"/>
                    <a:pt x="884" y="927"/>
                    <a:pt x="884" y="927"/>
                  </a:cubicBezTo>
                  <a:cubicBezTo>
                    <a:pt x="881" y="926"/>
                    <a:pt x="878" y="925"/>
                    <a:pt x="875" y="925"/>
                  </a:cubicBezTo>
                  <a:cubicBezTo>
                    <a:pt x="872" y="925"/>
                    <a:pt x="870" y="926"/>
                    <a:pt x="867" y="927"/>
                  </a:cubicBezTo>
                  <a:cubicBezTo>
                    <a:pt x="857" y="917"/>
                    <a:pt x="857" y="917"/>
                    <a:pt x="857" y="917"/>
                  </a:cubicBezTo>
                  <a:cubicBezTo>
                    <a:pt x="863" y="914"/>
                    <a:pt x="869" y="912"/>
                    <a:pt x="875" y="912"/>
                  </a:cubicBezTo>
                  <a:close/>
                  <a:moveTo>
                    <a:pt x="875" y="932"/>
                  </a:moveTo>
                  <a:cubicBezTo>
                    <a:pt x="886" y="932"/>
                    <a:pt x="895" y="941"/>
                    <a:pt x="895" y="952"/>
                  </a:cubicBezTo>
                  <a:cubicBezTo>
                    <a:pt x="895" y="962"/>
                    <a:pt x="886" y="971"/>
                    <a:pt x="875" y="971"/>
                  </a:cubicBezTo>
                  <a:cubicBezTo>
                    <a:pt x="865" y="971"/>
                    <a:pt x="856" y="962"/>
                    <a:pt x="856" y="952"/>
                  </a:cubicBezTo>
                  <a:cubicBezTo>
                    <a:pt x="856" y="941"/>
                    <a:pt x="865" y="932"/>
                    <a:pt x="875" y="932"/>
                  </a:cubicBezTo>
                  <a:close/>
                  <a:moveTo>
                    <a:pt x="851" y="960"/>
                  </a:moveTo>
                  <a:cubicBezTo>
                    <a:pt x="841" y="970"/>
                    <a:pt x="841" y="970"/>
                    <a:pt x="841" y="970"/>
                  </a:cubicBezTo>
                  <a:cubicBezTo>
                    <a:pt x="838" y="965"/>
                    <a:pt x="836" y="958"/>
                    <a:pt x="836" y="952"/>
                  </a:cubicBezTo>
                  <a:cubicBezTo>
                    <a:pt x="836" y="945"/>
                    <a:pt x="838" y="939"/>
                    <a:pt x="841" y="933"/>
                  </a:cubicBezTo>
                  <a:cubicBezTo>
                    <a:pt x="851" y="943"/>
                    <a:pt x="851" y="943"/>
                    <a:pt x="851" y="943"/>
                  </a:cubicBezTo>
                  <a:cubicBezTo>
                    <a:pt x="850" y="946"/>
                    <a:pt x="849" y="949"/>
                    <a:pt x="849" y="952"/>
                  </a:cubicBezTo>
                  <a:cubicBezTo>
                    <a:pt x="849" y="955"/>
                    <a:pt x="850" y="957"/>
                    <a:pt x="851" y="960"/>
                  </a:cubicBezTo>
                  <a:close/>
                  <a:moveTo>
                    <a:pt x="717" y="937"/>
                  </a:moveTo>
                  <a:cubicBezTo>
                    <a:pt x="717" y="938"/>
                    <a:pt x="716" y="939"/>
                    <a:pt x="716" y="939"/>
                  </a:cubicBezTo>
                  <a:cubicBezTo>
                    <a:pt x="716" y="940"/>
                    <a:pt x="716" y="940"/>
                    <a:pt x="716" y="941"/>
                  </a:cubicBezTo>
                  <a:cubicBezTo>
                    <a:pt x="716" y="942"/>
                    <a:pt x="715" y="945"/>
                    <a:pt x="714" y="946"/>
                  </a:cubicBezTo>
                  <a:cubicBezTo>
                    <a:pt x="714" y="946"/>
                    <a:pt x="713" y="947"/>
                    <a:pt x="713" y="947"/>
                  </a:cubicBezTo>
                  <a:cubicBezTo>
                    <a:pt x="713" y="948"/>
                    <a:pt x="713" y="948"/>
                    <a:pt x="713" y="949"/>
                  </a:cubicBezTo>
                  <a:cubicBezTo>
                    <a:pt x="713" y="950"/>
                    <a:pt x="712" y="953"/>
                    <a:pt x="711" y="954"/>
                  </a:cubicBezTo>
                  <a:cubicBezTo>
                    <a:pt x="711" y="954"/>
                    <a:pt x="710" y="955"/>
                    <a:pt x="710" y="955"/>
                  </a:cubicBezTo>
                  <a:cubicBezTo>
                    <a:pt x="710" y="956"/>
                    <a:pt x="710" y="956"/>
                    <a:pt x="710" y="957"/>
                  </a:cubicBezTo>
                  <a:cubicBezTo>
                    <a:pt x="710" y="958"/>
                    <a:pt x="709" y="961"/>
                    <a:pt x="708" y="962"/>
                  </a:cubicBezTo>
                  <a:cubicBezTo>
                    <a:pt x="708" y="963"/>
                    <a:pt x="707" y="963"/>
                    <a:pt x="707" y="964"/>
                  </a:cubicBezTo>
                  <a:cubicBezTo>
                    <a:pt x="707" y="964"/>
                    <a:pt x="707" y="965"/>
                    <a:pt x="707" y="965"/>
                  </a:cubicBezTo>
                  <a:cubicBezTo>
                    <a:pt x="707" y="966"/>
                    <a:pt x="707" y="966"/>
                    <a:pt x="707" y="967"/>
                  </a:cubicBezTo>
                  <a:cubicBezTo>
                    <a:pt x="706" y="968"/>
                    <a:pt x="706" y="969"/>
                    <a:pt x="707" y="971"/>
                  </a:cubicBezTo>
                  <a:cubicBezTo>
                    <a:pt x="708" y="973"/>
                    <a:pt x="711" y="976"/>
                    <a:pt x="714" y="976"/>
                  </a:cubicBezTo>
                  <a:cubicBezTo>
                    <a:pt x="740" y="976"/>
                    <a:pt x="740" y="976"/>
                    <a:pt x="740" y="976"/>
                  </a:cubicBezTo>
                  <a:cubicBezTo>
                    <a:pt x="742" y="976"/>
                    <a:pt x="744" y="974"/>
                    <a:pt x="745" y="971"/>
                  </a:cubicBezTo>
                  <a:cubicBezTo>
                    <a:pt x="753" y="946"/>
                    <a:pt x="753" y="946"/>
                    <a:pt x="753" y="946"/>
                  </a:cubicBezTo>
                  <a:cubicBezTo>
                    <a:pt x="753" y="945"/>
                    <a:pt x="753" y="944"/>
                    <a:pt x="752" y="943"/>
                  </a:cubicBezTo>
                  <a:cubicBezTo>
                    <a:pt x="752" y="942"/>
                    <a:pt x="751" y="942"/>
                    <a:pt x="751" y="941"/>
                  </a:cubicBezTo>
                  <a:cubicBezTo>
                    <a:pt x="751" y="942"/>
                    <a:pt x="751" y="942"/>
                    <a:pt x="751" y="943"/>
                  </a:cubicBezTo>
                  <a:cubicBezTo>
                    <a:pt x="742" y="971"/>
                    <a:pt x="742" y="971"/>
                    <a:pt x="742" y="971"/>
                  </a:cubicBezTo>
                  <a:cubicBezTo>
                    <a:pt x="742" y="972"/>
                    <a:pt x="741" y="972"/>
                    <a:pt x="740" y="972"/>
                  </a:cubicBezTo>
                  <a:cubicBezTo>
                    <a:pt x="714" y="972"/>
                    <a:pt x="714" y="972"/>
                    <a:pt x="714" y="972"/>
                  </a:cubicBezTo>
                  <a:cubicBezTo>
                    <a:pt x="712" y="972"/>
                    <a:pt x="710" y="972"/>
                    <a:pt x="710" y="970"/>
                  </a:cubicBezTo>
                  <a:cubicBezTo>
                    <a:pt x="710" y="970"/>
                    <a:pt x="710" y="969"/>
                    <a:pt x="710" y="969"/>
                  </a:cubicBezTo>
                  <a:cubicBezTo>
                    <a:pt x="710" y="969"/>
                    <a:pt x="710" y="969"/>
                    <a:pt x="711" y="969"/>
                  </a:cubicBezTo>
                  <a:cubicBezTo>
                    <a:pt x="735" y="969"/>
                    <a:pt x="735" y="969"/>
                    <a:pt x="735" y="969"/>
                  </a:cubicBezTo>
                  <a:cubicBezTo>
                    <a:pt x="739" y="969"/>
                    <a:pt x="739" y="968"/>
                    <a:pt x="741" y="963"/>
                  </a:cubicBezTo>
                  <a:cubicBezTo>
                    <a:pt x="748" y="938"/>
                    <a:pt x="748" y="938"/>
                    <a:pt x="748" y="938"/>
                  </a:cubicBezTo>
                  <a:cubicBezTo>
                    <a:pt x="749" y="937"/>
                    <a:pt x="749" y="935"/>
                    <a:pt x="748" y="934"/>
                  </a:cubicBezTo>
                  <a:cubicBezTo>
                    <a:pt x="747" y="933"/>
                    <a:pt x="746" y="933"/>
                    <a:pt x="745" y="933"/>
                  </a:cubicBezTo>
                  <a:cubicBezTo>
                    <a:pt x="723" y="933"/>
                    <a:pt x="723" y="933"/>
                    <a:pt x="723" y="933"/>
                  </a:cubicBezTo>
                  <a:cubicBezTo>
                    <a:pt x="723" y="933"/>
                    <a:pt x="722" y="933"/>
                    <a:pt x="722" y="933"/>
                  </a:cubicBezTo>
                  <a:cubicBezTo>
                    <a:pt x="722" y="933"/>
                    <a:pt x="722" y="933"/>
                    <a:pt x="722" y="933"/>
                  </a:cubicBezTo>
                  <a:cubicBezTo>
                    <a:pt x="718" y="932"/>
                    <a:pt x="718" y="936"/>
                    <a:pt x="717" y="937"/>
                  </a:cubicBezTo>
                  <a:close/>
                  <a:moveTo>
                    <a:pt x="723" y="941"/>
                  </a:moveTo>
                  <a:cubicBezTo>
                    <a:pt x="723" y="940"/>
                    <a:pt x="724" y="940"/>
                    <a:pt x="724" y="940"/>
                  </a:cubicBezTo>
                  <a:cubicBezTo>
                    <a:pt x="741" y="940"/>
                    <a:pt x="741" y="940"/>
                    <a:pt x="741" y="940"/>
                  </a:cubicBezTo>
                  <a:cubicBezTo>
                    <a:pt x="742" y="940"/>
                    <a:pt x="742" y="940"/>
                    <a:pt x="742" y="941"/>
                  </a:cubicBezTo>
                  <a:cubicBezTo>
                    <a:pt x="741" y="943"/>
                    <a:pt x="741" y="943"/>
                    <a:pt x="741" y="943"/>
                  </a:cubicBezTo>
                  <a:cubicBezTo>
                    <a:pt x="741" y="943"/>
                    <a:pt x="741" y="943"/>
                    <a:pt x="740" y="943"/>
                  </a:cubicBezTo>
                  <a:cubicBezTo>
                    <a:pt x="723" y="943"/>
                    <a:pt x="723" y="943"/>
                    <a:pt x="723" y="943"/>
                  </a:cubicBezTo>
                  <a:cubicBezTo>
                    <a:pt x="723" y="943"/>
                    <a:pt x="722" y="943"/>
                    <a:pt x="723" y="943"/>
                  </a:cubicBezTo>
                  <a:lnTo>
                    <a:pt x="723" y="941"/>
                  </a:lnTo>
                  <a:close/>
                  <a:moveTo>
                    <a:pt x="739" y="947"/>
                  </a:moveTo>
                  <a:cubicBezTo>
                    <a:pt x="740" y="947"/>
                    <a:pt x="740" y="947"/>
                    <a:pt x="740" y="948"/>
                  </a:cubicBezTo>
                  <a:cubicBezTo>
                    <a:pt x="739" y="950"/>
                    <a:pt x="739" y="950"/>
                    <a:pt x="739" y="950"/>
                  </a:cubicBezTo>
                  <a:cubicBezTo>
                    <a:pt x="739" y="950"/>
                    <a:pt x="738" y="951"/>
                    <a:pt x="738" y="951"/>
                  </a:cubicBezTo>
                  <a:cubicBezTo>
                    <a:pt x="721" y="951"/>
                    <a:pt x="721" y="951"/>
                    <a:pt x="721" y="951"/>
                  </a:cubicBezTo>
                  <a:cubicBezTo>
                    <a:pt x="720" y="951"/>
                    <a:pt x="720" y="950"/>
                    <a:pt x="720" y="950"/>
                  </a:cubicBezTo>
                  <a:cubicBezTo>
                    <a:pt x="721" y="948"/>
                    <a:pt x="721" y="948"/>
                    <a:pt x="721" y="948"/>
                  </a:cubicBezTo>
                  <a:cubicBezTo>
                    <a:pt x="721" y="947"/>
                    <a:pt x="722" y="947"/>
                    <a:pt x="722" y="947"/>
                  </a:cubicBezTo>
                  <a:lnTo>
                    <a:pt x="739" y="947"/>
                  </a:lnTo>
                  <a:close/>
                  <a:moveTo>
                    <a:pt x="632" y="1581"/>
                  </a:moveTo>
                  <a:cubicBezTo>
                    <a:pt x="613" y="1581"/>
                    <a:pt x="613" y="1581"/>
                    <a:pt x="613" y="1581"/>
                  </a:cubicBezTo>
                  <a:cubicBezTo>
                    <a:pt x="613" y="1586"/>
                    <a:pt x="613" y="1586"/>
                    <a:pt x="613" y="1586"/>
                  </a:cubicBezTo>
                  <a:cubicBezTo>
                    <a:pt x="632" y="1586"/>
                    <a:pt x="632" y="1586"/>
                    <a:pt x="632" y="1586"/>
                  </a:cubicBezTo>
                  <a:lnTo>
                    <a:pt x="632" y="1581"/>
                  </a:lnTo>
                  <a:close/>
                  <a:moveTo>
                    <a:pt x="608" y="1551"/>
                  </a:moveTo>
                  <a:cubicBezTo>
                    <a:pt x="583" y="1551"/>
                    <a:pt x="583" y="1551"/>
                    <a:pt x="583" y="1551"/>
                  </a:cubicBezTo>
                  <a:cubicBezTo>
                    <a:pt x="583" y="1576"/>
                    <a:pt x="583" y="1576"/>
                    <a:pt x="583" y="1576"/>
                  </a:cubicBezTo>
                  <a:cubicBezTo>
                    <a:pt x="608" y="1576"/>
                    <a:pt x="608" y="1576"/>
                    <a:pt x="608" y="1576"/>
                  </a:cubicBezTo>
                  <a:lnTo>
                    <a:pt x="608" y="1551"/>
                  </a:lnTo>
                  <a:close/>
                  <a:moveTo>
                    <a:pt x="603" y="1571"/>
                  </a:moveTo>
                  <a:cubicBezTo>
                    <a:pt x="588" y="1571"/>
                    <a:pt x="588" y="1571"/>
                    <a:pt x="588" y="1571"/>
                  </a:cubicBezTo>
                  <a:cubicBezTo>
                    <a:pt x="588" y="1556"/>
                    <a:pt x="588" y="1556"/>
                    <a:pt x="588" y="1556"/>
                  </a:cubicBezTo>
                  <a:cubicBezTo>
                    <a:pt x="603" y="1556"/>
                    <a:pt x="603" y="1556"/>
                    <a:pt x="603" y="1556"/>
                  </a:cubicBezTo>
                  <a:lnTo>
                    <a:pt x="603" y="1571"/>
                  </a:lnTo>
                  <a:close/>
                  <a:moveTo>
                    <a:pt x="608" y="1581"/>
                  </a:moveTo>
                  <a:cubicBezTo>
                    <a:pt x="583" y="1581"/>
                    <a:pt x="583" y="1581"/>
                    <a:pt x="583" y="1581"/>
                  </a:cubicBezTo>
                  <a:cubicBezTo>
                    <a:pt x="583" y="1586"/>
                    <a:pt x="583" y="1586"/>
                    <a:pt x="583" y="1586"/>
                  </a:cubicBezTo>
                  <a:cubicBezTo>
                    <a:pt x="608" y="1586"/>
                    <a:pt x="608" y="1586"/>
                    <a:pt x="608" y="1586"/>
                  </a:cubicBezTo>
                  <a:lnTo>
                    <a:pt x="608" y="1581"/>
                  </a:lnTo>
                  <a:close/>
                  <a:moveTo>
                    <a:pt x="632" y="1551"/>
                  </a:moveTo>
                  <a:cubicBezTo>
                    <a:pt x="613" y="1551"/>
                    <a:pt x="613" y="1551"/>
                    <a:pt x="613" y="1551"/>
                  </a:cubicBezTo>
                  <a:cubicBezTo>
                    <a:pt x="613" y="1556"/>
                    <a:pt x="613" y="1556"/>
                    <a:pt x="613" y="1556"/>
                  </a:cubicBezTo>
                  <a:cubicBezTo>
                    <a:pt x="632" y="1556"/>
                    <a:pt x="632" y="1556"/>
                    <a:pt x="632" y="1556"/>
                  </a:cubicBezTo>
                  <a:lnTo>
                    <a:pt x="632" y="1551"/>
                  </a:lnTo>
                  <a:close/>
                  <a:moveTo>
                    <a:pt x="642" y="1588"/>
                  </a:moveTo>
                  <a:cubicBezTo>
                    <a:pt x="642" y="1541"/>
                    <a:pt x="642" y="1541"/>
                    <a:pt x="642" y="1541"/>
                  </a:cubicBezTo>
                  <a:cubicBezTo>
                    <a:pt x="574" y="1541"/>
                    <a:pt x="574" y="1541"/>
                    <a:pt x="574" y="1541"/>
                  </a:cubicBezTo>
                  <a:cubicBezTo>
                    <a:pt x="574" y="1546"/>
                    <a:pt x="574" y="1546"/>
                    <a:pt x="574" y="1546"/>
                  </a:cubicBezTo>
                  <a:cubicBezTo>
                    <a:pt x="564" y="1546"/>
                    <a:pt x="564" y="1546"/>
                    <a:pt x="564" y="1546"/>
                  </a:cubicBezTo>
                  <a:cubicBezTo>
                    <a:pt x="564" y="1588"/>
                    <a:pt x="564" y="1588"/>
                    <a:pt x="564" y="1588"/>
                  </a:cubicBezTo>
                  <a:cubicBezTo>
                    <a:pt x="564" y="1592"/>
                    <a:pt x="567" y="1595"/>
                    <a:pt x="571" y="1595"/>
                  </a:cubicBezTo>
                  <a:cubicBezTo>
                    <a:pt x="635" y="1595"/>
                    <a:pt x="635" y="1595"/>
                    <a:pt x="635" y="1595"/>
                  </a:cubicBezTo>
                  <a:cubicBezTo>
                    <a:pt x="639" y="1595"/>
                    <a:pt x="642" y="1592"/>
                    <a:pt x="642" y="1588"/>
                  </a:cubicBezTo>
                  <a:close/>
                  <a:moveTo>
                    <a:pt x="574" y="1588"/>
                  </a:moveTo>
                  <a:cubicBezTo>
                    <a:pt x="574" y="1589"/>
                    <a:pt x="572" y="1590"/>
                    <a:pt x="571" y="1590"/>
                  </a:cubicBezTo>
                  <a:cubicBezTo>
                    <a:pt x="570" y="1590"/>
                    <a:pt x="569" y="1589"/>
                    <a:pt x="569" y="1588"/>
                  </a:cubicBezTo>
                  <a:cubicBezTo>
                    <a:pt x="569" y="1551"/>
                    <a:pt x="569" y="1551"/>
                    <a:pt x="569" y="1551"/>
                  </a:cubicBezTo>
                  <a:cubicBezTo>
                    <a:pt x="574" y="1551"/>
                    <a:pt x="574" y="1551"/>
                    <a:pt x="574" y="1551"/>
                  </a:cubicBezTo>
                  <a:lnTo>
                    <a:pt x="574" y="1588"/>
                  </a:lnTo>
                  <a:close/>
                  <a:moveTo>
                    <a:pt x="637" y="1588"/>
                  </a:moveTo>
                  <a:cubicBezTo>
                    <a:pt x="637" y="1589"/>
                    <a:pt x="636" y="1590"/>
                    <a:pt x="635" y="1590"/>
                  </a:cubicBezTo>
                  <a:cubicBezTo>
                    <a:pt x="578" y="1590"/>
                    <a:pt x="578" y="1590"/>
                    <a:pt x="578" y="1590"/>
                  </a:cubicBezTo>
                  <a:cubicBezTo>
                    <a:pt x="578" y="1590"/>
                    <a:pt x="578" y="1589"/>
                    <a:pt x="578" y="1588"/>
                  </a:cubicBezTo>
                  <a:cubicBezTo>
                    <a:pt x="578" y="1546"/>
                    <a:pt x="578" y="1546"/>
                    <a:pt x="578" y="1546"/>
                  </a:cubicBezTo>
                  <a:cubicBezTo>
                    <a:pt x="637" y="1546"/>
                    <a:pt x="637" y="1546"/>
                    <a:pt x="637" y="1546"/>
                  </a:cubicBezTo>
                  <a:lnTo>
                    <a:pt x="637" y="1588"/>
                  </a:lnTo>
                  <a:close/>
                  <a:moveTo>
                    <a:pt x="632" y="1561"/>
                  </a:moveTo>
                  <a:cubicBezTo>
                    <a:pt x="613" y="1561"/>
                    <a:pt x="613" y="1561"/>
                    <a:pt x="613" y="1561"/>
                  </a:cubicBezTo>
                  <a:cubicBezTo>
                    <a:pt x="613" y="1566"/>
                    <a:pt x="613" y="1566"/>
                    <a:pt x="613" y="1566"/>
                  </a:cubicBezTo>
                  <a:cubicBezTo>
                    <a:pt x="632" y="1566"/>
                    <a:pt x="632" y="1566"/>
                    <a:pt x="632" y="1566"/>
                  </a:cubicBezTo>
                  <a:lnTo>
                    <a:pt x="632" y="1561"/>
                  </a:lnTo>
                  <a:close/>
                  <a:moveTo>
                    <a:pt x="632" y="1571"/>
                  </a:moveTo>
                  <a:cubicBezTo>
                    <a:pt x="613" y="1571"/>
                    <a:pt x="613" y="1571"/>
                    <a:pt x="613" y="1571"/>
                  </a:cubicBezTo>
                  <a:cubicBezTo>
                    <a:pt x="613" y="1576"/>
                    <a:pt x="613" y="1576"/>
                    <a:pt x="613" y="1576"/>
                  </a:cubicBezTo>
                  <a:cubicBezTo>
                    <a:pt x="632" y="1576"/>
                    <a:pt x="632" y="1576"/>
                    <a:pt x="632" y="1576"/>
                  </a:cubicBezTo>
                  <a:lnTo>
                    <a:pt x="632" y="1571"/>
                  </a:lnTo>
                  <a:close/>
                  <a:moveTo>
                    <a:pt x="731" y="1536"/>
                  </a:moveTo>
                  <a:cubicBezTo>
                    <a:pt x="731" y="1536"/>
                    <a:pt x="731" y="1536"/>
                    <a:pt x="731" y="1536"/>
                  </a:cubicBezTo>
                  <a:cubicBezTo>
                    <a:pt x="728" y="1536"/>
                    <a:pt x="726" y="1538"/>
                    <a:pt x="726" y="1540"/>
                  </a:cubicBezTo>
                  <a:cubicBezTo>
                    <a:pt x="726" y="1554"/>
                    <a:pt x="726" y="1554"/>
                    <a:pt x="726" y="1554"/>
                  </a:cubicBezTo>
                  <a:cubicBezTo>
                    <a:pt x="726" y="1556"/>
                    <a:pt x="728" y="1558"/>
                    <a:pt x="731" y="1558"/>
                  </a:cubicBezTo>
                  <a:cubicBezTo>
                    <a:pt x="731" y="1558"/>
                    <a:pt x="731" y="1558"/>
                    <a:pt x="731" y="1558"/>
                  </a:cubicBezTo>
                  <a:cubicBezTo>
                    <a:pt x="734" y="1558"/>
                    <a:pt x="736" y="1556"/>
                    <a:pt x="736" y="1554"/>
                  </a:cubicBezTo>
                  <a:cubicBezTo>
                    <a:pt x="736" y="1540"/>
                    <a:pt x="736" y="1540"/>
                    <a:pt x="736" y="1540"/>
                  </a:cubicBezTo>
                  <a:cubicBezTo>
                    <a:pt x="736" y="1538"/>
                    <a:pt x="734" y="1536"/>
                    <a:pt x="731" y="1536"/>
                  </a:cubicBezTo>
                  <a:close/>
                  <a:moveTo>
                    <a:pt x="717" y="1548"/>
                  </a:moveTo>
                  <a:cubicBezTo>
                    <a:pt x="716" y="1548"/>
                    <a:pt x="716" y="1548"/>
                    <a:pt x="716" y="1548"/>
                  </a:cubicBezTo>
                  <a:cubicBezTo>
                    <a:pt x="714" y="1548"/>
                    <a:pt x="712" y="1550"/>
                    <a:pt x="712" y="1552"/>
                  </a:cubicBezTo>
                  <a:cubicBezTo>
                    <a:pt x="712" y="1554"/>
                    <a:pt x="712" y="1554"/>
                    <a:pt x="712" y="1554"/>
                  </a:cubicBezTo>
                  <a:cubicBezTo>
                    <a:pt x="712" y="1556"/>
                    <a:pt x="714" y="1558"/>
                    <a:pt x="716" y="1558"/>
                  </a:cubicBezTo>
                  <a:cubicBezTo>
                    <a:pt x="717" y="1558"/>
                    <a:pt x="717" y="1558"/>
                    <a:pt x="717" y="1558"/>
                  </a:cubicBezTo>
                  <a:cubicBezTo>
                    <a:pt x="719" y="1558"/>
                    <a:pt x="721" y="1556"/>
                    <a:pt x="721" y="1554"/>
                  </a:cubicBezTo>
                  <a:cubicBezTo>
                    <a:pt x="721" y="1552"/>
                    <a:pt x="721" y="1552"/>
                    <a:pt x="721" y="1552"/>
                  </a:cubicBezTo>
                  <a:cubicBezTo>
                    <a:pt x="721" y="1550"/>
                    <a:pt x="719" y="1548"/>
                    <a:pt x="717" y="1548"/>
                  </a:cubicBezTo>
                  <a:close/>
                  <a:moveTo>
                    <a:pt x="746" y="1526"/>
                  </a:moveTo>
                  <a:cubicBezTo>
                    <a:pt x="745" y="1526"/>
                    <a:pt x="745" y="1526"/>
                    <a:pt x="745" y="1526"/>
                  </a:cubicBezTo>
                  <a:cubicBezTo>
                    <a:pt x="743" y="1526"/>
                    <a:pt x="741" y="1528"/>
                    <a:pt x="741" y="1530"/>
                  </a:cubicBezTo>
                  <a:cubicBezTo>
                    <a:pt x="741" y="1554"/>
                    <a:pt x="741" y="1554"/>
                    <a:pt x="741" y="1554"/>
                  </a:cubicBezTo>
                  <a:cubicBezTo>
                    <a:pt x="741" y="1556"/>
                    <a:pt x="743" y="1558"/>
                    <a:pt x="745" y="1558"/>
                  </a:cubicBezTo>
                  <a:cubicBezTo>
                    <a:pt x="746" y="1558"/>
                    <a:pt x="746" y="1558"/>
                    <a:pt x="746" y="1558"/>
                  </a:cubicBezTo>
                  <a:cubicBezTo>
                    <a:pt x="748" y="1558"/>
                    <a:pt x="751" y="1556"/>
                    <a:pt x="751" y="1554"/>
                  </a:cubicBezTo>
                  <a:cubicBezTo>
                    <a:pt x="751" y="1530"/>
                    <a:pt x="751" y="1530"/>
                    <a:pt x="751" y="1530"/>
                  </a:cubicBezTo>
                  <a:cubicBezTo>
                    <a:pt x="751" y="1528"/>
                    <a:pt x="748" y="1526"/>
                    <a:pt x="746" y="1526"/>
                  </a:cubicBezTo>
                  <a:close/>
                  <a:moveTo>
                    <a:pt x="761" y="1542"/>
                  </a:moveTo>
                  <a:cubicBezTo>
                    <a:pt x="760" y="1542"/>
                    <a:pt x="760" y="1542"/>
                    <a:pt x="760" y="1542"/>
                  </a:cubicBezTo>
                  <a:cubicBezTo>
                    <a:pt x="757" y="1542"/>
                    <a:pt x="755" y="1544"/>
                    <a:pt x="755" y="1546"/>
                  </a:cubicBezTo>
                  <a:cubicBezTo>
                    <a:pt x="755" y="1554"/>
                    <a:pt x="755" y="1554"/>
                    <a:pt x="755" y="1554"/>
                  </a:cubicBezTo>
                  <a:cubicBezTo>
                    <a:pt x="755" y="1556"/>
                    <a:pt x="757" y="1558"/>
                    <a:pt x="760" y="1558"/>
                  </a:cubicBezTo>
                  <a:cubicBezTo>
                    <a:pt x="761" y="1558"/>
                    <a:pt x="761" y="1558"/>
                    <a:pt x="761" y="1558"/>
                  </a:cubicBezTo>
                  <a:cubicBezTo>
                    <a:pt x="763" y="1558"/>
                    <a:pt x="765" y="1556"/>
                    <a:pt x="765" y="1554"/>
                  </a:cubicBezTo>
                  <a:cubicBezTo>
                    <a:pt x="765" y="1546"/>
                    <a:pt x="765" y="1546"/>
                    <a:pt x="765" y="1546"/>
                  </a:cubicBezTo>
                  <a:cubicBezTo>
                    <a:pt x="765" y="1544"/>
                    <a:pt x="763" y="1542"/>
                    <a:pt x="761" y="1542"/>
                  </a:cubicBezTo>
                  <a:close/>
                  <a:moveTo>
                    <a:pt x="746" y="1577"/>
                  </a:moveTo>
                  <a:cubicBezTo>
                    <a:pt x="776" y="1577"/>
                    <a:pt x="776" y="1577"/>
                    <a:pt x="776" y="1577"/>
                  </a:cubicBezTo>
                  <a:cubicBezTo>
                    <a:pt x="779" y="1577"/>
                    <a:pt x="783" y="1576"/>
                    <a:pt x="785" y="1575"/>
                  </a:cubicBezTo>
                  <a:cubicBezTo>
                    <a:pt x="785" y="1575"/>
                    <a:pt x="786" y="1575"/>
                    <a:pt x="786" y="1572"/>
                  </a:cubicBezTo>
                  <a:cubicBezTo>
                    <a:pt x="786" y="1569"/>
                    <a:pt x="785" y="1568"/>
                    <a:pt x="785" y="1568"/>
                  </a:cubicBezTo>
                  <a:cubicBezTo>
                    <a:pt x="783" y="1567"/>
                    <a:pt x="781" y="1564"/>
                    <a:pt x="781" y="1562"/>
                  </a:cubicBezTo>
                  <a:cubicBezTo>
                    <a:pt x="781" y="1521"/>
                    <a:pt x="781" y="1521"/>
                    <a:pt x="781" y="1521"/>
                  </a:cubicBezTo>
                  <a:cubicBezTo>
                    <a:pt x="781" y="1519"/>
                    <a:pt x="783" y="1516"/>
                    <a:pt x="785" y="1515"/>
                  </a:cubicBezTo>
                  <a:cubicBezTo>
                    <a:pt x="785" y="1515"/>
                    <a:pt x="786" y="1514"/>
                    <a:pt x="786" y="1511"/>
                  </a:cubicBezTo>
                  <a:cubicBezTo>
                    <a:pt x="786" y="1508"/>
                    <a:pt x="785" y="1508"/>
                    <a:pt x="785" y="1508"/>
                  </a:cubicBezTo>
                  <a:cubicBezTo>
                    <a:pt x="783" y="1507"/>
                    <a:pt x="779" y="1506"/>
                    <a:pt x="776" y="1506"/>
                  </a:cubicBezTo>
                  <a:cubicBezTo>
                    <a:pt x="746" y="1506"/>
                    <a:pt x="746" y="1506"/>
                    <a:pt x="746" y="1506"/>
                  </a:cubicBezTo>
                  <a:cubicBezTo>
                    <a:pt x="743" y="1506"/>
                    <a:pt x="740" y="1505"/>
                    <a:pt x="740" y="1503"/>
                  </a:cubicBezTo>
                  <a:cubicBezTo>
                    <a:pt x="739" y="1501"/>
                    <a:pt x="738" y="1500"/>
                    <a:pt x="738" y="1500"/>
                  </a:cubicBezTo>
                  <a:cubicBezTo>
                    <a:pt x="738" y="1500"/>
                    <a:pt x="737" y="1501"/>
                    <a:pt x="736" y="1503"/>
                  </a:cubicBezTo>
                  <a:cubicBezTo>
                    <a:pt x="736" y="1505"/>
                    <a:pt x="733" y="1506"/>
                    <a:pt x="731" y="1506"/>
                  </a:cubicBezTo>
                  <a:cubicBezTo>
                    <a:pt x="700" y="1506"/>
                    <a:pt x="700" y="1506"/>
                    <a:pt x="700" y="1506"/>
                  </a:cubicBezTo>
                  <a:cubicBezTo>
                    <a:pt x="698" y="1506"/>
                    <a:pt x="694" y="1507"/>
                    <a:pt x="692" y="1508"/>
                  </a:cubicBezTo>
                  <a:cubicBezTo>
                    <a:pt x="692" y="1508"/>
                    <a:pt x="691" y="1508"/>
                    <a:pt x="691" y="1511"/>
                  </a:cubicBezTo>
                  <a:cubicBezTo>
                    <a:pt x="691" y="1514"/>
                    <a:pt x="691" y="1515"/>
                    <a:pt x="691" y="1515"/>
                  </a:cubicBezTo>
                  <a:cubicBezTo>
                    <a:pt x="694" y="1516"/>
                    <a:pt x="696" y="1519"/>
                    <a:pt x="696" y="1521"/>
                  </a:cubicBezTo>
                  <a:cubicBezTo>
                    <a:pt x="696" y="1562"/>
                    <a:pt x="696" y="1562"/>
                    <a:pt x="696" y="1562"/>
                  </a:cubicBezTo>
                  <a:cubicBezTo>
                    <a:pt x="696" y="1564"/>
                    <a:pt x="694" y="1567"/>
                    <a:pt x="691" y="1568"/>
                  </a:cubicBezTo>
                  <a:cubicBezTo>
                    <a:pt x="691" y="1568"/>
                    <a:pt x="691" y="1569"/>
                    <a:pt x="691" y="1572"/>
                  </a:cubicBezTo>
                  <a:cubicBezTo>
                    <a:pt x="691" y="1575"/>
                    <a:pt x="692" y="1575"/>
                    <a:pt x="692" y="1575"/>
                  </a:cubicBezTo>
                  <a:cubicBezTo>
                    <a:pt x="694" y="1576"/>
                    <a:pt x="698" y="1577"/>
                    <a:pt x="700" y="1577"/>
                  </a:cubicBezTo>
                  <a:cubicBezTo>
                    <a:pt x="730" y="1577"/>
                    <a:pt x="730" y="1577"/>
                    <a:pt x="730" y="1577"/>
                  </a:cubicBezTo>
                  <a:cubicBezTo>
                    <a:pt x="732" y="1577"/>
                    <a:pt x="734" y="1579"/>
                    <a:pt x="734" y="1581"/>
                  </a:cubicBezTo>
                  <a:cubicBezTo>
                    <a:pt x="734" y="1583"/>
                    <a:pt x="732" y="1585"/>
                    <a:pt x="730" y="1586"/>
                  </a:cubicBezTo>
                  <a:cubicBezTo>
                    <a:pt x="718" y="1594"/>
                    <a:pt x="718" y="1594"/>
                    <a:pt x="718" y="1594"/>
                  </a:cubicBezTo>
                  <a:cubicBezTo>
                    <a:pt x="716" y="1595"/>
                    <a:pt x="715" y="1597"/>
                    <a:pt x="715" y="1598"/>
                  </a:cubicBezTo>
                  <a:cubicBezTo>
                    <a:pt x="716" y="1599"/>
                    <a:pt x="718" y="1599"/>
                    <a:pt x="720" y="1598"/>
                  </a:cubicBezTo>
                  <a:cubicBezTo>
                    <a:pt x="730" y="1594"/>
                    <a:pt x="730" y="1594"/>
                    <a:pt x="730" y="1594"/>
                  </a:cubicBezTo>
                  <a:cubicBezTo>
                    <a:pt x="732" y="1593"/>
                    <a:pt x="734" y="1595"/>
                    <a:pt x="734" y="1597"/>
                  </a:cubicBezTo>
                  <a:cubicBezTo>
                    <a:pt x="734" y="1602"/>
                    <a:pt x="734" y="1602"/>
                    <a:pt x="734" y="1602"/>
                  </a:cubicBezTo>
                  <a:cubicBezTo>
                    <a:pt x="734" y="1604"/>
                    <a:pt x="735" y="1608"/>
                    <a:pt x="735" y="1610"/>
                  </a:cubicBezTo>
                  <a:cubicBezTo>
                    <a:pt x="735" y="1610"/>
                    <a:pt x="735" y="1610"/>
                    <a:pt x="738" y="1610"/>
                  </a:cubicBezTo>
                  <a:cubicBezTo>
                    <a:pt x="740" y="1610"/>
                    <a:pt x="740" y="1610"/>
                    <a:pt x="740" y="1610"/>
                  </a:cubicBezTo>
                  <a:cubicBezTo>
                    <a:pt x="741" y="1608"/>
                    <a:pt x="741" y="1604"/>
                    <a:pt x="741" y="1602"/>
                  </a:cubicBezTo>
                  <a:cubicBezTo>
                    <a:pt x="741" y="1597"/>
                    <a:pt x="741" y="1597"/>
                    <a:pt x="741" y="1597"/>
                  </a:cubicBezTo>
                  <a:cubicBezTo>
                    <a:pt x="741" y="1595"/>
                    <a:pt x="743" y="1593"/>
                    <a:pt x="746" y="1594"/>
                  </a:cubicBezTo>
                  <a:cubicBezTo>
                    <a:pt x="755" y="1598"/>
                    <a:pt x="755" y="1598"/>
                    <a:pt x="755" y="1598"/>
                  </a:cubicBezTo>
                  <a:cubicBezTo>
                    <a:pt x="758" y="1599"/>
                    <a:pt x="760" y="1599"/>
                    <a:pt x="761" y="1598"/>
                  </a:cubicBezTo>
                  <a:cubicBezTo>
                    <a:pt x="761" y="1597"/>
                    <a:pt x="760" y="1595"/>
                    <a:pt x="758" y="1594"/>
                  </a:cubicBezTo>
                  <a:cubicBezTo>
                    <a:pt x="745" y="1586"/>
                    <a:pt x="745" y="1586"/>
                    <a:pt x="745" y="1586"/>
                  </a:cubicBezTo>
                  <a:cubicBezTo>
                    <a:pt x="743" y="1585"/>
                    <a:pt x="741" y="1583"/>
                    <a:pt x="741" y="1581"/>
                  </a:cubicBezTo>
                  <a:cubicBezTo>
                    <a:pt x="741" y="1579"/>
                    <a:pt x="743" y="1577"/>
                    <a:pt x="746" y="1577"/>
                  </a:cubicBezTo>
                  <a:close/>
                  <a:moveTo>
                    <a:pt x="707" y="1566"/>
                  </a:moveTo>
                  <a:cubicBezTo>
                    <a:pt x="704" y="1566"/>
                    <a:pt x="702" y="1564"/>
                    <a:pt x="702" y="1561"/>
                  </a:cubicBezTo>
                  <a:cubicBezTo>
                    <a:pt x="702" y="1522"/>
                    <a:pt x="702" y="1522"/>
                    <a:pt x="702" y="1522"/>
                  </a:cubicBezTo>
                  <a:cubicBezTo>
                    <a:pt x="702" y="1519"/>
                    <a:pt x="704" y="1517"/>
                    <a:pt x="707" y="1517"/>
                  </a:cubicBezTo>
                  <a:cubicBezTo>
                    <a:pt x="769" y="1517"/>
                    <a:pt x="769" y="1517"/>
                    <a:pt x="769" y="1517"/>
                  </a:cubicBezTo>
                  <a:cubicBezTo>
                    <a:pt x="772" y="1517"/>
                    <a:pt x="774" y="1519"/>
                    <a:pt x="774" y="1522"/>
                  </a:cubicBezTo>
                  <a:cubicBezTo>
                    <a:pt x="774" y="1561"/>
                    <a:pt x="774" y="1561"/>
                    <a:pt x="774" y="1561"/>
                  </a:cubicBezTo>
                  <a:cubicBezTo>
                    <a:pt x="774" y="1564"/>
                    <a:pt x="772" y="1566"/>
                    <a:pt x="769" y="1566"/>
                  </a:cubicBezTo>
                  <a:lnTo>
                    <a:pt x="707" y="1566"/>
                  </a:lnTo>
                  <a:close/>
                  <a:moveTo>
                    <a:pt x="1134" y="2056"/>
                  </a:moveTo>
                  <a:cubicBezTo>
                    <a:pt x="1134" y="2056"/>
                    <a:pt x="1134" y="2056"/>
                    <a:pt x="1134" y="2057"/>
                  </a:cubicBezTo>
                  <a:cubicBezTo>
                    <a:pt x="1134" y="2058"/>
                    <a:pt x="1134" y="2058"/>
                    <a:pt x="1134" y="2058"/>
                  </a:cubicBezTo>
                  <a:cubicBezTo>
                    <a:pt x="1134" y="2058"/>
                    <a:pt x="1134" y="2059"/>
                    <a:pt x="1134" y="2059"/>
                  </a:cubicBezTo>
                  <a:cubicBezTo>
                    <a:pt x="1143" y="2059"/>
                    <a:pt x="1143" y="2059"/>
                    <a:pt x="1143" y="2059"/>
                  </a:cubicBezTo>
                  <a:cubicBezTo>
                    <a:pt x="1143" y="2059"/>
                    <a:pt x="1143" y="2058"/>
                    <a:pt x="1143" y="2058"/>
                  </a:cubicBezTo>
                  <a:cubicBezTo>
                    <a:pt x="1143" y="2057"/>
                    <a:pt x="1143" y="2057"/>
                    <a:pt x="1143" y="2057"/>
                  </a:cubicBezTo>
                  <a:cubicBezTo>
                    <a:pt x="1143" y="2056"/>
                    <a:pt x="1143" y="2056"/>
                    <a:pt x="1143" y="2056"/>
                  </a:cubicBezTo>
                  <a:lnTo>
                    <a:pt x="1134" y="2056"/>
                  </a:lnTo>
                  <a:close/>
                  <a:moveTo>
                    <a:pt x="1175" y="2032"/>
                  </a:moveTo>
                  <a:cubicBezTo>
                    <a:pt x="1174" y="2030"/>
                    <a:pt x="1171" y="2030"/>
                    <a:pt x="1170" y="2032"/>
                  </a:cubicBezTo>
                  <a:cubicBezTo>
                    <a:pt x="1153" y="2047"/>
                    <a:pt x="1153" y="2047"/>
                    <a:pt x="1153" y="2047"/>
                  </a:cubicBezTo>
                  <a:cubicBezTo>
                    <a:pt x="1148" y="2060"/>
                    <a:pt x="1148" y="2060"/>
                    <a:pt x="1148" y="2060"/>
                  </a:cubicBezTo>
                  <a:cubicBezTo>
                    <a:pt x="1162" y="2058"/>
                    <a:pt x="1162" y="2058"/>
                    <a:pt x="1162" y="2058"/>
                  </a:cubicBezTo>
                  <a:cubicBezTo>
                    <a:pt x="1179" y="2043"/>
                    <a:pt x="1179" y="2043"/>
                    <a:pt x="1179" y="2043"/>
                  </a:cubicBezTo>
                  <a:cubicBezTo>
                    <a:pt x="1181" y="2041"/>
                    <a:pt x="1181" y="2039"/>
                    <a:pt x="1180" y="2038"/>
                  </a:cubicBezTo>
                  <a:lnTo>
                    <a:pt x="1175" y="2032"/>
                  </a:lnTo>
                  <a:close/>
                  <a:moveTo>
                    <a:pt x="1175" y="2036"/>
                  </a:moveTo>
                  <a:cubicBezTo>
                    <a:pt x="1176" y="2037"/>
                    <a:pt x="1176" y="2037"/>
                    <a:pt x="1176" y="2037"/>
                  </a:cubicBezTo>
                  <a:cubicBezTo>
                    <a:pt x="1159" y="2052"/>
                    <a:pt x="1159" y="2052"/>
                    <a:pt x="1159" y="2052"/>
                  </a:cubicBezTo>
                  <a:cubicBezTo>
                    <a:pt x="1158" y="2051"/>
                    <a:pt x="1158" y="2051"/>
                    <a:pt x="1158" y="2051"/>
                  </a:cubicBezTo>
                  <a:lnTo>
                    <a:pt x="1175" y="2036"/>
                  </a:lnTo>
                  <a:close/>
                  <a:moveTo>
                    <a:pt x="1171" y="2033"/>
                  </a:moveTo>
                  <a:cubicBezTo>
                    <a:pt x="1172" y="2033"/>
                    <a:pt x="1173" y="2033"/>
                    <a:pt x="1173" y="2033"/>
                  </a:cubicBezTo>
                  <a:cubicBezTo>
                    <a:pt x="1174" y="2034"/>
                    <a:pt x="1174" y="2034"/>
                    <a:pt x="1174" y="2034"/>
                  </a:cubicBezTo>
                  <a:cubicBezTo>
                    <a:pt x="1157" y="2049"/>
                    <a:pt x="1157" y="2049"/>
                    <a:pt x="1157" y="2049"/>
                  </a:cubicBezTo>
                  <a:cubicBezTo>
                    <a:pt x="1155" y="2047"/>
                    <a:pt x="1155" y="2047"/>
                    <a:pt x="1155" y="2047"/>
                  </a:cubicBezTo>
                  <a:lnTo>
                    <a:pt x="1171" y="2033"/>
                  </a:lnTo>
                  <a:close/>
                  <a:moveTo>
                    <a:pt x="1154" y="2057"/>
                  </a:moveTo>
                  <a:cubicBezTo>
                    <a:pt x="1152" y="2055"/>
                    <a:pt x="1152" y="2055"/>
                    <a:pt x="1152" y="2055"/>
                  </a:cubicBezTo>
                  <a:cubicBezTo>
                    <a:pt x="1154" y="2049"/>
                    <a:pt x="1154" y="2049"/>
                    <a:pt x="1154" y="2049"/>
                  </a:cubicBezTo>
                  <a:cubicBezTo>
                    <a:pt x="1160" y="2056"/>
                    <a:pt x="1160" y="2056"/>
                    <a:pt x="1160" y="2056"/>
                  </a:cubicBezTo>
                  <a:lnTo>
                    <a:pt x="1154" y="2057"/>
                  </a:lnTo>
                  <a:close/>
                  <a:moveTo>
                    <a:pt x="1178" y="2041"/>
                  </a:moveTo>
                  <a:cubicBezTo>
                    <a:pt x="1162" y="2055"/>
                    <a:pt x="1162" y="2055"/>
                    <a:pt x="1162" y="2055"/>
                  </a:cubicBezTo>
                  <a:cubicBezTo>
                    <a:pt x="1161" y="2054"/>
                    <a:pt x="1161" y="2054"/>
                    <a:pt x="1161" y="2054"/>
                  </a:cubicBezTo>
                  <a:cubicBezTo>
                    <a:pt x="1178" y="2038"/>
                    <a:pt x="1178" y="2038"/>
                    <a:pt x="1178" y="2038"/>
                  </a:cubicBezTo>
                  <a:cubicBezTo>
                    <a:pt x="1178" y="2039"/>
                    <a:pt x="1178" y="2039"/>
                    <a:pt x="1178" y="2039"/>
                  </a:cubicBezTo>
                  <a:cubicBezTo>
                    <a:pt x="1179" y="2040"/>
                    <a:pt x="1179" y="2040"/>
                    <a:pt x="1178" y="2041"/>
                  </a:cubicBezTo>
                  <a:close/>
                  <a:moveTo>
                    <a:pt x="1146" y="2053"/>
                  </a:moveTo>
                  <a:cubicBezTo>
                    <a:pt x="1146" y="2051"/>
                    <a:pt x="1146" y="2051"/>
                    <a:pt x="1146" y="2051"/>
                  </a:cubicBezTo>
                  <a:cubicBezTo>
                    <a:pt x="1146" y="2051"/>
                    <a:pt x="1146" y="2051"/>
                    <a:pt x="1145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1"/>
                    <a:pt x="1134" y="2051"/>
                    <a:pt x="1134" y="2051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34" y="2053"/>
                    <a:pt x="1134" y="2053"/>
                    <a:pt x="1134" y="2053"/>
                  </a:cubicBezTo>
                  <a:cubicBezTo>
                    <a:pt x="1145" y="2053"/>
                    <a:pt x="1145" y="2053"/>
                    <a:pt x="1145" y="2053"/>
                  </a:cubicBezTo>
                  <a:cubicBezTo>
                    <a:pt x="1146" y="2053"/>
                    <a:pt x="1146" y="2053"/>
                    <a:pt x="1146" y="2053"/>
                  </a:cubicBezTo>
                  <a:close/>
                  <a:moveTo>
                    <a:pt x="1147" y="2047"/>
                  </a:moveTo>
                  <a:cubicBezTo>
                    <a:pt x="1147" y="2046"/>
                    <a:pt x="1147" y="2046"/>
                    <a:pt x="1147" y="2046"/>
                  </a:cubicBezTo>
                  <a:cubicBezTo>
                    <a:pt x="1147" y="2045"/>
                    <a:pt x="1147" y="2045"/>
                    <a:pt x="1147" y="2045"/>
                  </a:cubicBezTo>
                  <a:cubicBezTo>
                    <a:pt x="1134" y="2045"/>
                    <a:pt x="1134" y="2045"/>
                    <a:pt x="1134" y="2045"/>
                  </a:cubicBezTo>
                  <a:cubicBezTo>
                    <a:pt x="1134" y="2045"/>
                    <a:pt x="1134" y="2045"/>
                    <a:pt x="1134" y="2046"/>
                  </a:cubicBezTo>
                  <a:cubicBezTo>
                    <a:pt x="1134" y="2047"/>
                    <a:pt x="1134" y="2047"/>
                    <a:pt x="1134" y="2047"/>
                  </a:cubicBezTo>
                  <a:cubicBezTo>
                    <a:pt x="1134" y="2048"/>
                    <a:pt x="1134" y="2048"/>
                    <a:pt x="1134" y="2048"/>
                  </a:cubicBezTo>
                  <a:cubicBezTo>
                    <a:pt x="1147" y="2048"/>
                    <a:pt x="1147" y="2048"/>
                    <a:pt x="1147" y="2048"/>
                  </a:cubicBezTo>
                  <a:cubicBezTo>
                    <a:pt x="1147" y="2048"/>
                    <a:pt x="1147" y="2048"/>
                    <a:pt x="1147" y="2047"/>
                  </a:cubicBezTo>
                  <a:close/>
                  <a:moveTo>
                    <a:pt x="1155" y="2064"/>
                  </a:move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32"/>
                    <a:pt x="1128" y="2032"/>
                    <a:pt x="1128" y="2032"/>
                  </a:cubicBezTo>
                  <a:cubicBezTo>
                    <a:pt x="1144" y="2032"/>
                    <a:pt x="1144" y="2032"/>
                    <a:pt x="1144" y="2032"/>
                  </a:cubicBezTo>
                  <a:cubicBezTo>
                    <a:pt x="1144" y="2040"/>
                    <a:pt x="1144" y="2040"/>
                    <a:pt x="1144" y="2040"/>
                  </a:cubicBezTo>
                  <a:cubicBezTo>
                    <a:pt x="1144" y="2042"/>
                    <a:pt x="1145" y="2042"/>
                    <a:pt x="1146" y="2042"/>
                  </a:cubicBezTo>
                  <a:cubicBezTo>
                    <a:pt x="1152" y="2042"/>
                    <a:pt x="1152" y="2042"/>
                    <a:pt x="1152" y="2042"/>
                  </a:cubicBezTo>
                  <a:cubicBezTo>
                    <a:pt x="1157" y="2038"/>
                    <a:pt x="1157" y="2038"/>
                    <a:pt x="1157" y="2038"/>
                  </a:cubicBezTo>
                  <a:cubicBezTo>
                    <a:pt x="1157" y="2038"/>
                    <a:pt x="1157" y="2037"/>
                    <a:pt x="1156" y="2037"/>
                  </a:cubicBezTo>
                  <a:cubicBezTo>
                    <a:pt x="1150" y="2030"/>
                    <a:pt x="1150" y="2030"/>
                    <a:pt x="1150" y="2030"/>
                  </a:cubicBezTo>
                  <a:cubicBezTo>
                    <a:pt x="1149" y="2030"/>
                    <a:pt x="1147" y="2029"/>
                    <a:pt x="1146" y="2029"/>
                  </a:cubicBezTo>
                  <a:cubicBezTo>
                    <a:pt x="1128" y="2029"/>
                    <a:pt x="1128" y="2029"/>
                    <a:pt x="1128" y="2029"/>
                  </a:cubicBezTo>
                  <a:cubicBezTo>
                    <a:pt x="1126" y="2029"/>
                    <a:pt x="1126" y="2030"/>
                    <a:pt x="1126" y="2031"/>
                  </a:cubicBezTo>
                  <a:cubicBezTo>
                    <a:pt x="1126" y="2065"/>
                    <a:pt x="1126" y="2065"/>
                    <a:pt x="1126" y="2065"/>
                  </a:cubicBezTo>
                  <a:cubicBezTo>
                    <a:pt x="1126" y="2066"/>
                    <a:pt x="1126" y="2067"/>
                    <a:pt x="1128" y="2067"/>
                  </a:cubicBezTo>
                  <a:cubicBezTo>
                    <a:pt x="1156" y="2067"/>
                    <a:pt x="1156" y="2067"/>
                    <a:pt x="1156" y="2067"/>
                  </a:cubicBezTo>
                  <a:cubicBezTo>
                    <a:pt x="1157" y="2067"/>
                    <a:pt x="1158" y="2066"/>
                    <a:pt x="1158" y="2065"/>
                  </a:cubicBezTo>
                  <a:cubicBezTo>
                    <a:pt x="1158" y="2062"/>
                    <a:pt x="1158" y="2062"/>
                    <a:pt x="1158" y="2062"/>
                  </a:cubicBezTo>
                  <a:cubicBezTo>
                    <a:pt x="1155" y="2062"/>
                    <a:pt x="1155" y="2062"/>
                    <a:pt x="1155" y="2062"/>
                  </a:cubicBezTo>
                  <a:lnTo>
                    <a:pt x="1155" y="2064"/>
                  </a:lnTo>
                  <a:close/>
                  <a:moveTo>
                    <a:pt x="1147" y="2032"/>
                  </a:moveTo>
                  <a:cubicBezTo>
                    <a:pt x="1147" y="2032"/>
                    <a:pt x="1148" y="2032"/>
                    <a:pt x="1148" y="2032"/>
                  </a:cubicBezTo>
                  <a:cubicBezTo>
                    <a:pt x="1154" y="2039"/>
                    <a:pt x="1154" y="2039"/>
                    <a:pt x="1154" y="2039"/>
                  </a:cubicBezTo>
                  <a:cubicBezTo>
                    <a:pt x="1155" y="2039"/>
                    <a:pt x="1155" y="2039"/>
                    <a:pt x="1155" y="2040"/>
                  </a:cubicBezTo>
                  <a:cubicBezTo>
                    <a:pt x="1147" y="2040"/>
                    <a:pt x="1147" y="2040"/>
                    <a:pt x="1147" y="2040"/>
                  </a:cubicBezTo>
                  <a:lnTo>
                    <a:pt x="1147" y="2032"/>
                  </a:lnTo>
                  <a:close/>
                  <a:moveTo>
                    <a:pt x="820" y="1838"/>
                  </a:moveTo>
                  <a:cubicBezTo>
                    <a:pt x="820" y="1837"/>
                    <a:pt x="821" y="1837"/>
                    <a:pt x="821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48" y="1837"/>
                    <a:pt x="848" y="1837"/>
                    <a:pt x="848" y="1837"/>
                  </a:cubicBezTo>
                  <a:cubicBezTo>
                    <a:pt x="852" y="1837"/>
                    <a:pt x="855" y="1837"/>
                    <a:pt x="855" y="1837"/>
                  </a:cubicBezTo>
                  <a:cubicBezTo>
                    <a:pt x="856" y="1837"/>
                    <a:pt x="857" y="1837"/>
                    <a:pt x="858" y="1836"/>
                  </a:cubicBezTo>
                  <a:cubicBezTo>
                    <a:pt x="859" y="1835"/>
                    <a:pt x="859" y="1834"/>
                    <a:pt x="860" y="1833"/>
                  </a:cubicBezTo>
                  <a:cubicBezTo>
                    <a:pt x="861" y="1828"/>
                    <a:pt x="861" y="1828"/>
                    <a:pt x="861" y="1828"/>
                  </a:cubicBezTo>
                  <a:cubicBezTo>
                    <a:pt x="861" y="1827"/>
                    <a:pt x="861" y="1827"/>
                    <a:pt x="861" y="1827"/>
                  </a:cubicBezTo>
                  <a:cubicBezTo>
                    <a:pt x="861" y="1826"/>
                    <a:pt x="861" y="1826"/>
                    <a:pt x="861" y="1826"/>
                  </a:cubicBezTo>
                  <a:cubicBezTo>
                    <a:pt x="865" y="1811"/>
                    <a:pt x="865" y="1811"/>
                    <a:pt x="865" y="1811"/>
                  </a:cubicBezTo>
                  <a:cubicBezTo>
                    <a:pt x="865" y="1811"/>
                    <a:pt x="865" y="1810"/>
                    <a:pt x="865" y="1810"/>
                  </a:cubicBezTo>
                  <a:cubicBezTo>
                    <a:pt x="865" y="1809"/>
                    <a:pt x="865" y="1808"/>
                    <a:pt x="864" y="1807"/>
                  </a:cubicBezTo>
                  <a:cubicBezTo>
                    <a:pt x="863" y="1806"/>
                    <a:pt x="862" y="1806"/>
                    <a:pt x="861" y="1806"/>
                  </a:cubicBezTo>
                  <a:cubicBezTo>
                    <a:pt x="815" y="1806"/>
                    <a:pt x="815" y="1806"/>
                    <a:pt x="815" y="1806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4" y="1801"/>
                    <a:pt x="814" y="1801"/>
                    <a:pt x="814" y="1801"/>
                  </a:cubicBezTo>
                  <a:cubicBezTo>
                    <a:pt x="813" y="1800"/>
                    <a:pt x="813" y="1799"/>
                    <a:pt x="812" y="1798"/>
                  </a:cubicBezTo>
                  <a:cubicBezTo>
                    <a:pt x="811" y="1797"/>
                    <a:pt x="810" y="1797"/>
                    <a:pt x="809" y="1797"/>
                  </a:cubicBezTo>
                  <a:cubicBezTo>
                    <a:pt x="802" y="1797"/>
                    <a:pt x="802" y="1797"/>
                    <a:pt x="802" y="1797"/>
                  </a:cubicBezTo>
                  <a:cubicBezTo>
                    <a:pt x="801" y="1797"/>
                    <a:pt x="800" y="1798"/>
                    <a:pt x="800" y="1799"/>
                  </a:cubicBezTo>
                  <a:cubicBezTo>
                    <a:pt x="800" y="1800"/>
                    <a:pt x="801" y="1801"/>
                    <a:pt x="802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09" y="1801"/>
                    <a:pt x="809" y="1801"/>
                    <a:pt x="809" y="1801"/>
                  </a:cubicBezTo>
                  <a:cubicBezTo>
                    <a:pt x="810" y="1802"/>
                    <a:pt x="810" y="1802"/>
                    <a:pt x="810" y="1802"/>
                  </a:cubicBezTo>
                  <a:cubicBezTo>
                    <a:pt x="820" y="1833"/>
                    <a:pt x="820" y="1833"/>
                    <a:pt x="820" y="1833"/>
                  </a:cubicBezTo>
                  <a:cubicBezTo>
                    <a:pt x="819" y="1833"/>
                    <a:pt x="819" y="1833"/>
                    <a:pt x="819" y="1834"/>
                  </a:cubicBezTo>
                  <a:cubicBezTo>
                    <a:pt x="817" y="1834"/>
                    <a:pt x="816" y="1835"/>
                    <a:pt x="815" y="1836"/>
                  </a:cubicBezTo>
                  <a:cubicBezTo>
                    <a:pt x="814" y="1837"/>
                    <a:pt x="813" y="1839"/>
                    <a:pt x="813" y="1841"/>
                  </a:cubicBezTo>
                  <a:cubicBezTo>
                    <a:pt x="813" y="1842"/>
                    <a:pt x="814" y="1843"/>
                    <a:pt x="814" y="1844"/>
                  </a:cubicBezTo>
                  <a:cubicBezTo>
                    <a:pt x="815" y="1845"/>
                    <a:pt x="815" y="1846"/>
                    <a:pt x="816" y="1847"/>
                  </a:cubicBezTo>
                  <a:cubicBezTo>
                    <a:pt x="817" y="1848"/>
                    <a:pt x="819" y="1848"/>
                    <a:pt x="820" y="1849"/>
                  </a:cubicBezTo>
                  <a:cubicBezTo>
                    <a:pt x="820" y="1849"/>
                    <a:pt x="820" y="1849"/>
                    <a:pt x="820" y="1849"/>
                  </a:cubicBezTo>
                  <a:cubicBezTo>
                    <a:pt x="821" y="1852"/>
                    <a:pt x="824" y="1854"/>
                    <a:pt x="827" y="1854"/>
                  </a:cubicBezTo>
                  <a:cubicBezTo>
                    <a:pt x="830" y="1854"/>
                    <a:pt x="833" y="1852"/>
                    <a:pt x="833" y="1849"/>
                  </a:cubicBezTo>
                  <a:cubicBezTo>
                    <a:pt x="844" y="1849"/>
                    <a:pt x="844" y="1849"/>
                    <a:pt x="844" y="1849"/>
                  </a:cubicBezTo>
                  <a:cubicBezTo>
                    <a:pt x="844" y="1852"/>
                    <a:pt x="847" y="1854"/>
                    <a:pt x="850" y="1854"/>
                  </a:cubicBezTo>
                  <a:cubicBezTo>
                    <a:pt x="853" y="1854"/>
                    <a:pt x="856" y="1852"/>
                    <a:pt x="857" y="1849"/>
                  </a:cubicBezTo>
                  <a:cubicBezTo>
                    <a:pt x="861" y="1849"/>
                    <a:pt x="861" y="1849"/>
                    <a:pt x="861" y="1849"/>
                  </a:cubicBezTo>
                  <a:cubicBezTo>
                    <a:pt x="862" y="1849"/>
                    <a:pt x="863" y="1848"/>
                    <a:pt x="863" y="1847"/>
                  </a:cubicBezTo>
                  <a:cubicBezTo>
                    <a:pt x="863" y="1846"/>
                    <a:pt x="862" y="1845"/>
                    <a:pt x="861" y="1845"/>
                  </a:cubicBezTo>
                  <a:cubicBezTo>
                    <a:pt x="861" y="1845"/>
                    <a:pt x="859" y="1845"/>
                    <a:pt x="856" y="1845"/>
                  </a:cubicBezTo>
                  <a:cubicBezTo>
                    <a:pt x="856" y="1842"/>
                    <a:pt x="853" y="1840"/>
                    <a:pt x="850" y="1840"/>
                  </a:cubicBezTo>
                  <a:cubicBezTo>
                    <a:pt x="847" y="1840"/>
                    <a:pt x="845" y="1842"/>
                    <a:pt x="844" y="1845"/>
                  </a:cubicBezTo>
                  <a:cubicBezTo>
                    <a:pt x="833" y="1845"/>
                    <a:pt x="833" y="1845"/>
                    <a:pt x="833" y="1845"/>
                  </a:cubicBezTo>
                  <a:cubicBezTo>
                    <a:pt x="832" y="1842"/>
                    <a:pt x="830" y="1840"/>
                    <a:pt x="827" y="1840"/>
                  </a:cubicBezTo>
                  <a:cubicBezTo>
                    <a:pt x="824" y="1840"/>
                    <a:pt x="822" y="1842"/>
                    <a:pt x="821" y="1844"/>
                  </a:cubicBezTo>
                  <a:cubicBezTo>
                    <a:pt x="820" y="1844"/>
                    <a:pt x="820" y="1844"/>
                    <a:pt x="820" y="1844"/>
                  </a:cubicBezTo>
                  <a:cubicBezTo>
                    <a:pt x="820" y="1844"/>
                    <a:pt x="819" y="1844"/>
                    <a:pt x="819" y="1844"/>
                  </a:cubicBezTo>
                  <a:cubicBezTo>
                    <a:pt x="819" y="1843"/>
                    <a:pt x="818" y="1843"/>
                    <a:pt x="818" y="1843"/>
                  </a:cubicBezTo>
                  <a:cubicBezTo>
                    <a:pt x="818" y="1842"/>
                    <a:pt x="818" y="1841"/>
                    <a:pt x="818" y="1841"/>
                  </a:cubicBezTo>
                  <a:cubicBezTo>
                    <a:pt x="818" y="1840"/>
                    <a:pt x="818" y="1840"/>
                    <a:pt x="818" y="1839"/>
                  </a:cubicBezTo>
                  <a:cubicBezTo>
                    <a:pt x="818" y="1839"/>
                    <a:pt x="819" y="1838"/>
                    <a:pt x="820" y="1838"/>
                  </a:cubicBezTo>
                  <a:close/>
                  <a:moveTo>
                    <a:pt x="850" y="1810"/>
                  </a:moveTo>
                  <a:cubicBezTo>
                    <a:pt x="861" y="1810"/>
                    <a:pt x="861" y="1810"/>
                    <a:pt x="861" y="1810"/>
                  </a:cubicBezTo>
                  <a:cubicBezTo>
                    <a:pt x="860" y="1815"/>
                    <a:pt x="860" y="1815"/>
                    <a:pt x="860" y="1815"/>
                  </a:cubicBezTo>
                  <a:cubicBezTo>
                    <a:pt x="850" y="1815"/>
                    <a:pt x="850" y="1815"/>
                    <a:pt x="850" y="1815"/>
                  </a:cubicBezTo>
                  <a:lnTo>
                    <a:pt x="850" y="1810"/>
                  </a:lnTo>
                  <a:close/>
                  <a:moveTo>
                    <a:pt x="850" y="1819"/>
                  </a:moveTo>
                  <a:cubicBezTo>
                    <a:pt x="859" y="1819"/>
                    <a:pt x="859" y="1819"/>
                    <a:pt x="859" y="1819"/>
                  </a:cubicBezTo>
                  <a:cubicBezTo>
                    <a:pt x="858" y="1824"/>
                    <a:pt x="858" y="1824"/>
                    <a:pt x="858" y="1824"/>
                  </a:cubicBezTo>
                  <a:cubicBezTo>
                    <a:pt x="850" y="1824"/>
                    <a:pt x="850" y="1824"/>
                    <a:pt x="850" y="1824"/>
                  </a:cubicBezTo>
                  <a:lnTo>
                    <a:pt x="850" y="1819"/>
                  </a:lnTo>
                  <a:close/>
                  <a:moveTo>
                    <a:pt x="850" y="1829"/>
                  </a:moveTo>
                  <a:cubicBezTo>
                    <a:pt x="857" y="1829"/>
                    <a:pt x="857" y="1829"/>
                    <a:pt x="857" y="1829"/>
                  </a:cubicBezTo>
                  <a:cubicBezTo>
                    <a:pt x="856" y="1832"/>
                    <a:pt x="856" y="1832"/>
                    <a:pt x="856" y="1832"/>
                  </a:cubicBezTo>
                  <a:cubicBezTo>
                    <a:pt x="856" y="1832"/>
                    <a:pt x="856" y="1832"/>
                    <a:pt x="855" y="1833"/>
                  </a:cubicBezTo>
                  <a:cubicBezTo>
                    <a:pt x="855" y="1833"/>
                    <a:pt x="855" y="1833"/>
                    <a:pt x="855" y="1833"/>
                  </a:cubicBezTo>
                  <a:cubicBezTo>
                    <a:pt x="855" y="1833"/>
                    <a:pt x="853" y="1833"/>
                    <a:pt x="850" y="1833"/>
                  </a:cubicBezTo>
                  <a:lnTo>
                    <a:pt x="850" y="1829"/>
                  </a:lnTo>
                  <a:close/>
                  <a:moveTo>
                    <a:pt x="830" y="1833"/>
                  </a:moveTo>
                  <a:cubicBezTo>
                    <a:pt x="824" y="1833"/>
                    <a:pt x="824" y="1833"/>
                    <a:pt x="824" y="1833"/>
                  </a:cubicBezTo>
                  <a:cubicBezTo>
                    <a:pt x="822" y="1829"/>
                    <a:pt x="822" y="1829"/>
                    <a:pt x="822" y="1829"/>
                  </a:cubicBezTo>
                  <a:cubicBezTo>
                    <a:pt x="830" y="1829"/>
                    <a:pt x="830" y="1829"/>
                    <a:pt x="830" y="1829"/>
                  </a:cubicBezTo>
                  <a:lnTo>
                    <a:pt x="830" y="1833"/>
                  </a:lnTo>
                  <a:close/>
                  <a:moveTo>
                    <a:pt x="834" y="1810"/>
                  </a:moveTo>
                  <a:cubicBezTo>
                    <a:pt x="846" y="1810"/>
                    <a:pt x="846" y="1810"/>
                    <a:pt x="846" y="1810"/>
                  </a:cubicBezTo>
                  <a:cubicBezTo>
                    <a:pt x="846" y="1815"/>
                    <a:pt x="846" y="1815"/>
                    <a:pt x="846" y="1815"/>
                  </a:cubicBezTo>
                  <a:cubicBezTo>
                    <a:pt x="834" y="1815"/>
                    <a:pt x="834" y="1815"/>
                    <a:pt x="834" y="1815"/>
                  </a:cubicBezTo>
                  <a:lnTo>
                    <a:pt x="834" y="1810"/>
                  </a:lnTo>
                  <a:close/>
                  <a:moveTo>
                    <a:pt x="834" y="1819"/>
                  </a:moveTo>
                  <a:cubicBezTo>
                    <a:pt x="846" y="1819"/>
                    <a:pt x="846" y="1819"/>
                    <a:pt x="846" y="1819"/>
                  </a:cubicBezTo>
                  <a:cubicBezTo>
                    <a:pt x="846" y="1824"/>
                    <a:pt x="846" y="1824"/>
                    <a:pt x="846" y="1824"/>
                  </a:cubicBezTo>
                  <a:cubicBezTo>
                    <a:pt x="834" y="1824"/>
                    <a:pt x="834" y="1824"/>
                    <a:pt x="834" y="1824"/>
                  </a:cubicBezTo>
                  <a:lnTo>
                    <a:pt x="834" y="1819"/>
                  </a:lnTo>
                  <a:close/>
                  <a:moveTo>
                    <a:pt x="834" y="1829"/>
                  </a:moveTo>
                  <a:cubicBezTo>
                    <a:pt x="846" y="1829"/>
                    <a:pt x="846" y="1829"/>
                    <a:pt x="846" y="1829"/>
                  </a:cubicBezTo>
                  <a:cubicBezTo>
                    <a:pt x="846" y="1833"/>
                    <a:pt x="846" y="1833"/>
                    <a:pt x="846" y="1833"/>
                  </a:cubicBezTo>
                  <a:cubicBezTo>
                    <a:pt x="834" y="1833"/>
                    <a:pt x="834" y="1833"/>
                    <a:pt x="834" y="1833"/>
                  </a:cubicBezTo>
                  <a:lnTo>
                    <a:pt x="834" y="1829"/>
                  </a:lnTo>
                  <a:close/>
                  <a:moveTo>
                    <a:pt x="817" y="1810"/>
                  </a:moveTo>
                  <a:cubicBezTo>
                    <a:pt x="830" y="1810"/>
                    <a:pt x="830" y="1810"/>
                    <a:pt x="830" y="1810"/>
                  </a:cubicBezTo>
                  <a:cubicBezTo>
                    <a:pt x="830" y="1815"/>
                    <a:pt x="830" y="1815"/>
                    <a:pt x="830" y="1815"/>
                  </a:cubicBezTo>
                  <a:cubicBezTo>
                    <a:pt x="818" y="1815"/>
                    <a:pt x="818" y="1815"/>
                    <a:pt x="818" y="1815"/>
                  </a:cubicBezTo>
                  <a:lnTo>
                    <a:pt x="817" y="1810"/>
                  </a:lnTo>
                  <a:close/>
                  <a:moveTo>
                    <a:pt x="820" y="1819"/>
                  </a:moveTo>
                  <a:cubicBezTo>
                    <a:pt x="830" y="1819"/>
                    <a:pt x="830" y="1819"/>
                    <a:pt x="830" y="1819"/>
                  </a:cubicBezTo>
                  <a:cubicBezTo>
                    <a:pt x="830" y="1824"/>
                    <a:pt x="830" y="1824"/>
                    <a:pt x="830" y="1824"/>
                  </a:cubicBezTo>
                  <a:cubicBezTo>
                    <a:pt x="821" y="1824"/>
                    <a:pt x="821" y="1824"/>
                    <a:pt x="821" y="1824"/>
                  </a:cubicBezTo>
                  <a:lnTo>
                    <a:pt x="820" y="1819"/>
                  </a:lnTo>
                  <a:close/>
                  <a:moveTo>
                    <a:pt x="850" y="1844"/>
                  </a:moveTo>
                  <a:cubicBezTo>
                    <a:pt x="851" y="1844"/>
                    <a:pt x="853" y="1845"/>
                    <a:pt x="853" y="1847"/>
                  </a:cubicBezTo>
                  <a:cubicBezTo>
                    <a:pt x="853" y="1848"/>
                    <a:pt x="851" y="1850"/>
                    <a:pt x="850" y="1850"/>
                  </a:cubicBezTo>
                  <a:cubicBezTo>
                    <a:pt x="849" y="1850"/>
                    <a:pt x="847" y="1848"/>
                    <a:pt x="847" y="1847"/>
                  </a:cubicBezTo>
                  <a:cubicBezTo>
                    <a:pt x="847" y="1845"/>
                    <a:pt x="849" y="1844"/>
                    <a:pt x="850" y="1844"/>
                  </a:cubicBezTo>
                  <a:close/>
                  <a:moveTo>
                    <a:pt x="827" y="1844"/>
                  </a:moveTo>
                  <a:cubicBezTo>
                    <a:pt x="828" y="1844"/>
                    <a:pt x="830" y="1845"/>
                    <a:pt x="830" y="1847"/>
                  </a:cubicBezTo>
                  <a:cubicBezTo>
                    <a:pt x="830" y="1848"/>
                    <a:pt x="828" y="1850"/>
                    <a:pt x="827" y="1850"/>
                  </a:cubicBezTo>
                  <a:cubicBezTo>
                    <a:pt x="825" y="1850"/>
                    <a:pt x="824" y="1848"/>
                    <a:pt x="824" y="1847"/>
                  </a:cubicBezTo>
                  <a:cubicBezTo>
                    <a:pt x="824" y="1845"/>
                    <a:pt x="825" y="1844"/>
                    <a:pt x="827" y="1844"/>
                  </a:cubicBezTo>
                  <a:close/>
                  <a:moveTo>
                    <a:pt x="957" y="1863"/>
                  </a:moveTo>
                  <a:cubicBezTo>
                    <a:pt x="957" y="1864"/>
                    <a:pt x="958" y="1865"/>
                    <a:pt x="959" y="1865"/>
                  </a:cubicBezTo>
                  <a:cubicBezTo>
                    <a:pt x="965" y="1864"/>
                    <a:pt x="965" y="1864"/>
                    <a:pt x="965" y="1864"/>
                  </a:cubicBezTo>
                  <a:cubicBezTo>
                    <a:pt x="966" y="1864"/>
                    <a:pt x="967" y="1863"/>
                    <a:pt x="968" y="1862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75" y="1850"/>
                    <a:pt x="975" y="1850"/>
                    <a:pt x="975" y="1850"/>
                  </a:cubicBezTo>
                  <a:cubicBezTo>
                    <a:pt x="980" y="1849"/>
                    <a:pt x="980" y="1849"/>
                    <a:pt x="980" y="1849"/>
                  </a:cubicBezTo>
                  <a:cubicBezTo>
                    <a:pt x="989" y="1835"/>
                    <a:pt x="989" y="1835"/>
                    <a:pt x="989" y="1835"/>
                  </a:cubicBezTo>
                  <a:cubicBezTo>
                    <a:pt x="992" y="1836"/>
                    <a:pt x="996" y="1835"/>
                    <a:pt x="998" y="1835"/>
                  </a:cubicBezTo>
                  <a:cubicBezTo>
                    <a:pt x="1008" y="1833"/>
                    <a:pt x="1013" y="1822"/>
                    <a:pt x="1011" y="1811"/>
                  </a:cubicBezTo>
                  <a:cubicBezTo>
                    <a:pt x="1009" y="1801"/>
                    <a:pt x="999" y="1793"/>
                    <a:pt x="989" y="1795"/>
                  </a:cubicBezTo>
                  <a:cubicBezTo>
                    <a:pt x="979" y="1797"/>
                    <a:pt x="970" y="1805"/>
                    <a:pt x="972" y="1816"/>
                  </a:cubicBezTo>
                  <a:cubicBezTo>
                    <a:pt x="973" y="1818"/>
                    <a:pt x="974" y="1822"/>
                    <a:pt x="975" y="1825"/>
                  </a:cubicBezTo>
                  <a:cubicBezTo>
                    <a:pt x="956" y="1852"/>
                    <a:pt x="956" y="1852"/>
                    <a:pt x="956" y="1852"/>
                  </a:cubicBezTo>
                  <a:cubicBezTo>
                    <a:pt x="956" y="1853"/>
                    <a:pt x="955" y="1855"/>
                    <a:pt x="956" y="1856"/>
                  </a:cubicBezTo>
                  <a:lnTo>
                    <a:pt x="957" y="1863"/>
                  </a:lnTo>
                  <a:close/>
                  <a:moveTo>
                    <a:pt x="987" y="1806"/>
                  </a:moveTo>
                  <a:cubicBezTo>
                    <a:pt x="990" y="1802"/>
                    <a:pt x="996" y="1801"/>
                    <a:pt x="1000" y="1804"/>
                  </a:cubicBezTo>
                  <a:cubicBezTo>
                    <a:pt x="1004" y="1807"/>
                    <a:pt x="1005" y="1813"/>
                    <a:pt x="1002" y="1817"/>
                  </a:cubicBezTo>
                  <a:cubicBezTo>
                    <a:pt x="999" y="1821"/>
                    <a:pt x="996" y="1818"/>
                    <a:pt x="992" y="1815"/>
                  </a:cubicBezTo>
                  <a:cubicBezTo>
                    <a:pt x="988" y="1812"/>
                    <a:pt x="985" y="1810"/>
                    <a:pt x="987" y="1806"/>
                  </a:cubicBezTo>
                  <a:close/>
                  <a:moveTo>
                    <a:pt x="890" y="1586"/>
                  </a:moveTo>
                  <a:cubicBezTo>
                    <a:pt x="890" y="1587"/>
                    <a:pt x="890" y="1587"/>
                    <a:pt x="891" y="1587"/>
                  </a:cubicBezTo>
                  <a:cubicBezTo>
                    <a:pt x="891" y="1587"/>
                    <a:pt x="891" y="1587"/>
                    <a:pt x="891" y="1587"/>
                  </a:cubicBezTo>
                  <a:cubicBezTo>
                    <a:pt x="891" y="1587"/>
                    <a:pt x="892" y="1587"/>
                    <a:pt x="892" y="1587"/>
                  </a:cubicBezTo>
                  <a:cubicBezTo>
                    <a:pt x="898" y="1582"/>
                    <a:pt x="898" y="1582"/>
                    <a:pt x="898" y="1582"/>
                  </a:cubicBezTo>
                  <a:cubicBezTo>
                    <a:pt x="898" y="1582"/>
                    <a:pt x="898" y="1581"/>
                    <a:pt x="898" y="1581"/>
                  </a:cubicBezTo>
                  <a:cubicBezTo>
                    <a:pt x="891" y="1549"/>
                    <a:pt x="891" y="1549"/>
                    <a:pt x="891" y="1549"/>
                  </a:cubicBezTo>
                  <a:cubicBezTo>
                    <a:pt x="898" y="1542"/>
                    <a:pt x="898" y="1542"/>
                    <a:pt x="898" y="1542"/>
                  </a:cubicBezTo>
                  <a:cubicBezTo>
                    <a:pt x="903" y="1537"/>
                    <a:pt x="906" y="1530"/>
                    <a:pt x="903" y="1527"/>
                  </a:cubicBezTo>
                  <a:cubicBezTo>
                    <a:pt x="900" y="1524"/>
                    <a:pt x="892" y="1527"/>
                    <a:pt x="888" y="1532"/>
                  </a:cubicBezTo>
                  <a:cubicBezTo>
                    <a:pt x="881" y="1539"/>
                    <a:pt x="881" y="1539"/>
                    <a:pt x="881" y="1539"/>
                  </a:cubicBezTo>
                  <a:cubicBezTo>
                    <a:pt x="851" y="1532"/>
                    <a:pt x="851" y="1532"/>
                    <a:pt x="851" y="1532"/>
                  </a:cubicBezTo>
                  <a:cubicBezTo>
                    <a:pt x="850" y="1532"/>
                    <a:pt x="850" y="1532"/>
                    <a:pt x="849" y="1532"/>
                  </a:cubicBezTo>
                  <a:cubicBezTo>
                    <a:pt x="843" y="1538"/>
                    <a:pt x="843" y="1538"/>
                    <a:pt x="843" y="1538"/>
                  </a:cubicBezTo>
                  <a:cubicBezTo>
                    <a:pt x="843" y="1538"/>
                    <a:pt x="843" y="1539"/>
                    <a:pt x="843" y="1539"/>
                  </a:cubicBezTo>
                  <a:cubicBezTo>
                    <a:pt x="843" y="1540"/>
                    <a:pt x="843" y="1540"/>
                    <a:pt x="844" y="1540"/>
                  </a:cubicBezTo>
                  <a:cubicBezTo>
                    <a:pt x="867" y="1553"/>
                    <a:pt x="867" y="1553"/>
                    <a:pt x="867" y="1553"/>
                  </a:cubicBezTo>
                  <a:cubicBezTo>
                    <a:pt x="855" y="1565"/>
                    <a:pt x="855" y="1565"/>
                    <a:pt x="855" y="1565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6" y="1562"/>
                    <a:pt x="846" y="1562"/>
                    <a:pt x="846" y="1562"/>
                  </a:cubicBezTo>
                  <a:cubicBezTo>
                    <a:pt x="845" y="1562"/>
                    <a:pt x="845" y="1562"/>
                    <a:pt x="845" y="1563"/>
                  </a:cubicBezTo>
                  <a:cubicBezTo>
                    <a:pt x="840" y="1567"/>
                    <a:pt x="840" y="1567"/>
                    <a:pt x="840" y="1567"/>
                  </a:cubicBezTo>
                  <a:cubicBezTo>
                    <a:pt x="840" y="1567"/>
                    <a:pt x="840" y="1568"/>
                    <a:pt x="840" y="1568"/>
                  </a:cubicBezTo>
                  <a:cubicBezTo>
                    <a:pt x="840" y="1569"/>
                    <a:pt x="840" y="1569"/>
                    <a:pt x="841" y="1569"/>
                  </a:cubicBezTo>
                  <a:cubicBezTo>
                    <a:pt x="852" y="1578"/>
                    <a:pt x="852" y="1578"/>
                    <a:pt x="852" y="1578"/>
                  </a:cubicBezTo>
                  <a:cubicBezTo>
                    <a:pt x="861" y="1589"/>
                    <a:pt x="861" y="1589"/>
                    <a:pt x="861" y="1589"/>
                  </a:cubicBezTo>
                  <a:cubicBezTo>
                    <a:pt x="861" y="1590"/>
                    <a:pt x="861" y="1590"/>
                    <a:pt x="862" y="1590"/>
                  </a:cubicBezTo>
                  <a:cubicBezTo>
                    <a:pt x="862" y="1590"/>
                    <a:pt x="862" y="1590"/>
                    <a:pt x="862" y="1590"/>
                  </a:cubicBezTo>
                  <a:cubicBezTo>
                    <a:pt x="862" y="1590"/>
                    <a:pt x="863" y="1590"/>
                    <a:pt x="863" y="1589"/>
                  </a:cubicBezTo>
                  <a:cubicBezTo>
                    <a:pt x="867" y="1585"/>
                    <a:pt x="867" y="1585"/>
                    <a:pt x="867" y="1585"/>
                  </a:cubicBezTo>
                  <a:cubicBezTo>
                    <a:pt x="868" y="1585"/>
                    <a:pt x="868" y="1584"/>
                    <a:pt x="868" y="1584"/>
                  </a:cubicBezTo>
                  <a:cubicBezTo>
                    <a:pt x="865" y="1575"/>
                    <a:pt x="865" y="1575"/>
                    <a:pt x="865" y="1575"/>
                  </a:cubicBezTo>
                  <a:cubicBezTo>
                    <a:pt x="877" y="1563"/>
                    <a:pt x="877" y="1563"/>
                    <a:pt x="877" y="1563"/>
                  </a:cubicBezTo>
                  <a:lnTo>
                    <a:pt x="890" y="1586"/>
                  </a:lnTo>
                  <a:close/>
                  <a:moveTo>
                    <a:pt x="646" y="1084"/>
                  </a:moveTo>
                  <a:cubicBezTo>
                    <a:pt x="644" y="1084"/>
                    <a:pt x="641" y="1087"/>
                    <a:pt x="641" y="1089"/>
                  </a:cubicBezTo>
                  <a:cubicBezTo>
                    <a:pt x="641" y="1115"/>
                    <a:pt x="641" y="1115"/>
                    <a:pt x="641" y="1115"/>
                  </a:cubicBezTo>
                  <a:cubicBezTo>
                    <a:pt x="638" y="1115"/>
                    <a:pt x="638" y="1115"/>
                    <a:pt x="638" y="1115"/>
                  </a:cubicBezTo>
                  <a:cubicBezTo>
                    <a:pt x="633" y="1115"/>
                    <a:pt x="629" y="1119"/>
                    <a:pt x="629" y="1125"/>
                  </a:cubicBezTo>
                  <a:cubicBezTo>
                    <a:pt x="629" y="1145"/>
                    <a:pt x="629" y="1145"/>
                    <a:pt x="629" y="1145"/>
                  </a:cubicBezTo>
                  <a:cubicBezTo>
                    <a:pt x="629" y="1145"/>
                    <a:pt x="630" y="1146"/>
                    <a:pt x="631" y="1146"/>
                  </a:cubicBezTo>
                  <a:cubicBezTo>
                    <a:pt x="641" y="1146"/>
                    <a:pt x="641" y="1146"/>
                    <a:pt x="641" y="1146"/>
                  </a:cubicBezTo>
                  <a:cubicBezTo>
                    <a:pt x="641" y="1154"/>
                    <a:pt x="641" y="1154"/>
                    <a:pt x="641" y="1154"/>
                  </a:cubicBezTo>
                  <a:cubicBezTo>
                    <a:pt x="641" y="1156"/>
                    <a:pt x="644" y="1158"/>
                    <a:pt x="646" y="1158"/>
                  </a:cubicBezTo>
                  <a:cubicBezTo>
                    <a:pt x="692" y="1158"/>
                    <a:pt x="692" y="1158"/>
                    <a:pt x="692" y="1158"/>
                  </a:cubicBezTo>
                  <a:cubicBezTo>
                    <a:pt x="695" y="1158"/>
                    <a:pt x="697" y="1156"/>
                    <a:pt x="697" y="1154"/>
                  </a:cubicBezTo>
                  <a:cubicBezTo>
                    <a:pt x="697" y="1146"/>
                    <a:pt x="697" y="1146"/>
                    <a:pt x="697" y="1146"/>
                  </a:cubicBezTo>
                  <a:cubicBezTo>
                    <a:pt x="708" y="1146"/>
                    <a:pt x="708" y="1146"/>
                    <a:pt x="708" y="1146"/>
                  </a:cubicBezTo>
                  <a:cubicBezTo>
                    <a:pt x="709" y="1146"/>
                    <a:pt x="709" y="1145"/>
                    <a:pt x="709" y="1145"/>
                  </a:cubicBezTo>
                  <a:cubicBezTo>
                    <a:pt x="709" y="1125"/>
                    <a:pt x="709" y="1125"/>
                    <a:pt x="709" y="1125"/>
                  </a:cubicBezTo>
                  <a:cubicBezTo>
                    <a:pt x="709" y="1119"/>
                    <a:pt x="705" y="1115"/>
                    <a:pt x="700" y="1115"/>
                  </a:cubicBezTo>
                  <a:cubicBezTo>
                    <a:pt x="697" y="1115"/>
                    <a:pt x="697" y="1115"/>
                    <a:pt x="697" y="1115"/>
                  </a:cubicBezTo>
                  <a:cubicBezTo>
                    <a:pt x="697" y="1103"/>
                    <a:pt x="697" y="1103"/>
                    <a:pt x="697" y="1103"/>
                  </a:cubicBezTo>
                  <a:cubicBezTo>
                    <a:pt x="697" y="1100"/>
                    <a:pt x="696" y="1097"/>
                    <a:pt x="694" y="1095"/>
                  </a:cubicBezTo>
                  <a:cubicBezTo>
                    <a:pt x="686" y="1088"/>
                    <a:pt x="686" y="1088"/>
                    <a:pt x="686" y="1088"/>
                  </a:cubicBezTo>
                  <a:cubicBezTo>
                    <a:pt x="685" y="1086"/>
                    <a:pt x="681" y="1084"/>
                    <a:pt x="678" y="1084"/>
                  </a:cubicBezTo>
                  <a:lnTo>
                    <a:pt x="646" y="1084"/>
                  </a:lnTo>
                  <a:close/>
                  <a:moveTo>
                    <a:pt x="700" y="1121"/>
                  </a:moveTo>
                  <a:cubicBezTo>
                    <a:pt x="702" y="1121"/>
                    <a:pt x="703" y="1123"/>
                    <a:pt x="703" y="1125"/>
                  </a:cubicBezTo>
                  <a:cubicBezTo>
                    <a:pt x="703" y="1126"/>
                    <a:pt x="702" y="1128"/>
                    <a:pt x="700" y="1128"/>
                  </a:cubicBezTo>
                  <a:cubicBezTo>
                    <a:pt x="698" y="1128"/>
                    <a:pt x="697" y="1126"/>
                    <a:pt x="697" y="1125"/>
                  </a:cubicBezTo>
                  <a:cubicBezTo>
                    <a:pt x="697" y="1123"/>
                    <a:pt x="698" y="1121"/>
                    <a:pt x="700" y="1121"/>
                  </a:cubicBezTo>
                  <a:close/>
                  <a:moveTo>
                    <a:pt x="691" y="1152"/>
                  </a:moveTo>
                  <a:cubicBezTo>
                    <a:pt x="648" y="1152"/>
                    <a:pt x="648" y="1152"/>
                    <a:pt x="648" y="1152"/>
                  </a:cubicBezTo>
                  <a:cubicBezTo>
                    <a:pt x="648" y="1140"/>
                    <a:pt x="648" y="1140"/>
                    <a:pt x="648" y="1140"/>
                  </a:cubicBezTo>
                  <a:cubicBezTo>
                    <a:pt x="691" y="1140"/>
                    <a:pt x="691" y="1140"/>
                    <a:pt x="691" y="1140"/>
                  </a:cubicBezTo>
                  <a:lnTo>
                    <a:pt x="691" y="1152"/>
                  </a:lnTo>
                  <a:close/>
                  <a:moveTo>
                    <a:pt x="683" y="1103"/>
                  </a:moveTo>
                  <a:cubicBezTo>
                    <a:pt x="691" y="1103"/>
                    <a:pt x="691" y="1103"/>
                    <a:pt x="691" y="1103"/>
                  </a:cubicBezTo>
                  <a:cubicBezTo>
                    <a:pt x="691" y="1121"/>
                    <a:pt x="691" y="1121"/>
                    <a:pt x="691" y="1121"/>
                  </a:cubicBezTo>
                  <a:cubicBezTo>
                    <a:pt x="648" y="1121"/>
                    <a:pt x="648" y="1121"/>
                    <a:pt x="648" y="1121"/>
                  </a:cubicBezTo>
                  <a:cubicBezTo>
                    <a:pt x="648" y="1091"/>
                    <a:pt x="648" y="1091"/>
                    <a:pt x="648" y="1091"/>
                  </a:cubicBezTo>
                  <a:cubicBezTo>
                    <a:pt x="678" y="1091"/>
                    <a:pt x="678" y="1091"/>
                    <a:pt x="678" y="1091"/>
                  </a:cubicBezTo>
                  <a:cubicBezTo>
                    <a:pt x="678" y="1098"/>
                    <a:pt x="678" y="1098"/>
                    <a:pt x="678" y="1098"/>
                  </a:cubicBezTo>
                  <a:cubicBezTo>
                    <a:pt x="678" y="1101"/>
                    <a:pt x="681" y="1103"/>
                    <a:pt x="683" y="1103"/>
                  </a:cubicBezTo>
                  <a:close/>
                  <a:moveTo>
                    <a:pt x="971" y="1939"/>
                  </a:moveTo>
                  <a:cubicBezTo>
                    <a:pt x="971" y="1939"/>
                    <a:pt x="971" y="1939"/>
                    <a:pt x="972" y="1939"/>
                  </a:cubicBezTo>
                  <a:cubicBezTo>
                    <a:pt x="1050" y="1914"/>
                    <a:pt x="1050" y="1914"/>
                    <a:pt x="1050" y="1914"/>
                  </a:cubicBezTo>
                  <a:cubicBezTo>
                    <a:pt x="1051" y="1914"/>
                    <a:pt x="1052" y="1913"/>
                    <a:pt x="1052" y="1912"/>
                  </a:cubicBezTo>
                  <a:cubicBezTo>
                    <a:pt x="1052" y="1911"/>
                    <a:pt x="1051" y="1910"/>
                    <a:pt x="1050" y="1910"/>
                  </a:cubicBezTo>
                  <a:cubicBezTo>
                    <a:pt x="972" y="1885"/>
                    <a:pt x="972" y="1885"/>
                    <a:pt x="972" y="1885"/>
                  </a:cubicBezTo>
                  <a:cubicBezTo>
                    <a:pt x="971" y="1885"/>
                    <a:pt x="971" y="1885"/>
                    <a:pt x="971" y="1885"/>
                  </a:cubicBezTo>
                  <a:cubicBezTo>
                    <a:pt x="971" y="1885"/>
                    <a:pt x="971" y="1885"/>
                    <a:pt x="970" y="1885"/>
                  </a:cubicBezTo>
                  <a:cubicBezTo>
                    <a:pt x="892" y="1910"/>
                    <a:pt x="892" y="1910"/>
                    <a:pt x="892" y="1910"/>
                  </a:cubicBezTo>
                  <a:cubicBezTo>
                    <a:pt x="891" y="1910"/>
                    <a:pt x="891" y="1911"/>
                    <a:pt x="891" y="1912"/>
                  </a:cubicBezTo>
                  <a:cubicBezTo>
                    <a:pt x="891" y="1913"/>
                    <a:pt x="891" y="1914"/>
                    <a:pt x="892" y="1914"/>
                  </a:cubicBezTo>
                  <a:cubicBezTo>
                    <a:pt x="915" y="1922"/>
                    <a:pt x="915" y="1922"/>
                    <a:pt x="915" y="1922"/>
                  </a:cubicBezTo>
                  <a:cubicBezTo>
                    <a:pt x="911" y="1928"/>
                    <a:pt x="909" y="1937"/>
                    <a:pt x="909" y="1945"/>
                  </a:cubicBezTo>
                  <a:cubicBezTo>
                    <a:pt x="906" y="1946"/>
                    <a:pt x="904" y="1949"/>
                    <a:pt x="904" y="1952"/>
                  </a:cubicBezTo>
                  <a:cubicBezTo>
                    <a:pt x="904" y="1956"/>
                    <a:pt x="906" y="1958"/>
                    <a:pt x="908" y="1960"/>
                  </a:cubicBezTo>
                  <a:cubicBezTo>
                    <a:pt x="904" y="1990"/>
                    <a:pt x="904" y="1990"/>
                    <a:pt x="904" y="1990"/>
                  </a:cubicBezTo>
                  <a:cubicBezTo>
                    <a:pt x="904" y="1991"/>
                    <a:pt x="904" y="1991"/>
                    <a:pt x="905" y="1992"/>
                  </a:cubicBezTo>
                  <a:cubicBezTo>
                    <a:pt x="905" y="1992"/>
                    <a:pt x="906" y="1993"/>
                    <a:pt x="906" y="1993"/>
                  </a:cubicBezTo>
                  <a:cubicBezTo>
                    <a:pt x="920" y="1993"/>
                    <a:pt x="920" y="1993"/>
                    <a:pt x="920" y="1993"/>
                  </a:cubicBezTo>
                  <a:cubicBezTo>
                    <a:pt x="920" y="1993"/>
                    <a:pt x="921" y="1992"/>
                    <a:pt x="921" y="1992"/>
                  </a:cubicBezTo>
                  <a:cubicBezTo>
                    <a:pt x="922" y="1991"/>
                    <a:pt x="922" y="1991"/>
                    <a:pt x="922" y="1990"/>
                  </a:cubicBezTo>
                  <a:cubicBezTo>
                    <a:pt x="918" y="1960"/>
                    <a:pt x="918" y="1960"/>
                    <a:pt x="918" y="1960"/>
                  </a:cubicBezTo>
                  <a:cubicBezTo>
                    <a:pt x="920" y="1958"/>
                    <a:pt x="922" y="1956"/>
                    <a:pt x="922" y="1952"/>
                  </a:cubicBezTo>
                  <a:cubicBezTo>
                    <a:pt x="922" y="1949"/>
                    <a:pt x="920" y="1946"/>
                    <a:pt x="917" y="1945"/>
                  </a:cubicBezTo>
                  <a:cubicBezTo>
                    <a:pt x="918" y="1935"/>
                    <a:pt x="921" y="1928"/>
                    <a:pt x="925" y="1925"/>
                  </a:cubicBezTo>
                  <a:cubicBezTo>
                    <a:pt x="970" y="1939"/>
                    <a:pt x="970" y="1939"/>
                    <a:pt x="970" y="1939"/>
                  </a:cubicBezTo>
                  <a:cubicBezTo>
                    <a:pt x="971" y="1939"/>
                    <a:pt x="971" y="1939"/>
                    <a:pt x="971" y="1939"/>
                  </a:cubicBezTo>
                  <a:close/>
                  <a:moveTo>
                    <a:pt x="1015" y="1935"/>
                  </a:moveTo>
                  <a:cubicBezTo>
                    <a:pt x="974" y="1947"/>
                    <a:pt x="974" y="1947"/>
                    <a:pt x="974" y="1947"/>
                  </a:cubicBezTo>
                  <a:cubicBezTo>
                    <a:pt x="973" y="1948"/>
                    <a:pt x="972" y="1948"/>
                    <a:pt x="971" y="1948"/>
                  </a:cubicBezTo>
                  <a:cubicBezTo>
                    <a:pt x="970" y="1948"/>
                    <a:pt x="969" y="1948"/>
                    <a:pt x="968" y="1947"/>
                  </a:cubicBezTo>
                  <a:cubicBezTo>
                    <a:pt x="928" y="1935"/>
                    <a:pt x="928" y="1935"/>
                    <a:pt x="928" y="1935"/>
                  </a:cubicBezTo>
                  <a:cubicBezTo>
                    <a:pt x="926" y="1957"/>
                    <a:pt x="926" y="1957"/>
                    <a:pt x="926" y="1957"/>
                  </a:cubicBezTo>
                  <a:cubicBezTo>
                    <a:pt x="926" y="1967"/>
                    <a:pt x="946" y="1975"/>
                    <a:pt x="971" y="1975"/>
                  </a:cubicBezTo>
                  <a:cubicBezTo>
                    <a:pt x="996" y="1975"/>
                    <a:pt x="1016" y="1967"/>
                    <a:pt x="1016" y="1957"/>
                  </a:cubicBezTo>
                  <a:lnTo>
                    <a:pt x="1015" y="1935"/>
                  </a:lnTo>
                  <a:close/>
                  <a:moveTo>
                    <a:pt x="682" y="2029"/>
                  </a:moveTo>
                  <a:cubicBezTo>
                    <a:pt x="663" y="2029"/>
                    <a:pt x="663" y="2029"/>
                    <a:pt x="663" y="2029"/>
                  </a:cubicBezTo>
                  <a:cubicBezTo>
                    <a:pt x="668" y="2029"/>
                    <a:pt x="673" y="2025"/>
                    <a:pt x="673" y="2019"/>
                  </a:cubicBezTo>
                  <a:cubicBezTo>
                    <a:pt x="673" y="2014"/>
                    <a:pt x="668" y="2010"/>
                    <a:pt x="663" y="2010"/>
                  </a:cubicBezTo>
                  <a:cubicBezTo>
                    <a:pt x="660" y="2010"/>
                    <a:pt x="657" y="2011"/>
                    <a:pt x="655" y="2013"/>
                  </a:cubicBezTo>
                  <a:cubicBezTo>
                    <a:pt x="650" y="2020"/>
                    <a:pt x="650" y="2020"/>
                    <a:pt x="650" y="2020"/>
                  </a:cubicBezTo>
                  <a:cubicBezTo>
                    <a:pt x="644" y="2013"/>
                    <a:pt x="644" y="2013"/>
                    <a:pt x="644" y="2013"/>
                  </a:cubicBezTo>
                  <a:cubicBezTo>
                    <a:pt x="642" y="2011"/>
                    <a:pt x="640" y="2010"/>
                    <a:pt x="637" y="2010"/>
                  </a:cubicBezTo>
                  <a:cubicBezTo>
                    <a:pt x="631" y="2010"/>
                    <a:pt x="627" y="2014"/>
                    <a:pt x="627" y="2019"/>
                  </a:cubicBezTo>
                  <a:cubicBezTo>
                    <a:pt x="627" y="2025"/>
                    <a:pt x="631" y="2029"/>
                    <a:pt x="637" y="2029"/>
                  </a:cubicBezTo>
                  <a:cubicBezTo>
                    <a:pt x="617" y="2029"/>
                    <a:pt x="617" y="2029"/>
                    <a:pt x="617" y="2029"/>
                  </a:cubicBezTo>
                  <a:cubicBezTo>
                    <a:pt x="617" y="2029"/>
                    <a:pt x="616" y="2030"/>
                    <a:pt x="616" y="2031"/>
                  </a:cubicBezTo>
                  <a:cubicBezTo>
                    <a:pt x="616" y="2045"/>
                    <a:pt x="616" y="2045"/>
                    <a:pt x="616" y="2045"/>
                  </a:cubicBezTo>
                  <a:cubicBezTo>
                    <a:pt x="616" y="2046"/>
                    <a:pt x="617" y="2046"/>
                    <a:pt x="617" y="2046"/>
                  </a:cubicBezTo>
                  <a:cubicBezTo>
                    <a:pt x="622" y="2046"/>
                    <a:pt x="622" y="2046"/>
                    <a:pt x="622" y="2046"/>
                  </a:cubicBezTo>
                  <a:cubicBezTo>
                    <a:pt x="622" y="2065"/>
                    <a:pt x="622" y="2065"/>
                    <a:pt x="622" y="2065"/>
                  </a:cubicBezTo>
                  <a:cubicBezTo>
                    <a:pt x="622" y="2067"/>
                    <a:pt x="624" y="2069"/>
                    <a:pt x="626" y="2069"/>
                  </a:cubicBezTo>
                  <a:cubicBezTo>
                    <a:pt x="674" y="2069"/>
                    <a:pt x="674" y="2069"/>
                    <a:pt x="674" y="2069"/>
                  </a:cubicBezTo>
                  <a:cubicBezTo>
                    <a:pt x="676" y="2069"/>
                    <a:pt x="678" y="2067"/>
                    <a:pt x="678" y="2065"/>
                  </a:cubicBezTo>
                  <a:cubicBezTo>
                    <a:pt x="678" y="2046"/>
                    <a:pt x="678" y="2046"/>
                    <a:pt x="678" y="2046"/>
                  </a:cubicBezTo>
                  <a:cubicBezTo>
                    <a:pt x="682" y="2046"/>
                    <a:pt x="682" y="2046"/>
                    <a:pt x="682" y="2046"/>
                  </a:cubicBezTo>
                  <a:cubicBezTo>
                    <a:pt x="683" y="2046"/>
                    <a:pt x="684" y="2046"/>
                    <a:pt x="684" y="2045"/>
                  </a:cubicBezTo>
                  <a:cubicBezTo>
                    <a:pt x="684" y="2031"/>
                    <a:pt x="684" y="2031"/>
                    <a:pt x="684" y="2031"/>
                  </a:cubicBezTo>
                  <a:cubicBezTo>
                    <a:pt x="684" y="2030"/>
                    <a:pt x="683" y="2029"/>
                    <a:pt x="682" y="2029"/>
                  </a:cubicBezTo>
                  <a:close/>
                  <a:moveTo>
                    <a:pt x="660" y="2017"/>
                  </a:moveTo>
                  <a:cubicBezTo>
                    <a:pt x="660" y="2016"/>
                    <a:pt x="661" y="2015"/>
                    <a:pt x="663" y="2015"/>
                  </a:cubicBezTo>
                  <a:cubicBezTo>
                    <a:pt x="665" y="2015"/>
                    <a:pt x="667" y="2017"/>
                    <a:pt x="667" y="2019"/>
                  </a:cubicBezTo>
                  <a:cubicBezTo>
                    <a:pt x="667" y="2022"/>
                    <a:pt x="665" y="2024"/>
                    <a:pt x="663" y="2024"/>
                  </a:cubicBezTo>
                  <a:cubicBezTo>
                    <a:pt x="654" y="2024"/>
                    <a:pt x="654" y="2024"/>
                    <a:pt x="654" y="2024"/>
                  </a:cubicBezTo>
                  <a:lnTo>
                    <a:pt x="660" y="2017"/>
                  </a:lnTo>
                  <a:close/>
                  <a:moveTo>
                    <a:pt x="633" y="2019"/>
                  </a:moveTo>
                  <a:cubicBezTo>
                    <a:pt x="633" y="2017"/>
                    <a:pt x="634" y="2015"/>
                    <a:pt x="637" y="2015"/>
                  </a:cubicBezTo>
                  <a:cubicBezTo>
                    <a:pt x="638" y="2015"/>
                    <a:pt x="639" y="2016"/>
                    <a:pt x="640" y="2017"/>
                  </a:cubicBezTo>
                  <a:cubicBezTo>
                    <a:pt x="645" y="2024"/>
                    <a:pt x="645" y="2024"/>
                    <a:pt x="645" y="2024"/>
                  </a:cubicBezTo>
                  <a:cubicBezTo>
                    <a:pt x="637" y="2024"/>
                    <a:pt x="637" y="2024"/>
                    <a:pt x="637" y="2024"/>
                  </a:cubicBezTo>
                  <a:cubicBezTo>
                    <a:pt x="634" y="2024"/>
                    <a:pt x="633" y="2022"/>
                    <a:pt x="633" y="2019"/>
                  </a:cubicBezTo>
                  <a:close/>
                  <a:moveTo>
                    <a:pt x="657" y="2061"/>
                  </a:moveTo>
                  <a:cubicBezTo>
                    <a:pt x="657" y="2062"/>
                    <a:pt x="656" y="2063"/>
                    <a:pt x="654" y="2063"/>
                  </a:cubicBezTo>
                  <a:cubicBezTo>
                    <a:pt x="646" y="2063"/>
                    <a:pt x="646" y="2063"/>
                    <a:pt x="646" y="2063"/>
                  </a:cubicBezTo>
                  <a:cubicBezTo>
                    <a:pt x="644" y="2063"/>
                    <a:pt x="643" y="2062"/>
                    <a:pt x="643" y="2061"/>
                  </a:cubicBezTo>
                  <a:cubicBezTo>
                    <a:pt x="643" y="2029"/>
                    <a:pt x="643" y="2029"/>
                    <a:pt x="643" y="2029"/>
                  </a:cubicBezTo>
                  <a:cubicBezTo>
                    <a:pt x="657" y="2029"/>
                    <a:pt x="657" y="2029"/>
                    <a:pt x="657" y="2029"/>
                  </a:cubicBezTo>
                  <a:lnTo>
                    <a:pt x="657" y="2061"/>
                  </a:lnTo>
                  <a:close/>
                  <a:moveTo>
                    <a:pt x="655" y="1786"/>
                  </a:moveTo>
                  <a:cubicBezTo>
                    <a:pt x="655" y="1767"/>
                    <a:pt x="642" y="1751"/>
                    <a:pt x="624" y="1747"/>
                  </a:cubicBezTo>
                  <a:cubicBezTo>
                    <a:pt x="627" y="1742"/>
                    <a:pt x="628" y="1737"/>
                    <a:pt x="628" y="1732"/>
                  </a:cubicBezTo>
                  <a:cubicBezTo>
                    <a:pt x="628" y="1718"/>
                    <a:pt x="616" y="1706"/>
                    <a:pt x="602" y="1706"/>
                  </a:cubicBezTo>
                  <a:cubicBezTo>
                    <a:pt x="595" y="1706"/>
                    <a:pt x="589" y="1708"/>
                    <a:pt x="584" y="1712"/>
                  </a:cubicBezTo>
                  <a:cubicBezTo>
                    <a:pt x="576" y="1692"/>
                    <a:pt x="557" y="1679"/>
                    <a:pt x="535" y="1679"/>
                  </a:cubicBezTo>
                  <a:cubicBezTo>
                    <a:pt x="506" y="1679"/>
                    <a:pt x="482" y="1703"/>
                    <a:pt x="482" y="1732"/>
                  </a:cubicBezTo>
                  <a:cubicBezTo>
                    <a:pt x="482" y="1734"/>
                    <a:pt x="482" y="1735"/>
                    <a:pt x="482" y="1737"/>
                  </a:cubicBezTo>
                  <a:cubicBezTo>
                    <a:pt x="466" y="1744"/>
                    <a:pt x="455" y="1761"/>
                    <a:pt x="455" y="1779"/>
                  </a:cubicBezTo>
                  <a:cubicBezTo>
                    <a:pt x="455" y="1805"/>
                    <a:pt x="476" y="1826"/>
                    <a:pt x="502" y="1826"/>
                  </a:cubicBezTo>
                  <a:cubicBezTo>
                    <a:pt x="615" y="1826"/>
                    <a:pt x="615" y="1826"/>
                    <a:pt x="615" y="1826"/>
                  </a:cubicBezTo>
                  <a:cubicBezTo>
                    <a:pt x="637" y="1826"/>
                    <a:pt x="655" y="1808"/>
                    <a:pt x="655" y="1786"/>
                  </a:cubicBezTo>
                  <a:close/>
                  <a:moveTo>
                    <a:pt x="585" y="1759"/>
                  </a:moveTo>
                  <a:cubicBezTo>
                    <a:pt x="562" y="1759"/>
                    <a:pt x="562" y="1759"/>
                    <a:pt x="562" y="1759"/>
                  </a:cubicBezTo>
                  <a:cubicBezTo>
                    <a:pt x="562" y="1796"/>
                    <a:pt x="562" y="1796"/>
                    <a:pt x="562" y="1796"/>
                  </a:cubicBezTo>
                  <a:cubicBezTo>
                    <a:pt x="562" y="1797"/>
                    <a:pt x="560" y="1799"/>
                    <a:pt x="558" y="1799"/>
                  </a:cubicBezTo>
                  <a:cubicBezTo>
                    <a:pt x="538" y="1799"/>
                    <a:pt x="538" y="1799"/>
                    <a:pt x="538" y="1799"/>
                  </a:cubicBezTo>
                  <a:cubicBezTo>
                    <a:pt x="537" y="1799"/>
                    <a:pt x="535" y="1797"/>
                    <a:pt x="535" y="1796"/>
                  </a:cubicBezTo>
                  <a:cubicBezTo>
                    <a:pt x="535" y="1759"/>
                    <a:pt x="535" y="1759"/>
                    <a:pt x="535" y="1759"/>
                  </a:cubicBezTo>
                  <a:cubicBezTo>
                    <a:pt x="512" y="1759"/>
                    <a:pt x="512" y="1759"/>
                    <a:pt x="512" y="1759"/>
                  </a:cubicBezTo>
                  <a:cubicBezTo>
                    <a:pt x="510" y="1759"/>
                    <a:pt x="508" y="1757"/>
                    <a:pt x="508" y="1756"/>
                  </a:cubicBezTo>
                  <a:cubicBezTo>
                    <a:pt x="508" y="1755"/>
                    <a:pt x="509" y="1754"/>
                    <a:pt x="509" y="1753"/>
                  </a:cubicBezTo>
                  <a:cubicBezTo>
                    <a:pt x="546" y="1717"/>
                    <a:pt x="546" y="1717"/>
                    <a:pt x="546" y="1717"/>
                  </a:cubicBezTo>
                  <a:cubicBezTo>
                    <a:pt x="547" y="1716"/>
                    <a:pt x="548" y="1716"/>
                    <a:pt x="548" y="1716"/>
                  </a:cubicBezTo>
                  <a:cubicBezTo>
                    <a:pt x="549" y="1716"/>
                    <a:pt x="550" y="1716"/>
                    <a:pt x="551" y="1717"/>
                  </a:cubicBezTo>
                  <a:cubicBezTo>
                    <a:pt x="587" y="1753"/>
                    <a:pt x="587" y="1753"/>
                    <a:pt x="587" y="1753"/>
                  </a:cubicBezTo>
                  <a:cubicBezTo>
                    <a:pt x="588" y="1754"/>
                    <a:pt x="588" y="1755"/>
                    <a:pt x="588" y="1756"/>
                  </a:cubicBezTo>
                  <a:cubicBezTo>
                    <a:pt x="588" y="1757"/>
                    <a:pt x="587" y="1759"/>
                    <a:pt x="585" y="1759"/>
                  </a:cubicBezTo>
                  <a:close/>
                  <a:moveTo>
                    <a:pt x="951" y="1644"/>
                  </a:moveTo>
                  <a:cubicBezTo>
                    <a:pt x="905" y="1654"/>
                    <a:pt x="905" y="1654"/>
                    <a:pt x="905" y="1654"/>
                  </a:cubicBezTo>
                  <a:cubicBezTo>
                    <a:pt x="905" y="1706"/>
                    <a:pt x="905" y="1706"/>
                    <a:pt x="905" y="1706"/>
                  </a:cubicBezTo>
                  <a:cubicBezTo>
                    <a:pt x="902" y="1705"/>
                    <a:pt x="899" y="1705"/>
                    <a:pt x="895" y="1706"/>
                  </a:cubicBezTo>
                  <a:cubicBezTo>
                    <a:pt x="888" y="1709"/>
                    <a:pt x="885" y="1716"/>
                    <a:pt x="887" y="1721"/>
                  </a:cubicBezTo>
                  <a:cubicBezTo>
                    <a:pt x="889" y="1727"/>
                    <a:pt x="895" y="1729"/>
                    <a:pt x="902" y="1726"/>
                  </a:cubicBezTo>
                  <a:cubicBezTo>
                    <a:pt x="909" y="1724"/>
                    <a:pt x="913" y="1719"/>
                    <a:pt x="913" y="1714"/>
                  </a:cubicBezTo>
                  <a:cubicBezTo>
                    <a:pt x="913" y="1714"/>
                    <a:pt x="913" y="1686"/>
                    <a:pt x="913" y="1671"/>
                  </a:cubicBezTo>
                  <a:cubicBezTo>
                    <a:pt x="944" y="1664"/>
                    <a:pt x="944" y="1664"/>
                    <a:pt x="944" y="1664"/>
                  </a:cubicBezTo>
                  <a:cubicBezTo>
                    <a:pt x="944" y="1697"/>
                    <a:pt x="944" y="1697"/>
                    <a:pt x="944" y="1697"/>
                  </a:cubicBezTo>
                  <a:cubicBezTo>
                    <a:pt x="941" y="1696"/>
                    <a:pt x="938" y="1696"/>
                    <a:pt x="934" y="1698"/>
                  </a:cubicBezTo>
                  <a:cubicBezTo>
                    <a:pt x="927" y="1700"/>
                    <a:pt x="924" y="1707"/>
                    <a:pt x="926" y="1712"/>
                  </a:cubicBezTo>
                  <a:cubicBezTo>
                    <a:pt x="928" y="1718"/>
                    <a:pt x="934" y="1720"/>
                    <a:pt x="941" y="1717"/>
                  </a:cubicBezTo>
                  <a:cubicBezTo>
                    <a:pt x="947" y="1715"/>
                    <a:pt x="952" y="1710"/>
                    <a:pt x="951" y="1705"/>
                  </a:cubicBezTo>
                  <a:lnTo>
                    <a:pt x="951" y="1644"/>
                  </a:lnTo>
                  <a:close/>
                  <a:moveTo>
                    <a:pt x="953" y="1810"/>
                  </a:moveTo>
                  <a:cubicBezTo>
                    <a:pt x="956" y="1809"/>
                    <a:pt x="933" y="1804"/>
                    <a:pt x="921" y="1811"/>
                  </a:cubicBezTo>
                  <a:cubicBezTo>
                    <a:pt x="913" y="1816"/>
                    <a:pt x="913" y="1824"/>
                    <a:pt x="914" y="1827"/>
                  </a:cubicBezTo>
                  <a:cubicBezTo>
                    <a:pt x="925" y="1814"/>
                    <a:pt x="942" y="1814"/>
                    <a:pt x="942" y="1814"/>
                  </a:cubicBezTo>
                  <a:cubicBezTo>
                    <a:pt x="942" y="1814"/>
                    <a:pt x="918" y="1822"/>
                    <a:pt x="911" y="1839"/>
                  </a:cubicBezTo>
                  <a:cubicBezTo>
                    <a:pt x="910" y="1840"/>
                    <a:pt x="913" y="1842"/>
                    <a:pt x="914" y="1840"/>
                  </a:cubicBezTo>
                  <a:cubicBezTo>
                    <a:pt x="916" y="1836"/>
                    <a:pt x="919" y="1832"/>
                    <a:pt x="919" y="1832"/>
                  </a:cubicBezTo>
                  <a:cubicBezTo>
                    <a:pt x="924" y="1834"/>
                    <a:pt x="931" y="1836"/>
                    <a:pt x="937" y="1832"/>
                  </a:cubicBezTo>
                  <a:cubicBezTo>
                    <a:pt x="944" y="1827"/>
                    <a:pt x="943" y="1816"/>
                    <a:pt x="953" y="1810"/>
                  </a:cubicBezTo>
                  <a:close/>
                  <a:moveTo>
                    <a:pt x="667" y="1810"/>
                  </a:moveTo>
                  <a:cubicBezTo>
                    <a:pt x="668" y="1807"/>
                    <a:pt x="669" y="1803"/>
                    <a:pt x="671" y="1797"/>
                  </a:cubicBezTo>
                  <a:cubicBezTo>
                    <a:pt x="679" y="1795"/>
                    <a:pt x="683" y="1798"/>
                    <a:pt x="688" y="1788"/>
                  </a:cubicBezTo>
                  <a:cubicBezTo>
                    <a:pt x="684" y="1790"/>
                    <a:pt x="679" y="1786"/>
                    <a:pt x="679" y="1784"/>
                  </a:cubicBezTo>
                  <a:cubicBezTo>
                    <a:pt x="679" y="1783"/>
                    <a:pt x="691" y="1785"/>
                    <a:pt x="699" y="1774"/>
                  </a:cubicBezTo>
                  <a:cubicBezTo>
                    <a:pt x="689" y="1777"/>
                    <a:pt x="686" y="1772"/>
                    <a:pt x="687" y="1771"/>
                  </a:cubicBezTo>
                  <a:cubicBezTo>
                    <a:pt x="690" y="1769"/>
                    <a:pt x="698" y="1770"/>
                    <a:pt x="703" y="1766"/>
                  </a:cubicBezTo>
                  <a:cubicBezTo>
                    <a:pt x="705" y="1764"/>
                    <a:pt x="706" y="1758"/>
                    <a:pt x="705" y="1756"/>
                  </a:cubicBezTo>
                  <a:cubicBezTo>
                    <a:pt x="704" y="1754"/>
                    <a:pt x="697" y="1750"/>
                    <a:pt x="694" y="1750"/>
                  </a:cubicBezTo>
                  <a:cubicBezTo>
                    <a:pt x="690" y="1751"/>
                    <a:pt x="684" y="1765"/>
                    <a:pt x="682" y="1765"/>
                  </a:cubicBezTo>
                  <a:cubicBezTo>
                    <a:pt x="680" y="1765"/>
                    <a:pt x="680" y="1759"/>
                    <a:pt x="683" y="1753"/>
                  </a:cubicBezTo>
                  <a:cubicBezTo>
                    <a:pt x="680" y="1754"/>
                    <a:pt x="674" y="1759"/>
                    <a:pt x="672" y="1763"/>
                  </a:cubicBezTo>
                  <a:cubicBezTo>
                    <a:pt x="668" y="1770"/>
                    <a:pt x="672" y="1787"/>
                    <a:pt x="671" y="1787"/>
                  </a:cubicBezTo>
                  <a:cubicBezTo>
                    <a:pt x="670" y="1788"/>
                    <a:pt x="665" y="1780"/>
                    <a:pt x="664" y="1776"/>
                  </a:cubicBezTo>
                  <a:cubicBezTo>
                    <a:pt x="663" y="1782"/>
                    <a:pt x="662" y="1787"/>
                    <a:pt x="667" y="1795"/>
                  </a:cubicBezTo>
                  <a:cubicBezTo>
                    <a:pt x="666" y="1800"/>
                    <a:pt x="665" y="1806"/>
                    <a:pt x="664" y="1809"/>
                  </a:cubicBezTo>
                  <a:cubicBezTo>
                    <a:pt x="664" y="1811"/>
                    <a:pt x="667" y="1812"/>
                    <a:pt x="667" y="1810"/>
                  </a:cubicBezTo>
                  <a:close/>
                  <a:moveTo>
                    <a:pt x="728" y="1116"/>
                  </a:moveTo>
                  <a:cubicBezTo>
                    <a:pt x="725" y="1116"/>
                    <a:pt x="722" y="1119"/>
                    <a:pt x="722" y="1122"/>
                  </a:cubicBezTo>
                  <a:cubicBezTo>
                    <a:pt x="722" y="1132"/>
                    <a:pt x="722" y="1132"/>
                    <a:pt x="722" y="1132"/>
                  </a:cubicBezTo>
                  <a:cubicBezTo>
                    <a:pt x="722" y="1136"/>
                    <a:pt x="725" y="1138"/>
                    <a:pt x="728" y="1138"/>
                  </a:cubicBezTo>
                  <a:cubicBezTo>
                    <a:pt x="732" y="1138"/>
                    <a:pt x="735" y="1136"/>
                    <a:pt x="735" y="1132"/>
                  </a:cubicBezTo>
                  <a:cubicBezTo>
                    <a:pt x="735" y="1122"/>
                    <a:pt x="735" y="1122"/>
                    <a:pt x="735" y="1122"/>
                  </a:cubicBezTo>
                  <a:cubicBezTo>
                    <a:pt x="735" y="1119"/>
                    <a:pt x="732" y="1116"/>
                    <a:pt x="728" y="1116"/>
                  </a:cubicBezTo>
                  <a:close/>
                  <a:moveTo>
                    <a:pt x="738" y="1129"/>
                  </a:moveTo>
                  <a:cubicBezTo>
                    <a:pt x="738" y="1129"/>
                    <a:pt x="737" y="1129"/>
                    <a:pt x="737" y="1130"/>
                  </a:cubicBezTo>
                  <a:cubicBezTo>
                    <a:pt x="737" y="1132"/>
                    <a:pt x="737" y="1132"/>
                    <a:pt x="737" y="1132"/>
                  </a:cubicBezTo>
                  <a:cubicBezTo>
                    <a:pt x="737" y="1137"/>
                    <a:pt x="733" y="1141"/>
                    <a:pt x="728" y="1141"/>
                  </a:cubicBezTo>
                  <a:cubicBezTo>
                    <a:pt x="724" y="1141"/>
                    <a:pt x="720" y="1137"/>
                    <a:pt x="720" y="1132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29"/>
                    <a:pt x="719" y="1129"/>
                    <a:pt x="718" y="1129"/>
                  </a:cubicBezTo>
                  <a:cubicBezTo>
                    <a:pt x="718" y="1129"/>
                    <a:pt x="717" y="1129"/>
                    <a:pt x="717" y="1130"/>
                  </a:cubicBezTo>
                  <a:cubicBezTo>
                    <a:pt x="717" y="1132"/>
                    <a:pt x="717" y="1132"/>
                    <a:pt x="717" y="1132"/>
                  </a:cubicBezTo>
                  <a:cubicBezTo>
                    <a:pt x="717" y="1138"/>
                    <a:pt x="721" y="1143"/>
                    <a:pt x="727" y="1143"/>
                  </a:cubicBezTo>
                  <a:cubicBezTo>
                    <a:pt x="727" y="1146"/>
                    <a:pt x="727" y="1146"/>
                    <a:pt x="727" y="1146"/>
                  </a:cubicBezTo>
                  <a:cubicBezTo>
                    <a:pt x="722" y="1146"/>
                    <a:pt x="722" y="1146"/>
                    <a:pt x="722" y="1146"/>
                  </a:cubicBezTo>
                  <a:cubicBezTo>
                    <a:pt x="721" y="1146"/>
                    <a:pt x="721" y="1146"/>
                    <a:pt x="721" y="1147"/>
                  </a:cubicBezTo>
                  <a:cubicBezTo>
                    <a:pt x="721" y="1148"/>
                    <a:pt x="721" y="1148"/>
                    <a:pt x="722" y="1148"/>
                  </a:cubicBezTo>
                  <a:cubicBezTo>
                    <a:pt x="735" y="1148"/>
                    <a:pt x="735" y="1148"/>
                    <a:pt x="735" y="1148"/>
                  </a:cubicBezTo>
                  <a:cubicBezTo>
                    <a:pt x="735" y="1148"/>
                    <a:pt x="736" y="1148"/>
                    <a:pt x="736" y="1147"/>
                  </a:cubicBezTo>
                  <a:cubicBezTo>
                    <a:pt x="736" y="1146"/>
                    <a:pt x="735" y="1146"/>
                    <a:pt x="735" y="1146"/>
                  </a:cubicBezTo>
                  <a:cubicBezTo>
                    <a:pt x="730" y="1146"/>
                    <a:pt x="730" y="1146"/>
                    <a:pt x="730" y="1146"/>
                  </a:cubicBezTo>
                  <a:cubicBezTo>
                    <a:pt x="730" y="1143"/>
                    <a:pt x="730" y="1143"/>
                    <a:pt x="730" y="1143"/>
                  </a:cubicBezTo>
                  <a:cubicBezTo>
                    <a:pt x="735" y="1143"/>
                    <a:pt x="739" y="1138"/>
                    <a:pt x="739" y="1132"/>
                  </a:cubicBezTo>
                  <a:cubicBezTo>
                    <a:pt x="739" y="1130"/>
                    <a:pt x="739" y="1130"/>
                    <a:pt x="739" y="1130"/>
                  </a:cubicBezTo>
                  <a:cubicBezTo>
                    <a:pt x="739" y="1129"/>
                    <a:pt x="739" y="1129"/>
                    <a:pt x="738" y="1129"/>
                  </a:cubicBezTo>
                  <a:close/>
                  <a:moveTo>
                    <a:pt x="873" y="1450"/>
                  </a:moveTo>
                  <a:cubicBezTo>
                    <a:pt x="855" y="1472"/>
                    <a:pt x="855" y="1472"/>
                    <a:pt x="855" y="1472"/>
                  </a:cubicBezTo>
                  <a:cubicBezTo>
                    <a:pt x="855" y="1479"/>
                    <a:pt x="855" y="1479"/>
                    <a:pt x="855" y="1479"/>
                  </a:cubicBezTo>
                  <a:cubicBezTo>
                    <a:pt x="855" y="1479"/>
                    <a:pt x="856" y="1480"/>
                    <a:pt x="856" y="1480"/>
                  </a:cubicBezTo>
                  <a:cubicBezTo>
                    <a:pt x="856" y="1480"/>
                    <a:pt x="857" y="1480"/>
                    <a:pt x="857" y="1480"/>
                  </a:cubicBezTo>
                  <a:cubicBezTo>
                    <a:pt x="857" y="1480"/>
                    <a:pt x="858" y="1480"/>
                    <a:pt x="858" y="1480"/>
                  </a:cubicBezTo>
                  <a:cubicBezTo>
                    <a:pt x="863" y="1474"/>
                    <a:pt x="863" y="1474"/>
                    <a:pt x="863" y="1474"/>
                  </a:cubicBezTo>
                  <a:cubicBezTo>
                    <a:pt x="872" y="1477"/>
                    <a:pt x="872" y="1477"/>
                    <a:pt x="872" y="1477"/>
                  </a:cubicBezTo>
                  <a:cubicBezTo>
                    <a:pt x="872" y="1477"/>
                    <a:pt x="872" y="1477"/>
                    <a:pt x="873" y="1477"/>
                  </a:cubicBezTo>
                  <a:cubicBezTo>
                    <a:pt x="873" y="1477"/>
                    <a:pt x="873" y="1477"/>
                    <a:pt x="873" y="1477"/>
                  </a:cubicBezTo>
                  <a:cubicBezTo>
                    <a:pt x="874" y="1477"/>
                    <a:pt x="874" y="1477"/>
                    <a:pt x="874" y="1476"/>
                  </a:cubicBezTo>
                  <a:cubicBezTo>
                    <a:pt x="879" y="1445"/>
                    <a:pt x="879" y="1445"/>
                    <a:pt x="879" y="1445"/>
                  </a:cubicBezTo>
                  <a:cubicBezTo>
                    <a:pt x="879" y="1444"/>
                    <a:pt x="879" y="1444"/>
                    <a:pt x="879" y="1443"/>
                  </a:cubicBezTo>
                  <a:cubicBezTo>
                    <a:pt x="878" y="1443"/>
                    <a:pt x="878" y="1443"/>
                    <a:pt x="878" y="1443"/>
                  </a:cubicBezTo>
                  <a:cubicBezTo>
                    <a:pt x="878" y="1443"/>
                    <a:pt x="877" y="1443"/>
                    <a:pt x="877" y="1443"/>
                  </a:cubicBezTo>
                  <a:cubicBezTo>
                    <a:pt x="843" y="1463"/>
                    <a:pt x="843" y="1463"/>
                    <a:pt x="843" y="1463"/>
                  </a:cubicBezTo>
                  <a:cubicBezTo>
                    <a:pt x="843" y="1463"/>
                    <a:pt x="842" y="1464"/>
                    <a:pt x="842" y="1464"/>
                  </a:cubicBezTo>
                  <a:cubicBezTo>
                    <a:pt x="842" y="1465"/>
                    <a:pt x="843" y="1465"/>
                    <a:pt x="843" y="1465"/>
                  </a:cubicBezTo>
                  <a:cubicBezTo>
                    <a:pt x="851" y="1469"/>
                    <a:pt x="851" y="1469"/>
                    <a:pt x="851" y="1469"/>
                  </a:cubicBezTo>
                  <a:lnTo>
                    <a:pt x="873" y="1450"/>
                  </a:lnTo>
                  <a:close/>
                  <a:moveTo>
                    <a:pt x="768" y="1732"/>
                  </a:moveTo>
                  <a:cubicBezTo>
                    <a:pt x="777" y="1732"/>
                    <a:pt x="785" y="1725"/>
                    <a:pt x="785" y="1715"/>
                  </a:cubicBezTo>
                  <a:cubicBezTo>
                    <a:pt x="785" y="1712"/>
                    <a:pt x="784" y="1708"/>
                    <a:pt x="782" y="1706"/>
                  </a:cubicBezTo>
                  <a:cubicBezTo>
                    <a:pt x="781" y="1703"/>
                    <a:pt x="773" y="1694"/>
                    <a:pt x="771" y="1685"/>
                  </a:cubicBezTo>
                  <a:cubicBezTo>
                    <a:pt x="770" y="1684"/>
                    <a:pt x="769" y="1683"/>
                    <a:pt x="768" y="1683"/>
                  </a:cubicBezTo>
                  <a:cubicBezTo>
                    <a:pt x="767" y="1683"/>
                    <a:pt x="765" y="1684"/>
                    <a:pt x="765" y="1685"/>
                  </a:cubicBezTo>
                  <a:cubicBezTo>
                    <a:pt x="762" y="1694"/>
                    <a:pt x="755" y="1703"/>
                    <a:pt x="753" y="1706"/>
                  </a:cubicBezTo>
                  <a:cubicBezTo>
                    <a:pt x="752" y="1708"/>
                    <a:pt x="751" y="1712"/>
                    <a:pt x="751" y="1715"/>
                  </a:cubicBezTo>
                  <a:cubicBezTo>
                    <a:pt x="751" y="1725"/>
                    <a:pt x="758" y="1732"/>
                    <a:pt x="768" y="1732"/>
                  </a:cubicBezTo>
                  <a:close/>
                  <a:moveTo>
                    <a:pt x="760" y="1717"/>
                  </a:moveTo>
                  <a:cubicBezTo>
                    <a:pt x="760" y="1716"/>
                    <a:pt x="762" y="1714"/>
                    <a:pt x="763" y="1712"/>
                  </a:cubicBezTo>
                  <a:cubicBezTo>
                    <a:pt x="763" y="1711"/>
                    <a:pt x="763" y="1711"/>
                    <a:pt x="764" y="1711"/>
                  </a:cubicBezTo>
                  <a:cubicBezTo>
                    <a:pt x="764" y="1711"/>
                    <a:pt x="764" y="1711"/>
                    <a:pt x="764" y="1712"/>
                  </a:cubicBezTo>
                  <a:cubicBezTo>
                    <a:pt x="765" y="1714"/>
                    <a:pt x="767" y="1716"/>
                    <a:pt x="767" y="1717"/>
                  </a:cubicBezTo>
                  <a:cubicBezTo>
                    <a:pt x="768" y="1718"/>
                    <a:pt x="768" y="1718"/>
                    <a:pt x="768" y="1719"/>
                  </a:cubicBezTo>
                  <a:cubicBezTo>
                    <a:pt x="768" y="1722"/>
                    <a:pt x="766" y="1724"/>
                    <a:pt x="764" y="1724"/>
                  </a:cubicBezTo>
                  <a:cubicBezTo>
                    <a:pt x="761" y="1724"/>
                    <a:pt x="759" y="1722"/>
                    <a:pt x="759" y="1719"/>
                  </a:cubicBezTo>
                  <a:cubicBezTo>
                    <a:pt x="759" y="1718"/>
                    <a:pt x="760" y="1718"/>
                    <a:pt x="760" y="1717"/>
                  </a:cubicBezTo>
                  <a:close/>
                  <a:moveTo>
                    <a:pt x="643" y="1625"/>
                  </a:moveTo>
                  <a:cubicBezTo>
                    <a:pt x="643" y="1617"/>
                    <a:pt x="643" y="1617"/>
                    <a:pt x="643" y="1617"/>
                  </a:cubicBezTo>
                  <a:cubicBezTo>
                    <a:pt x="643" y="1615"/>
                    <a:pt x="642" y="1613"/>
                    <a:pt x="640" y="1613"/>
                  </a:cubicBezTo>
                  <a:cubicBezTo>
                    <a:pt x="627" y="1613"/>
                    <a:pt x="627" y="1613"/>
                    <a:pt x="627" y="1613"/>
                  </a:cubicBezTo>
                  <a:cubicBezTo>
                    <a:pt x="625" y="1613"/>
                    <a:pt x="624" y="1615"/>
                    <a:pt x="624" y="1617"/>
                  </a:cubicBezTo>
                  <a:cubicBezTo>
                    <a:pt x="624" y="1625"/>
                    <a:pt x="624" y="1625"/>
                    <a:pt x="624" y="1625"/>
                  </a:cubicBezTo>
                  <a:cubicBezTo>
                    <a:pt x="624" y="1626"/>
                    <a:pt x="624" y="1627"/>
                    <a:pt x="625" y="1627"/>
                  </a:cubicBezTo>
                  <a:cubicBezTo>
                    <a:pt x="627" y="1627"/>
                    <a:pt x="627" y="1626"/>
                    <a:pt x="627" y="1625"/>
                  </a:cubicBezTo>
                  <a:cubicBezTo>
                    <a:pt x="627" y="1618"/>
                    <a:pt x="627" y="1618"/>
                    <a:pt x="627" y="1618"/>
                  </a:cubicBezTo>
                  <a:cubicBezTo>
                    <a:pt x="629" y="1618"/>
                    <a:pt x="629" y="1618"/>
                    <a:pt x="629" y="1618"/>
                  </a:cubicBezTo>
                  <a:cubicBezTo>
                    <a:pt x="629" y="1636"/>
                    <a:pt x="629" y="1636"/>
                    <a:pt x="629" y="1636"/>
                  </a:cubicBezTo>
                  <a:cubicBezTo>
                    <a:pt x="629" y="1637"/>
                    <a:pt x="630" y="1638"/>
                    <a:pt x="631" y="1638"/>
                  </a:cubicBezTo>
                  <a:cubicBezTo>
                    <a:pt x="632" y="1638"/>
                    <a:pt x="633" y="1637"/>
                    <a:pt x="633" y="1636"/>
                  </a:cubicBezTo>
                  <a:cubicBezTo>
                    <a:pt x="633" y="1627"/>
                    <a:pt x="633" y="1627"/>
                    <a:pt x="633" y="1627"/>
                  </a:cubicBezTo>
                  <a:cubicBezTo>
                    <a:pt x="634" y="1627"/>
                    <a:pt x="634" y="1627"/>
                    <a:pt x="634" y="1627"/>
                  </a:cubicBezTo>
                  <a:cubicBezTo>
                    <a:pt x="634" y="1636"/>
                    <a:pt x="634" y="1636"/>
                    <a:pt x="634" y="1636"/>
                  </a:cubicBezTo>
                  <a:cubicBezTo>
                    <a:pt x="634" y="1637"/>
                    <a:pt x="635" y="1638"/>
                    <a:pt x="636" y="1638"/>
                  </a:cubicBezTo>
                  <a:cubicBezTo>
                    <a:pt x="638" y="1638"/>
                    <a:pt x="638" y="1637"/>
                    <a:pt x="638" y="1636"/>
                  </a:cubicBezTo>
                  <a:cubicBezTo>
                    <a:pt x="638" y="1618"/>
                    <a:pt x="638" y="1618"/>
                    <a:pt x="638" y="1618"/>
                  </a:cubicBezTo>
                  <a:cubicBezTo>
                    <a:pt x="640" y="1618"/>
                    <a:pt x="640" y="1618"/>
                    <a:pt x="640" y="1618"/>
                  </a:cubicBezTo>
                  <a:cubicBezTo>
                    <a:pt x="640" y="1625"/>
                    <a:pt x="640" y="1625"/>
                    <a:pt x="640" y="1625"/>
                  </a:cubicBezTo>
                  <a:cubicBezTo>
                    <a:pt x="640" y="1626"/>
                    <a:pt x="641" y="1627"/>
                    <a:pt x="642" y="1627"/>
                  </a:cubicBezTo>
                  <a:cubicBezTo>
                    <a:pt x="643" y="1627"/>
                    <a:pt x="643" y="1626"/>
                    <a:pt x="643" y="1625"/>
                  </a:cubicBezTo>
                  <a:close/>
                  <a:moveTo>
                    <a:pt x="629" y="1608"/>
                  </a:moveTo>
                  <a:cubicBezTo>
                    <a:pt x="629" y="1611"/>
                    <a:pt x="631" y="1612"/>
                    <a:pt x="634" y="1612"/>
                  </a:cubicBezTo>
                  <a:cubicBezTo>
                    <a:pt x="636" y="1612"/>
                    <a:pt x="638" y="1611"/>
                    <a:pt x="638" y="1608"/>
                  </a:cubicBezTo>
                  <a:cubicBezTo>
                    <a:pt x="638" y="1606"/>
                    <a:pt x="636" y="1604"/>
                    <a:pt x="634" y="1604"/>
                  </a:cubicBezTo>
                  <a:cubicBezTo>
                    <a:pt x="631" y="1604"/>
                    <a:pt x="629" y="1606"/>
                    <a:pt x="629" y="1608"/>
                  </a:cubicBezTo>
                  <a:close/>
                  <a:moveTo>
                    <a:pt x="1112" y="2032"/>
                  </a:moveTo>
                  <a:cubicBezTo>
                    <a:pt x="1066" y="2032"/>
                    <a:pt x="1066" y="2032"/>
                    <a:pt x="1066" y="2032"/>
                  </a:cubicBezTo>
                  <a:cubicBezTo>
                    <a:pt x="1065" y="2032"/>
                    <a:pt x="1063" y="2033"/>
                    <a:pt x="1063" y="2035"/>
                  </a:cubicBezTo>
                  <a:cubicBezTo>
                    <a:pt x="1063" y="2065"/>
                    <a:pt x="1063" y="2065"/>
                    <a:pt x="1063" y="2065"/>
                  </a:cubicBezTo>
                  <a:cubicBezTo>
                    <a:pt x="1063" y="2066"/>
                    <a:pt x="1065" y="2067"/>
                    <a:pt x="1066" y="2067"/>
                  </a:cubicBezTo>
                  <a:cubicBezTo>
                    <a:pt x="1112" y="2067"/>
                    <a:pt x="1112" y="2067"/>
                    <a:pt x="1112" y="2067"/>
                  </a:cubicBezTo>
                  <a:cubicBezTo>
                    <a:pt x="1113" y="2067"/>
                    <a:pt x="1114" y="2066"/>
                    <a:pt x="1114" y="2065"/>
                  </a:cubicBezTo>
                  <a:cubicBezTo>
                    <a:pt x="1114" y="2035"/>
                    <a:pt x="1114" y="2035"/>
                    <a:pt x="1114" y="2035"/>
                  </a:cubicBezTo>
                  <a:cubicBezTo>
                    <a:pt x="1114" y="2033"/>
                    <a:pt x="1113" y="2032"/>
                    <a:pt x="1112" y="2032"/>
                  </a:cubicBezTo>
                  <a:close/>
                  <a:moveTo>
                    <a:pt x="1109" y="2061"/>
                  </a:moveTo>
                  <a:cubicBezTo>
                    <a:pt x="1070" y="2061"/>
                    <a:pt x="1070" y="2061"/>
                    <a:pt x="1070" y="2061"/>
                  </a:cubicBezTo>
                  <a:cubicBezTo>
                    <a:pt x="1070" y="2055"/>
                    <a:pt x="1070" y="2055"/>
                    <a:pt x="1070" y="2055"/>
                  </a:cubicBezTo>
                  <a:cubicBezTo>
                    <a:pt x="1076" y="2042"/>
                    <a:pt x="1076" y="2042"/>
                    <a:pt x="1076" y="2042"/>
                  </a:cubicBezTo>
                  <a:cubicBezTo>
                    <a:pt x="1085" y="2053"/>
                    <a:pt x="1085" y="2053"/>
                    <a:pt x="1085" y="2053"/>
                  </a:cubicBezTo>
                  <a:cubicBezTo>
                    <a:pt x="1093" y="2044"/>
                    <a:pt x="1093" y="2044"/>
                    <a:pt x="1093" y="2044"/>
                  </a:cubicBezTo>
                  <a:cubicBezTo>
                    <a:pt x="1104" y="2040"/>
                    <a:pt x="1104" y="2040"/>
                    <a:pt x="1104" y="2040"/>
                  </a:cubicBezTo>
                  <a:cubicBezTo>
                    <a:pt x="1109" y="2050"/>
                    <a:pt x="1109" y="2050"/>
                    <a:pt x="1109" y="2050"/>
                  </a:cubicBezTo>
                  <a:lnTo>
                    <a:pt x="1109" y="2061"/>
                  </a:lnTo>
                  <a:close/>
                  <a:moveTo>
                    <a:pt x="1077" y="2026"/>
                  </a:moveTo>
                  <a:cubicBezTo>
                    <a:pt x="1091" y="2017"/>
                    <a:pt x="1091" y="2017"/>
                    <a:pt x="1091" y="2017"/>
                  </a:cubicBezTo>
                  <a:cubicBezTo>
                    <a:pt x="1099" y="2026"/>
                    <a:pt x="1099" y="2026"/>
                    <a:pt x="1099" y="2026"/>
                  </a:cubicBezTo>
                  <a:cubicBezTo>
                    <a:pt x="1105" y="2026"/>
                    <a:pt x="1105" y="2026"/>
                    <a:pt x="1105" y="2026"/>
                  </a:cubicBezTo>
                  <a:cubicBezTo>
                    <a:pt x="1099" y="2008"/>
                    <a:pt x="1099" y="2008"/>
                    <a:pt x="1099" y="2008"/>
                  </a:cubicBezTo>
                  <a:cubicBezTo>
                    <a:pt x="1098" y="2007"/>
                    <a:pt x="1097" y="2006"/>
                    <a:pt x="1096" y="2007"/>
                  </a:cubicBezTo>
                  <a:cubicBezTo>
                    <a:pt x="1052" y="2022"/>
                    <a:pt x="1052" y="2022"/>
                    <a:pt x="1052" y="2022"/>
                  </a:cubicBezTo>
                  <a:cubicBezTo>
                    <a:pt x="1051" y="2023"/>
                    <a:pt x="1050" y="2024"/>
                    <a:pt x="1051" y="2026"/>
                  </a:cubicBezTo>
                  <a:cubicBezTo>
                    <a:pt x="1058" y="2045"/>
                    <a:pt x="1058" y="2045"/>
                    <a:pt x="1058" y="2045"/>
                  </a:cubicBezTo>
                  <a:cubicBezTo>
                    <a:pt x="1058" y="2035"/>
                    <a:pt x="1058" y="2035"/>
                    <a:pt x="1058" y="2035"/>
                  </a:cubicBezTo>
                  <a:cubicBezTo>
                    <a:pt x="1058" y="2030"/>
                    <a:pt x="1061" y="2026"/>
                    <a:pt x="1066" y="2026"/>
                  </a:cubicBezTo>
                  <a:lnTo>
                    <a:pt x="1077" y="2026"/>
                  </a:lnTo>
                  <a:close/>
                  <a:moveTo>
                    <a:pt x="957" y="1638"/>
                  </a:moveTo>
                  <a:cubicBezTo>
                    <a:pt x="960" y="1638"/>
                    <a:pt x="963" y="1635"/>
                    <a:pt x="963" y="1632"/>
                  </a:cubicBezTo>
                  <a:cubicBezTo>
                    <a:pt x="963" y="1629"/>
                    <a:pt x="962" y="1627"/>
                    <a:pt x="959" y="1626"/>
                  </a:cubicBezTo>
                  <a:cubicBezTo>
                    <a:pt x="959" y="1615"/>
                    <a:pt x="959" y="1615"/>
                    <a:pt x="959" y="1615"/>
                  </a:cubicBezTo>
                  <a:cubicBezTo>
                    <a:pt x="960" y="1616"/>
                    <a:pt x="962" y="1616"/>
                    <a:pt x="963" y="1616"/>
                  </a:cubicBezTo>
                  <a:cubicBezTo>
                    <a:pt x="969" y="1616"/>
                    <a:pt x="969" y="1616"/>
                    <a:pt x="969" y="1616"/>
                  </a:cubicBezTo>
                  <a:cubicBezTo>
                    <a:pt x="972" y="1616"/>
                    <a:pt x="973" y="1619"/>
                    <a:pt x="973" y="1620"/>
                  </a:cubicBezTo>
                  <a:cubicBezTo>
                    <a:pt x="973" y="1626"/>
                    <a:pt x="973" y="1626"/>
                    <a:pt x="973" y="1626"/>
                  </a:cubicBezTo>
                  <a:cubicBezTo>
                    <a:pt x="970" y="1627"/>
                    <a:pt x="969" y="1629"/>
                    <a:pt x="969" y="1632"/>
                  </a:cubicBezTo>
                  <a:cubicBezTo>
                    <a:pt x="969" y="1635"/>
                    <a:pt x="972" y="1638"/>
                    <a:pt x="975" y="1638"/>
                  </a:cubicBezTo>
                  <a:cubicBezTo>
                    <a:pt x="979" y="1638"/>
                    <a:pt x="981" y="1635"/>
                    <a:pt x="981" y="1632"/>
                  </a:cubicBezTo>
                  <a:cubicBezTo>
                    <a:pt x="981" y="1629"/>
                    <a:pt x="980" y="1627"/>
                    <a:pt x="978" y="1626"/>
                  </a:cubicBezTo>
                  <a:cubicBezTo>
                    <a:pt x="978" y="1620"/>
                    <a:pt x="978" y="1620"/>
                    <a:pt x="978" y="1620"/>
                  </a:cubicBezTo>
                  <a:cubicBezTo>
                    <a:pt x="978" y="1616"/>
                    <a:pt x="975" y="1611"/>
                    <a:pt x="969" y="1611"/>
                  </a:cubicBezTo>
                  <a:cubicBezTo>
                    <a:pt x="963" y="1611"/>
                    <a:pt x="963" y="1611"/>
                    <a:pt x="963" y="1611"/>
                  </a:cubicBezTo>
                  <a:cubicBezTo>
                    <a:pt x="960" y="1611"/>
                    <a:pt x="959" y="1609"/>
                    <a:pt x="959" y="1608"/>
                  </a:cubicBezTo>
                  <a:cubicBezTo>
                    <a:pt x="959" y="1601"/>
                    <a:pt x="959" y="1601"/>
                    <a:pt x="959" y="1601"/>
                  </a:cubicBezTo>
                  <a:cubicBezTo>
                    <a:pt x="962" y="1600"/>
                    <a:pt x="963" y="1598"/>
                    <a:pt x="963" y="1595"/>
                  </a:cubicBezTo>
                  <a:cubicBezTo>
                    <a:pt x="963" y="1592"/>
                    <a:pt x="960" y="1589"/>
                    <a:pt x="957" y="1589"/>
                  </a:cubicBezTo>
                  <a:cubicBezTo>
                    <a:pt x="953" y="1589"/>
                    <a:pt x="951" y="1592"/>
                    <a:pt x="951" y="1595"/>
                  </a:cubicBezTo>
                  <a:cubicBezTo>
                    <a:pt x="951" y="1598"/>
                    <a:pt x="952" y="1600"/>
                    <a:pt x="954" y="1601"/>
                  </a:cubicBezTo>
                  <a:cubicBezTo>
                    <a:pt x="954" y="1608"/>
                    <a:pt x="954" y="1608"/>
                    <a:pt x="954" y="1608"/>
                  </a:cubicBezTo>
                  <a:cubicBezTo>
                    <a:pt x="954" y="1609"/>
                    <a:pt x="954" y="1611"/>
                    <a:pt x="950" y="1611"/>
                  </a:cubicBezTo>
                  <a:cubicBezTo>
                    <a:pt x="945" y="1611"/>
                    <a:pt x="945" y="1611"/>
                    <a:pt x="945" y="1611"/>
                  </a:cubicBezTo>
                  <a:cubicBezTo>
                    <a:pt x="939" y="1611"/>
                    <a:pt x="936" y="1616"/>
                    <a:pt x="936" y="1620"/>
                  </a:cubicBezTo>
                  <a:cubicBezTo>
                    <a:pt x="936" y="1626"/>
                    <a:pt x="936" y="1626"/>
                    <a:pt x="936" y="1626"/>
                  </a:cubicBezTo>
                  <a:cubicBezTo>
                    <a:pt x="934" y="1627"/>
                    <a:pt x="932" y="1629"/>
                    <a:pt x="932" y="1632"/>
                  </a:cubicBezTo>
                  <a:cubicBezTo>
                    <a:pt x="932" y="1635"/>
                    <a:pt x="935" y="1638"/>
                    <a:pt x="939" y="1638"/>
                  </a:cubicBezTo>
                  <a:cubicBezTo>
                    <a:pt x="942" y="1638"/>
                    <a:pt x="945" y="1635"/>
                    <a:pt x="945" y="1632"/>
                  </a:cubicBezTo>
                  <a:cubicBezTo>
                    <a:pt x="945" y="1629"/>
                    <a:pt x="943" y="1627"/>
                    <a:pt x="941" y="1626"/>
                  </a:cubicBezTo>
                  <a:cubicBezTo>
                    <a:pt x="941" y="1620"/>
                    <a:pt x="941" y="1620"/>
                    <a:pt x="941" y="1620"/>
                  </a:cubicBezTo>
                  <a:cubicBezTo>
                    <a:pt x="941" y="1619"/>
                    <a:pt x="941" y="1616"/>
                    <a:pt x="945" y="1616"/>
                  </a:cubicBezTo>
                  <a:cubicBezTo>
                    <a:pt x="950" y="1616"/>
                    <a:pt x="950" y="1616"/>
                    <a:pt x="950" y="1616"/>
                  </a:cubicBezTo>
                  <a:cubicBezTo>
                    <a:pt x="952" y="1616"/>
                    <a:pt x="953" y="1616"/>
                    <a:pt x="954" y="1615"/>
                  </a:cubicBezTo>
                  <a:cubicBezTo>
                    <a:pt x="954" y="1626"/>
                    <a:pt x="954" y="1626"/>
                    <a:pt x="954" y="1626"/>
                  </a:cubicBezTo>
                  <a:cubicBezTo>
                    <a:pt x="952" y="1627"/>
                    <a:pt x="951" y="1629"/>
                    <a:pt x="951" y="1632"/>
                  </a:cubicBezTo>
                  <a:cubicBezTo>
                    <a:pt x="951" y="1635"/>
                    <a:pt x="953" y="1638"/>
                    <a:pt x="957" y="1638"/>
                  </a:cubicBezTo>
                  <a:close/>
                  <a:moveTo>
                    <a:pt x="975" y="1628"/>
                  </a:moveTo>
                  <a:cubicBezTo>
                    <a:pt x="977" y="1628"/>
                    <a:pt x="979" y="1630"/>
                    <a:pt x="979" y="1632"/>
                  </a:cubicBezTo>
                  <a:cubicBezTo>
                    <a:pt x="979" y="1634"/>
                    <a:pt x="977" y="1635"/>
                    <a:pt x="975" y="1635"/>
                  </a:cubicBezTo>
                  <a:cubicBezTo>
                    <a:pt x="973" y="1635"/>
                    <a:pt x="971" y="1634"/>
                    <a:pt x="971" y="1632"/>
                  </a:cubicBezTo>
                  <a:cubicBezTo>
                    <a:pt x="971" y="1630"/>
                    <a:pt x="973" y="1628"/>
                    <a:pt x="975" y="1628"/>
                  </a:cubicBezTo>
                  <a:close/>
                  <a:moveTo>
                    <a:pt x="942" y="1632"/>
                  </a:moveTo>
                  <a:cubicBezTo>
                    <a:pt x="942" y="1634"/>
                    <a:pt x="941" y="1635"/>
                    <a:pt x="939" y="1635"/>
                  </a:cubicBezTo>
                  <a:cubicBezTo>
                    <a:pt x="937" y="1635"/>
                    <a:pt x="935" y="1634"/>
                    <a:pt x="935" y="1632"/>
                  </a:cubicBezTo>
                  <a:cubicBezTo>
                    <a:pt x="935" y="1630"/>
                    <a:pt x="937" y="1628"/>
                    <a:pt x="939" y="1628"/>
                  </a:cubicBezTo>
                  <a:cubicBezTo>
                    <a:pt x="941" y="1628"/>
                    <a:pt x="942" y="1630"/>
                    <a:pt x="942" y="1632"/>
                  </a:cubicBezTo>
                  <a:close/>
                  <a:moveTo>
                    <a:pt x="953" y="1595"/>
                  </a:moveTo>
                  <a:cubicBezTo>
                    <a:pt x="953" y="1593"/>
                    <a:pt x="955" y="1592"/>
                    <a:pt x="957" y="1592"/>
                  </a:cubicBezTo>
                  <a:cubicBezTo>
                    <a:pt x="959" y="1592"/>
                    <a:pt x="961" y="1593"/>
                    <a:pt x="961" y="1595"/>
                  </a:cubicBezTo>
                  <a:cubicBezTo>
                    <a:pt x="961" y="1597"/>
                    <a:pt x="959" y="1599"/>
                    <a:pt x="957" y="1599"/>
                  </a:cubicBezTo>
                  <a:cubicBezTo>
                    <a:pt x="955" y="1599"/>
                    <a:pt x="953" y="1597"/>
                    <a:pt x="953" y="1595"/>
                  </a:cubicBezTo>
                  <a:close/>
                  <a:moveTo>
                    <a:pt x="957" y="1628"/>
                  </a:moveTo>
                  <a:cubicBezTo>
                    <a:pt x="959" y="1628"/>
                    <a:pt x="961" y="1630"/>
                    <a:pt x="961" y="1632"/>
                  </a:cubicBezTo>
                  <a:cubicBezTo>
                    <a:pt x="961" y="1634"/>
                    <a:pt x="959" y="1635"/>
                    <a:pt x="957" y="1635"/>
                  </a:cubicBezTo>
                  <a:cubicBezTo>
                    <a:pt x="955" y="1635"/>
                    <a:pt x="953" y="1634"/>
                    <a:pt x="953" y="1632"/>
                  </a:cubicBezTo>
                  <a:cubicBezTo>
                    <a:pt x="953" y="1630"/>
                    <a:pt x="955" y="1628"/>
                    <a:pt x="957" y="1628"/>
                  </a:cubicBezTo>
                  <a:close/>
                  <a:moveTo>
                    <a:pt x="903" y="1873"/>
                  </a:moveTo>
                  <a:cubicBezTo>
                    <a:pt x="903" y="1873"/>
                    <a:pt x="903" y="1877"/>
                    <a:pt x="903" y="1880"/>
                  </a:cubicBezTo>
                  <a:cubicBezTo>
                    <a:pt x="903" y="1882"/>
                    <a:pt x="904" y="1884"/>
                    <a:pt x="907" y="1884"/>
                  </a:cubicBezTo>
                  <a:cubicBezTo>
                    <a:pt x="940" y="1884"/>
                    <a:pt x="940" y="1884"/>
                    <a:pt x="940" y="1884"/>
                  </a:cubicBezTo>
                  <a:cubicBezTo>
                    <a:pt x="943" y="1884"/>
                    <a:pt x="944" y="1882"/>
                    <a:pt x="944" y="1880"/>
                  </a:cubicBezTo>
                  <a:cubicBezTo>
                    <a:pt x="944" y="1877"/>
                    <a:pt x="944" y="1873"/>
                    <a:pt x="944" y="1873"/>
                  </a:cubicBezTo>
                  <a:cubicBezTo>
                    <a:pt x="925" y="1873"/>
                    <a:pt x="925" y="1873"/>
                    <a:pt x="925" y="1873"/>
                  </a:cubicBezTo>
                  <a:cubicBezTo>
                    <a:pt x="925" y="1877"/>
                    <a:pt x="925" y="1877"/>
                    <a:pt x="925" y="1877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21" y="1873"/>
                    <a:pt x="921" y="1873"/>
                    <a:pt x="921" y="1873"/>
                  </a:cubicBezTo>
                  <a:lnTo>
                    <a:pt x="903" y="1873"/>
                  </a:lnTo>
                  <a:close/>
                  <a:moveTo>
                    <a:pt x="945" y="1858"/>
                  </a:moveTo>
                  <a:cubicBezTo>
                    <a:pt x="945" y="1855"/>
                    <a:pt x="944" y="1853"/>
                    <a:pt x="940" y="1853"/>
                  </a:cubicBezTo>
                  <a:cubicBezTo>
                    <a:pt x="933" y="1853"/>
                    <a:pt x="933" y="1853"/>
                    <a:pt x="933" y="1853"/>
                  </a:cubicBezTo>
                  <a:cubicBezTo>
                    <a:pt x="932" y="1851"/>
                    <a:pt x="931" y="1849"/>
                    <a:pt x="931" y="1848"/>
                  </a:cubicBezTo>
                  <a:cubicBezTo>
                    <a:pt x="930" y="1847"/>
                    <a:pt x="930" y="1847"/>
                    <a:pt x="928" y="1847"/>
                  </a:cubicBezTo>
                  <a:cubicBezTo>
                    <a:pt x="919" y="1847"/>
                    <a:pt x="919" y="1847"/>
                    <a:pt x="919" y="1847"/>
                  </a:cubicBezTo>
                  <a:cubicBezTo>
                    <a:pt x="917" y="1847"/>
                    <a:pt x="917" y="1847"/>
                    <a:pt x="916" y="1848"/>
                  </a:cubicBezTo>
                  <a:cubicBezTo>
                    <a:pt x="916" y="1849"/>
                    <a:pt x="914" y="1851"/>
                    <a:pt x="913" y="1853"/>
                  </a:cubicBezTo>
                  <a:cubicBezTo>
                    <a:pt x="906" y="1853"/>
                    <a:pt x="906" y="1853"/>
                    <a:pt x="906" y="1853"/>
                  </a:cubicBezTo>
                  <a:cubicBezTo>
                    <a:pt x="903" y="1853"/>
                    <a:pt x="902" y="1855"/>
                    <a:pt x="902" y="1858"/>
                  </a:cubicBezTo>
                  <a:cubicBezTo>
                    <a:pt x="902" y="1861"/>
                    <a:pt x="902" y="1871"/>
                    <a:pt x="902" y="1871"/>
                  </a:cubicBezTo>
                  <a:cubicBezTo>
                    <a:pt x="921" y="1871"/>
                    <a:pt x="921" y="1871"/>
                    <a:pt x="921" y="1871"/>
                  </a:cubicBezTo>
                  <a:cubicBezTo>
                    <a:pt x="921" y="1866"/>
                    <a:pt x="921" y="1866"/>
                    <a:pt x="921" y="1866"/>
                  </a:cubicBezTo>
                  <a:cubicBezTo>
                    <a:pt x="925" y="1866"/>
                    <a:pt x="925" y="1866"/>
                    <a:pt x="925" y="1866"/>
                  </a:cubicBezTo>
                  <a:cubicBezTo>
                    <a:pt x="925" y="1871"/>
                    <a:pt x="925" y="1871"/>
                    <a:pt x="925" y="1871"/>
                  </a:cubicBezTo>
                  <a:cubicBezTo>
                    <a:pt x="945" y="1871"/>
                    <a:pt x="945" y="1871"/>
                    <a:pt x="945" y="1871"/>
                  </a:cubicBezTo>
                  <a:cubicBezTo>
                    <a:pt x="945" y="1871"/>
                    <a:pt x="945" y="1861"/>
                    <a:pt x="945" y="1858"/>
                  </a:cubicBezTo>
                  <a:close/>
                  <a:moveTo>
                    <a:pt x="917" y="1853"/>
                  </a:moveTo>
                  <a:cubicBezTo>
                    <a:pt x="918" y="1852"/>
                    <a:pt x="918" y="1851"/>
                    <a:pt x="918" y="1851"/>
                  </a:cubicBezTo>
                  <a:cubicBezTo>
                    <a:pt x="919" y="1850"/>
                    <a:pt x="919" y="1850"/>
                    <a:pt x="920" y="1850"/>
                  </a:cubicBezTo>
                  <a:cubicBezTo>
                    <a:pt x="927" y="1850"/>
                    <a:pt x="927" y="1850"/>
                    <a:pt x="927" y="1850"/>
                  </a:cubicBezTo>
                  <a:cubicBezTo>
                    <a:pt x="928" y="1850"/>
                    <a:pt x="928" y="1850"/>
                    <a:pt x="929" y="1851"/>
                  </a:cubicBezTo>
                  <a:cubicBezTo>
                    <a:pt x="929" y="1851"/>
                    <a:pt x="929" y="1852"/>
                    <a:pt x="930" y="1853"/>
                  </a:cubicBezTo>
                  <a:lnTo>
                    <a:pt x="917" y="1853"/>
                  </a:lnTo>
                  <a:close/>
                  <a:moveTo>
                    <a:pt x="682" y="1812"/>
                  </a:moveTo>
                  <a:cubicBezTo>
                    <a:pt x="682" y="1830"/>
                    <a:pt x="682" y="1830"/>
                    <a:pt x="682" y="1830"/>
                  </a:cubicBezTo>
                  <a:cubicBezTo>
                    <a:pt x="680" y="1830"/>
                    <a:pt x="680" y="1830"/>
                    <a:pt x="680" y="1830"/>
                  </a:cubicBezTo>
                  <a:cubicBezTo>
                    <a:pt x="679" y="1830"/>
                    <a:pt x="679" y="1830"/>
                    <a:pt x="679" y="1831"/>
                  </a:cubicBezTo>
                  <a:cubicBezTo>
                    <a:pt x="679" y="1833"/>
                    <a:pt x="679" y="1833"/>
                    <a:pt x="679" y="1833"/>
                  </a:cubicBezTo>
                  <a:cubicBezTo>
                    <a:pt x="718" y="1833"/>
                    <a:pt x="718" y="1833"/>
                    <a:pt x="718" y="1833"/>
                  </a:cubicBezTo>
                  <a:cubicBezTo>
                    <a:pt x="718" y="1831"/>
                    <a:pt x="718" y="1831"/>
                    <a:pt x="718" y="1831"/>
                  </a:cubicBezTo>
                  <a:cubicBezTo>
                    <a:pt x="718" y="1830"/>
                    <a:pt x="717" y="1830"/>
                    <a:pt x="716" y="1830"/>
                  </a:cubicBezTo>
                  <a:cubicBezTo>
                    <a:pt x="715" y="1830"/>
                    <a:pt x="715" y="1830"/>
                    <a:pt x="715" y="1830"/>
                  </a:cubicBezTo>
                  <a:cubicBezTo>
                    <a:pt x="715" y="1812"/>
                    <a:pt x="715" y="1812"/>
                    <a:pt x="715" y="1812"/>
                  </a:cubicBezTo>
                  <a:cubicBezTo>
                    <a:pt x="709" y="1812"/>
                    <a:pt x="709" y="1812"/>
                    <a:pt x="709" y="1812"/>
                  </a:cubicBezTo>
                  <a:cubicBezTo>
                    <a:pt x="709" y="1830"/>
                    <a:pt x="709" y="1830"/>
                    <a:pt x="709" y="1830"/>
                  </a:cubicBezTo>
                  <a:cubicBezTo>
                    <a:pt x="706" y="1830"/>
                    <a:pt x="706" y="1830"/>
                    <a:pt x="706" y="1830"/>
                  </a:cubicBezTo>
                  <a:cubicBezTo>
                    <a:pt x="706" y="1812"/>
                    <a:pt x="706" y="1812"/>
                    <a:pt x="706" y="1812"/>
                  </a:cubicBezTo>
                  <a:cubicBezTo>
                    <a:pt x="700" y="1812"/>
                    <a:pt x="700" y="1812"/>
                    <a:pt x="700" y="1812"/>
                  </a:cubicBezTo>
                  <a:cubicBezTo>
                    <a:pt x="700" y="1830"/>
                    <a:pt x="700" y="1830"/>
                    <a:pt x="700" y="1830"/>
                  </a:cubicBezTo>
                  <a:cubicBezTo>
                    <a:pt x="697" y="1830"/>
                    <a:pt x="697" y="1830"/>
                    <a:pt x="697" y="1830"/>
                  </a:cubicBezTo>
                  <a:cubicBezTo>
                    <a:pt x="697" y="1812"/>
                    <a:pt x="697" y="1812"/>
                    <a:pt x="697" y="1812"/>
                  </a:cubicBezTo>
                  <a:cubicBezTo>
                    <a:pt x="691" y="1812"/>
                    <a:pt x="691" y="1812"/>
                    <a:pt x="691" y="1812"/>
                  </a:cubicBezTo>
                  <a:cubicBezTo>
                    <a:pt x="691" y="1830"/>
                    <a:pt x="691" y="1830"/>
                    <a:pt x="691" y="1830"/>
                  </a:cubicBezTo>
                  <a:cubicBezTo>
                    <a:pt x="688" y="1830"/>
                    <a:pt x="688" y="1830"/>
                    <a:pt x="688" y="1830"/>
                  </a:cubicBezTo>
                  <a:cubicBezTo>
                    <a:pt x="688" y="1812"/>
                    <a:pt x="688" y="1812"/>
                    <a:pt x="688" y="1812"/>
                  </a:cubicBezTo>
                  <a:lnTo>
                    <a:pt x="682" y="1812"/>
                  </a:lnTo>
                  <a:close/>
                  <a:moveTo>
                    <a:pt x="721" y="1806"/>
                  </a:moveTo>
                  <a:cubicBezTo>
                    <a:pt x="698" y="1796"/>
                    <a:pt x="698" y="1796"/>
                    <a:pt x="698" y="1796"/>
                  </a:cubicBezTo>
                  <a:cubicBezTo>
                    <a:pt x="676" y="1806"/>
                    <a:pt x="676" y="1806"/>
                    <a:pt x="676" y="1806"/>
                  </a:cubicBezTo>
                  <a:cubicBezTo>
                    <a:pt x="676" y="1809"/>
                    <a:pt x="676" y="1809"/>
                    <a:pt x="676" y="1809"/>
                  </a:cubicBezTo>
                  <a:cubicBezTo>
                    <a:pt x="679" y="1809"/>
                    <a:pt x="679" y="1809"/>
                    <a:pt x="679" y="1809"/>
                  </a:cubicBezTo>
                  <a:cubicBezTo>
                    <a:pt x="679" y="1809"/>
                    <a:pt x="679" y="1810"/>
                    <a:pt x="680" y="1810"/>
                  </a:cubicBezTo>
                  <a:cubicBezTo>
                    <a:pt x="716" y="1810"/>
                    <a:pt x="716" y="1810"/>
                    <a:pt x="716" y="1810"/>
                  </a:cubicBezTo>
                  <a:cubicBezTo>
                    <a:pt x="717" y="1810"/>
                    <a:pt x="718" y="1809"/>
                    <a:pt x="718" y="1809"/>
                  </a:cubicBezTo>
                  <a:cubicBezTo>
                    <a:pt x="721" y="1809"/>
                    <a:pt x="721" y="1809"/>
                    <a:pt x="721" y="1809"/>
                  </a:cubicBezTo>
                  <a:lnTo>
                    <a:pt x="721" y="1806"/>
                  </a:lnTo>
                  <a:close/>
                  <a:moveTo>
                    <a:pt x="721" y="1836"/>
                  </a:moveTo>
                  <a:cubicBezTo>
                    <a:pt x="721" y="1835"/>
                    <a:pt x="720" y="1834"/>
                    <a:pt x="719" y="1834"/>
                  </a:cubicBezTo>
                  <a:cubicBezTo>
                    <a:pt x="677" y="1834"/>
                    <a:pt x="677" y="1834"/>
                    <a:pt x="677" y="1834"/>
                  </a:cubicBezTo>
                  <a:cubicBezTo>
                    <a:pt x="676" y="1834"/>
                    <a:pt x="676" y="1835"/>
                    <a:pt x="676" y="1836"/>
                  </a:cubicBezTo>
                  <a:cubicBezTo>
                    <a:pt x="676" y="1839"/>
                    <a:pt x="676" y="1839"/>
                    <a:pt x="676" y="1839"/>
                  </a:cubicBezTo>
                  <a:cubicBezTo>
                    <a:pt x="721" y="1839"/>
                    <a:pt x="721" y="1839"/>
                    <a:pt x="721" y="1839"/>
                  </a:cubicBezTo>
                  <a:lnTo>
                    <a:pt x="721" y="1836"/>
                  </a:lnTo>
                  <a:close/>
                  <a:moveTo>
                    <a:pt x="767" y="1889"/>
                  </a:moveTo>
                  <a:cubicBezTo>
                    <a:pt x="768" y="1889"/>
                    <a:pt x="769" y="1888"/>
                    <a:pt x="769" y="1887"/>
                  </a:cubicBezTo>
                  <a:cubicBezTo>
                    <a:pt x="769" y="1886"/>
                    <a:pt x="768" y="1885"/>
                    <a:pt x="767" y="1885"/>
                  </a:cubicBezTo>
                  <a:cubicBezTo>
                    <a:pt x="761" y="1885"/>
                    <a:pt x="761" y="1885"/>
                    <a:pt x="761" y="1885"/>
                  </a:cubicBezTo>
                  <a:cubicBezTo>
                    <a:pt x="761" y="1878"/>
                    <a:pt x="761" y="1878"/>
                    <a:pt x="761" y="1878"/>
                  </a:cubicBezTo>
                  <a:cubicBezTo>
                    <a:pt x="766" y="1873"/>
                    <a:pt x="766" y="1873"/>
                    <a:pt x="766" y="1873"/>
                  </a:cubicBezTo>
                  <a:cubicBezTo>
                    <a:pt x="767" y="1872"/>
                    <a:pt x="767" y="1871"/>
                    <a:pt x="766" y="1871"/>
                  </a:cubicBezTo>
                  <a:cubicBezTo>
                    <a:pt x="765" y="1870"/>
                    <a:pt x="764" y="1870"/>
                    <a:pt x="764" y="1871"/>
                  </a:cubicBezTo>
                  <a:cubicBezTo>
                    <a:pt x="759" y="1875"/>
                    <a:pt x="759" y="1875"/>
                    <a:pt x="759" y="1875"/>
                  </a:cubicBezTo>
                  <a:cubicBezTo>
                    <a:pt x="737" y="1875"/>
                    <a:pt x="737" y="1875"/>
                    <a:pt x="737" y="1875"/>
                  </a:cubicBezTo>
                  <a:cubicBezTo>
                    <a:pt x="732" y="1871"/>
                    <a:pt x="732" y="1871"/>
                    <a:pt x="732" y="1871"/>
                  </a:cubicBezTo>
                  <a:cubicBezTo>
                    <a:pt x="732" y="1870"/>
                    <a:pt x="731" y="1870"/>
                    <a:pt x="730" y="1871"/>
                  </a:cubicBezTo>
                  <a:cubicBezTo>
                    <a:pt x="729" y="1871"/>
                    <a:pt x="729" y="1872"/>
                    <a:pt x="730" y="1873"/>
                  </a:cubicBezTo>
                  <a:cubicBezTo>
                    <a:pt x="735" y="1878"/>
                    <a:pt x="735" y="1878"/>
                    <a:pt x="735" y="1878"/>
                  </a:cubicBezTo>
                  <a:cubicBezTo>
                    <a:pt x="735" y="1885"/>
                    <a:pt x="735" y="1885"/>
                    <a:pt x="735" y="1885"/>
                  </a:cubicBezTo>
                  <a:cubicBezTo>
                    <a:pt x="729" y="1885"/>
                    <a:pt x="729" y="1885"/>
                    <a:pt x="729" y="1885"/>
                  </a:cubicBezTo>
                  <a:cubicBezTo>
                    <a:pt x="728" y="1885"/>
                    <a:pt x="727" y="1886"/>
                    <a:pt x="727" y="1887"/>
                  </a:cubicBezTo>
                  <a:cubicBezTo>
                    <a:pt x="727" y="1888"/>
                    <a:pt x="728" y="1889"/>
                    <a:pt x="729" y="1889"/>
                  </a:cubicBezTo>
                  <a:cubicBezTo>
                    <a:pt x="735" y="1889"/>
                    <a:pt x="735" y="1889"/>
                    <a:pt x="735" y="1889"/>
                  </a:cubicBezTo>
                  <a:cubicBezTo>
                    <a:pt x="735" y="1892"/>
                    <a:pt x="735" y="1894"/>
                    <a:pt x="736" y="1896"/>
                  </a:cubicBezTo>
                  <a:cubicBezTo>
                    <a:pt x="731" y="1902"/>
                    <a:pt x="731" y="1902"/>
                    <a:pt x="731" y="1902"/>
                  </a:cubicBezTo>
                  <a:cubicBezTo>
                    <a:pt x="730" y="1902"/>
                    <a:pt x="730" y="1903"/>
                    <a:pt x="731" y="1904"/>
                  </a:cubicBezTo>
                  <a:cubicBezTo>
                    <a:pt x="731" y="1904"/>
                    <a:pt x="732" y="1905"/>
                    <a:pt x="732" y="1905"/>
                  </a:cubicBezTo>
                  <a:cubicBezTo>
                    <a:pt x="733" y="1905"/>
                    <a:pt x="733" y="1904"/>
                    <a:pt x="733" y="1904"/>
                  </a:cubicBezTo>
                  <a:cubicBezTo>
                    <a:pt x="738" y="1899"/>
                    <a:pt x="738" y="1899"/>
                    <a:pt x="738" y="1899"/>
                  </a:cubicBezTo>
                  <a:cubicBezTo>
                    <a:pt x="738" y="1899"/>
                    <a:pt x="742" y="1902"/>
                    <a:pt x="746" y="1902"/>
                  </a:cubicBezTo>
                  <a:cubicBezTo>
                    <a:pt x="746" y="1879"/>
                    <a:pt x="746" y="1879"/>
                    <a:pt x="746" y="1879"/>
                  </a:cubicBezTo>
                  <a:cubicBezTo>
                    <a:pt x="750" y="1879"/>
                    <a:pt x="750" y="1879"/>
                    <a:pt x="750" y="1879"/>
                  </a:cubicBezTo>
                  <a:cubicBezTo>
                    <a:pt x="750" y="1902"/>
                    <a:pt x="750" y="1902"/>
                    <a:pt x="750" y="1902"/>
                  </a:cubicBezTo>
                  <a:cubicBezTo>
                    <a:pt x="754" y="1902"/>
                    <a:pt x="758" y="1899"/>
                    <a:pt x="758" y="1899"/>
                  </a:cubicBezTo>
                  <a:cubicBezTo>
                    <a:pt x="763" y="1904"/>
                    <a:pt x="763" y="1904"/>
                    <a:pt x="763" y="1904"/>
                  </a:cubicBezTo>
                  <a:cubicBezTo>
                    <a:pt x="763" y="1904"/>
                    <a:pt x="764" y="1905"/>
                    <a:pt x="764" y="1905"/>
                  </a:cubicBezTo>
                  <a:cubicBezTo>
                    <a:pt x="764" y="1905"/>
                    <a:pt x="765" y="1904"/>
                    <a:pt x="765" y="1904"/>
                  </a:cubicBezTo>
                  <a:cubicBezTo>
                    <a:pt x="766" y="1903"/>
                    <a:pt x="766" y="1902"/>
                    <a:pt x="765" y="1902"/>
                  </a:cubicBezTo>
                  <a:cubicBezTo>
                    <a:pt x="760" y="1896"/>
                    <a:pt x="760" y="1896"/>
                    <a:pt x="760" y="1896"/>
                  </a:cubicBezTo>
                  <a:cubicBezTo>
                    <a:pt x="761" y="1894"/>
                    <a:pt x="761" y="1892"/>
                    <a:pt x="761" y="1889"/>
                  </a:cubicBezTo>
                  <a:lnTo>
                    <a:pt x="767" y="1889"/>
                  </a:lnTo>
                  <a:close/>
                  <a:moveTo>
                    <a:pt x="748" y="1863"/>
                  </a:moveTo>
                  <a:cubicBezTo>
                    <a:pt x="743" y="1863"/>
                    <a:pt x="740" y="1867"/>
                    <a:pt x="740" y="1872"/>
                  </a:cubicBezTo>
                  <a:cubicBezTo>
                    <a:pt x="756" y="1872"/>
                    <a:pt x="756" y="1872"/>
                    <a:pt x="756" y="1872"/>
                  </a:cubicBezTo>
                  <a:cubicBezTo>
                    <a:pt x="756" y="1867"/>
                    <a:pt x="753" y="1863"/>
                    <a:pt x="748" y="1863"/>
                  </a:cubicBezTo>
                  <a:close/>
                  <a:moveTo>
                    <a:pt x="373" y="826"/>
                  </a:moveTo>
                  <a:cubicBezTo>
                    <a:pt x="373" y="827"/>
                    <a:pt x="372" y="827"/>
                    <a:pt x="372" y="827"/>
                  </a:cubicBezTo>
                  <a:cubicBezTo>
                    <a:pt x="372" y="827"/>
                    <a:pt x="372" y="828"/>
                    <a:pt x="372" y="828"/>
                  </a:cubicBezTo>
                  <a:cubicBezTo>
                    <a:pt x="372" y="828"/>
                    <a:pt x="373" y="835"/>
                    <a:pt x="373" y="835"/>
                  </a:cubicBezTo>
                  <a:cubicBezTo>
                    <a:pt x="373" y="835"/>
                    <a:pt x="373" y="835"/>
                    <a:pt x="373" y="835"/>
                  </a:cubicBezTo>
                  <a:cubicBezTo>
                    <a:pt x="379" y="835"/>
                    <a:pt x="379" y="835"/>
                    <a:pt x="379" y="835"/>
                  </a:cubicBezTo>
                  <a:cubicBezTo>
                    <a:pt x="380" y="835"/>
                    <a:pt x="380" y="835"/>
                    <a:pt x="380" y="835"/>
                  </a:cubicBezTo>
                  <a:cubicBezTo>
                    <a:pt x="380" y="835"/>
                    <a:pt x="381" y="828"/>
                    <a:pt x="381" y="828"/>
                  </a:cubicBezTo>
                  <a:cubicBezTo>
                    <a:pt x="381" y="828"/>
                    <a:pt x="381" y="827"/>
                    <a:pt x="381" y="827"/>
                  </a:cubicBezTo>
                  <a:cubicBezTo>
                    <a:pt x="381" y="827"/>
                    <a:pt x="380" y="827"/>
                    <a:pt x="379" y="826"/>
                  </a:cubicBezTo>
                  <a:cubicBezTo>
                    <a:pt x="379" y="826"/>
                    <a:pt x="379" y="826"/>
                    <a:pt x="379" y="826"/>
                  </a:cubicBezTo>
                  <a:cubicBezTo>
                    <a:pt x="374" y="826"/>
                    <a:pt x="374" y="826"/>
                    <a:pt x="374" y="826"/>
                  </a:cubicBezTo>
                  <a:cubicBezTo>
                    <a:pt x="374" y="826"/>
                    <a:pt x="373" y="826"/>
                    <a:pt x="373" y="826"/>
                  </a:cubicBezTo>
                  <a:close/>
                  <a:moveTo>
                    <a:pt x="376" y="832"/>
                  </a:moveTo>
                  <a:cubicBezTo>
                    <a:pt x="375" y="832"/>
                    <a:pt x="374" y="830"/>
                    <a:pt x="374" y="829"/>
                  </a:cubicBezTo>
                  <a:cubicBezTo>
                    <a:pt x="375" y="829"/>
                    <a:pt x="375" y="829"/>
                    <a:pt x="375" y="829"/>
                  </a:cubicBezTo>
                  <a:cubicBezTo>
                    <a:pt x="375" y="830"/>
                    <a:pt x="376" y="831"/>
                    <a:pt x="376" y="831"/>
                  </a:cubicBezTo>
                  <a:cubicBezTo>
                    <a:pt x="377" y="831"/>
                    <a:pt x="377" y="830"/>
                    <a:pt x="378" y="829"/>
                  </a:cubicBezTo>
                  <a:cubicBezTo>
                    <a:pt x="378" y="829"/>
                    <a:pt x="378" y="829"/>
                    <a:pt x="378" y="829"/>
                  </a:cubicBezTo>
                  <a:cubicBezTo>
                    <a:pt x="378" y="830"/>
                    <a:pt x="378" y="832"/>
                    <a:pt x="376" y="832"/>
                  </a:cubicBezTo>
                  <a:close/>
                  <a:moveTo>
                    <a:pt x="379" y="827"/>
                  </a:moveTo>
                  <a:cubicBezTo>
                    <a:pt x="380" y="828"/>
                    <a:pt x="380" y="828"/>
                    <a:pt x="380" y="828"/>
                  </a:cubicBezTo>
                  <a:cubicBezTo>
                    <a:pt x="373" y="828"/>
                    <a:pt x="373" y="828"/>
                    <a:pt x="373" y="828"/>
                  </a:cubicBezTo>
                  <a:cubicBezTo>
                    <a:pt x="374" y="827"/>
                    <a:pt x="374" y="827"/>
                    <a:pt x="374" y="827"/>
                  </a:cubicBezTo>
                  <a:lnTo>
                    <a:pt x="379" y="827"/>
                  </a:lnTo>
                  <a:close/>
                  <a:moveTo>
                    <a:pt x="374" y="671"/>
                  </a:moveTo>
                  <a:cubicBezTo>
                    <a:pt x="373" y="671"/>
                    <a:pt x="374" y="673"/>
                    <a:pt x="369" y="676"/>
                  </a:cubicBezTo>
                  <a:cubicBezTo>
                    <a:pt x="368" y="676"/>
                    <a:pt x="368" y="676"/>
                    <a:pt x="368" y="677"/>
                  </a:cubicBezTo>
                  <a:cubicBezTo>
                    <a:pt x="369" y="677"/>
                    <a:pt x="369" y="678"/>
                    <a:pt x="370" y="678"/>
                  </a:cubicBezTo>
                  <a:cubicBezTo>
                    <a:pt x="370" y="678"/>
                    <a:pt x="370" y="678"/>
                    <a:pt x="370" y="678"/>
                  </a:cubicBezTo>
                  <a:cubicBezTo>
                    <a:pt x="370" y="678"/>
                    <a:pt x="371" y="678"/>
                    <a:pt x="371" y="678"/>
                  </a:cubicBezTo>
                  <a:cubicBezTo>
                    <a:pt x="371" y="678"/>
                    <a:pt x="371" y="679"/>
                    <a:pt x="372" y="679"/>
                  </a:cubicBezTo>
                  <a:cubicBezTo>
                    <a:pt x="372" y="680"/>
                    <a:pt x="372" y="680"/>
                    <a:pt x="372" y="680"/>
                  </a:cubicBezTo>
                  <a:cubicBezTo>
                    <a:pt x="372" y="680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9"/>
                  </a:cubicBezTo>
                  <a:cubicBezTo>
                    <a:pt x="373" y="679"/>
                    <a:pt x="373" y="679"/>
                    <a:pt x="373" y="678"/>
                  </a:cubicBezTo>
                  <a:cubicBezTo>
                    <a:pt x="373" y="678"/>
                    <a:pt x="372" y="678"/>
                    <a:pt x="372" y="677"/>
                  </a:cubicBezTo>
                  <a:cubicBezTo>
                    <a:pt x="372" y="677"/>
                    <a:pt x="373" y="677"/>
                    <a:pt x="373" y="677"/>
                  </a:cubicBezTo>
                  <a:cubicBezTo>
                    <a:pt x="375" y="677"/>
                    <a:pt x="376" y="678"/>
                    <a:pt x="377" y="678"/>
                  </a:cubicBezTo>
                  <a:cubicBezTo>
                    <a:pt x="377" y="677"/>
                    <a:pt x="377" y="676"/>
                    <a:pt x="376" y="674"/>
                  </a:cubicBezTo>
                  <a:cubicBezTo>
                    <a:pt x="376" y="672"/>
                    <a:pt x="374" y="671"/>
                    <a:pt x="374" y="671"/>
                  </a:cubicBezTo>
                  <a:close/>
                  <a:moveTo>
                    <a:pt x="376" y="677"/>
                  </a:moveTo>
                  <a:cubicBezTo>
                    <a:pt x="376" y="677"/>
                    <a:pt x="375" y="676"/>
                    <a:pt x="374" y="675"/>
                  </a:cubicBezTo>
                  <a:cubicBezTo>
                    <a:pt x="374" y="673"/>
                    <a:pt x="374" y="672"/>
                    <a:pt x="374" y="672"/>
                  </a:cubicBezTo>
                  <a:cubicBezTo>
                    <a:pt x="374" y="672"/>
                    <a:pt x="375" y="673"/>
                    <a:pt x="376" y="674"/>
                  </a:cubicBezTo>
                  <a:cubicBezTo>
                    <a:pt x="376" y="676"/>
                    <a:pt x="376" y="677"/>
                    <a:pt x="376" y="677"/>
                  </a:cubicBezTo>
                  <a:close/>
                  <a:moveTo>
                    <a:pt x="409" y="712"/>
                  </a:moveTo>
                  <a:cubicBezTo>
                    <a:pt x="409" y="711"/>
                    <a:pt x="409" y="711"/>
                    <a:pt x="408" y="711"/>
                  </a:cubicBezTo>
                  <a:cubicBezTo>
                    <a:pt x="404" y="711"/>
                    <a:pt x="404" y="711"/>
                    <a:pt x="404" y="711"/>
                  </a:cubicBezTo>
                  <a:cubicBezTo>
                    <a:pt x="404" y="711"/>
                    <a:pt x="404" y="711"/>
                    <a:pt x="404" y="712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04" y="719"/>
                    <a:pt x="404" y="719"/>
                    <a:pt x="404" y="719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1" y="719"/>
                    <a:pt x="411" y="719"/>
                    <a:pt x="411" y="719"/>
                  </a:cubicBezTo>
                  <a:cubicBezTo>
                    <a:pt x="411" y="714"/>
                    <a:pt x="411" y="714"/>
                    <a:pt x="411" y="714"/>
                  </a:cubicBezTo>
                  <a:cubicBezTo>
                    <a:pt x="411" y="713"/>
                    <a:pt x="411" y="713"/>
                    <a:pt x="411" y="713"/>
                  </a:cubicBezTo>
                  <a:lnTo>
                    <a:pt x="409" y="712"/>
                  </a:lnTo>
                  <a:close/>
                  <a:moveTo>
                    <a:pt x="408" y="712"/>
                  </a:moveTo>
                  <a:cubicBezTo>
                    <a:pt x="409" y="712"/>
                    <a:pt x="409" y="712"/>
                    <a:pt x="409" y="712"/>
                  </a:cubicBezTo>
                  <a:cubicBezTo>
                    <a:pt x="410" y="713"/>
                    <a:pt x="410" y="713"/>
                    <a:pt x="410" y="713"/>
                  </a:cubicBezTo>
                  <a:cubicBezTo>
                    <a:pt x="410" y="713"/>
                    <a:pt x="410" y="713"/>
                    <a:pt x="410" y="714"/>
                  </a:cubicBezTo>
                  <a:cubicBezTo>
                    <a:pt x="408" y="714"/>
                    <a:pt x="408" y="714"/>
                    <a:pt x="408" y="714"/>
                  </a:cubicBezTo>
                  <a:lnTo>
                    <a:pt x="408" y="712"/>
                  </a:lnTo>
                  <a:close/>
                  <a:moveTo>
                    <a:pt x="410" y="719"/>
                  </a:moveTo>
                  <a:cubicBezTo>
                    <a:pt x="404" y="719"/>
                    <a:pt x="404" y="719"/>
                    <a:pt x="404" y="719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08" y="712"/>
                    <a:pt x="408" y="712"/>
                    <a:pt x="408" y="712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08" y="714"/>
                    <a:pt x="408" y="714"/>
                    <a:pt x="408" y="714"/>
                  </a:cubicBezTo>
                  <a:cubicBezTo>
                    <a:pt x="410" y="714"/>
                    <a:pt x="410" y="714"/>
                    <a:pt x="410" y="714"/>
                  </a:cubicBezTo>
                  <a:lnTo>
                    <a:pt x="410" y="719"/>
                  </a:lnTo>
                  <a:close/>
                  <a:moveTo>
                    <a:pt x="379" y="611"/>
                  </a:moveTo>
                  <a:cubicBezTo>
                    <a:pt x="372" y="611"/>
                    <a:pt x="372" y="611"/>
                    <a:pt x="372" y="611"/>
                  </a:cubicBezTo>
                  <a:cubicBezTo>
                    <a:pt x="371" y="611"/>
                    <a:pt x="371" y="611"/>
                    <a:pt x="371" y="612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71" y="622"/>
                    <a:pt x="371" y="622"/>
                    <a:pt x="372" y="622"/>
                  </a:cubicBezTo>
                  <a:cubicBezTo>
                    <a:pt x="379" y="622"/>
                    <a:pt x="379" y="622"/>
                    <a:pt x="379" y="622"/>
                  </a:cubicBezTo>
                  <a:cubicBezTo>
                    <a:pt x="380" y="622"/>
                    <a:pt x="380" y="622"/>
                    <a:pt x="380" y="621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11"/>
                    <a:pt x="380" y="611"/>
                    <a:pt x="379" y="611"/>
                  </a:cubicBezTo>
                  <a:close/>
                  <a:moveTo>
                    <a:pt x="376" y="622"/>
                  </a:moveTo>
                  <a:cubicBezTo>
                    <a:pt x="375" y="622"/>
                    <a:pt x="375" y="622"/>
                    <a:pt x="375" y="621"/>
                  </a:cubicBezTo>
                  <a:cubicBezTo>
                    <a:pt x="375" y="621"/>
                    <a:pt x="375" y="621"/>
                    <a:pt x="376" y="62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622"/>
                    <a:pt x="376" y="622"/>
                    <a:pt x="376" y="622"/>
                  </a:cubicBezTo>
                  <a:close/>
                  <a:moveTo>
                    <a:pt x="379" y="620"/>
                  </a:moveTo>
                  <a:cubicBezTo>
                    <a:pt x="379" y="620"/>
                    <a:pt x="379" y="620"/>
                    <a:pt x="379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20"/>
                    <a:pt x="372" y="620"/>
                    <a:pt x="372" y="620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2" y="612"/>
                    <a:pt x="372" y="612"/>
                    <a:pt x="372" y="612"/>
                  </a:cubicBezTo>
                  <a:cubicBezTo>
                    <a:pt x="379" y="612"/>
                    <a:pt x="379" y="612"/>
                    <a:pt x="379" y="612"/>
                  </a:cubicBezTo>
                  <a:cubicBezTo>
                    <a:pt x="379" y="612"/>
                    <a:pt x="379" y="612"/>
                    <a:pt x="379" y="612"/>
                  </a:cubicBezTo>
                  <a:lnTo>
                    <a:pt x="379" y="620"/>
                  </a:lnTo>
                  <a:close/>
                  <a:moveTo>
                    <a:pt x="361" y="623"/>
                  </a:moveTo>
                  <a:cubicBezTo>
                    <a:pt x="361" y="622"/>
                    <a:pt x="361" y="622"/>
                    <a:pt x="361" y="622"/>
                  </a:cubicBezTo>
                  <a:cubicBezTo>
                    <a:pt x="356" y="620"/>
                    <a:pt x="356" y="620"/>
                    <a:pt x="356" y="620"/>
                  </a:cubicBezTo>
                  <a:cubicBezTo>
                    <a:pt x="351" y="622"/>
                    <a:pt x="351" y="622"/>
                    <a:pt x="351" y="622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1" y="623"/>
                    <a:pt x="351" y="623"/>
                  </a:cubicBezTo>
                  <a:cubicBezTo>
                    <a:pt x="351" y="623"/>
                    <a:pt x="352" y="623"/>
                    <a:pt x="352" y="623"/>
                  </a:cubicBezTo>
                  <a:cubicBezTo>
                    <a:pt x="360" y="623"/>
                    <a:pt x="360" y="623"/>
                    <a:pt x="360" y="623"/>
                  </a:cubicBezTo>
                  <a:cubicBezTo>
                    <a:pt x="361" y="623"/>
                    <a:pt x="361" y="623"/>
                    <a:pt x="361" y="623"/>
                  </a:cubicBezTo>
                  <a:close/>
                  <a:moveTo>
                    <a:pt x="351" y="630"/>
                  </a:moveTo>
                  <a:cubicBezTo>
                    <a:pt x="361" y="630"/>
                    <a:pt x="361" y="630"/>
                    <a:pt x="361" y="630"/>
                  </a:cubicBezTo>
                  <a:cubicBezTo>
                    <a:pt x="361" y="630"/>
                    <a:pt x="361" y="630"/>
                    <a:pt x="361" y="630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51" y="629"/>
                    <a:pt x="351" y="629"/>
                    <a:pt x="351" y="630"/>
                  </a:cubicBezTo>
                  <a:close/>
                  <a:moveTo>
                    <a:pt x="352" y="624"/>
                  </a:move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2" y="628"/>
                    <a:pt x="352" y="628"/>
                  </a:cubicBezTo>
                  <a:cubicBezTo>
                    <a:pt x="352" y="628"/>
                    <a:pt x="351" y="628"/>
                    <a:pt x="351" y="628"/>
                  </a:cubicBezTo>
                  <a:cubicBezTo>
                    <a:pt x="351" y="629"/>
                    <a:pt x="351" y="629"/>
                    <a:pt x="351" y="629"/>
                  </a:cubicBezTo>
                  <a:cubicBezTo>
                    <a:pt x="361" y="629"/>
                    <a:pt x="361" y="629"/>
                    <a:pt x="361" y="629"/>
                  </a:cubicBezTo>
                  <a:cubicBezTo>
                    <a:pt x="361" y="628"/>
                    <a:pt x="361" y="628"/>
                    <a:pt x="361" y="628"/>
                  </a:cubicBezTo>
                  <a:cubicBezTo>
                    <a:pt x="361" y="628"/>
                    <a:pt x="361" y="628"/>
                    <a:pt x="360" y="628"/>
                  </a:cubicBezTo>
                  <a:cubicBezTo>
                    <a:pt x="360" y="628"/>
                    <a:pt x="360" y="628"/>
                    <a:pt x="360" y="628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59" y="624"/>
                    <a:pt x="359" y="624"/>
                    <a:pt x="359" y="624"/>
                  </a:cubicBezTo>
                  <a:cubicBezTo>
                    <a:pt x="359" y="628"/>
                    <a:pt x="359" y="628"/>
                    <a:pt x="359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358" y="624"/>
                    <a:pt x="358" y="624"/>
                    <a:pt x="358" y="624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8"/>
                    <a:pt x="356" y="628"/>
                    <a:pt x="356" y="628"/>
                  </a:cubicBezTo>
                  <a:cubicBezTo>
                    <a:pt x="356" y="624"/>
                    <a:pt x="356" y="624"/>
                    <a:pt x="356" y="624"/>
                  </a:cubicBezTo>
                  <a:cubicBezTo>
                    <a:pt x="354" y="624"/>
                    <a:pt x="354" y="624"/>
                    <a:pt x="354" y="624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8"/>
                    <a:pt x="354" y="628"/>
                    <a:pt x="354" y="628"/>
                  </a:cubicBezTo>
                  <a:cubicBezTo>
                    <a:pt x="354" y="624"/>
                    <a:pt x="354" y="624"/>
                    <a:pt x="354" y="624"/>
                  </a:cubicBezTo>
                  <a:lnTo>
                    <a:pt x="352" y="624"/>
                  </a:lnTo>
                  <a:close/>
                  <a:moveTo>
                    <a:pt x="783" y="815"/>
                  </a:moveTo>
                  <a:cubicBezTo>
                    <a:pt x="782" y="817"/>
                    <a:pt x="782" y="817"/>
                    <a:pt x="782" y="817"/>
                  </a:cubicBezTo>
                  <a:cubicBezTo>
                    <a:pt x="779" y="817"/>
                    <a:pt x="779" y="817"/>
                    <a:pt x="779" y="817"/>
                  </a:cubicBezTo>
                  <a:cubicBezTo>
                    <a:pt x="777" y="817"/>
                    <a:pt x="775" y="819"/>
                    <a:pt x="775" y="821"/>
                  </a:cubicBezTo>
                  <a:cubicBezTo>
                    <a:pt x="775" y="834"/>
                    <a:pt x="775" y="834"/>
                    <a:pt x="775" y="834"/>
                  </a:cubicBezTo>
                  <a:cubicBezTo>
                    <a:pt x="775" y="836"/>
                    <a:pt x="777" y="837"/>
                    <a:pt x="779" y="837"/>
                  </a:cubicBezTo>
                  <a:cubicBezTo>
                    <a:pt x="799" y="837"/>
                    <a:pt x="799" y="837"/>
                    <a:pt x="799" y="837"/>
                  </a:cubicBezTo>
                  <a:cubicBezTo>
                    <a:pt x="801" y="837"/>
                    <a:pt x="803" y="836"/>
                    <a:pt x="803" y="834"/>
                  </a:cubicBezTo>
                  <a:cubicBezTo>
                    <a:pt x="803" y="821"/>
                    <a:pt x="803" y="821"/>
                    <a:pt x="803" y="821"/>
                  </a:cubicBezTo>
                  <a:cubicBezTo>
                    <a:pt x="803" y="819"/>
                    <a:pt x="801" y="817"/>
                    <a:pt x="799" y="817"/>
                  </a:cubicBezTo>
                  <a:cubicBezTo>
                    <a:pt x="796" y="817"/>
                    <a:pt x="796" y="817"/>
                    <a:pt x="796" y="817"/>
                  </a:cubicBezTo>
                  <a:cubicBezTo>
                    <a:pt x="795" y="815"/>
                    <a:pt x="795" y="815"/>
                    <a:pt x="795" y="815"/>
                  </a:cubicBezTo>
                  <a:cubicBezTo>
                    <a:pt x="795" y="814"/>
                    <a:pt x="794" y="814"/>
                    <a:pt x="793" y="814"/>
                  </a:cubicBezTo>
                  <a:cubicBezTo>
                    <a:pt x="785" y="814"/>
                    <a:pt x="785" y="814"/>
                    <a:pt x="785" y="814"/>
                  </a:cubicBezTo>
                  <a:cubicBezTo>
                    <a:pt x="784" y="814"/>
                    <a:pt x="783" y="814"/>
                    <a:pt x="783" y="815"/>
                  </a:cubicBezTo>
                  <a:close/>
                  <a:moveTo>
                    <a:pt x="795" y="827"/>
                  </a:moveTo>
                  <a:cubicBezTo>
                    <a:pt x="795" y="831"/>
                    <a:pt x="792" y="834"/>
                    <a:pt x="789" y="834"/>
                  </a:cubicBezTo>
                  <a:cubicBezTo>
                    <a:pt x="785" y="834"/>
                    <a:pt x="783" y="831"/>
                    <a:pt x="783" y="827"/>
                  </a:cubicBezTo>
                  <a:cubicBezTo>
                    <a:pt x="783" y="824"/>
                    <a:pt x="785" y="821"/>
                    <a:pt x="789" y="821"/>
                  </a:cubicBezTo>
                  <a:cubicBezTo>
                    <a:pt x="792" y="821"/>
                    <a:pt x="795" y="824"/>
                    <a:pt x="795" y="827"/>
                  </a:cubicBezTo>
                  <a:close/>
                  <a:moveTo>
                    <a:pt x="789" y="831"/>
                  </a:moveTo>
                  <a:cubicBezTo>
                    <a:pt x="791" y="831"/>
                    <a:pt x="793" y="830"/>
                    <a:pt x="793" y="827"/>
                  </a:cubicBezTo>
                  <a:cubicBezTo>
                    <a:pt x="793" y="825"/>
                    <a:pt x="791" y="823"/>
                    <a:pt x="789" y="823"/>
                  </a:cubicBezTo>
                  <a:cubicBezTo>
                    <a:pt x="787" y="823"/>
                    <a:pt x="785" y="825"/>
                    <a:pt x="785" y="827"/>
                  </a:cubicBezTo>
                  <a:cubicBezTo>
                    <a:pt x="785" y="830"/>
                    <a:pt x="787" y="831"/>
                    <a:pt x="789" y="831"/>
                  </a:cubicBezTo>
                  <a:close/>
                  <a:moveTo>
                    <a:pt x="663" y="747"/>
                  </a:moveTo>
                  <a:cubicBezTo>
                    <a:pt x="659" y="747"/>
                    <a:pt x="659" y="747"/>
                    <a:pt x="659" y="747"/>
                  </a:cubicBezTo>
                  <a:cubicBezTo>
                    <a:pt x="659" y="747"/>
                    <a:pt x="658" y="748"/>
                    <a:pt x="658" y="748"/>
                  </a:cubicBezTo>
                  <a:cubicBezTo>
                    <a:pt x="658" y="755"/>
                    <a:pt x="658" y="755"/>
                    <a:pt x="658" y="755"/>
                  </a:cubicBezTo>
                  <a:cubicBezTo>
                    <a:pt x="654" y="755"/>
                    <a:pt x="654" y="755"/>
                    <a:pt x="654" y="755"/>
                  </a:cubicBezTo>
                  <a:cubicBezTo>
                    <a:pt x="654" y="755"/>
                    <a:pt x="653" y="755"/>
                    <a:pt x="653" y="756"/>
                  </a:cubicBezTo>
                  <a:cubicBezTo>
                    <a:pt x="653" y="756"/>
                    <a:pt x="653" y="757"/>
                    <a:pt x="654" y="757"/>
                  </a:cubicBezTo>
                  <a:cubicBezTo>
                    <a:pt x="660" y="764"/>
                    <a:pt x="660" y="764"/>
                    <a:pt x="660" y="764"/>
                  </a:cubicBezTo>
                  <a:cubicBezTo>
                    <a:pt x="661" y="764"/>
                    <a:pt x="661" y="764"/>
                    <a:pt x="661" y="764"/>
                  </a:cubicBezTo>
                  <a:cubicBezTo>
                    <a:pt x="661" y="764"/>
                    <a:pt x="662" y="764"/>
                    <a:pt x="662" y="764"/>
                  </a:cubicBezTo>
                  <a:cubicBezTo>
                    <a:pt x="669" y="757"/>
                    <a:pt x="669" y="757"/>
                    <a:pt x="669" y="757"/>
                  </a:cubicBezTo>
                  <a:cubicBezTo>
                    <a:pt x="669" y="757"/>
                    <a:pt x="669" y="756"/>
                    <a:pt x="669" y="756"/>
                  </a:cubicBezTo>
                  <a:cubicBezTo>
                    <a:pt x="669" y="755"/>
                    <a:pt x="668" y="755"/>
                    <a:pt x="668" y="755"/>
                  </a:cubicBezTo>
                  <a:cubicBezTo>
                    <a:pt x="664" y="755"/>
                    <a:pt x="664" y="755"/>
                    <a:pt x="664" y="755"/>
                  </a:cubicBezTo>
                  <a:cubicBezTo>
                    <a:pt x="664" y="748"/>
                    <a:pt x="664" y="748"/>
                    <a:pt x="664" y="748"/>
                  </a:cubicBezTo>
                  <a:cubicBezTo>
                    <a:pt x="664" y="748"/>
                    <a:pt x="664" y="747"/>
                    <a:pt x="663" y="747"/>
                  </a:cubicBezTo>
                  <a:close/>
                  <a:moveTo>
                    <a:pt x="648" y="765"/>
                  </a:moveTo>
                  <a:cubicBezTo>
                    <a:pt x="648" y="770"/>
                    <a:pt x="648" y="770"/>
                    <a:pt x="648" y="770"/>
                  </a:cubicBezTo>
                  <a:cubicBezTo>
                    <a:pt x="648" y="770"/>
                    <a:pt x="649" y="771"/>
                    <a:pt x="650" y="771"/>
                  </a:cubicBezTo>
                  <a:cubicBezTo>
                    <a:pt x="672" y="771"/>
                    <a:pt x="672" y="771"/>
                    <a:pt x="672" y="771"/>
                  </a:cubicBezTo>
                  <a:cubicBezTo>
                    <a:pt x="673" y="771"/>
                    <a:pt x="674" y="770"/>
                    <a:pt x="674" y="770"/>
                  </a:cubicBezTo>
                  <a:cubicBezTo>
                    <a:pt x="674" y="765"/>
                    <a:pt x="674" y="765"/>
                    <a:pt x="674" y="765"/>
                  </a:cubicBezTo>
                  <a:cubicBezTo>
                    <a:pt x="674" y="764"/>
                    <a:pt x="673" y="763"/>
                    <a:pt x="672" y="763"/>
                  </a:cubicBezTo>
                  <a:cubicBezTo>
                    <a:pt x="665" y="763"/>
                    <a:pt x="665" y="763"/>
                    <a:pt x="665" y="763"/>
                  </a:cubicBezTo>
                  <a:cubicBezTo>
                    <a:pt x="663" y="765"/>
                    <a:pt x="663" y="765"/>
                    <a:pt x="663" y="765"/>
                  </a:cubicBezTo>
                  <a:cubicBezTo>
                    <a:pt x="663" y="766"/>
                    <a:pt x="662" y="766"/>
                    <a:pt x="661" y="766"/>
                  </a:cubicBezTo>
                  <a:cubicBezTo>
                    <a:pt x="660" y="766"/>
                    <a:pt x="660" y="766"/>
                    <a:pt x="659" y="765"/>
                  </a:cubicBezTo>
                  <a:cubicBezTo>
                    <a:pt x="657" y="763"/>
                    <a:pt x="657" y="763"/>
                    <a:pt x="657" y="763"/>
                  </a:cubicBezTo>
                  <a:cubicBezTo>
                    <a:pt x="650" y="763"/>
                    <a:pt x="650" y="763"/>
                    <a:pt x="650" y="763"/>
                  </a:cubicBezTo>
                  <a:cubicBezTo>
                    <a:pt x="649" y="763"/>
                    <a:pt x="648" y="764"/>
                    <a:pt x="648" y="765"/>
                  </a:cubicBezTo>
                  <a:close/>
                  <a:moveTo>
                    <a:pt x="671" y="767"/>
                  </a:moveTo>
                  <a:cubicBezTo>
                    <a:pt x="671" y="767"/>
                    <a:pt x="672" y="767"/>
                    <a:pt x="672" y="768"/>
                  </a:cubicBezTo>
                  <a:cubicBezTo>
                    <a:pt x="672" y="769"/>
                    <a:pt x="671" y="769"/>
                    <a:pt x="671" y="769"/>
                  </a:cubicBezTo>
                  <a:cubicBezTo>
                    <a:pt x="670" y="769"/>
                    <a:pt x="670" y="769"/>
                    <a:pt x="670" y="768"/>
                  </a:cubicBezTo>
                  <a:cubicBezTo>
                    <a:pt x="670" y="767"/>
                    <a:pt x="670" y="767"/>
                    <a:pt x="671" y="767"/>
                  </a:cubicBezTo>
                  <a:close/>
                  <a:moveTo>
                    <a:pt x="667" y="767"/>
                  </a:moveTo>
                  <a:cubicBezTo>
                    <a:pt x="668" y="767"/>
                    <a:pt x="668" y="767"/>
                    <a:pt x="668" y="768"/>
                  </a:cubicBezTo>
                  <a:cubicBezTo>
                    <a:pt x="668" y="769"/>
                    <a:pt x="668" y="769"/>
                    <a:pt x="667" y="769"/>
                  </a:cubicBezTo>
                  <a:cubicBezTo>
                    <a:pt x="666" y="769"/>
                    <a:pt x="666" y="769"/>
                    <a:pt x="666" y="768"/>
                  </a:cubicBezTo>
                  <a:cubicBezTo>
                    <a:pt x="666" y="767"/>
                    <a:pt x="666" y="767"/>
                    <a:pt x="667" y="767"/>
                  </a:cubicBezTo>
                  <a:close/>
                  <a:moveTo>
                    <a:pt x="393" y="800"/>
                  </a:moveTo>
                  <a:cubicBezTo>
                    <a:pt x="390" y="803"/>
                    <a:pt x="390" y="803"/>
                    <a:pt x="390" y="803"/>
                  </a:cubicBezTo>
                  <a:cubicBezTo>
                    <a:pt x="390" y="805"/>
                    <a:pt x="390" y="805"/>
                    <a:pt x="390" y="805"/>
                  </a:cubicBezTo>
                  <a:cubicBezTo>
                    <a:pt x="391" y="805"/>
                    <a:pt x="391" y="805"/>
                    <a:pt x="391" y="805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3" y="800"/>
                  </a:lnTo>
                  <a:close/>
                  <a:moveTo>
                    <a:pt x="391" y="804"/>
                  </a:moveTo>
                  <a:cubicBezTo>
                    <a:pt x="391" y="804"/>
                    <a:pt x="391" y="804"/>
                    <a:pt x="391" y="804"/>
                  </a:cubicBezTo>
                  <a:cubicBezTo>
                    <a:pt x="391" y="804"/>
                    <a:pt x="391" y="804"/>
                    <a:pt x="391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0" y="804"/>
                    <a:pt x="390" y="804"/>
                    <a:pt x="390" y="804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1" y="804"/>
                    <a:pt x="391" y="804"/>
                    <a:pt x="391" y="804"/>
                  </a:cubicBezTo>
                  <a:close/>
                  <a:moveTo>
                    <a:pt x="391" y="803"/>
                  </a:moveTo>
                  <a:cubicBezTo>
                    <a:pt x="391" y="803"/>
                    <a:pt x="391" y="803"/>
                    <a:pt x="391" y="803"/>
                  </a:cubicBezTo>
                  <a:cubicBezTo>
                    <a:pt x="391" y="803"/>
                    <a:pt x="391" y="803"/>
                    <a:pt x="391" y="803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cubicBezTo>
                    <a:pt x="393" y="801"/>
                    <a:pt x="393" y="801"/>
                    <a:pt x="393" y="801"/>
                  </a:cubicBezTo>
                  <a:lnTo>
                    <a:pt x="391" y="803"/>
                  </a:lnTo>
                  <a:close/>
                  <a:moveTo>
                    <a:pt x="396" y="801"/>
                  </a:moveTo>
                  <a:cubicBezTo>
                    <a:pt x="396" y="800"/>
                    <a:pt x="396" y="800"/>
                    <a:pt x="396" y="800"/>
                  </a:cubicBezTo>
                  <a:cubicBezTo>
                    <a:pt x="395" y="799"/>
                    <a:pt x="395" y="799"/>
                    <a:pt x="395" y="799"/>
                  </a:cubicBezTo>
                  <a:cubicBezTo>
                    <a:pt x="394" y="799"/>
                    <a:pt x="394" y="799"/>
                    <a:pt x="394" y="799"/>
                  </a:cubicBezTo>
                  <a:cubicBezTo>
                    <a:pt x="393" y="800"/>
                    <a:pt x="393" y="800"/>
                    <a:pt x="393" y="800"/>
                  </a:cubicBezTo>
                  <a:cubicBezTo>
                    <a:pt x="395" y="801"/>
                    <a:pt x="395" y="801"/>
                    <a:pt x="395" y="801"/>
                  </a:cubicBezTo>
                  <a:lnTo>
                    <a:pt x="396" y="801"/>
                  </a:lnTo>
                  <a:close/>
                  <a:moveTo>
                    <a:pt x="388" y="800"/>
                  </a:move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2" y="800"/>
                  </a:cubicBezTo>
                  <a:cubicBezTo>
                    <a:pt x="392" y="800"/>
                    <a:pt x="392" y="800"/>
                    <a:pt x="393" y="800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3" y="799"/>
                    <a:pt x="393" y="799"/>
                  </a:cubicBezTo>
                  <a:cubicBezTo>
                    <a:pt x="393" y="799"/>
                    <a:pt x="392" y="799"/>
                    <a:pt x="392" y="799"/>
                  </a:cubicBezTo>
                  <a:cubicBezTo>
                    <a:pt x="388" y="799"/>
                    <a:pt x="388" y="799"/>
                    <a:pt x="388" y="799"/>
                  </a:cubicBezTo>
                  <a:cubicBezTo>
                    <a:pt x="387" y="799"/>
                    <a:pt x="386" y="800"/>
                    <a:pt x="386" y="800"/>
                  </a:cubicBezTo>
                  <a:cubicBezTo>
                    <a:pt x="386" y="805"/>
                    <a:pt x="386" y="805"/>
                    <a:pt x="386" y="805"/>
                  </a:cubicBezTo>
                  <a:cubicBezTo>
                    <a:pt x="386" y="806"/>
                    <a:pt x="387" y="806"/>
                    <a:pt x="388" y="806"/>
                  </a:cubicBezTo>
                  <a:cubicBezTo>
                    <a:pt x="392" y="806"/>
                    <a:pt x="392" y="806"/>
                    <a:pt x="392" y="806"/>
                  </a:cubicBezTo>
                  <a:cubicBezTo>
                    <a:pt x="393" y="806"/>
                    <a:pt x="394" y="806"/>
                    <a:pt x="394" y="805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4" y="804"/>
                    <a:pt x="394" y="804"/>
                    <a:pt x="394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4"/>
                    <a:pt x="393" y="804"/>
                    <a:pt x="393" y="804"/>
                  </a:cubicBezTo>
                  <a:cubicBezTo>
                    <a:pt x="393" y="805"/>
                    <a:pt x="393" y="805"/>
                    <a:pt x="393" y="805"/>
                  </a:cubicBezTo>
                  <a:cubicBezTo>
                    <a:pt x="393" y="805"/>
                    <a:pt x="393" y="806"/>
                    <a:pt x="392" y="806"/>
                  </a:cubicBezTo>
                  <a:cubicBezTo>
                    <a:pt x="388" y="806"/>
                    <a:pt x="388" y="806"/>
                    <a:pt x="388" y="806"/>
                  </a:cubicBezTo>
                  <a:cubicBezTo>
                    <a:pt x="387" y="806"/>
                    <a:pt x="387" y="805"/>
                    <a:pt x="387" y="805"/>
                  </a:cubicBezTo>
                  <a:cubicBezTo>
                    <a:pt x="387" y="800"/>
                    <a:pt x="387" y="800"/>
                    <a:pt x="387" y="800"/>
                  </a:cubicBezTo>
                  <a:cubicBezTo>
                    <a:pt x="387" y="800"/>
                    <a:pt x="387" y="800"/>
                    <a:pt x="388" y="800"/>
                  </a:cubicBezTo>
                  <a:close/>
                  <a:moveTo>
                    <a:pt x="343" y="578"/>
                  </a:moveTo>
                  <a:cubicBezTo>
                    <a:pt x="342" y="578"/>
                    <a:pt x="342" y="579"/>
                    <a:pt x="342" y="579"/>
                  </a:cubicBezTo>
                  <a:cubicBezTo>
                    <a:pt x="342" y="580"/>
                    <a:pt x="342" y="580"/>
                    <a:pt x="342" y="581"/>
                  </a:cubicBezTo>
                  <a:cubicBezTo>
                    <a:pt x="342" y="596"/>
                    <a:pt x="342" y="596"/>
                    <a:pt x="342" y="596"/>
                  </a:cubicBezTo>
                  <a:cubicBezTo>
                    <a:pt x="342" y="596"/>
                    <a:pt x="343" y="596"/>
                    <a:pt x="343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81"/>
                    <a:pt x="344" y="581"/>
                    <a:pt x="344" y="581"/>
                  </a:cubicBezTo>
                  <a:cubicBezTo>
                    <a:pt x="344" y="580"/>
                    <a:pt x="345" y="580"/>
                    <a:pt x="345" y="579"/>
                  </a:cubicBezTo>
                  <a:cubicBezTo>
                    <a:pt x="345" y="579"/>
                    <a:pt x="344" y="578"/>
                    <a:pt x="343" y="578"/>
                  </a:cubicBezTo>
                  <a:close/>
                  <a:moveTo>
                    <a:pt x="356" y="581"/>
                  </a:moveTo>
                  <a:cubicBezTo>
                    <a:pt x="355" y="580"/>
                    <a:pt x="353" y="579"/>
                    <a:pt x="351" y="579"/>
                  </a:cubicBezTo>
                  <a:cubicBezTo>
                    <a:pt x="348" y="579"/>
                    <a:pt x="346" y="581"/>
                    <a:pt x="345" y="581"/>
                  </a:cubicBezTo>
                  <a:cubicBezTo>
                    <a:pt x="345" y="581"/>
                    <a:pt x="345" y="582"/>
                    <a:pt x="345" y="582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1"/>
                    <a:pt x="345" y="591"/>
                  </a:cubicBezTo>
                  <a:cubicBezTo>
                    <a:pt x="345" y="591"/>
                    <a:pt x="345" y="592"/>
                    <a:pt x="345" y="592"/>
                  </a:cubicBezTo>
                  <a:cubicBezTo>
                    <a:pt x="346" y="592"/>
                    <a:pt x="346" y="591"/>
                    <a:pt x="346" y="591"/>
                  </a:cubicBezTo>
                  <a:cubicBezTo>
                    <a:pt x="347" y="591"/>
                    <a:pt x="350" y="590"/>
                    <a:pt x="351" y="590"/>
                  </a:cubicBezTo>
                  <a:cubicBezTo>
                    <a:pt x="353" y="590"/>
                    <a:pt x="354" y="590"/>
                    <a:pt x="355" y="591"/>
                  </a:cubicBezTo>
                  <a:cubicBezTo>
                    <a:pt x="355" y="591"/>
                    <a:pt x="355" y="591"/>
                    <a:pt x="355" y="591"/>
                  </a:cubicBezTo>
                  <a:cubicBezTo>
                    <a:pt x="356" y="591"/>
                    <a:pt x="356" y="591"/>
                    <a:pt x="357" y="591"/>
                  </a:cubicBezTo>
                  <a:cubicBezTo>
                    <a:pt x="359" y="591"/>
                    <a:pt x="361" y="590"/>
                    <a:pt x="361" y="590"/>
                  </a:cubicBezTo>
                  <a:cubicBezTo>
                    <a:pt x="362" y="590"/>
                    <a:pt x="362" y="590"/>
                    <a:pt x="362" y="590"/>
                  </a:cubicBezTo>
                  <a:cubicBezTo>
                    <a:pt x="362" y="590"/>
                    <a:pt x="362" y="589"/>
                    <a:pt x="362" y="589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80"/>
                    <a:pt x="362" y="580"/>
                    <a:pt x="362" y="580"/>
                  </a:cubicBezTo>
                  <a:cubicBezTo>
                    <a:pt x="362" y="579"/>
                    <a:pt x="361" y="579"/>
                    <a:pt x="361" y="579"/>
                  </a:cubicBezTo>
                  <a:cubicBezTo>
                    <a:pt x="361" y="580"/>
                    <a:pt x="361" y="580"/>
                    <a:pt x="361" y="580"/>
                  </a:cubicBezTo>
                  <a:cubicBezTo>
                    <a:pt x="360" y="580"/>
                    <a:pt x="358" y="581"/>
                    <a:pt x="357" y="581"/>
                  </a:cubicBezTo>
                  <a:cubicBezTo>
                    <a:pt x="357" y="581"/>
                    <a:pt x="356" y="581"/>
                    <a:pt x="356" y="581"/>
                  </a:cubicBezTo>
                  <a:close/>
                  <a:moveTo>
                    <a:pt x="346" y="582"/>
                  </a:moveTo>
                  <a:cubicBezTo>
                    <a:pt x="348" y="582"/>
                    <a:pt x="349" y="581"/>
                    <a:pt x="351" y="581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49" y="583"/>
                    <a:pt x="348" y="584"/>
                    <a:pt x="346" y="585"/>
                  </a:cubicBezTo>
                  <a:lnTo>
                    <a:pt x="346" y="582"/>
                  </a:lnTo>
                  <a:close/>
                  <a:moveTo>
                    <a:pt x="351" y="588"/>
                  </a:moveTo>
                  <a:cubicBezTo>
                    <a:pt x="349" y="588"/>
                    <a:pt x="348" y="589"/>
                    <a:pt x="346" y="590"/>
                  </a:cubicBezTo>
                  <a:cubicBezTo>
                    <a:pt x="346" y="587"/>
                    <a:pt x="346" y="587"/>
                    <a:pt x="346" y="587"/>
                  </a:cubicBezTo>
                  <a:cubicBezTo>
                    <a:pt x="348" y="587"/>
                    <a:pt x="349" y="586"/>
                    <a:pt x="351" y="586"/>
                  </a:cubicBezTo>
                  <a:lnTo>
                    <a:pt x="351" y="588"/>
                  </a:lnTo>
                  <a:close/>
                  <a:moveTo>
                    <a:pt x="361" y="584"/>
                  </a:moveTo>
                  <a:cubicBezTo>
                    <a:pt x="360" y="584"/>
                    <a:pt x="358" y="585"/>
                    <a:pt x="356" y="585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8" y="588"/>
                    <a:pt x="360" y="587"/>
                    <a:pt x="361" y="587"/>
                  </a:cubicBezTo>
                  <a:cubicBezTo>
                    <a:pt x="361" y="589"/>
                    <a:pt x="361" y="589"/>
                    <a:pt x="361" y="589"/>
                  </a:cubicBezTo>
                  <a:cubicBezTo>
                    <a:pt x="360" y="589"/>
                    <a:pt x="358" y="590"/>
                    <a:pt x="357" y="590"/>
                  </a:cubicBezTo>
                  <a:cubicBezTo>
                    <a:pt x="357" y="590"/>
                    <a:pt x="356" y="590"/>
                    <a:pt x="356" y="590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6" y="587"/>
                    <a:pt x="356" y="587"/>
                    <a:pt x="356" y="587"/>
                  </a:cubicBezTo>
                  <a:cubicBezTo>
                    <a:pt x="354" y="587"/>
                    <a:pt x="353" y="586"/>
                    <a:pt x="351" y="586"/>
                  </a:cubicBezTo>
                  <a:cubicBezTo>
                    <a:pt x="351" y="586"/>
                    <a:pt x="351" y="586"/>
                    <a:pt x="351" y="586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1" y="583"/>
                    <a:pt x="351" y="583"/>
                    <a:pt x="351" y="583"/>
                  </a:cubicBezTo>
                  <a:cubicBezTo>
                    <a:pt x="353" y="583"/>
                    <a:pt x="354" y="584"/>
                    <a:pt x="356" y="585"/>
                  </a:cubicBezTo>
                  <a:cubicBezTo>
                    <a:pt x="356" y="585"/>
                    <a:pt x="356" y="585"/>
                    <a:pt x="356" y="585"/>
                  </a:cubicBezTo>
                  <a:cubicBezTo>
                    <a:pt x="356" y="582"/>
                    <a:pt x="356" y="582"/>
                    <a:pt x="356" y="582"/>
                  </a:cubicBezTo>
                  <a:cubicBezTo>
                    <a:pt x="356" y="583"/>
                    <a:pt x="357" y="583"/>
                    <a:pt x="357" y="583"/>
                  </a:cubicBezTo>
                  <a:cubicBezTo>
                    <a:pt x="358" y="583"/>
                    <a:pt x="360" y="582"/>
                    <a:pt x="361" y="581"/>
                  </a:cubicBezTo>
                  <a:lnTo>
                    <a:pt x="361" y="584"/>
                  </a:lnTo>
                  <a:close/>
                  <a:moveTo>
                    <a:pt x="367" y="642"/>
                  </a:moveTo>
                  <a:cubicBezTo>
                    <a:pt x="368" y="642"/>
                    <a:pt x="368" y="641"/>
                    <a:pt x="368" y="641"/>
                  </a:cubicBezTo>
                  <a:cubicBezTo>
                    <a:pt x="368" y="640"/>
                    <a:pt x="368" y="640"/>
                    <a:pt x="368" y="640"/>
                  </a:cubicBezTo>
                  <a:cubicBezTo>
                    <a:pt x="355" y="640"/>
                    <a:pt x="355" y="640"/>
                    <a:pt x="355" y="640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55" y="641"/>
                    <a:pt x="356" y="642"/>
                    <a:pt x="357" y="642"/>
                  </a:cubicBezTo>
                  <a:lnTo>
                    <a:pt x="367" y="642"/>
                  </a:lnTo>
                  <a:close/>
                  <a:moveTo>
                    <a:pt x="361" y="641"/>
                  </a:moveTo>
                  <a:cubicBezTo>
                    <a:pt x="362" y="641"/>
                    <a:pt x="362" y="641"/>
                    <a:pt x="362" y="641"/>
                  </a:cubicBezTo>
                  <a:cubicBezTo>
                    <a:pt x="362" y="641"/>
                    <a:pt x="363" y="641"/>
                    <a:pt x="363" y="641"/>
                  </a:cubicBezTo>
                  <a:cubicBezTo>
                    <a:pt x="363" y="641"/>
                    <a:pt x="362" y="641"/>
                    <a:pt x="362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ubicBezTo>
                    <a:pt x="361" y="641"/>
                    <a:pt x="361" y="641"/>
                    <a:pt x="361" y="641"/>
                  </a:cubicBezTo>
                  <a:close/>
                  <a:moveTo>
                    <a:pt x="357" y="634"/>
                  </a:moveTo>
                  <a:cubicBezTo>
                    <a:pt x="357" y="639"/>
                    <a:pt x="357" y="639"/>
                    <a:pt x="357" y="639"/>
                  </a:cubicBezTo>
                  <a:cubicBezTo>
                    <a:pt x="357" y="639"/>
                    <a:pt x="358" y="640"/>
                    <a:pt x="358" y="640"/>
                  </a:cubicBezTo>
                  <a:cubicBezTo>
                    <a:pt x="366" y="640"/>
                    <a:pt x="366" y="640"/>
                    <a:pt x="366" y="640"/>
                  </a:cubicBezTo>
                  <a:cubicBezTo>
                    <a:pt x="366" y="640"/>
                    <a:pt x="367" y="639"/>
                    <a:pt x="367" y="639"/>
                  </a:cubicBezTo>
                  <a:cubicBezTo>
                    <a:pt x="367" y="634"/>
                    <a:pt x="367" y="634"/>
                    <a:pt x="367" y="634"/>
                  </a:cubicBezTo>
                  <a:cubicBezTo>
                    <a:pt x="367" y="634"/>
                    <a:pt x="366" y="633"/>
                    <a:pt x="366" y="633"/>
                  </a:cubicBezTo>
                  <a:cubicBezTo>
                    <a:pt x="358" y="633"/>
                    <a:pt x="358" y="633"/>
                    <a:pt x="358" y="633"/>
                  </a:cubicBezTo>
                  <a:cubicBezTo>
                    <a:pt x="358" y="633"/>
                    <a:pt x="357" y="634"/>
                    <a:pt x="357" y="634"/>
                  </a:cubicBezTo>
                  <a:close/>
                  <a:moveTo>
                    <a:pt x="366" y="634"/>
                  </a:moveTo>
                  <a:cubicBezTo>
                    <a:pt x="366" y="639"/>
                    <a:pt x="366" y="639"/>
                    <a:pt x="366" y="639"/>
                  </a:cubicBezTo>
                  <a:cubicBezTo>
                    <a:pt x="366" y="639"/>
                    <a:pt x="366" y="639"/>
                    <a:pt x="366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9"/>
                    <a:pt x="358" y="639"/>
                    <a:pt x="358" y="639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58" y="634"/>
                    <a:pt x="358" y="634"/>
                    <a:pt x="358" y="634"/>
                  </a:cubicBezTo>
                  <a:cubicBezTo>
                    <a:pt x="366" y="634"/>
                    <a:pt x="366" y="634"/>
                    <a:pt x="366" y="634"/>
                  </a:cubicBezTo>
                  <a:cubicBezTo>
                    <a:pt x="366" y="634"/>
                    <a:pt x="366" y="634"/>
                    <a:pt x="366" y="634"/>
                  </a:cubicBezTo>
                  <a:close/>
                  <a:moveTo>
                    <a:pt x="381" y="665"/>
                  </a:moveTo>
                  <a:cubicBezTo>
                    <a:pt x="386" y="665"/>
                    <a:pt x="386" y="665"/>
                    <a:pt x="386" y="665"/>
                  </a:cubicBezTo>
                  <a:cubicBezTo>
                    <a:pt x="386" y="665"/>
                    <a:pt x="387" y="665"/>
                    <a:pt x="387" y="664"/>
                  </a:cubicBezTo>
                  <a:cubicBezTo>
                    <a:pt x="380" y="664"/>
                    <a:pt x="380" y="664"/>
                    <a:pt x="380" y="664"/>
                  </a:cubicBezTo>
                  <a:cubicBezTo>
                    <a:pt x="380" y="665"/>
                    <a:pt x="380" y="665"/>
                    <a:pt x="381" y="665"/>
                  </a:cubicBezTo>
                  <a:close/>
                  <a:moveTo>
                    <a:pt x="384" y="664"/>
                  </a:moveTo>
                  <a:cubicBezTo>
                    <a:pt x="385" y="664"/>
                    <a:pt x="385" y="663"/>
                    <a:pt x="385" y="663"/>
                  </a:cubicBezTo>
                  <a:cubicBezTo>
                    <a:pt x="385" y="663"/>
                    <a:pt x="385" y="663"/>
                    <a:pt x="385" y="663"/>
                  </a:cubicBezTo>
                  <a:cubicBezTo>
                    <a:pt x="386" y="663"/>
                    <a:pt x="386" y="663"/>
                    <a:pt x="386" y="663"/>
                  </a:cubicBezTo>
                  <a:cubicBezTo>
                    <a:pt x="386" y="663"/>
                    <a:pt x="387" y="662"/>
                    <a:pt x="387" y="661"/>
                  </a:cubicBezTo>
                  <a:cubicBezTo>
                    <a:pt x="387" y="660"/>
                    <a:pt x="386" y="660"/>
                    <a:pt x="386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0"/>
                    <a:pt x="381" y="660"/>
                    <a:pt x="381" y="660"/>
                  </a:cubicBezTo>
                  <a:cubicBezTo>
                    <a:pt x="381" y="663"/>
                    <a:pt x="381" y="663"/>
                    <a:pt x="381" y="663"/>
                  </a:cubicBezTo>
                  <a:cubicBezTo>
                    <a:pt x="381" y="663"/>
                    <a:pt x="381" y="664"/>
                    <a:pt x="382" y="664"/>
                  </a:cubicBezTo>
                  <a:lnTo>
                    <a:pt x="384" y="664"/>
                  </a:lnTo>
                  <a:close/>
                  <a:moveTo>
                    <a:pt x="385" y="660"/>
                  </a:moveTo>
                  <a:cubicBezTo>
                    <a:pt x="386" y="660"/>
                    <a:pt x="386" y="660"/>
                    <a:pt x="386" y="660"/>
                  </a:cubicBezTo>
                  <a:cubicBezTo>
                    <a:pt x="386" y="660"/>
                    <a:pt x="386" y="661"/>
                    <a:pt x="386" y="661"/>
                  </a:cubicBezTo>
                  <a:cubicBezTo>
                    <a:pt x="386" y="662"/>
                    <a:pt x="386" y="662"/>
                    <a:pt x="386" y="662"/>
                  </a:cubicBezTo>
                  <a:cubicBezTo>
                    <a:pt x="385" y="662"/>
                    <a:pt x="385" y="662"/>
                    <a:pt x="385" y="662"/>
                  </a:cubicBezTo>
                  <a:lnTo>
                    <a:pt x="385" y="660"/>
                  </a:lnTo>
                  <a:close/>
                  <a:moveTo>
                    <a:pt x="659" y="863"/>
                  </a:moveTo>
                  <a:cubicBezTo>
                    <a:pt x="658" y="863"/>
                    <a:pt x="657" y="864"/>
                    <a:pt x="657" y="865"/>
                  </a:cubicBezTo>
                  <a:cubicBezTo>
                    <a:pt x="657" y="866"/>
                    <a:pt x="657" y="866"/>
                    <a:pt x="658" y="867"/>
                  </a:cubicBezTo>
                  <a:cubicBezTo>
                    <a:pt x="658" y="883"/>
                    <a:pt x="658" y="883"/>
                    <a:pt x="658" y="883"/>
                  </a:cubicBezTo>
                  <a:cubicBezTo>
                    <a:pt x="658" y="884"/>
                    <a:pt x="658" y="884"/>
                    <a:pt x="658" y="884"/>
                  </a:cubicBezTo>
                  <a:cubicBezTo>
                    <a:pt x="659" y="884"/>
                    <a:pt x="659" y="884"/>
                    <a:pt x="659" y="884"/>
                  </a:cubicBezTo>
                  <a:cubicBezTo>
                    <a:pt x="659" y="884"/>
                    <a:pt x="660" y="884"/>
                    <a:pt x="660" y="883"/>
                  </a:cubicBezTo>
                  <a:cubicBezTo>
                    <a:pt x="660" y="867"/>
                    <a:pt x="660" y="867"/>
                    <a:pt x="660" y="867"/>
                  </a:cubicBezTo>
                  <a:cubicBezTo>
                    <a:pt x="660" y="866"/>
                    <a:pt x="660" y="866"/>
                    <a:pt x="660" y="865"/>
                  </a:cubicBezTo>
                  <a:cubicBezTo>
                    <a:pt x="660" y="864"/>
                    <a:pt x="660" y="863"/>
                    <a:pt x="659" y="863"/>
                  </a:cubicBezTo>
                  <a:close/>
                  <a:moveTo>
                    <a:pt x="679" y="865"/>
                  </a:moveTo>
                  <a:cubicBezTo>
                    <a:pt x="678" y="865"/>
                    <a:pt x="676" y="867"/>
                    <a:pt x="674" y="867"/>
                  </a:cubicBezTo>
                  <a:cubicBezTo>
                    <a:pt x="674" y="867"/>
                    <a:pt x="673" y="867"/>
                    <a:pt x="673" y="867"/>
                  </a:cubicBezTo>
                  <a:cubicBezTo>
                    <a:pt x="671" y="866"/>
                    <a:pt x="670" y="865"/>
                    <a:pt x="667" y="865"/>
                  </a:cubicBezTo>
                  <a:cubicBezTo>
                    <a:pt x="666" y="865"/>
                    <a:pt x="664" y="866"/>
                    <a:pt x="662" y="867"/>
                  </a:cubicBezTo>
                  <a:cubicBezTo>
                    <a:pt x="661" y="867"/>
                    <a:pt x="661" y="867"/>
                    <a:pt x="661" y="867"/>
                  </a:cubicBezTo>
                  <a:cubicBezTo>
                    <a:pt x="661" y="867"/>
                    <a:pt x="660" y="868"/>
                    <a:pt x="660" y="868"/>
                  </a:cubicBezTo>
                  <a:cubicBezTo>
                    <a:pt x="660" y="878"/>
                    <a:pt x="660" y="878"/>
                    <a:pt x="660" y="878"/>
                  </a:cubicBezTo>
                  <a:cubicBezTo>
                    <a:pt x="660" y="878"/>
                    <a:pt x="661" y="879"/>
                    <a:pt x="661" y="879"/>
                  </a:cubicBezTo>
                  <a:cubicBezTo>
                    <a:pt x="661" y="879"/>
                    <a:pt x="662" y="879"/>
                    <a:pt x="662" y="879"/>
                  </a:cubicBezTo>
                  <a:cubicBezTo>
                    <a:pt x="663" y="878"/>
                    <a:pt x="666" y="877"/>
                    <a:pt x="668" y="877"/>
                  </a:cubicBezTo>
                  <a:cubicBezTo>
                    <a:pt x="671" y="877"/>
                    <a:pt x="672" y="878"/>
                    <a:pt x="674" y="878"/>
                  </a:cubicBezTo>
                  <a:cubicBezTo>
                    <a:pt x="676" y="878"/>
                    <a:pt x="678" y="878"/>
                    <a:pt x="679" y="877"/>
                  </a:cubicBezTo>
                  <a:cubicBezTo>
                    <a:pt x="680" y="877"/>
                    <a:pt x="680" y="877"/>
                    <a:pt x="680" y="876"/>
                  </a:cubicBezTo>
                  <a:cubicBezTo>
                    <a:pt x="680" y="866"/>
                    <a:pt x="680" y="866"/>
                    <a:pt x="680" y="866"/>
                  </a:cubicBezTo>
                  <a:cubicBezTo>
                    <a:pt x="680" y="865"/>
                    <a:pt x="680" y="865"/>
                    <a:pt x="679" y="865"/>
                  </a:cubicBezTo>
                  <a:close/>
                  <a:moveTo>
                    <a:pt x="661" y="808"/>
                  </a:moveTo>
                  <a:cubicBezTo>
                    <a:pt x="651" y="808"/>
                    <a:pt x="651" y="808"/>
                    <a:pt x="651" y="808"/>
                  </a:cubicBezTo>
                  <a:cubicBezTo>
                    <a:pt x="650" y="808"/>
                    <a:pt x="649" y="810"/>
                    <a:pt x="649" y="811"/>
                  </a:cubicBezTo>
                  <a:cubicBezTo>
                    <a:pt x="649" y="813"/>
                    <a:pt x="649" y="813"/>
                    <a:pt x="649" y="813"/>
                  </a:cubicBezTo>
                  <a:cubicBezTo>
                    <a:pt x="644" y="813"/>
                    <a:pt x="644" y="813"/>
                    <a:pt x="644" y="813"/>
                  </a:cubicBezTo>
                  <a:cubicBezTo>
                    <a:pt x="643" y="813"/>
                    <a:pt x="643" y="813"/>
                    <a:pt x="643" y="814"/>
                  </a:cubicBezTo>
                  <a:cubicBezTo>
                    <a:pt x="643" y="816"/>
                    <a:pt x="643" y="816"/>
                    <a:pt x="643" y="816"/>
                  </a:cubicBezTo>
                  <a:cubicBezTo>
                    <a:pt x="643" y="819"/>
                    <a:pt x="646" y="823"/>
                    <a:pt x="651" y="823"/>
                  </a:cubicBezTo>
                  <a:cubicBezTo>
                    <a:pt x="652" y="824"/>
                    <a:pt x="652" y="824"/>
                    <a:pt x="653" y="824"/>
                  </a:cubicBezTo>
                  <a:cubicBezTo>
                    <a:pt x="654" y="825"/>
                    <a:pt x="654" y="826"/>
                    <a:pt x="654" y="827"/>
                  </a:cubicBezTo>
                  <a:cubicBezTo>
                    <a:pt x="654" y="828"/>
                    <a:pt x="653" y="829"/>
                    <a:pt x="652" y="829"/>
                  </a:cubicBezTo>
                  <a:cubicBezTo>
                    <a:pt x="650" y="829"/>
                    <a:pt x="649" y="830"/>
                    <a:pt x="649" y="832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49" y="833"/>
                    <a:pt x="649" y="833"/>
                    <a:pt x="649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3"/>
                    <a:pt x="663" y="833"/>
                    <a:pt x="663" y="833"/>
                  </a:cubicBezTo>
                  <a:cubicBezTo>
                    <a:pt x="663" y="832"/>
                    <a:pt x="663" y="832"/>
                    <a:pt x="663" y="832"/>
                  </a:cubicBezTo>
                  <a:cubicBezTo>
                    <a:pt x="663" y="830"/>
                    <a:pt x="662" y="829"/>
                    <a:pt x="660" y="829"/>
                  </a:cubicBezTo>
                  <a:cubicBezTo>
                    <a:pt x="659" y="829"/>
                    <a:pt x="658" y="828"/>
                    <a:pt x="658" y="827"/>
                  </a:cubicBezTo>
                  <a:cubicBezTo>
                    <a:pt x="658" y="826"/>
                    <a:pt x="658" y="825"/>
                    <a:pt x="659" y="824"/>
                  </a:cubicBezTo>
                  <a:cubicBezTo>
                    <a:pt x="659" y="824"/>
                    <a:pt x="660" y="824"/>
                    <a:pt x="661" y="823"/>
                  </a:cubicBezTo>
                  <a:cubicBezTo>
                    <a:pt x="666" y="823"/>
                    <a:pt x="669" y="819"/>
                    <a:pt x="669" y="816"/>
                  </a:cubicBezTo>
                  <a:cubicBezTo>
                    <a:pt x="669" y="814"/>
                    <a:pt x="669" y="814"/>
                    <a:pt x="669" y="814"/>
                  </a:cubicBezTo>
                  <a:cubicBezTo>
                    <a:pt x="669" y="813"/>
                    <a:pt x="669" y="813"/>
                    <a:pt x="668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3" y="811"/>
                    <a:pt x="663" y="811"/>
                    <a:pt x="663" y="811"/>
                  </a:cubicBezTo>
                  <a:cubicBezTo>
                    <a:pt x="663" y="810"/>
                    <a:pt x="662" y="808"/>
                    <a:pt x="661" y="808"/>
                  </a:cubicBezTo>
                  <a:close/>
                  <a:moveTo>
                    <a:pt x="645" y="816"/>
                  </a:moveTo>
                  <a:cubicBezTo>
                    <a:pt x="645" y="815"/>
                    <a:pt x="645" y="815"/>
                    <a:pt x="645" y="815"/>
                  </a:cubicBezTo>
                  <a:cubicBezTo>
                    <a:pt x="649" y="815"/>
                    <a:pt x="649" y="815"/>
                    <a:pt x="649" y="815"/>
                  </a:cubicBezTo>
                  <a:cubicBezTo>
                    <a:pt x="649" y="817"/>
                    <a:pt x="649" y="819"/>
                    <a:pt x="650" y="821"/>
                  </a:cubicBezTo>
                  <a:cubicBezTo>
                    <a:pt x="647" y="820"/>
                    <a:pt x="645" y="818"/>
                    <a:pt x="645" y="816"/>
                  </a:cubicBezTo>
                  <a:close/>
                  <a:moveTo>
                    <a:pt x="667" y="815"/>
                  </a:moveTo>
                  <a:cubicBezTo>
                    <a:pt x="667" y="816"/>
                    <a:pt x="667" y="816"/>
                    <a:pt x="667" y="816"/>
                  </a:cubicBezTo>
                  <a:cubicBezTo>
                    <a:pt x="667" y="818"/>
                    <a:pt x="665" y="820"/>
                    <a:pt x="662" y="821"/>
                  </a:cubicBezTo>
                  <a:cubicBezTo>
                    <a:pt x="663" y="819"/>
                    <a:pt x="663" y="817"/>
                    <a:pt x="663" y="815"/>
                  </a:cubicBezTo>
                  <a:lnTo>
                    <a:pt x="667" y="815"/>
                  </a:lnTo>
                  <a:close/>
                  <a:moveTo>
                    <a:pt x="815" y="794"/>
                  </a:moveTo>
                  <a:cubicBezTo>
                    <a:pt x="815" y="794"/>
                    <a:pt x="815" y="794"/>
                    <a:pt x="815" y="794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5"/>
                    <a:pt x="822" y="795"/>
                    <a:pt x="822" y="795"/>
                  </a:cubicBezTo>
                  <a:cubicBezTo>
                    <a:pt x="822" y="794"/>
                    <a:pt x="822" y="794"/>
                    <a:pt x="822" y="794"/>
                  </a:cubicBezTo>
                  <a:cubicBezTo>
                    <a:pt x="822" y="794"/>
                    <a:pt x="822" y="794"/>
                    <a:pt x="822" y="794"/>
                  </a:cubicBezTo>
                  <a:lnTo>
                    <a:pt x="815" y="794"/>
                  </a:lnTo>
                  <a:close/>
                  <a:moveTo>
                    <a:pt x="815" y="796"/>
                  </a:moveTo>
                  <a:cubicBezTo>
                    <a:pt x="815" y="796"/>
                    <a:pt x="815" y="797"/>
                    <a:pt x="815" y="797"/>
                  </a:cubicBezTo>
                  <a:cubicBezTo>
                    <a:pt x="815" y="797"/>
                    <a:pt x="815" y="797"/>
                    <a:pt x="815" y="797"/>
                  </a:cubicBezTo>
                  <a:cubicBezTo>
                    <a:pt x="815" y="797"/>
                    <a:pt x="815" y="798"/>
                    <a:pt x="815" y="798"/>
                  </a:cubicBezTo>
                  <a:cubicBezTo>
                    <a:pt x="822" y="798"/>
                    <a:pt x="822" y="798"/>
                    <a:pt x="822" y="798"/>
                  </a:cubicBezTo>
                  <a:cubicBezTo>
                    <a:pt x="822" y="798"/>
                    <a:pt x="822" y="797"/>
                    <a:pt x="822" y="797"/>
                  </a:cubicBezTo>
                  <a:cubicBezTo>
                    <a:pt x="822" y="797"/>
                    <a:pt x="822" y="797"/>
                    <a:pt x="822" y="797"/>
                  </a:cubicBezTo>
                  <a:cubicBezTo>
                    <a:pt x="822" y="797"/>
                    <a:pt x="822" y="796"/>
                    <a:pt x="822" y="796"/>
                  </a:cubicBezTo>
                  <a:lnTo>
                    <a:pt x="815" y="796"/>
                  </a:lnTo>
                  <a:close/>
                  <a:moveTo>
                    <a:pt x="815" y="791"/>
                  </a:moveTo>
                  <a:cubicBezTo>
                    <a:pt x="815" y="791"/>
                    <a:pt x="815" y="792"/>
                    <a:pt x="815" y="792"/>
                  </a:cubicBezTo>
                  <a:cubicBezTo>
                    <a:pt x="815" y="792"/>
                    <a:pt x="815" y="792"/>
                    <a:pt x="815" y="792"/>
                  </a:cubicBezTo>
                  <a:cubicBezTo>
                    <a:pt x="815" y="793"/>
                    <a:pt x="815" y="793"/>
                    <a:pt x="815" y="793"/>
                  </a:cubicBezTo>
                  <a:cubicBezTo>
                    <a:pt x="822" y="793"/>
                    <a:pt x="822" y="793"/>
                    <a:pt x="822" y="793"/>
                  </a:cubicBezTo>
                  <a:cubicBezTo>
                    <a:pt x="822" y="793"/>
                    <a:pt x="822" y="793"/>
                    <a:pt x="822" y="792"/>
                  </a:cubicBezTo>
                  <a:cubicBezTo>
                    <a:pt x="822" y="792"/>
                    <a:pt x="822" y="792"/>
                    <a:pt x="822" y="792"/>
                  </a:cubicBezTo>
                  <a:cubicBezTo>
                    <a:pt x="822" y="792"/>
                    <a:pt x="822" y="791"/>
                    <a:pt x="822" y="791"/>
                  </a:cubicBezTo>
                  <a:lnTo>
                    <a:pt x="815" y="791"/>
                  </a:lnTo>
                  <a:close/>
                  <a:moveTo>
                    <a:pt x="825" y="801"/>
                  </a:moveTo>
                  <a:cubicBezTo>
                    <a:pt x="825" y="801"/>
                    <a:pt x="826" y="801"/>
                    <a:pt x="826" y="800"/>
                  </a:cubicBezTo>
                  <a:cubicBezTo>
                    <a:pt x="826" y="789"/>
                    <a:pt x="826" y="789"/>
                    <a:pt x="826" y="789"/>
                  </a:cubicBezTo>
                  <a:cubicBezTo>
                    <a:pt x="826" y="789"/>
                    <a:pt x="826" y="788"/>
                    <a:pt x="825" y="788"/>
                  </a:cubicBezTo>
                  <a:cubicBezTo>
                    <a:pt x="822" y="785"/>
                    <a:pt x="822" y="785"/>
                    <a:pt x="822" y="785"/>
                  </a:cubicBezTo>
                  <a:cubicBezTo>
                    <a:pt x="822" y="784"/>
                    <a:pt x="821" y="784"/>
                    <a:pt x="821" y="784"/>
                  </a:cubicBezTo>
                  <a:cubicBezTo>
                    <a:pt x="812" y="784"/>
                    <a:pt x="812" y="784"/>
                    <a:pt x="812" y="784"/>
                  </a:cubicBezTo>
                  <a:cubicBezTo>
                    <a:pt x="811" y="784"/>
                    <a:pt x="811" y="784"/>
                    <a:pt x="811" y="785"/>
                  </a:cubicBezTo>
                  <a:cubicBezTo>
                    <a:pt x="811" y="800"/>
                    <a:pt x="811" y="800"/>
                    <a:pt x="811" y="800"/>
                  </a:cubicBezTo>
                  <a:cubicBezTo>
                    <a:pt x="811" y="801"/>
                    <a:pt x="811" y="801"/>
                    <a:pt x="812" y="801"/>
                  </a:cubicBezTo>
                  <a:lnTo>
                    <a:pt x="825" y="801"/>
                  </a:lnTo>
                  <a:close/>
                  <a:moveTo>
                    <a:pt x="821" y="785"/>
                  </a:moveTo>
                  <a:cubicBezTo>
                    <a:pt x="821" y="785"/>
                    <a:pt x="821" y="785"/>
                    <a:pt x="821" y="785"/>
                  </a:cubicBezTo>
                  <a:cubicBezTo>
                    <a:pt x="824" y="789"/>
                    <a:pt x="824" y="789"/>
                    <a:pt x="824" y="789"/>
                  </a:cubicBezTo>
                  <a:cubicBezTo>
                    <a:pt x="824" y="789"/>
                    <a:pt x="825" y="789"/>
                    <a:pt x="825" y="789"/>
                  </a:cubicBezTo>
                  <a:cubicBezTo>
                    <a:pt x="821" y="789"/>
                    <a:pt x="821" y="789"/>
                    <a:pt x="821" y="789"/>
                  </a:cubicBezTo>
                  <a:lnTo>
                    <a:pt x="821" y="785"/>
                  </a:lnTo>
                  <a:close/>
                  <a:moveTo>
                    <a:pt x="812" y="785"/>
                  </a:moveTo>
                  <a:cubicBezTo>
                    <a:pt x="820" y="785"/>
                    <a:pt x="820" y="785"/>
                    <a:pt x="820" y="785"/>
                  </a:cubicBezTo>
                  <a:cubicBezTo>
                    <a:pt x="820" y="789"/>
                    <a:pt x="820" y="789"/>
                    <a:pt x="820" y="789"/>
                  </a:cubicBezTo>
                  <a:cubicBezTo>
                    <a:pt x="820" y="790"/>
                    <a:pt x="820" y="790"/>
                    <a:pt x="821" y="790"/>
                  </a:cubicBezTo>
                  <a:cubicBezTo>
                    <a:pt x="825" y="790"/>
                    <a:pt x="825" y="790"/>
                    <a:pt x="825" y="790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12" y="800"/>
                    <a:pt x="812" y="800"/>
                    <a:pt x="812" y="800"/>
                  </a:cubicBezTo>
                  <a:lnTo>
                    <a:pt x="812" y="785"/>
                  </a:lnTo>
                  <a:close/>
                  <a:moveTo>
                    <a:pt x="410" y="837"/>
                  </a:moveTo>
                  <a:cubicBezTo>
                    <a:pt x="410" y="836"/>
                    <a:pt x="410" y="835"/>
                    <a:pt x="409" y="835"/>
                  </a:cubicBezTo>
                  <a:cubicBezTo>
                    <a:pt x="409" y="835"/>
                    <a:pt x="409" y="835"/>
                    <a:pt x="409" y="836"/>
                  </a:cubicBezTo>
                  <a:cubicBezTo>
                    <a:pt x="409" y="837"/>
                    <a:pt x="408" y="838"/>
                    <a:pt x="407" y="838"/>
                  </a:cubicBezTo>
                  <a:cubicBezTo>
                    <a:pt x="406" y="839"/>
                    <a:pt x="405" y="839"/>
                    <a:pt x="404" y="839"/>
                  </a:cubicBezTo>
                  <a:cubicBezTo>
                    <a:pt x="404" y="839"/>
                    <a:pt x="404" y="839"/>
                    <a:pt x="404" y="839"/>
                  </a:cubicBezTo>
                  <a:cubicBezTo>
                    <a:pt x="404" y="840"/>
                    <a:pt x="405" y="840"/>
                    <a:pt x="406" y="840"/>
                  </a:cubicBezTo>
                  <a:cubicBezTo>
                    <a:pt x="407" y="840"/>
                    <a:pt x="407" y="840"/>
                    <a:pt x="407" y="840"/>
                  </a:cubicBezTo>
                  <a:cubicBezTo>
                    <a:pt x="408" y="840"/>
                    <a:pt x="408" y="841"/>
                    <a:pt x="409" y="841"/>
                  </a:cubicBezTo>
                  <a:cubicBezTo>
                    <a:pt x="409" y="841"/>
                    <a:pt x="409" y="841"/>
                    <a:pt x="409" y="841"/>
                  </a:cubicBezTo>
                  <a:cubicBezTo>
                    <a:pt x="409" y="841"/>
                    <a:pt x="410" y="841"/>
                    <a:pt x="410" y="841"/>
                  </a:cubicBezTo>
                  <a:cubicBezTo>
                    <a:pt x="410" y="840"/>
                    <a:pt x="409" y="840"/>
                    <a:pt x="409" y="840"/>
                  </a:cubicBezTo>
                  <a:cubicBezTo>
                    <a:pt x="409" y="840"/>
                    <a:pt x="409" y="840"/>
                    <a:pt x="409" y="839"/>
                  </a:cubicBezTo>
                  <a:cubicBezTo>
                    <a:pt x="410" y="839"/>
                    <a:pt x="410" y="838"/>
                    <a:pt x="410" y="837"/>
                  </a:cubicBezTo>
                  <a:close/>
                  <a:moveTo>
                    <a:pt x="401" y="839"/>
                  </a:move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ubicBezTo>
                    <a:pt x="402" y="839"/>
                    <a:pt x="403" y="839"/>
                    <a:pt x="403" y="838"/>
                  </a:cubicBezTo>
                  <a:cubicBezTo>
                    <a:pt x="403" y="839"/>
                    <a:pt x="404" y="839"/>
                    <a:pt x="404" y="839"/>
                  </a:cubicBezTo>
                  <a:cubicBezTo>
                    <a:pt x="406" y="839"/>
                    <a:pt x="408" y="837"/>
                    <a:pt x="408" y="836"/>
                  </a:cubicBezTo>
                  <a:cubicBezTo>
                    <a:pt x="408" y="834"/>
                    <a:pt x="406" y="833"/>
                    <a:pt x="404" y="833"/>
                  </a:cubicBezTo>
                  <a:cubicBezTo>
                    <a:pt x="402" y="833"/>
                    <a:pt x="400" y="834"/>
                    <a:pt x="400" y="836"/>
                  </a:cubicBezTo>
                  <a:cubicBezTo>
                    <a:pt x="400" y="837"/>
                    <a:pt x="401" y="837"/>
                    <a:pt x="402" y="838"/>
                  </a:cubicBezTo>
                  <a:cubicBezTo>
                    <a:pt x="401" y="838"/>
                    <a:pt x="401" y="839"/>
                    <a:pt x="401" y="839"/>
                  </a:cubicBezTo>
                  <a:cubicBezTo>
                    <a:pt x="401" y="839"/>
                    <a:pt x="401" y="839"/>
                    <a:pt x="401" y="839"/>
                  </a:cubicBezTo>
                  <a:close/>
                  <a:moveTo>
                    <a:pt x="401" y="836"/>
                  </a:moveTo>
                  <a:cubicBezTo>
                    <a:pt x="401" y="834"/>
                    <a:pt x="402" y="833"/>
                    <a:pt x="404" y="833"/>
                  </a:cubicBezTo>
                  <a:cubicBezTo>
                    <a:pt x="406" y="833"/>
                    <a:pt x="407" y="834"/>
                    <a:pt x="407" y="836"/>
                  </a:cubicBezTo>
                  <a:cubicBezTo>
                    <a:pt x="407" y="837"/>
                    <a:pt x="406" y="838"/>
                    <a:pt x="404" y="838"/>
                  </a:cubicBezTo>
                  <a:cubicBezTo>
                    <a:pt x="404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3" y="838"/>
                    <a:pt x="403" y="838"/>
                    <a:pt x="403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8"/>
                    <a:pt x="402" y="838"/>
                    <a:pt x="402" y="838"/>
                  </a:cubicBezTo>
                  <a:cubicBezTo>
                    <a:pt x="402" y="837"/>
                    <a:pt x="402" y="837"/>
                    <a:pt x="402" y="837"/>
                  </a:cubicBezTo>
                  <a:cubicBezTo>
                    <a:pt x="401" y="837"/>
                    <a:pt x="401" y="836"/>
                    <a:pt x="401" y="836"/>
                  </a:cubicBezTo>
                  <a:close/>
                  <a:moveTo>
                    <a:pt x="430" y="827"/>
                  </a:moveTo>
                  <a:cubicBezTo>
                    <a:pt x="427" y="827"/>
                    <a:pt x="427" y="827"/>
                    <a:pt x="427" y="827"/>
                  </a:cubicBezTo>
                  <a:cubicBezTo>
                    <a:pt x="428" y="826"/>
                    <a:pt x="428" y="826"/>
                    <a:pt x="428" y="825"/>
                  </a:cubicBezTo>
                  <a:cubicBezTo>
                    <a:pt x="428" y="824"/>
                    <a:pt x="428" y="823"/>
                    <a:pt x="427" y="822"/>
                  </a:cubicBezTo>
                  <a:cubicBezTo>
                    <a:pt x="427" y="821"/>
                    <a:pt x="425" y="821"/>
                    <a:pt x="424" y="821"/>
                  </a:cubicBezTo>
                  <a:cubicBezTo>
                    <a:pt x="424" y="821"/>
                    <a:pt x="423" y="821"/>
                    <a:pt x="423" y="821"/>
                  </a:cubicBezTo>
                  <a:cubicBezTo>
                    <a:pt x="422" y="822"/>
                    <a:pt x="422" y="824"/>
                    <a:pt x="421" y="825"/>
                  </a:cubicBezTo>
                  <a:cubicBezTo>
                    <a:pt x="421" y="826"/>
                    <a:pt x="420" y="826"/>
                    <a:pt x="420" y="827"/>
                  </a:cubicBezTo>
                  <a:cubicBezTo>
                    <a:pt x="419" y="827"/>
                    <a:pt x="419" y="829"/>
                    <a:pt x="418" y="829"/>
                  </a:cubicBezTo>
                  <a:cubicBezTo>
                    <a:pt x="415" y="829"/>
                    <a:pt x="415" y="829"/>
                    <a:pt x="415" y="829"/>
                  </a:cubicBezTo>
                  <a:cubicBezTo>
                    <a:pt x="414" y="829"/>
                    <a:pt x="413" y="830"/>
                    <a:pt x="413" y="831"/>
                  </a:cubicBezTo>
                  <a:cubicBezTo>
                    <a:pt x="413" y="839"/>
                    <a:pt x="413" y="839"/>
                    <a:pt x="413" y="839"/>
                  </a:cubicBezTo>
                  <a:cubicBezTo>
                    <a:pt x="413" y="840"/>
                    <a:pt x="414" y="841"/>
                    <a:pt x="415" y="841"/>
                  </a:cubicBezTo>
                  <a:cubicBezTo>
                    <a:pt x="418" y="841"/>
                    <a:pt x="418" y="841"/>
                    <a:pt x="418" y="841"/>
                  </a:cubicBezTo>
                  <a:cubicBezTo>
                    <a:pt x="419" y="841"/>
                    <a:pt x="420" y="841"/>
                    <a:pt x="420" y="841"/>
                  </a:cubicBezTo>
                  <a:cubicBezTo>
                    <a:pt x="422" y="842"/>
                    <a:pt x="424" y="842"/>
                    <a:pt x="425" y="842"/>
                  </a:cubicBezTo>
                  <a:cubicBezTo>
                    <a:pt x="427" y="842"/>
                    <a:pt x="427" y="842"/>
                    <a:pt x="427" y="842"/>
                  </a:cubicBezTo>
                  <a:cubicBezTo>
                    <a:pt x="429" y="842"/>
                    <a:pt x="431" y="841"/>
                    <a:pt x="431" y="838"/>
                  </a:cubicBezTo>
                  <a:cubicBezTo>
                    <a:pt x="432" y="838"/>
                    <a:pt x="432" y="837"/>
                    <a:pt x="432" y="836"/>
                  </a:cubicBezTo>
                  <a:cubicBezTo>
                    <a:pt x="432" y="836"/>
                    <a:pt x="432" y="836"/>
                    <a:pt x="432" y="835"/>
                  </a:cubicBezTo>
                  <a:cubicBezTo>
                    <a:pt x="432" y="835"/>
                    <a:pt x="432" y="834"/>
                    <a:pt x="432" y="834"/>
                  </a:cubicBezTo>
                  <a:cubicBezTo>
                    <a:pt x="432" y="833"/>
                    <a:pt x="432" y="833"/>
                    <a:pt x="432" y="833"/>
                  </a:cubicBezTo>
                  <a:cubicBezTo>
                    <a:pt x="433" y="832"/>
                    <a:pt x="433" y="831"/>
                    <a:pt x="433" y="831"/>
                  </a:cubicBezTo>
                  <a:cubicBezTo>
                    <a:pt x="433" y="829"/>
                    <a:pt x="431" y="827"/>
                    <a:pt x="430" y="827"/>
                  </a:cubicBezTo>
                  <a:close/>
                  <a:moveTo>
                    <a:pt x="415" y="839"/>
                  </a:moveTo>
                  <a:cubicBezTo>
                    <a:pt x="415" y="839"/>
                    <a:pt x="415" y="839"/>
                    <a:pt x="415" y="838"/>
                  </a:cubicBezTo>
                  <a:cubicBezTo>
                    <a:pt x="415" y="838"/>
                    <a:pt x="415" y="837"/>
                    <a:pt x="415" y="837"/>
                  </a:cubicBezTo>
                  <a:cubicBezTo>
                    <a:pt x="416" y="837"/>
                    <a:pt x="416" y="838"/>
                    <a:pt x="416" y="838"/>
                  </a:cubicBezTo>
                  <a:cubicBezTo>
                    <a:pt x="416" y="839"/>
                    <a:pt x="416" y="839"/>
                    <a:pt x="415" y="839"/>
                  </a:cubicBezTo>
                  <a:close/>
                  <a:moveTo>
                    <a:pt x="430" y="832"/>
                  </a:moveTo>
                  <a:cubicBezTo>
                    <a:pt x="430" y="833"/>
                    <a:pt x="431" y="833"/>
                    <a:pt x="431" y="834"/>
                  </a:cubicBezTo>
                  <a:cubicBezTo>
                    <a:pt x="431" y="834"/>
                    <a:pt x="430" y="835"/>
                    <a:pt x="430" y="835"/>
                  </a:cubicBezTo>
                  <a:cubicBezTo>
                    <a:pt x="430" y="835"/>
                    <a:pt x="430" y="836"/>
                    <a:pt x="430" y="836"/>
                  </a:cubicBezTo>
                  <a:cubicBezTo>
                    <a:pt x="430" y="837"/>
                    <a:pt x="430" y="837"/>
                    <a:pt x="429" y="838"/>
                  </a:cubicBezTo>
                  <a:cubicBezTo>
                    <a:pt x="429" y="838"/>
                    <a:pt x="429" y="838"/>
                    <a:pt x="429" y="838"/>
                  </a:cubicBezTo>
                  <a:cubicBezTo>
                    <a:pt x="429" y="840"/>
                    <a:pt x="428" y="841"/>
                    <a:pt x="427" y="841"/>
                  </a:cubicBezTo>
                  <a:cubicBezTo>
                    <a:pt x="425" y="841"/>
                    <a:pt x="425" y="841"/>
                    <a:pt x="425" y="841"/>
                  </a:cubicBezTo>
                  <a:cubicBezTo>
                    <a:pt x="424" y="841"/>
                    <a:pt x="422" y="840"/>
                    <a:pt x="421" y="840"/>
                  </a:cubicBezTo>
                  <a:cubicBezTo>
                    <a:pt x="420" y="839"/>
                    <a:pt x="419" y="839"/>
                    <a:pt x="418" y="839"/>
                  </a:cubicBezTo>
                  <a:cubicBezTo>
                    <a:pt x="418" y="839"/>
                    <a:pt x="418" y="839"/>
                    <a:pt x="418" y="839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8" y="831"/>
                    <a:pt x="418" y="831"/>
                    <a:pt x="418" y="831"/>
                  </a:cubicBezTo>
                  <a:cubicBezTo>
                    <a:pt x="419" y="831"/>
                    <a:pt x="421" y="828"/>
                    <a:pt x="421" y="828"/>
                  </a:cubicBezTo>
                  <a:cubicBezTo>
                    <a:pt x="422" y="827"/>
                    <a:pt x="422" y="827"/>
                    <a:pt x="422" y="826"/>
                  </a:cubicBezTo>
                  <a:cubicBezTo>
                    <a:pt x="424" y="825"/>
                    <a:pt x="423" y="823"/>
                    <a:pt x="424" y="822"/>
                  </a:cubicBezTo>
                  <a:cubicBezTo>
                    <a:pt x="426" y="822"/>
                    <a:pt x="426" y="823"/>
                    <a:pt x="426" y="825"/>
                  </a:cubicBezTo>
                  <a:cubicBezTo>
                    <a:pt x="426" y="826"/>
                    <a:pt x="425" y="827"/>
                    <a:pt x="425" y="829"/>
                  </a:cubicBezTo>
                  <a:cubicBezTo>
                    <a:pt x="430" y="829"/>
                    <a:pt x="430" y="829"/>
                    <a:pt x="430" y="829"/>
                  </a:cubicBezTo>
                  <a:cubicBezTo>
                    <a:pt x="430" y="829"/>
                    <a:pt x="431" y="830"/>
                    <a:pt x="431" y="831"/>
                  </a:cubicBezTo>
                  <a:cubicBezTo>
                    <a:pt x="431" y="831"/>
                    <a:pt x="431" y="832"/>
                    <a:pt x="430" y="832"/>
                  </a:cubicBezTo>
                  <a:close/>
                  <a:moveTo>
                    <a:pt x="823" y="829"/>
                  </a:moveTo>
                  <a:cubicBezTo>
                    <a:pt x="823" y="829"/>
                    <a:pt x="824" y="828"/>
                    <a:pt x="824" y="828"/>
                  </a:cubicBezTo>
                  <a:cubicBezTo>
                    <a:pt x="824" y="827"/>
                    <a:pt x="823" y="826"/>
                    <a:pt x="823" y="826"/>
                  </a:cubicBezTo>
                  <a:cubicBezTo>
                    <a:pt x="822" y="826"/>
                    <a:pt x="822" y="827"/>
                    <a:pt x="822" y="828"/>
                  </a:cubicBezTo>
                  <a:cubicBezTo>
                    <a:pt x="822" y="828"/>
                    <a:pt x="822" y="829"/>
                    <a:pt x="823" y="829"/>
                  </a:cubicBezTo>
                  <a:close/>
                  <a:moveTo>
                    <a:pt x="826" y="829"/>
                  </a:moveTo>
                  <a:cubicBezTo>
                    <a:pt x="827" y="829"/>
                    <a:pt x="827" y="828"/>
                    <a:pt x="827" y="828"/>
                  </a:cubicBezTo>
                  <a:cubicBezTo>
                    <a:pt x="827" y="827"/>
                    <a:pt x="827" y="826"/>
                    <a:pt x="826" y="826"/>
                  </a:cubicBezTo>
                  <a:cubicBezTo>
                    <a:pt x="825" y="826"/>
                    <a:pt x="825" y="827"/>
                    <a:pt x="825" y="828"/>
                  </a:cubicBezTo>
                  <a:cubicBezTo>
                    <a:pt x="825" y="828"/>
                    <a:pt x="825" y="829"/>
                    <a:pt x="826" y="829"/>
                  </a:cubicBezTo>
                  <a:close/>
                  <a:moveTo>
                    <a:pt x="810" y="825"/>
                  </a:moveTo>
                  <a:cubicBezTo>
                    <a:pt x="810" y="830"/>
                    <a:pt x="810" y="830"/>
                    <a:pt x="810" y="830"/>
                  </a:cubicBezTo>
                  <a:cubicBezTo>
                    <a:pt x="810" y="831"/>
                    <a:pt x="811" y="832"/>
                    <a:pt x="812" y="832"/>
                  </a:cubicBezTo>
                  <a:cubicBezTo>
                    <a:pt x="828" y="832"/>
                    <a:pt x="828" y="832"/>
                    <a:pt x="828" y="832"/>
                  </a:cubicBezTo>
                  <a:cubicBezTo>
                    <a:pt x="829" y="832"/>
                    <a:pt x="830" y="831"/>
                    <a:pt x="830" y="830"/>
                  </a:cubicBezTo>
                  <a:cubicBezTo>
                    <a:pt x="830" y="825"/>
                    <a:pt x="830" y="825"/>
                    <a:pt x="830" y="825"/>
                  </a:cubicBezTo>
                  <a:cubicBezTo>
                    <a:pt x="830" y="825"/>
                    <a:pt x="830" y="825"/>
                    <a:pt x="830" y="824"/>
                  </a:cubicBezTo>
                  <a:cubicBezTo>
                    <a:pt x="828" y="816"/>
                    <a:pt x="828" y="816"/>
                    <a:pt x="828" y="816"/>
                  </a:cubicBezTo>
                  <a:cubicBezTo>
                    <a:pt x="827" y="815"/>
                    <a:pt x="826" y="815"/>
                    <a:pt x="825" y="815"/>
                  </a:cubicBezTo>
                  <a:cubicBezTo>
                    <a:pt x="815" y="815"/>
                    <a:pt x="815" y="815"/>
                    <a:pt x="815" y="815"/>
                  </a:cubicBezTo>
                  <a:cubicBezTo>
                    <a:pt x="814" y="815"/>
                    <a:pt x="813" y="815"/>
                    <a:pt x="813" y="816"/>
                  </a:cubicBezTo>
                  <a:cubicBezTo>
                    <a:pt x="810" y="824"/>
                    <a:pt x="810" y="824"/>
                    <a:pt x="810" y="824"/>
                  </a:cubicBezTo>
                  <a:cubicBezTo>
                    <a:pt x="810" y="825"/>
                    <a:pt x="810" y="825"/>
                    <a:pt x="810" y="825"/>
                  </a:cubicBezTo>
                  <a:close/>
                  <a:moveTo>
                    <a:pt x="814" y="817"/>
                  </a:moveTo>
                  <a:cubicBezTo>
                    <a:pt x="814" y="817"/>
                    <a:pt x="815" y="816"/>
                    <a:pt x="815" y="816"/>
                  </a:cubicBezTo>
                  <a:cubicBezTo>
                    <a:pt x="825" y="816"/>
                    <a:pt x="825" y="816"/>
                    <a:pt x="825" y="816"/>
                  </a:cubicBezTo>
                  <a:cubicBezTo>
                    <a:pt x="826" y="816"/>
                    <a:pt x="826" y="817"/>
                    <a:pt x="826" y="817"/>
                  </a:cubicBezTo>
                  <a:cubicBezTo>
                    <a:pt x="828" y="823"/>
                    <a:pt x="828" y="823"/>
                    <a:pt x="828" y="823"/>
                  </a:cubicBezTo>
                  <a:cubicBezTo>
                    <a:pt x="812" y="823"/>
                    <a:pt x="812" y="823"/>
                    <a:pt x="812" y="823"/>
                  </a:cubicBezTo>
                  <a:lnTo>
                    <a:pt x="814" y="817"/>
                  </a:lnTo>
                  <a:close/>
                  <a:moveTo>
                    <a:pt x="811" y="825"/>
                  </a:moveTo>
                  <a:cubicBezTo>
                    <a:pt x="811" y="825"/>
                    <a:pt x="812" y="825"/>
                    <a:pt x="812" y="825"/>
                  </a:cubicBezTo>
                  <a:cubicBezTo>
                    <a:pt x="828" y="825"/>
                    <a:pt x="828" y="825"/>
                    <a:pt x="828" y="825"/>
                  </a:cubicBezTo>
                  <a:cubicBezTo>
                    <a:pt x="828" y="825"/>
                    <a:pt x="829" y="825"/>
                    <a:pt x="829" y="825"/>
                  </a:cubicBezTo>
                  <a:cubicBezTo>
                    <a:pt x="829" y="830"/>
                    <a:pt x="829" y="830"/>
                    <a:pt x="829" y="830"/>
                  </a:cubicBezTo>
                  <a:cubicBezTo>
                    <a:pt x="829" y="830"/>
                    <a:pt x="828" y="830"/>
                    <a:pt x="828" y="830"/>
                  </a:cubicBezTo>
                  <a:cubicBezTo>
                    <a:pt x="812" y="830"/>
                    <a:pt x="812" y="830"/>
                    <a:pt x="812" y="830"/>
                  </a:cubicBezTo>
                  <a:cubicBezTo>
                    <a:pt x="812" y="830"/>
                    <a:pt x="811" y="830"/>
                    <a:pt x="811" y="830"/>
                  </a:cubicBezTo>
                  <a:lnTo>
                    <a:pt x="811" y="825"/>
                  </a:lnTo>
                  <a:close/>
                  <a:moveTo>
                    <a:pt x="393" y="680"/>
                  </a:moveTo>
                  <a:cubicBezTo>
                    <a:pt x="392" y="680"/>
                    <a:pt x="390" y="682"/>
                    <a:pt x="390" y="683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90" y="685"/>
                    <a:pt x="390" y="685"/>
                  </a:cubicBezTo>
                  <a:cubicBezTo>
                    <a:pt x="390" y="685"/>
                    <a:pt x="389" y="685"/>
                    <a:pt x="389" y="685"/>
                  </a:cubicBezTo>
                  <a:cubicBezTo>
                    <a:pt x="389" y="689"/>
                    <a:pt x="389" y="689"/>
                    <a:pt x="389" y="689"/>
                  </a:cubicBezTo>
                  <a:cubicBezTo>
                    <a:pt x="389" y="690"/>
                    <a:pt x="390" y="690"/>
                    <a:pt x="390" y="690"/>
                  </a:cubicBezTo>
                  <a:cubicBezTo>
                    <a:pt x="397" y="690"/>
                    <a:pt x="397" y="690"/>
                    <a:pt x="397" y="690"/>
                  </a:cubicBezTo>
                  <a:cubicBezTo>
                    <a:pt x="397" y="690"/>
                    <a:pt x="397" y="690"/>
                    <a:pt x="397" y="689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7" y="685"/>
                    <a:pt x="397" y="685"/>
                    <a:pt x="397" y="685"/>
                  </a:cubicBezTo>
                  <a:cubicBezTo>
                    <a:pt x="396" y="685"/>
                    <a:pt x="396" y="685"/>
                    <a:pt x="396" y="685"/>
                  </a:cubicBezTo>
                  <a:cubicBezTo>
                    <a:pt x="396" y="683"/>
                    <a:pt x="396" y="683"/>
                    <a:pt x="396" y="683"/>
                  </a:cubicBezTo>
                  <a:cubicBezTo>
                    <a:pt x="396" y="682"/>
                    <a:pt x="395" y="680"/>
                    <a:pt x="393" y="680"/>
                  </a:cubicBezTo>
                  <a:close/>
                  <a:moveTo>
                    <a:pt x="395" y="685"/>
                  </a:moveTo>
                  <a:cubicBezTo>
                    <a:pt x="392" y="685"/>
                    <a:pt x="392" y="685"/>
                    <a:pt x="392" y="685"/>
                  </a:cubicBezTo>
                  <a:cubicBezTo>
                    <a:pt x="392" y="683"/>
                    <a:pt x="392" y="683"/>
                    <a:pt x="392" y="683"/>
                  </a:cubicBezTo>
                  <a:cubicBezTo>
                    <a:pt x="392" y="682"/>
                    <a:pt x="392" y="682"/>
                    <a:pt x="393" y="682"/>
                  </a:cubicBezTo>
                  <a:cubicBezTo>
                    <a:pt x="394" y="682"/>
                    <a:pt x="395" y="682"/>
                    <a:pt x="395" y="683"/>
                  </a:cubicBezTo>
                  <a:lnTo>
                    <a:pt x="395" y="685"/>
                  </a:lnTo>
                  <a:close/>
                  <a:moveTo>
                    <a:pt x="787" y="783"/>
                  </a:moveTo>
                  <a:cubicBezTo>
                    <a:pt x="787" y="784"/>
                    <a:pt x="791" y="786"/>
                    <a:pt x="795" y="786"/>
                  </a:cubicBezTo>
                  <a:cubicBezTo>
                    <a:pt x="800" y="786"/>
                    <a:pt x="804" y="784"/>
                    <a:pt x="804" y="783"/>
                  </a:cubicBezTo>
                  <a:cubicBezTo>
                    <a:pt x="804" y="781"/>
                    <a:pt x="804" y="781"/>
                    <a:pt x="804" y="781"/>
                  </a:cubicBezTo>
                  <a:cubicBezTo>
                    <a:pt x="802" y="782"/>
                    <a:pt x="799" y="783"/>
                    <a:pt x="795" y="783"/>
                  </a:cubicBezTo>
                  <a:cubicBezTo>
                    <a:pt x="792" y="783"/>
                    <a:pt x="789" y="782"/>
                    <a:pt x="787" y="781"/>
                  </a:cubicBezTo>
                  <a:lnTo>
                    <a:pt x="787" y="783"/>
                  </a:lnTo>
                  <a:close/>
                  <a:moveTo>
                    <a:pt x="787" y="777"/>
                  </a:moveTo>
                  <a:cubicBezTo>
                    <a:pt x="787" y="779"/>
                    <a:pt x="787" y="779"/>
                    <a:pt x="787" y="779"/>
                  </a:cubicBezTo>
                  <a:cubicBezTo>
                    <a:pt x="787" y="780"/>
                    <a:pt x="791" y="782"/>
                    <a:pt x="795" y="782"/>
                  </a:cubicBezTo>
                  <a:cubicBezTo>
                    <a:pt x="800" y="782"/>
                    <a:pt x="804" y="780"/>
                    <a:pt x="804" y="779"/>
                  </a:cubicBezTo>
                  <a:cubicBezTo>
                    <a:pt x="804" y="777"/>
                    <a:pt x="804" y="777"/>
                    <a:pt x="804" y="777"/>
                  </a:cubicBezTo>
                  <a:cubicBezTo>
                    <a:pt x="804" y="776"/>
                    <a:pt x="800" y="775"/>
                    <a:pt x="795" y="775"/>
                  </a:cubicBezTo>
                  <a:cubicBezTo>
                    <a:pt x="791" y="775"/>
                    <a:pt x="787" y="776"/>
                    <a:pt x="787" y="777"/>
                  </a:cubicBezTo>
                  <a:close/>
                  <a:moveTo>
                    <a:pt x="787" y="787"/>
                  </a:moveTo>
                  <a:cubicBezTo>
                    <a:pt x="787" y="789"/>
                    <a:pt x="791" y="790"/>
                    <a:pt x="795" y="790"/>
                  </a:cubicBezTo>
                  <a:cubicBezTo>
                    <a:pt x="800" y="790"/>
                    <a:pt x="804" y="789"/>
                    <a:pt x="804" y="787"/>
                  </a:cubicBezTo>
                  <a:cubicBezTo>
                    <a:pt x="804" y="785"/>
                    <a:pt x="804" y="785"/>
                    <a:pt x="804" y="785"/>
                  </a:cubicBezTo>
                  <a:cubicBezTo>
                    <a:pt x="802" y="787"/>
                    <a:pt x="799" y="787"/>
                    <a:pt x="795" y="787"/>
                  </a:cubicBezTo>
                  <a:cubicBezTo>
                    <a:pt x="792" y="787"/>
                    <a:pt x="789" y="787"/>
                    <a:pt x="787" y="785"/>
                  </a:cubicBezTo>
                  <a:lnTo>
                    <a:pt x="787" y="787"/>
                  </a:lnTo>
                  <a:close/>
                  <a:moveTo>
                    <a:pt x="787" y="791"/>
                  </a:moveTo>
                  <a:cubicBezTo>
                    <a:pt x="787" y="793"/>
                    <a:pt x="791" y="794"/>
                    <a:pt x="795" y="794"/>
                  </a:cubicBezTo>
                  <a:cubicBezTo>
                    <a:pt x="800" y="794"/>
                    <a:pt x="804" y="793"/>
                    <a:pt x="804" y="791"/>
                  </a:cubicBezTo>
                  <a:cubicBezTo>
                    <a:pt x="804" y="789"/>
                    <a:pt x="804" y="789"/>
                    <a:pt x="804" y="789"/>
                  </a:cubicBezTo>
                  <a:cubicBezTo>
                    <a:pt x="802" y="791"/>
                    <a:pt x="799" y="791"/>
                    <a:pt x="795" y="791"/>
                  </a:cubicBezTo>
                  <a:cubicBezTo>
                    <a:pt x="792" y="791"/>
                    <a:pt x="789" y="791"/>
                    <a:pt x="787" y="789"/>
                  </a:cubicBezTo>
                  <a:lnTo>
                    <a:pt x="787" y="791"/>
                  </a:lnTo>
                  <a:close/>
                  <a:moveTo>
                    <a:pt x="637" y="820"/>
                  </a:moveTo>
                  <a:cubicBezTo>
                    <a:pt x="634" y="823"/>
                    <a:pt x="629" y="826"/>
                    <a:pt x="623" y="826"/>
                  </a:cubicBezTo>
                  <a:cubicBezTo>
                    <a:pt x="616" y="826"/>
                    <a:pt x="616" y="826"/>
                    <a:pt x="616" y="826"/>
                  </a:cubicBezTo>
                  <a:cubicBezTo>
                    <a:pt x="615" y="826"/>
                    <a:pt x="614" y="827"/>
                    <a:pt x="614" y="829"/>
                  </a:cubicBezTo>
                  <a:cubicBezTo>
                    <a:pt x="614" y="831"/>
                    <a:pt x="614" y="831"/>
                    <a:pt x="614" y="831"/>
                  </a:cubicBezTo>
                  <a:cubicBezTo>
                    <a:pt x="614" y="833"/>
                    <a:pt x="615" y="834"/>
                    <a:pt x="616" y="834"/>
                  </a:cubicBezTo>
                  <a:cubicBezTo>
                    <a:pt x="618" y="834"/>
                    <a:pt x="618" y="834"/>
                    <a:pt x="618" y="834"/>
                  </a:cubicBezTo>
                  <a:cubicBezTo>
                    <a:pt x="617" y="837"/>
                    <a:pt x="618" y="840"/>
                    <a:pt x="619" y="843"/>
                  </a:cubicBezTo>
                  <a:cubicBezTo>
                    <a:pt x="621" y="844"/>
                    <a:pt x="624" y="844"/>
                    <a:pt x="625" y="842"/>
                  </a:cubicBezTo>
                  <a:cubicBezTo>
                    <a:pt x="624" y="841"/>
                    <a:pt x="622" y="840"/>
                    <a:pt x="623" y="838"/>
                  </a:cubicBezTo>
                  <a:cubicBezTo>
                    <a:pt x="622" y="837"/>
                    <a:pt x="623" y="835"/>
                    <a:pt x="625" y="834"/>
                  </a:cubicBezTo>
                  <a:cubicBezTo>
                    <a:pt x="630" y="834"/>
                    <a:pt x="634" y="837"/>
                    <a:pt x="637" y="840"/>
                  </a:cubicBezTo>
                  <a:cubicBezTo>
                    <a:pt x="638" y="840"/>
                    <a:pt x="639" y="839"/>
                    <a:pt x="639" y="838"/>
                  </a:cubicBezTo>
                  <a:cubicBezTo>
                    <a:pt x="639" y="832"/>
                    <a:pt x="639" y="832"/>
                    <a:pt x="639" y="832"/>
                  </a:cubicBezTo>
                  <a:cubicBezTo>
                    <a:pt x="640" y="832"/>
                    <a:pt x="641" y="831"/>
                    <a:pt x="641" y="830"/>
                  </a:cubicBezTo>
                  <a:cubicBezTo>
                    <a:pt x="641" y="829"/>
                    <a:pt x="640" y="828"/>
                    <a:pt x="639" y="828"/>
                  </a:cubicBezTo>
                  <a:cubicBezTo>
                    <a:pt x="639" y="822"/>
                    <a:pt x="639" y="822"/>
                    <a:pt x="639" y="822"/>
                  </a:cubicBezTo>
                  <a:cubicBezTo>
                    <a:pt x="639" y="821"/>
                    <a:pt x="638" y="820"/>
                    <a:pt x="637" y="820"/>
                  </a:cubicBezTo>
                  <a:close/>
                  <a:moveTo>
                    <a:pt x="637" y="837"/>
                  </a:moveTo>
                  <a:cubicBezTo>
                    <a:pt x="633" y="834"/>
                    <a:pt x="629" y="832"/>
                    <a:pt x="625" y="832"/>
                  </a:cubicBezTo>
                  <a:cubicBezTo>
                    <a:pt x="625" y="828"/>
                    <a:pt x="625" y="828"/>
                    <a:pt x="625" y="828"/>
                  </a:cubicBezTo>
                  <a:cubicBezTo>
                    <a:pt x="629" y="828"/>
                    <a:pt x="633" y="826"/>
                    <a:pt x="637" y="823"/>
                  </a:cubicBezTo>
                  <a:lnTo>
                    <a:pt x="637" y="837"/>
                  </a:lnTo>
                  <a:close/>
                  <a:moveTo>
                    <a:pt x="426" y="798"/>
                  </a:moveTo>
                  <a:cubicBezTo>
                    <a:pt x="428" y="797"/>
                    <a:pt x="431" y="795"/>
                    <a:pt x="431" y="790"/>
                  </a:cubicBezTo>
                  <a:cubicBezTo>
                    <a:pt x="431" y="790"/>
                    <a:pt x="430" y="789"/>
                    <a:pt x="430" y="789"/>
                  </a:cubicBezTo>
                  <a:cubicBezTo>
                    <a:pt x="426" y="789"/>
                    <a:pt x="426" y="789"/>
                    <a:pt x="426" y="789"/>
                  </a:cubicBezTo>
                  <a:cubicBezTo>
                    <a:pt x="426" y="789"/>
                    <a:pt x="424" y="787"/>
                    <a:pt x="421" y="787"/>
                  </a:cubicBezTo>
                  <a:cubicBezTo>
                    <a:pt x="418" y="787"/>
                    <a:pt x="417" y="789"/>
                    <a:pt x="416" y="789"/>
                  </a:cubicBezTo>
                  <a:cubicBezTo>
                    <a:pt x="412" y="789"/>
                    <a:pt x="412" y="789"/>
                    <a:pt x="412" y="789"/>
                  </a:cubicBezTo>
                  <a:cubicBezTo>
                    <a:pt x="412" y="789"/>
                    <a:pt x="412" y="790"/>
                    <a:pt x="412" y="790"/>
                  </a:cubicBezTo>
                  <a:cubicBezTo>
                    <a:pt x="412" y="795"/>
                    <a:pt x="415" y="797"/>
                    <a:pt x="417" y="798"/>
                  </a:cubicBezTo>
                  <a:cubicBezTo>
                    <a:pt x="419" y="799"/>
                    <a:pt x="420" y="800"/>
                    <a:pt x="420" y="802"/>
                  </a:cubicBezTo>
                  <a:cubicBezTo>
                    <a:pt x="420" y="803"/>
                    <a:pt x="420" y="803"/>
                    <a:pt x="420" y="803"/>
                  </a:cubicBezTo>
                  <a:cubicBezTo>
                    <a:pt x="418" y="803"/>
                    <a:pt x="417" y="804"/>
                    <a:pt x="417" y="805"/>
                  </a:cubicBezTo>
                  <a:cubicBezTo>
                    <a:pt x="417" y="806"/>
                    <a:pt x="419" y="807"/>
                    <a:pt x="421" y="807"/>
                  </a:cubicBezTo>
                  <a:cubicBezTo>
                    <a:pt x="424" y="807"/>
                    <a:pt x="426" y="806"/>
                    <a:pt x="426" y="805"/>
                  </a:cubicBezTo>
                  <a:cubicBezTo>
                    <a:pt x="426" y="804"/>
                    <a:pt x="424" y="803"/>
                    <a:pt x="422" y="803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422" y="800"/>
                    <a:pt x="424" y="799"/>
                    <a:pt x="426" y="798"/>
                  </a:cubicBezTo>
                  <a:close/>
                  <a:moveTo>
                    <a:pt x="427" y="791"/>
                  </a:moveTo>
                  <a:cubicBezTo>
                    <a:pt x="429" y="791"/>
                    <a:pt x="429" y="791"/>
                    <a:pt x="429" y="791"/>
                  </a:cubicBezTo>
                  <a:cubicBezTo>
                    <a:pt x="429" y="794"/>
                    <a:pt x="427" y="795"/>
                    <a:pt x="425" y="796"/>
                  </a:cubicBezTo>
                  <a:cubicBezTo>
                    <a:pt x="426" y="795"/>
                    <a:pt x="426" y="793"/>
                    <a:pt x="427" y="791"/>
                  </a:cubicBezTo>
                  <a:close/>
                  <a:moveTo>
                    <a:pt x="413" y="791"/>
                  </a:moveTo>
                  <a:cubicBezTo>
                    <a:pt x="416" y="791"/>
                    <a:pt x="416" y="791"/>
                    <a:pt x="416" y="791"/>
                  </a:cubicBezTo>
                  <a:cubicBezTo>
                    <a:pt x="416" y="793"/>
                    <a:pt x="416" y="795"/>
                    <a:pt x="417" y="796"/>
                  </a:cubicBezTo>
                  <a:cubicBezTo>
                    <a:pt x="415" y="795"/>
                    <a:pt x="414" y="794"/>
                    <a:pt x="413" y="791"/>
                  </a:cubicBezTo>
                  <a:close/>
                  <a:moveTo>
                    <a:pt x="421" y="792"/>
                  </a:moveTo>
                  <a:cubicBezTo>
                    <a:pt x="418" y="792"/>
                    <a:pt x="417" y="791"/>
                    <a:pt x="417" y="790"/>
                  </a:cubicBezTo>
                  <a:cubicBezTo>
                    <a:pt x="417" y="790"/>
                    <a:pt x="418" y="789"/>
                    <a:pt x="421" y="789"/>
                  </a:cubicBezTo>
                  <a:cubicBezTo>
                    <a:pt x="424" y="789"/>
                    <a:pt x="425" y="790"/>
                    <a:pt x="425" y="790"/>
                  </a:cubicBezTo>
                  <a:cubicBezTo>
                    <a:pt x="425" y="791"/>
                    <a:pt x="424" y="792"/>
                    <a:pt x="421" y="792"/>
                  </a:cubicBezTo>
                  <a:close/>
                  <a:moveTo>
                    <a:pt x="384" y="684"/>
                  </a:moveTo>
                  <a:cubicBezTo>
                    <a:pt x="383" y="684"/>
                    <a:pt x="383" y="684"/>
                    <a:pt x="383" y="684"/>
                  </a:cubicBezTo>
                  <a:cubicBezTo>
                    <a:pt x="383" y="683"/>
                    <a:pt x="381" y="682"/>
                    <a:pt x="379" y="682"/>
                  </a:cubicBezTo>
                  <a:cubicBezTo>
                    <a:pt x="377" y="682"/>
                    <a:pt x="375" y="683"/>
                    <a:pt x="375" y="685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5" y="686"/>
                    <a:pt x="375" y="686"/>
                    <a:pt x="375" y="686"/>
                  </a:cubicBezTo>
                  <a:cubicBezTo>
                    <a:pt x="373" y="686"/>
                    <a:pt x="372" y="687"/>
                    <a:pt x="372" y="689"/>
                  </a:cubicBezTo>
                  <a:cubicBezTo>
                    <a:pt x="372" y="690"/>
                    <a:pt x="373" y="691"/>
                    <a:pt x="375" y="691"/>
                  </a:cubicBezTo>
                  <a:cubicBezTo>
                    <a:pt x="379" y="691"/>
                    <a:pt x="379" y="691"/>
                    <a:pt x="379" y="691"/>
                  </a:cubicBezTo>
                  <a:cubicBezTo>
                    <a:pt x="379" y="688"/>
                    <a:pt x="379" y="688"/>
                    <a:pt x="379" y="688"/>
                  </a:cubicBezTo>
                  <a:cubicBezTo>
                    <a:pt x="377" y="688"/>
                    <a:pt x="377" y="688"/>
                    <a:pt x="377" y="688"/>
                  </a:cubicBezTo>
                  <a:cubicBezTo>
                    <a:pt x="380" y="685"/>
                    <a:pt x="380" y="685"/>
                    <a:pt x="380" y="685"/>
                  </a:cubicBezTo>
                  <a:cubicBezTo>
                    <a:pt x="382" y="688"/>
                    <a:pt x="382" y="688"/>
                    <a:pt x="382" y="688"/>
                  </a:cubicBezTo>
                  <a:cubicBezTo>
                    <a:pt x="381" y="688"/>
                    <a:pt x="381" y="688"/>
                    <a:pt x="381" y="688"/>
                  </a:cubicBezTo>
                  <a:cubicBezTo>
                    <a:pt x="381" y="691"/>
                    <a:pt x="381" y="691"/>
                    <a:pt x="381" y="691"/>
                  </a:cubicBezTo>
                  <a:cubicBezTo>
                    <a:pt x="384" y="691"/>
                    <a:pt x="384" y="691"/>
                    <a:pt x="384" y="691"/>
                  </a:cubicBezTo>
                  <a:cubicBezTo>
                    <a:pt x="386" y="691"/>
                    <a:pt x="387" y="690"/>
                    <a:pt x="387" y="688"/>
                  </a:cubicBezTo>
                  <a:cubicBezTo>
                    <a:pt x="387" y="686"/>
                    <a:pt x="386" y="684"/>
                    <a:pt x="384" y="684"/>
                  </a:cubicBezTo>
                  <a:close/>
                  <a:moveTo>
                    <a:pt x="668" y="847"/>
                  </a:moveTo>
                  <a:cubicBezTo>
                    <a:pt x="668" y="847"/>
                    <a:pt x="667" y="848"/>
                    <a:pt x="667" y="849"/>
                  </a:cubicBezTo>
                  <a:cubicBezTo>
                    <a:pt x="667" y="849"/>
                    <a:pt x="668" y="850"/>
                    <a:pt x="668" y="850"/>
                  </a:cubicBezTo>
                  <a:cubicBezTo>
                    <a:pt x="667" y="852"/>
                    <a:pt x="667" y="852"/>
                    <a:pt x="667" y="852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3" y="845"/>
                    <a:pt x="664" y="844"/>
                    <a:pt x="664" y="842"/>
                  </a:cubicBezTo>
                  <a:cubicBezTo>
                    <a:pt x="664" y="839"/>
                    <a:pt x="662" y="837"/>
                    <a:pt x="659" y="837"/>
                  </a:cubicBezTo>
                  <a:cubicBezTo>
                    <a:pt x="654" y="837"/>
                    <a:pt x="650" y="841"/>
                    <a:pt x="650" y="846"/>
                  </a:cubicBezTo>
                  <a:cubicBezTo>
                    <a:pt x="650" y="849"/>
                    <a:pt x="652" y="851"/>
                    <a:pt x="655" y="851"/>
                  </a:cubicBezTo>
                  <a:cubicBezTo>
                    <a:pt x="657" y="851"/>
                    <a:pt x="659" y="850"/>
                    <a:pt x="660" y="849"/>
                  </a:cubicBezTo>
                  <a:cubicBezTo>
                    <a:pt x="669" y="858"/>
                    <a:pt x="669" y="858"/>
                    <a:pt x="669" y="858"/>
                  </a:cubicBezTo>
                  <a:cubicBezTo>
                    <a:pt x="669" y="859"/>
                    <a:pt x="670" y="859"/>
                    <a:pt x="670" y="859"/>
                  </a:cubicBezTo>
                  <a:cubicBezTo>
                    <a:pt x="671" y="859"/>
                    <a:pt x="672" y="858"/>
                    <a:pt x="672" y="857"/>
                  </a:cubicBezTo>
                  <a:cubicBezTo>
                    <a:pt x="672" y="857"/>
                    <a:pt x="672" y="856"/>
                    <a:pt x="671" y="856"/>
                  </a:cubicBezTo>
                  <a:cubicBezTo>
                    <a:pt x="668" y="853"/>
                    <a:pt x="668" y="853"/>
                    <a:pt x="668" y="853"/>
                  </a:cubicBezTo>
                  <a:cubicBezTo>
                    <a:pt x="670" y="852"/>
                    <a:pt x="670" y="852"/>
                    <a:pt x="670" y="852"/>
                  </a:cubicBezTo>
                  <a:cubicBezTo>
                    <a:pt x="670" y="852"/>
                    <a:pt x="671" y="853"/>
                    <a:pt x="671" y="853"/>
                  </a:cubicBezTo>
                  <a:cubicBezTo>
                    <a:pt x="672" y="853"/>
                    <a:pt x="673" y="852"/>
                    <a:pt x="673" y="852"/>
                  </a:cubicBezTo>
                  <a:cubicBezTo>
                    <a:pt x="673" y="851"/>
                    <a:pt x="669" y="848"/>
                    <a:pt x="669" y="847"/>
                  </a:cubicBezTo>
                  <a:cubicBezTo>
                    <a:pt x="669" y="847"/>
                    <a:pt x="669" y="847"/>
                    <a:pt x="668" y="847"/>
                  </a:cubicBezTo>
                  <a:close/>
                  <a:moveTo>
                    <a:pt x="659" y="845"/>
                  </a:moveTo>
                  <a:cubicBezTo>
                    <a:pt x="658" y="845"/>
                    <a:pt x="658" y="845"/>
                    <a:pt x="658" y="845"/>
                  </a:cubicBezTo>
                  <a:cubicBezTo>
                    <a:pt x="658" y="845"/>
                    <a:pt x="658" y="845"/>
                    <a:pt x="658" y="846"/>
                  </a:cubicBezTo>
                  <a:cubicBezTo>
                    <a:pt x="658" y="847"/>
                    <a:pt x="657" y="848"/>
                    <a:pt x="655" y="848"/>
                  </a:cubicBezTo>
                  <a:cubicBezTo>
                    <a:pt x="654" y="848"/>
                    <a:pt x="653" y="847"/>
                    <a:pt x="653" y="846"/>
                  </a:cubicBezTo>
                  <a:cubicBezTo>
                    <a:pt x="653" y="844"/>
                    <a:pt x="654" y="843"/>
                    <a:pt x="655" y="843"/>
                  </a:cubicBezTo>
                  <a:cubicBezTo>
                    <a:pt x="656" y="843"/>
                    <a:pt x="656" y="843"/>
                    <a:pt x="656" y="843"/>
                  </a:cubicBezTo>
                  <a:cubicBezTo>
                    <a:pt x="656" y="843"/>
                    <a:pt x="656" y="843"/>
                    <a:pt x="656" y="842"/>
                  </a:cubicBezTo>
                  <a:cubicBezTo>
                    <a:pt x="656" y="841"/>
                    <a:pt x="657" y="840"/>
                    <a:pt x="659" y="840"/>
                  </a:cubicBezTo>
                  <a:cubicBezTo>
                    <a:pt x="660" y="840"/>
                    <a:pt x="661" y="841"/>
                    <a:pt x="661" y="842"/>
                  </a:cubicBezTo>
                  <a:cubicBezTo>
                    <a:pt x="661" y="844"/>
                    <a:pt x="660" y="845"/>
                    <a:pt x="659" y="845"/>
                  </a:cubicBezTo>
                  <a:close/>
                  <a:moveTo>
                    <a:pt x="703" y="879"/>
                  </a:moveTo>
                  <a:cubicBezTo>
                    <a:pt x="703" y="884"/>
                    <a:pt x="703" y="884"/>
                    <a:pt x="703" y="884"/>
                  </a:cubicBezTo>
                  <a:cubicBezTo>
                    <a:pt x="703" y="884"/>
                    <a:pt x="703" y="884"/>
                    <a:pt x="704" y="884"/>
                  </a:cubicBezTo>
                  <a:cubicBezTo>
                    <a:pt x="704" y="884"/>
                    <a:pt x="707" y="881"/>
                    <a:pt x="707" y="881"/>
                  </a:cubicBezTo>
                  <a:lnTo>
                    <a:pt x="703" y="879"/>
                  </a:lnTo>
                  <a:close/>
                  <a:moveTo>
                    <a:pt x="717" y="867"/>
                  </a:moveTo>
                  <a:cubicBezTo>
                    <a:pt x="716" y="867"/>
                    <a:pt x="697" y="874"/>
                    <a:pt x="696" y="874"/>
                  </a:cubicBezTo>
                  <a:cubicBezTo>
                    <a:pt x="696" y="874"/>
                    <a:pt x="696" y="875"/>
                    <a:pt x="696" y="875"/>
                  </a:cubicBezTo>
                  <a:cubicBezTo>
                    <a:pt x="697" y="875"/>
                    <a:pt x="701" y="876"/>
                    <a:pt x="701" y="876"/>
                  </a:cubicBezTo>
                  <a:cubicBezTo>
                    <a:pt x="703" y="878"/>
                    <a:pt x="703" y="878"/>
                    <a:pt x="703" y="878"/>
                  </a:cubicBezTo>
                  <a:cubicBezTo>
                    <a:pt x="703" y="878"/>
                    <a:pt x="716" y="868"/>
                    <a:pt x="716" y="868"/>
                  </a:cubicBezTo>
                  <a:cubicBezTo>
                    <a:pt x="716" y="868"/>
                    <a:pt x="716" y="868"/>
                    <a:pt x="716" y="869"/>
                  </a:cubicBezTo>
                  <a:cubicBezTo>
                    <a:pt x="716" y="869"/>
                    <a:pt x="707" y="878"/>
                    <a:pt x="707" y="878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07" y="879"/>
                    <a:pt x="707" y="879"/>
                  </a:cubicBezTo>
                  <a:cubicBezTo>
                    <a:pt x="707" y="879"/>
                    <a:pt x="713" y="882"/>
                    <a:pt x="713" y="882"/>
                  </a:cubicBezTo>
                  <a:cubicBezTo>
                    <a:pt x="713" y="882"/>
                    <a:pt x="714" y="882"/>
                    <a:pt x="714" y="882"/>
                  </a:cubicBezTo>
                  <a:cubicBezTo>
                    <a:pt x="714" y="881"/>
                    <a:pt x="717" y="868"/>
                    <a:pt x="717" y="868"/>
                  </a:cubicBezTo>
                  <a:cubicBezTo>
                    <a:pt x="717" y="867"/>
                    <a:pt x="717" y="867"/>
                    <a:pt x="717" y="867"/>
                  </a:cubicBezTo>
                  <a:close/>
                  <a:moveTo>
                    <a:pt x="402" y="700"/>
                  </a:moveTo>
                  <a:cubicBezTo>
                    <a:pt x="402" y="699"/>
                    <a:pt x="400" y="699"/>
                    <a:pt x="397" y="699"/>
                  </a:cubicBezTo>
                  <a:cubicBezTo>
                    <a:pt x="394" y="699"/>
                    <a:pt x="392" y="699"/>
                    <a:pt x="392" y="700"/>
                  </a:cubicBezTo>
                  <a:cubicBezTo>
                    <a:pt x="391" y="700"/>
                    <a:pt x="391" y="699"/>
                    <a:pt x="391" y="699"/>
                  </a:cubicBezTo>
                  <a:cubicBezTo>
                    <a:pt x="391" y="698"/>
                    <a:pt x="392" y="698"/>
                    <a:pt x="394" y="697"/>
                  </a:cubicBezTo>
                  <a:cubicBezTo>
                    <a:pt x="392" y="698"/>
                    <a:pt x="391" y="698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390" y="699"/>
                    <a:pt x="389" y="698"/>
                    <a:pt x="388" y="699"/>
                  </a:cubicBezTo>
                  <a:cubicBezTo>
                    <a:pt x="387" y="699"/>
                    <a:pt x="387" y="700"/>
                    <a:pt x="387" y="701"/>
                  </a:cubicBezTo>
                  <a:cubicBezTo>
                    <a:pt x="388" y="702"/>
                    <a:pt x="389" y="702"/>
                    <a:pt x="389" y="702"/>
                  </a:cubicBezTo>
                  <a:cubicBezTo>
                    <a:pt x="390" y="702"/>
                    <a:pt x="390" y="703"/>
                    <a:pt x="390" y="703"/>
                  </a:cubicBezTo>
                  <a:cubicBezTo>
                    <a:pt x="390" y="703"/>
                    <a:pt x="390" y="703"/>
                    <a:pt x="390" y="703"/>
                  </a:cubicBezTo>
                  <a:cubicBezTo>
                    <a:pt x="390" y="704"/>
                    <a:pt x="391" y="703"/>
                    <a:pt x="391" y="703"/>
                  </a:cubicBezTo>
                  <a:cubicBezTo>
                    <a:pt x="390" y="702"/>
                    <a:pt x="389" y="702"/>
                    <a:pt x="388" y="701"/>
                  </a:cubicBezTo>
                  <a:cubicBezTo>
                    <a:pt x="388" y="701"/>
                    <a:pt x="388" y="699"/>
                    <a:pt x="389" y="699"/>
                  </a:cubicBezTo>
                  <a:cubicBezTo>
                    <a:pt x="390" y="699"/>
                    <a:pt x="390" y="700"/>
                    <a:pt x="390" y="701"/>
                  </a:cubicBezTo>
                  <a:cubicBezTo>
                    <a:pt x="391" y="701"/>
                    <a:pt x="391" y="702"/>
                    <a:pt x="391" y="702"/>
                  </a:cubicBezTo>
                  <a:cubicBezTo>
                    <a:pt x="392" y="705"/>
                    <a:pt x="394" y="707"/>
                    <a:pt x="397" y="707"/>
                  </a:cubicBezTo>
                  <a:cubicBezTo>
                    <a:pt x="401" y="707"/>
                    <a:pt x="404" y="704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9"/>
                    <a:pt x="404" y="699"/>
                    <a:pt x="404" y="699"/>
                  </a:cubicBezTo>
                  <a:cubicBezTo>
                    <a:pt x="404" y="698"/>
                    <a:pt x="402" y="698"/>
                    <a:pt x="400" y="697"/>
                  </a:cubicBezTo>
                  <a:cubicBezTo>
                    <a:pt x="402" y="698"/>
                    <a:pt x="403" y="698"/>
                    <a:pt x="403" y="699"/>
                  </a:cubicBezTo>
                  <a:cubicBezTo>
                    <a:pt x="403" y="699"/>
                    <a:pt x="403" y="700"/>
                    <a:pt x="402" y="700"/>
                  </a:cubicBezTo>
                  <a:close/>
                  <a:moveTo>
                    <a:pt x="404" y="700"/>
                  </a:moveTo>
                  <a:cubicBezTo>
                    <a:pt x="403" y="703"/>
                    <a:pt x="400" y="706"/>
                    <a:pt x="397" y="706"/>
                  </a:cubicBezTo>
                  <a:cubicBezTo>
                    <a:pt x="395" y="706"/>
                    <a:pt x="393" y="705"/>
                    <a:pt x="392" y="703"/>
                  </a:cubicBezTo>
                  <a:cubicBezTo>
                    <a:pt x="391" y="702"/>
                    <a:pt x="391" y="701"/>
                    <a:pt x="391" y="700"/>
                  </a:cubicBezTo>
                  <a:cubicBezTo>
                    <a:pt x="392" y="701"/>
                    <a:pt x="394" y="702"/>
                    <a:pt x="397" y="702"/>
                  </a:cubicBezTo>
                  <a:cubicBezTo>
                    <a:pt x="400" y="702"/>
                    <a:pt x="403" y="701"/>
                    <a:pt x="404" y="700"/>
                  </a:cubicBezTo>
                  <a:close/>
                  <a:moveTo>
                    <a:pt x="395" y="693"/>
                  </a:moveTo>
                  <a:cubicBezTo>
                    <a:pt x="395" y="694"/>
                    <a:pt x="395" y="695"/>
                    <a:pt x="395" y="695"/>
                  </a:cubicBezTo>
                  <a:cubicBezTo>
                    <a:pt x="396" y="695"/>
                    <a:pt x="396" y="696"/>
                    <a:pt x="396" y="696"/>
                  </a:cubicBezTo>
                  <a:cubicBezTo>
                    <a:pt x="396" y="697"/>
                    <a:pt x="396" y="698"/>
                    <a:pt x="396" y="698"/>
                  </a:cubicBezTo>
                  <a:cubicBezTo>
                    <a:pt x="396" y="698"/>
                    <a:pt x="397" y="698"/>
                    <a:pt x="397" y="697"/>
                  </a:cubicBezTo>
                  <a:cubicBezTo>
                    <a:pt x="397" y="696"/>
                    <a:pt x="397" y="696"/>
                    <a:pt x="397" y="695"/>
                  </a:cubicBezTo>
                  <a:cubicBezTo>
                    <a:pt x="396" y="695"/>
                    <a:pt x="396" y="694"/>
                    <a:pt x="396" y="694"/>
                  </a:cubicBezTo>
                  <a:cubicBezTo>
                    <a:pt x="395" y="693"/>
                    <a:pt x="396" y="692"/>
                    <a:pt x="396" y="692"/>
                  </a:cubicBezTo>
                  <a:cubicBezTo>
                    <a:pt x="396" y="692"/>
                    <a:pt x="395" y="693"/>
                    <a:pt x="395" y="693"/>
                  </a:cubicBezTo>
                  <a:close/>
                  <a:moveTo>
                    <a:pt x="404" y="707"/>
                  </a:moveTo>
                  <a:cubicBezTo>
                    <a:pt x="404" y="709"/>
                    <a:pt x="401" y="710"/>
                    <a:pt x="397" y="710"/>
                  </a:cubicBezTo>
                  <a:cubicBezTo>
                    <a:pt x="393" y="710"/>
                    <a:pt x="390" y="709"/>
                    <a:pt x="390" y="707"/>
                  </a:cubicBezTo>
                  <a:cubicBezTo>
                    <a:pt x="390" y="707"/>
                    <a:pt x="390" y="706"/>
                    <a:pt x="391" y="706"/>
                  </a:cubicBezTo>
                  <a:cubicBezTo>
                    <a:pt x="390" y="706"/>
                    <a:pt x="389" y="707"/>
                    <a:pt x="389" y="708"/>
                  </a:cubicBezTo>
                  <a:cubicBezTo>
                    <a:pt x="389" y="709"/>
                    <a:pt x="393" y="710"/>
                    <a:pt x="397" y="710"/>
                  </a:cubicBezTo>
                  <a:cubicBezTo>
                    <a:pt x="401" y="710"/>
                    <a:pt x="404" y="709"/>
                    <a:pt x="404" y="708"/>
                  </a:cubicBezTo>
                  <a:cubicBezTo>
                    <a:pt x="404" y="707"/>
                    <a:pt x="404" y="707"/>
                    <a:pt x="403" y="707"/>
                  </a:cubicBezTo>
                  <a:cubicBezTo>
                    <a:pt x="404" y="707"/>
                    <a:pt x="404" y="707"/>
                    <a:pt x="404" y="707"/>
                  </a:cubicBezTo>
                  <a:close/>
                  <a:moveTo>
                    <a:pt x="393" y="706"/>
                  </a:moveTo>
                  <a:cubicBezTo>
                    <a:pt x="392" y="706"/>
                    <a:pt x="392" y="707"/>
                    <a:pt x="392" y="707"/>
                  </a:cubicBezTo>
                  <a:cubicBezTo>
                    <a:pt x="392" y="708"/>
                    <a:pt x="394" y="709"/>
                    <a:pt x="397" y="709"/>
                  </a:cubicBezTo>
                  <a:cubicBezTo>
                    <a:pt x="400" y="709"/>
                    <a:pt x="403" y="708"/>
                    <a:pt x="403" y="707"/>
                  </a:cubicBezTo>
                  <a:cubicBezTo>
                    <a:pt x="403" y="707"/>
                    <a:pt x="402" y="706"/>
                    <a:pt x="402" y="706"/>
                  </a:cubicBezTo>
                  <a:cubicBezTo>
                    <a:pt x="402" y="706"/>
                    <a:pt x="402" y="706"/>
                    <a:pt x="402" y="707"/>
                  </a:cubicBezTo>
                  <a:cubicBezTo>
                    <a:pt x="402" y="708"/>
                    <a:pt x="400" y="708"/>
                    <a:pt x="397" y="708"/>
                  </a:cubicBezTo>
                  <a:cubicBezTo>
                    <a:pt x="394" y="708"/>
                    <a:pt x="392" y="708"/>
                    <a:pt x="392" y="707"/>
                  </a:cubicBezTo>
                  <a:cubicBezTo>
                    <a:pt x="392" y="706"/>
                    <a:pt x="392" y="706"/>
                    <a:pt x="393" y="706"/>
                  </a:cubicBezTo>
                  <a:close/>
                  <a:moveTo>
                    <a:pt x="397" y="692"/>
                  </a:moveTo>
                  <a:cubicBezTo>
                    <a:pt x="396" y="693"/>
                    <a:pt x="397" y="693"/>
                    <a:pt x="397" y="694"/>
                  </a:cubicBezTo>
                  <a:cubicBezTo>
                    <a:pt x="397" y="694"/>
                    <a:pt x="398" y="695"/>
                    <a:pt x="398" y="695"/>
                  </a:cubicBezTo>
                  <a:cubicBezTo>
                    <a:pt x="398" y="696"/>
                    <a:pt x="397" y="696"/>
                    <a:pt x="397" y="696"/>
                  </a:cubicBezTo>
                  <a:cubicBezTo>
                    <a:pt x="397" y="696"/>
                    <a:pt x="398" y="696"/>
                    <a:pt x="398" y="696"/>
                  </a:cubicBezTo>
                  <a:cubicBezTo>
                    <a:pt x="398" y="695"/>
                    <a:pt x="398" y="694"/>
                    <a:pt x="398" y="694"/>
                  </a:cubicBezTo>
                  <a:cubicBezTo>
                    <a:pt x="398" y="693"/>
                    <a:pt x="397" y="693"/>
                    <a:pt x="397" y="693"/>
                  </a:cubicBezTo>
                  <a:cubicBezTo>
                    <a:pt x="397" y="692"/>
                    <a:pt x="398" y="691"/>
                    <a:pt x="398" y="691"/>
                  </a:cubicBezTo>
                  <a:cubicBezTo>
                    <a:pt x="398" y="691"/>
                    <a:pt x="397" y="691"/>
                    <a:pt x="397" y="692"/>
                  </a:cubicBezTo>
                  <a:close/>
                  <a:moveTo>
                    <a:pt x="381" y="645"/>
                  </a:moveTo>
                  <a:cubicBezTo>
                    <a:pt x="378" y="645"/>
                    <a:pt x="375" y="648"/>
                    <a:pt x="375" y="651"/>
                  </a:cubicBezTo>
                  <a:cubicBezTo>
                    <a:pt x="375" y="655"/>
                    <a:pt x="378" y="658"/>
                    <a:pt x="381" y="658"/>
                  </a:cubicBezTo>
                  <a:cubicBezTo>
                    <a:pt x="385" y="658"/>
                    <a:pt x="388" y="655"/>
                    <a:pt x="388" y="651"/>
                  </a:cubicBezTo>
                  <a:cubicBezTo>
                    <a:pt x="388" y="648"/>
                    <a:pt x="385" y="645"/>
                    <a:pt x="381" y="645"/>
                  </a:cubicBezTo>
                  <a:close/>
                  <a:moveTo>
                    <a:pt x="381" y="656"/>
                  </a:moveTo>
                  <a:cubicBezTo>
                    <a:pt x="379" y="656"/>
                    <a:pt x="377" y="654"/>
                    <a:pt x="377" y="651"/>
                  </a:cubicBezTo>
                  <a:cubicBezTo>
                    <a:pt x="377" y="649"/>
                    <a:pt x="379" y="647"/>
                    <a:pt x="381" y="647"/>
                  </a:cubicBezTo>
                  <a:cubicBezTo>
                    <a:pt x="384" y="647"/>
                    <a:pt x="386" y="649"/>
                    <a:pt x="386" y="651"/>
                  </a:cubicBezTo>
                  <a:cubicBezTo>
                    <a:pt x="386" y="654"/>
                    <a:pt x="384" y="656"/>
                    <a:pt x="381" y="656"/>
                  </a:cubicBezTo>
                  <a:close/>
                  <a:moveTo>
                    <a:pt x="382" y="648"/>
                  </a:moveTo>
                  <a:cubicBezTo>
                    <a:pt x="382" y="648"/>
                    <a:pt x="381" y="648"/>
                    <a:pt x="381" y="648"/>
                  </a:cubicBezTo>
                  <a:cubicBezTo>
                    <a:pt x="381" y="651"/>
                    <a:pt x="381" y="651"/>
                    <a:pt x="381" y="651"/>
                  </a:cubicBezTo>
                  <a:cubicBezTo>
                    <a:pt x="379" y="651"/>
                    <a:pt x="379" y="651"/>
                    <a:pt x="379" y="651"/>
                  </a:cubicBezTo>
                  <a:cubicBezTo>
                    <a:pt x="379" y="651"/>
                    <a:pt x="379" y="651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382" y="652"/>
                    <a:pt x="383" y="652"/>
                    <a:pt x="383" y="652"/>
                  </a:cubicBezTo>
                  <a:cubicBezTo>
                    <a:pt x="383" y="648"/>
                    <a:pt x="383" y="648"/>
                    <a:pt x="383" y="648"/>
                  </a:cubicBezTo>
                  <a:cubicBezTo>
                    <a:pt x="383" y="648"/>
                    <a:pt x="382" y="648"/>
                    <a:pt x="382" y="648"/>
                  </a:cubicBezTo>
                  <a:close/>
                  <a:moveTo>
                    <a:pt x="435" y="821"/>
                  </a:moveTo>
                  <a:cubicBezTo>
                    <a:pt x="439" y="825"/>
                    <a:pt x="439" y="825"/>
                    <a:pt x="439" y="825"/>
                  </a:cubicBezTo>
                  <a:cubicBezTo>
                    <a:pt x="439" y="825"/>
                    <a:pt x="440" y="825"/>
                    <a:pt x="440" y="825"/>
                  </a:cubicBezTo>
                  <a:cubicBezTo>
                    <a:pt x="440" y="825"/>
                    <a:pt x="441" y="825"/>
                    <a:pt x="441" y="825"/>
                  </a:cubicBezTo>
                  <a:cubicBezTo>
                    <a:pt x="442" y="824"/>
                    <a:pt x="442" y="824"/>
                    <a:pt x="442" y="824"/>
                  </a:cubicBezTo>
                  <a:cubicBezTo>
                    <a:pt x="442" y="823"/>
                    <a:pt x="442" y="823"/>
                    <a:pt x="442" y="823"/>
                  </a:cubicBezTo>
                  <a:cubicBezTo>
                    <a:pt x="442" y="822"/>
                    <a:pt x="442" y="822"/>
                    <a:pt x="442" y="822"/>
                  </a:cubicBezTo>
                  <a:cubicBezTo>
                    <a:pt x="438" y="818"/>
                    <a:pt x="438" y="818"/>
                    <a:pt x="438" y="818"/>
                  </a:cubicBezTo>
                  <a:cubicBezTo>
                    <a:pt x="438" y="818"/>
                    <a:pt x="438" y="818"/>
                    <a:pt x="437" y="818"/>
                  </a:cubicBezTo>
                  <a:cubicBezTo>
                    <a:pt x="437" y="818"/>
                    <a:pt x="437" y="818"/>
                    <a:pt x="436" y="818"/>
                  </a:cubicBezTo>
                  <a:cubicBezTo>
                    <a:pt x="434" y="815"/>
                    <a:pt x="434" y="815"/>
                    <a:pt x="434" y="815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4"/>
                  </a:cubicBezTo>
                  <a:cubicBezTo>
                    <a:pt x="435" y="814"/>
                    <a:pt x="435" y="814"/>
                    <a:pt x="435" y="813"/>
                  </a:cubicBezTo>
                  <a:cubicBezTo>
                    <a:pt x="435" y="814"/>
                    <a:pt x="436" y="814"/>
                    <a:pt x="436" y="814"/>
                  </a:cubicBezTo>
                  <a:cubicBezTo>
                    <a:pt x="436" y="814"/>
                    <a:pt x="437" y="814"/>
                    <a:pt x="437" y="814"/>
                  </a:cubicBezTo>
                  <a:cubicBezTo>
                    <a:pt x="437" y="813"/>
                    <a:pt x="438" y="813"/>
                    <a:pt x="438" y="812"/>
                  </a:cubicBezTo>
                  <a:cubicBezTo>
                    <a:pt x="438" y="812"/>
                    <a:pt x="438" y="812"/>
                    <a:pt x="437" y="812"/>
                  </a:cubicBezTo>
                  <a:cubicBezTo>
                    <a:pt x="433" y="808"/>
                    <a:pt x="433" y="808"/>
                    <a:pt x="433" y="808"/>
                  </a:cubicBezTo>
                  <a:cubicBezTo>
                    <a:pt x="433" y="807"/>
                    <a:pt x="433" y="807"/>
                    <a:pt x="432" y="807"/>
                  </a:cubicBezTo>
                  <a:cubicBezTo>
                    <a:pt x="432" y="807"/>
                    <a:pt x="432" y="808"/>
                    <a:pt x="431" y="808"/>
                  </a:cubicBezTo>
                  <a:cubicBezTo>
                    <a:pt x="431" y="808"/>
                    <a:pt x="431" y="809"/>
                    <a:pt x="431" y="809"/>
                  </a:cubicBezTo>
                  <a:cubicBezTo>
                    <a:pt x="431" y="809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31" y="810"/>
                    <a:pt x="431" y="810"/>
                    <a:pt x="431" y="810"/>
                  </a:cubicBezTo>
                  <a:cubicBezTo>
                    <a:pt x="427" y="813"/>
                    <a:pt x="427" y="813"/>
                    <a:pt x="427" y="813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7" y="814"/>
                  </a:cubicBezTo>
                  <a:cubicBezTo>
                    <a:pt x="427" y="814"/>
                    <a:pt x="427" y="814"/>
                    <a:pt x="426" y="814"/>
                  </a:cubicBezTo>
                  <a:cubicBezTo>
                    <a:pt x="426" y="814"/>
                    <a:pt x="426" y="814"/>
                    <a:pt x="425" y="814"/>
                  </a:cubicBezTo>
                  <a:cubicBezTo>
                    <a:pt x="425" y="814"/>
                    <a:pt x="425" y="815"/>
                    <a:pt x="425" y="815"/>
                  </a:cubicBezTo>
                  <a:cubicBezTo>
                    <a:pt x="425" y="815"/>
                    <a:pt x="425" y="816"/>
                    <a:pt x="425" y="816"/>
                  </a:cubicBezTo>
                  <a:cubicBezTo>
                    <a:pt x="429" y="820"/>
                    <a:pt x="429" y="820"/>
                    <a:pt x="429" y="820"/>
                  </a:cubicBezTo>
                  <a:cubicBezTo>
                    <a:pt x="429" y="820"/>
                    <a:pt x="430" y="820"/>
                    <a:pt x="430" y="820"/>
                  </a:cubicBezTo>
                  <a:cubicBezTo>
                    <a:pt x="430" y="820"/>
                    <a:pt x="431" y="820"/>
                    <a:pt x="431" y="819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1" y="818"/>
                    <a:pt x="431" y="818"/>
                    <a:pt x="431" y="818"/>
                  </a:cubicBezTo>
                  <a:cubicBezTo>
                    <a:pt x="433" y="816"/>
                    <a:pt x="433" y="816"/>
                    <a:pt x="433" y="816"/>
                  </a:cubicBezTo>
                  <a:cubicBezTo>
                    <a:pt x="435" y="819"/>
                    <a:pt x="435" y="819"/>
                    <a:pt x="435" y="819"/>
                  </a:cubicBezTo>
                  <a:cubicBezTo>
                    <a:pt x="435" y="819"/>
                    <a:pt x="435" y="820"/>
                    <a:pt x="435" y="820"/>
                  </a:cubicBezTo>
                  <a:cubicBezTo>
                    <a:pt x="435" y="820"/>
                    <a:pt x="435" y="821"/>
                    <a:pt x="435" y="821"/>
                  </a:cubicBezTo>
                  <a:close/>
                  <a:moveTo>
                    <a:pt x="375" y="638"/>
                  </a:moveTo>
                  <a:cubicBezTo>
                    <a:pt x="374" y="637"/>
                    <a:pt x="374" y="637"/>
                    <a:pt x="374" y="637"/>
                  </a:cubicBezTo>
                  <a:cubicBezTo>
                    <a:pt x="373" y="639"/>
                    <a:pt x="373" y="639"/>
                    <a:pt x="373" y="639"/>
                  </a:cubicBezTo>
                  <a:cubicBezTo>
                    <a:pt x="373" y="640"/>
                    <a:pt x="373" y="640"/>
                    <a:pt x="373" y="640"/>
                  </a:cubicBezTo>
                  <a:cubicBezTo>
                    <a:pt x="381" y="640"/>
                    <a:pt x="381" y="640"/>
                    <a:pt x="381" y="640"/>
                  </a:cubicBezTo>
                  <a:cubicBezTo>
                    <a:pt x="381" y="637"/>
                    <a:pt x="381" y="637"/>
                    <a:pt x="381" y="637"/>
                  </a:cubicBezTo>
                  <a:cubicBezTo>
                    <a:pt x="379" y="635"/>
                    <a:pt x="379" y="635"/>
                    <a:pt x="379" y="635"/>
                  </a:cubicBezTo>
                  <a:lnTo>
                    <a:pt x="375" y="638"/>
                  </a:lnTo>
                  <a:close/>
                  <a:moveTo>
                    <a:pt x="380" y="628"/>
                  </a:moveTo>
                  <a:cubicBezTo>
                    <a:pt x="380" y="627"/>
                    <a:pt x="379" y="627"/>
                    <a:pt x="379" y="627"/>
                  </a:cubicBezTo>
                  <a:cubicBezTo>
                    <a:pt x="371" y="627"/>
                    <a:pt x="371" y="627"/>
                    <a:pt x="371" y="627"/>
                  </a:cubicBezTo>
                  <a:cubicBezTo>
                    <a:pt x="371" y="627"/>
                    <a:pt x="370" y="628"/>
                    <a:pt x="370" y="628"/>
                  </a:cubicBezTo>
                  <a:cubicBezTo>
                    <a:pt x="370" y="642"/>
                    <a:pt x="370" y="642"/>
                    <a:pt x="370" y="642"/>
                  </a:cubicBezTo>
                  <a:cubicBezTo>
                    <a:pt x="370" y="642"/>
                    <a:pt x="371" y="642"/>
                    <a:pt x="371" y="642"/>
                  </a:cubicBezTo>
                  <a:cubicBezTo>
                    <a:pt x="383" y="642"/>
                    <a:pt x="383" y="642"/>
                    <a:pt x="383" y="642"/>
                  </a:cubicBezTo>
                  <a:cubicBezTo>
                    <a:pt x="383" y="642"/>
                    <a:pt x="384" y="642"/>
                    <a:pt x="384" y="642"/>
                  </a:cubicBezTo>
                  <a:cubicBezTo>
                    <a:pt x="384" y="632"/>
                    <a:pt x="384" y="632"/>
                    <a:pt x="384" y="632"/>
                  </a:cubicBezTo>
                  <a:cubicBezTo>
                    <a:pt x="384" y="631"/>
                    <a:pt x="383" y="631"/>
                    <a:pt x="383" y="630"/>
                  </a:cubicBezTo>
                  <a:lnTo>
                    <a:pt x="380" y="628"/>
                  </a:lnTo>
                  <a:close/>
                  <a:moveTo>
                    <a:pt x="379" y="628"/>
                  </a:moveTo>
                  <a:cubicBezTo>
                    <a:pt x="379" y="628"/>
                    <a:pt x="379" y="628"/>
                    <a:pt x="380" y="628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82" y="631"/>
                    <a:pt x="382" y="631"/>
                    <a:pt x="382" y="631"/>
                  </a:cubicBezTo>
                  <a:cubicBezTo>
                    <a:pt x="379" y="631"/>
                    <a:pt x="379" y="631"/>
                    <a:pt x="379" y="631"/>
                  </a:cubicBezTo>
                  <a:lnTo>
                    <a:pt x="379" y="628"/>
                  </a:lnTo>
                  <a:close/>
                  <a:moveTo>
                    <a:pt x="382" y="641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372" y="628"/>
                    <a:pt x="372" y="628"/>
                    <a:pt x="372" y="628"/>
                  </a:cubicBezTo>
                  <a:cubicBezTo>
                    <a:pt x="378" y="628"/>
                    <a:pt x="378" y="628"/>
                    <a:pt x="378" y="628"/>
                  </a:cubicBezTo>
                  <a:cubicBezTo>
                    <a:pt x="378" y="632"/>
                    <a:pt x="378" y="632"/>
                    <a:pt x="378" y="632"/>
                  </a:cubicBezTo>
                  <a:cubicBezTo>
                    <a:pt x="378" y="632"/>
                    <a:pt x="378" y="633"/>
                    <a:pt x="379" y="633"/>
                  </a:cubicBezTo>
                  <a:cubicBezTo>
                    <a:pt x="382" y="633"/>
                    <a:pt x="382" y="633"/>
                    <a:pt x="382" y="633"/>
                  </a:cubicBezTo>
                  <a:lnTo>
                    <a:pt x="382" y="641"/>
                  </a:lnTo>
                  <a:close/>
                  <a:moveTo>
                    <a:pt x="374" y="636"/>
                  </a:moveTo>
                  <a:cubicBezTo>
                    <a:pt x="375" y="636"/>
                    <a:pt x="376" y="635"/>
                    <a:pt x="376" y="634"/>
                  </a:cubicBezTo>
                  <a:cubicBezTo>
                    <a:pt x="376" y="633"/>
                    <a:pt x="375" y="633"/>
                    <a:pt x="374" y="633"/>
                  </a:cubicBezTo>
                  <a:cubicBezTo>
                    <a:pt x="373" y="633"/>
                    <a:pt x="373" y="633"/>
                    <a:pt x="373" y="634"/>
                  </a:cubicBezTo>
                  <a:cubicBezTo>
                    <a:pt x="373" y="635"/>
                    <a:pt x="373" y="636"/>
                    <a:pt x="374" y="636"/>
                  </a:cubicBezTo>
                  <a:close/>
                  <a:moveTo>
                    <a:pt x="370" y="661"/>
                  </a:moveTo>
                  <a:cubicBezTo>
                    <a:pt x="367" y="661"/>
                    <a:pt x="367" y="661"/>
                    <a:pt x="367" y="661"/>
                  </a:cubicBezTo>
                  <a:cubicBezTo>
                    <a:pt x="367" y="661"/>
                    <a:pt x="367" y="661"/>
                    <a:pt x="367" y="662"/>
                  </a:cubicBezTo>
                  <a:cubicBezTo>
                    <a:pt x="367" y="664"/>
                    <a:pt x="367" y="664"/>
                    <a:pt x="367" y="664"/>
                  </a:cubicBezTo>
                  <a:cubicBezTo>
                    <a:pt x="367" y="665"/>
                    <a:pt x="367" y="665"/>
                    <a:pt x="367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665"/>
                    <a:pt x="371" y="665"/>
                    <a:pt x="371" y="664"/>
                  </a:cubicBezTo>
                  <a:cubicBezTo>
                    <a:pt x="371" y="662"/>
                    <a:pt x="371" y="662"/>
                    <a:pt x="371" y="662"/>
                  </a:cubicBezTo>
                  <a:cubicBezTo>
                    <a:pt x="371" y="661"/>
                    <a:pt x="370" y="661"/>
                    <a:pt x="370" y="661"/>
                  </a:cubicBezTo>
                  <a:close/>
                  <a:moveTo>
                    <a:pt x="372" y="656"/>
                  </a:moveTo>
                  <a:cubicBezTo>
                    <a:pt x="372" y="656"/>
                    <a:pt x="372" y="656"/>
                    <a:pt x="371" y="656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5" y="656"/>
                    <a:pt x="365" y="656"/>
                    <a:pt x="365" y="657"/>
                  </a:cubicBezTo>
                  <a:cubicBezTo>
                    <a:pt x="365" y="667"/>
                    <a:pt x="365" y="667"/>
                    <a:pt x="365" y="667"/>
                  </a:cubicBezTo>
                  <a:cubicBezTo>
                    <a:pt x="365" y="667"/>
                    <a:pt x="365" y="668"/>
                    <a:pt x="366" y="668"/>
                  </a:cubicBezTo>
                  <a:cubicBezTo>
                    <a:pt x="374" y="668"/>
                    <a:pt x="374" y="668"/>
                    <a:pt x="374" y="668"/>
                  </a:cubicBezTo>
                  <a:cubicBezTo>
                    <a:pt x="375" y="668"/>
                    <a:pt x="375" y="667"/>
                    <a:pt x="375" y="667"/>
                  </a:cubicBezTo>
                  <a:cubicBezTo>
                    <a:pt x="375" y="660"/>
                    <a:pt x="375" y="660"/>
                    <a:pt x="375" y="660"/>
                  </a:cubicBezTo>
                  <a:cubicBezTo>
                    <a:pt x="375" y="659"/>
                    <a:pt x="375" y="659"/>
                    <a:pt x="374" y="659"/>
                  </a:cubicBezTo>
                  <a:lnTo>
                    <a:pt x="372" y="656"/>
                  </a:lnTo>
                  <a:close/>
                  <a:moveTo>
                    <a:pt x="372" y="657"/>
                  </a:moveTo>
                  <a:cubicBezTo>
                    <a:pt x="372" y="657"/>
                    <a:pt x="372" y="657"/>
                    <a:pt x="372" y="657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4" y="659"/>
                    <a:pt x="374" y="659"/>
                    <a:pt x="374" y="659"/>
                  </a:cubicBezTo>
                  <a:cubicBezTo>
                    <a:pt x="372" y="659"/>
                    <a:pt x="372" y="659"/>
                    <a:pt x="372" y="659"/>
                  </a:cubicBezTo>
                  <a:lnTo>
                    <a:pt x="372" y="657"/>
                  </a:lnTo>
                  <a:close/>
                  <a:moveTo>
                    <a:pt x="374" y="667"/>
                  </a:moveTo>
                  <a:cubicBezTo>
                    <a:pt x="366" y="667"/>
                    <a:pt x="366" y="667"/>
                    <a:pt x="366" y="667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71" y="657"/>
                    <a:pt x="371" y="657"/>
                    <a:pt x="371" y="657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1" y="660"/>
                    <a:pt x="371" y="660"/>
                    <a:pt x="371" y="660"/>
                  </a:cubicBezTo>
                  <a:cubicBezTo>
                    <a:pt x="374" y="660"/>
                    <a:pt x="374" y="660"/>
                    <a:pt x="374" y="660"/>
                  </a:cubicBezTo>
                  <a:lnTo>
                    <a:pt x="374" y="667"/>
                  </a:lnTo>
                  <a:close/>
                  <a:moveTo>
                    <a:pt x="371" y="663"/>
                  </a:move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5"/>
                    <a:pt x="373" y="665"/>
                    <a:pt x="373" y="665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3" y="661"/>
                    <a:pt x="373" y="661"/>
                    <a:pt x="373" y="661"/>
                  </a:cubicBezTo>
                  <a:cubicBezTo>
                    <a:pt x="371" y="663"/>
                    <a:pt x="371" y="663"/>
                    <a:pt x="371" y="663"/>
                  </a:cubicBezTo>
                  <a:close/>
                  <a:moveTo>
                    <a:pt x="352" y="599"/>
                  </a:moveTo>
                  <a:cubicBezTo>
                    <a:pt x="349" y="598"/>
                    <a:pt x="349" y="598"/>
                    <a:pt x="349" y="598"/>
                  </a:cubicBezTo>
                  <a:cubicBezTo>
                    <a:pt x="349" y="599"/>
                    <a:pt x="349" y="599"/>
                    <a:pt x="349" y="599"/>
                  </a:cubicBezTo>
                  <a:cubicBezTo>
                    <a:pt x="352" y="601"/>
                    <a:pt x="352" y="601"/>
                    <a:pt x="352" y="601"/>
                  </a:cubicBezTo>
                  <a:lnTo>
                    <a:pt x="352" y="599"/>
                  </a:lnTo>
                  <a:close/>
                  <a:moveTo>
                    <a:pt x="359" y="598"/>
                  </a:moveTo>
                  <a:cubicBezTo>
                    <a:pt x="356" y="599"/>
                    <a:pt x="356" y="599"/>
                    <a:pt x="356" y="599"/>
                  </a:cubicBezTo>
                  <a:cubicBezTo>
                    <a:pt x="356" y="601"/>
                    <a:pt x="356" y="601"/>
                    <a:pt x="356" y="601"/>
                  </a:cubicBezTo>
                  <a:cubicBezTo>
                    <a:pt x="359" y="599"/>
                    <a:pt x="359" y="599"/>
                    <a:pt x="359" y="599"/>
                  </a:cubicBezTo>
                  <a:lnTo>
                    <a:pt x="359" y="598"/>
                  </a:lnTo>
                  <a:close/>
                  <a:moveTo>
                    <a:pt x="359" y="602"/>
                  </a:moveTo>
                  <a:cubicBezTo>
                    <a:pt x="356" y="603"/>
                    <a:pt x="356" y="603"/>
                    <a:pt x="356" y="603"/>
                  </a:cubicBezTo>
                  <a:cubicBezTo>
                    <a:pt x="356" y="604"/>
                    <a:pt x="356" y="604"/>
                    <a:pt x="356" y="604"/>
                  </a:cubicBezTo>
                  <a:cubicBezTo>
                    <a:pt x="359" y="603"/>
                    <a:pt x="359" y="603"/>
                    <a:pt x="359" y="603"/>
                  </a:cubicBezTo>
                  <a:lnTo>
                    <a:pt x="359" y="602"/>
                  </a:lnTo>
                  <a:close/>
                  <a:moveTo>
                    <a:pt x="352" y="603"/>
                  </a:moveTo>
                  <a:cubicBezTo>
                    <a:pt x="349" y="602"/>
                    <a:pt x="349" y="602"/>
                    <a:pt x="349" y="602"/>
                  </a:cubicBezTo>
                  <a:cubicBezTo>
                    <a:pt x="349" y="603"/>
                    <a:pt x="349" y="603"/>
                    <a:pt x="349" y="603"/>
                  </a:cubicBezTo>
                  <a:cubicBezTo>
                    <a:pt x="352" y="604"/>
                    <a:pt x="352" y="604"/>
                    <a:pt x="352" y="604"/>
                  </a:cubicBezTo>
                  <a:lnTo>
                    <a:pt x="352" y="603"/>
                  </a:lnTo>
                  <a:close/>
                  <a:moveTo>
                    <a:pt x="360" y="593"/>
                  </a:moveTo>
                  <a:cubicBezTo>
                    <a:pt x="354" y="596"/>
                    <a:pt x="354" y="596"/>
                    <a:pt x="354" y="596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7" y="593"/>
                    <a:pt x="347" y="593"/>
                    <a:pt x="347" y="593"/>
                  </a:cubicBezTo>
                  <a:cubicBezTo>
                    <a:pt x="346" y="594"/>
                    <a:pt x="346" y="594"/>
                    <a:pt x="346" y="594"/>
                  </a:cubicBezTo>
                  <a:cubicBezTo>
                    <a:pt x="346" y="605"/>
                    <a:pt x="346" y="605"/>
                    <a:pt x="346" y="605"/>
                  </a:cubicBezTo>
                  <a:cubicBezTo>
                    <a:pt x="346" y="606"/>
                    <a:pt x="346" y="606"/>
                    <a:pt x="347" y="606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54" y="609"/>
                    <a:pt x="354" y="609"/>
                    <a:pt x="354" y="609"/>
                  </a:cubicBezTo>
                  <a:cubicBezTo>
                    <a:pt x="361" y="606"/>
                    <a:pt x="361" y="606"/>
                    <a:pt x="361" y="606"/>
                  </a:cubicBezTo>
                  <a:cubicBezTo>
                    <a:pt x="361" y="606"/>
                    <a:pt x="362" y="606"/>
                    <a:pt x="362" y="605"/>
                  </a:cubicBezTo>
                  <a:cubicBezTo>
                    <a:pt x="362" y="594"/>
                    <a:pt x="362" y="594"/>
                    <a:pt x="362" y="594"/>
                  </a:cubicBezTo>
                  <a:cubicBezTo>
                    <a:pt x="362" y="594"/>
                    <a:pt x="361" y="594"/>
                    <a:pt x="361" y="593"/>
                  </a:cubicBezTo>
                  <a:cubicBezTo>
                    <a:pt x="361" y="593"/>
                    <a:pt x="361" y="593"/>
                    <a:pt x="360" y="593"/>
                  </a:cubicBezTo>
                  <a:close/>
                  <a:moveTo>
                    <a:pt x="353" y="607"/>
                  </a:moveTo>
                  <a:cubicBezTo>
                    <a:pt x="348" y="605"/>
                    <a:pt x="348" y="605"/>
                    <a:pt x="348" y="605"/>
                  </a:cubicBezTo>
                  <a:cubicBezTo>
                    <a:pt x="348" y="595"/>
                    <a:pt x="348" y="595"/>
                    <a:pt x="348" y="595"/>
                  </a:cubicBezTo>
                  <a:cubicBezTo>
                    <a:pt x="353" y="597"/>
                    <a:pt x="353" y="597"/>
                    <a:pt x="353" y="597"/>
                  </a:cubicBezTo>
                  <a:lnTo>
                    <a:pt x="353" y="607"/>
                  </a:lnTo>
                  <a:close/>
                  <a:moveTo>
                    <a:pt x="360" y="605"/>
                  </a:moveTo>
                  <a:cubicBezTo>
                    <a:pt x="355" y="607"/>
                    <a:pt x="355" y="607"/>
                    <a:pt x="355" y="607"/>
                  </a:cubicBezTo>
                  <a:cubicBezTo>
                    <a:pt x="355" y="597"/>
                    <a:pt x="355" y="597"/>
                    <a:pt x="355" y="597"/>
                  </a:cubicBezTo>
                  <a:cubicBezTo>
                    <a:pt x="360" y="595"/>
                    <a:pt x="360" y="595"/>
                    <a:pt x="360" y="595"/>
                  </a:cubicBezTo>
                  <a:lnTo>
                    <a:pt x="360" y="605"/>
                  </a:lnTo>
                  <a:close/>
                  <a:moveTo>
                    <a:pt x="708" y="903"/>
                  </a:moveTo>
                  <a:cubicBezTo>
                    <a:pt x="708" y="905"/>
                    <a:pt x="708" y="905"/>
                    <a:pt x="708" y="905"/>
                  </a:cubicBezTo>
                  <a:cubicBezTo>
                    <a:pt x="712" y="905"/>
                    <a:pt x="712" y="905"/>
                    <a:pt x="712" y="905"/>
                  </a:cubicBezTo>
                  <a:cubicBezTo>
                    <a:pt x="712" y="905"/>
                    <a:pt x="712" y="902"/>
                    <a:pt x="712" y="901"/>
                  </a:cubicBezTo>
                  <a:cubicBezTo>
                    <a:pt x="712" y="901"/>
                    <a:pt x="711" y="901"/>
                    <a:pt x="709" y="900"/>
                  </a:cubicBezTo>
                  <a:cubicBezTo>
                    <a:pt x="708" y="899"/>
                    <a:pt x="708" y="899"/>
                    <a:pt x="708" y="898"/>
                  </a:cubicBezTo>
                  <a:cubicBezTo>
                    <a:pt x="708" y="897"/>
                    <a:pt x="708" y="898"/>
                    <a:pt x="708" y="896"/>
                  </a:cubicBezTo>
                  <a:cubicBezTo>
                    <a:pt x="708" y="896"/>
                    <a:pt x="709" y="896"/>
                    <a:pt x="709" y="895"/>
                  </a:cubicBezTo>
                  <a:cubicBezTo>
                    <a:pt x="709" y="895"/>
                    <a:pt x="709" y="895"/>
                    <a:pt x="709" y="895"/>
                  </a:cubicBezTo>
                  <a:cubicBezTo>
                    <a:pt x="709" y="895"/>
                    <a:pt x="709" y="894"/>
                    <a:pt x="709" y="894"/>
                  </a:cubicBezTo>
                  <a:cubicBezTo>
                    <a:pt x="709" y="893"/>
                    <a:pt x="708" y="891"/>
                    <a:pt x="706" y="891"/>
                  </a:cubicBezTo>
                  <a:cubicBezTo>
                    <a:pt x="705" y="891"/>
                    <a:pt x="704" y="893"/>
                    <a:pt x="704" y="894"/>
                  </a:cubicBezTo>
                  <a:cubicBezTo>
                    <a:pt x="704" y="894"/>
                    <a:pt x="704" y="895"/>
                    <a:pt x="704" y="895"/>
                  </a:cubicBezTo>
                  <a:cubicBezTo>
                    <a:pt x="704" y="895"/>
                    <a:pt x="704" y="895"/>
                    <a:pt x="704" y="895"/>
                  </a:cubicBezTo>
                  <a:cubicBezTo>
                    <a:pt x="704" y="896"/>
                    <a:pt x="705" y="896"/>
                    <a:pt x="705" y="896"/>
                  </a:cubicBezTo>
                  <a:cubicBezTo>
                    <a:pt x="705" y="898"/>
                    <a:pt x="705" y="897"/>
                    <a:pt x="705" y="898"/>
                  </a:cubicBezTo>
                  <a:cubicBezTo>
                    <a:pt x="705" y="899"/>
                    <a:pt x="705" y="899"/>
                    <a:pt x="705" y="899"/>
                  </a:cubicBezTo>
                  <a:cubicBezTo>
                    <a:pt x="708" y="901"/>
                    <a:pt x="708" y="901"/>
                    <a:pt x="708" y="903"/>
                  </a:cubicBezTo>
                  <a:close/>
                  <a:moveTo>
                    <a:pt x="694" y="902"/>
                  </a:moveTo>
                  <a:cubicBezTo>
                    <a:pt x="694" y="905"/>
                    <a:pt x="694" y="905"/>
                    <a:pt x="694" y="905"/>
                  </a:cubicBezTo>
                  <a:cubicBezTo>
                    <a:pt x="706" y="905"/>
                    <a:pt x="706" y="905"/>
                    <a:pt x="706" y="905"/>
                  </a:cubicBezTo>
                  <a:cubicBezTo>
                    <a:pt x="706" y="905"/>
                    <a:pt x="706" y="903"/>
                    <a:pt x="706" y="903"/>
                  </a:cubicBezTo>
                  <a:cubicBezTo>
                    <a:pt x="706" y="902"/>
                    <a:pt x="705" y="901"/>
                    <a:pt x="703" y="901"/>
                  </a:cubicBezTo>
                  <a:cubicBezTo>
                    <a:pt x="701" y="900"/>
                    <a:pt x="701" y="899"/>
                    <a:pt x="701" y="898"/>
                  </a:cubicBezTo>
                  <a:cubicBezTo>
                    <a:pt x="701" y="897"/>
                    <a:pt x="701" y="897"/>
                    <a:pt x="701" y="896"/>
                  </a:cubicBezTo>
                  <a:cubicBezTo>
                    <a:pt x="702" y="895"/>
                    <a:pt x="702" y="896"/>
                    <a:pt x="702" y="894"/>
                  </a:cubicBezTo>
                  <a:cubicBezTo>
                    <a:pt x="702" y="894"/>
                    <a:pt x="702" y="894"/>
                    <a:pt x="702" y="894"/>
                  </a:cubicBezTo>
                  <a:cubicBezTo>
                    <a:pt x="702" y="894"/>
                    <a:pt x="702" y="893"/>
                    <a:pt x="702" y="892"/>
                  </a:cubicBezTo>
                  <a:cubicBezTo>
                    <a:pt x="702" y="891"/>
                    <a:pt x="702" y="889"/>
                    <a:pt x="699" y="889"/>
                  </a:cubicBezTo>
                  <a:cubicBezTo>
                    <a:pt x="697" y="889"/>
                    <a:pt x="696" y="891"/>
                    <a:pt x="696" y="892"/>
                  </a:cubicBezTo>
                  <a:cubicBezTo>
                    <a:pt x="696" y="893"/>
                    <a:pt x="696" y="894"/>
                    <a:pt x="696" y="894"/>
                  </a:cubicBezTo>
                  <a:cubicBezTo>
                    <a:pt x="696" y="894"/>
                    <a:pt x="696" y="894"/>
                    <a:pt x="696" y="894"/>
                  </a:cubicBezTo>
                  <a:cubicBezTo>
                    <a:pt x="696" y="896"/>
                    <a:pt x="697" y="895"/>
                    <a:pt x="697" y="896"/>
                  </a:cubicBezTo>
                  <a:cubicBezTo>
                    <a:pt x="697" y="897"/>
                    <a:pt x="698" y="897"/>
                    <a:pt x="698" y="898"/>
                  </a:cubicBezTo>
                  <a:cubicBezTo>
                    <a:pt x="698" y="899"/>
                    <a:pt x="697" y="900"/>
                    <a:pt x="695" y="901"/>
                  </a:cubicBezTo>
                  <a:cubicBezTo>
                    <a:pt x="695" y="901"/>
                    <a:pt x="694" y="901"/>
                    <a:pt x="694" y="902"/>
                  </a:cubicBezTo>
                  <a:close/>
                  <a:moveTo>
                    <a:pt x="709" y="829"/>
                  </a:moveTo>
                  <a:cubicBezTo>
                    <a:pt x="709" y="842"/>
                    <a:pt x="709" y="842"/>
                    <a:pt x="709" y="842"/>
                  </a:cubicBezTo>
                  <a:cubicBezTo>
                    <a:pt x="722" y="842"/>
                    <a:pt x="722" y="842"/>
                    <a:pt x="722" y="842"/>
                  </a:cubicBezTo>
                  <a:cubicBezTo>
                    <a:pt x="722" y="835"/>
                    <a:pt x="716" y="829"/>
                    <a:pt x="709" y="829"/>
                  </a:cubicBezTo>
                  <a:close/>
                  <a:moveTo>
                    <a:pt x="695" y="844"/>
                  </a:moveTo>
                  <a:cubicBezTo>
                    <a:pt x="695" y="851"/>
                    <a:pt x="700" y="856"/>
                    <a:pt x="707" y="856"/>
                  </a:cubicBezTo>
                  <a:cubicBezTo>
                    <a:pt x="710" y="856"/>
                    <a:pt x="714" y="855"/>
                    <a:pt x="716" y="853"/>
                  </a:cubicBezTo>
                  <a:cubicBezTo>
                    <a:pt x="707" y="844"/>
                    <a:pt x="707" y="844"/>
                    <a:pt x="707" y="844"/>
                  </a:cubicBezTo>
                  <a:cubicBezTo>
                    <a:pt x="707" y="831"/>
                    <a:pt x="707" y="831"/>
                    <a:pt x="707" y="831"/>
                  </a:cubicBezTo>
                  <a:cubicBezTo>
                    <a:pt x="700" y="831"/>
                    <a:pt x="695" y="837"/>
                    <a:pt x="695" y="844"/>
                  </a:cubicBezTo>
                  <a:close/>
                  <a:moveTo>
                    <a:pt x="719" y="853"/>
                  </a:moveTo>
                  <a:cubicBezTo>
                    <a:pt x="721" y="850"/>
                    <a:pt x="723" y="847"/>
                    <a:pt x="723" y="844"/>
                  </a:cubicBezTo>
                  <a:cubicBezTo>
                    <a:pt x="710" y="844"/>
                    <a:pt x="710" y="844"/>
                    <a:pt x="710" y="844"/>
                  </a:cubicBezTo>
                  <a:lnTo>
                    <a:pt x="719" y="853"/>
                  </a:lnTo>
                  <a:close/>
                  <a:moveTo>
                    <a:pt x="419" y="782"/>
                  </a:moveTo>
                  <a:cubicBezTo>
                    <a:pt x="420" y="782"/>
                    <a:pt x="421" y="781"/>
                    <a:pt x="421" y="780"/>
                  </a:cubicBezTo>
                  <a:cubicBezTo>
                    <a:pt x="421" y="778"/>
                    <a:pt x="420" y="777"/>
                    <a:pt x="419" y="777"/>
                  </a:cubicBezTo>
                  <a:cubicBezTo>
                    <a:pt x="418" y="777"/>
                    <a:pt x="417" y="778"/>
                    <a:pt x="417" y="780"/>
                  </a:cubicBezTo>
                  <a:cubicBezTo>
                    <a:pt x="417" y="781"/>
                    <a:pt x="418" y="782"/>
                    <a:pt x="419" y="782"/>
                  </a:cubicBezTo>
                  <a:close/>
                  <a:moveTo>
                    <a:pt x="413" y="785"/>
                  </a:moveTo>
                  <a:cubicBezTo>
                    <a:pt x="425" y="785"/>
                    <a:pt x="425" y="785"/>
                    <a:pt x="425" y="785"/>
                  </a:cubicBezTo>
                  <a:cubicBezTo>
                    <a:pt x="425" y="785"/>
                    <a:pt x="426" y="784"/>
                    <a:pt x="426" y="783"/>
                  </a:cubicBezTo>
                  <a:cubicBezTo>
                    <a:pt x="426" y="777"/>
                    <a:pt x="426" y="777"/>
                    <a:pt x="426" y="777"/>
                  </a:cubicBezTo>
                  <a:cubicBezTo>
                    <a:pt x="426" y="776"/>
                    <a:pt x="425" y="775"/>
                    <a:pt x="425" y="775"/>
                  </a:cubicBezTo>
                  <a:cubicBezTo>
                    <a:pt x="423" y="775"/>
                    <a:pt x="423" y="775"/>
                    <a:pt x="423" y="775"/>
                  </a:cubicBezTo>
                  <a:cubicBezTo>
                    <a:pt x="423" y="775"/>
                    <a:pt x="422" y="775"/>
                    <a:pt x="422" y="775"/>
                  </a:cubicBezTo>
                  <a:cubicBezTo>
                    <a:pt x="422" y="773"/>
                    <a:pt x="422" y="773"/>
                    <a:pt x="422" y="773"/>
                  </a:cubicBezTo>
                  <a:cubicBezTo>
                    <a:pt x="422" y="773"/>
                    <a:pt x="421" y="773"/>
                    <a:pt x="421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6" y="773"/>
                    <a:pt x="416" y="773"/>
                    <a:pt x="416" y="773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5" y="775"/>
                    <a:pt x="415" y="775"/>
                    <a:pt x="415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2" y="775"/>
                    <a:pt x="412" y="776"/>
                    <a:pt x="412" y="777"/>
                  </a:cubicBezTo>
                  <a:cubicBezTo>
                    <a:pt x="412" y="783"/>
                    <a:pt x="412" y="783"/>
                    <a:pt x="412" y="783"/>
                  </a:cubicBezTo>
                  <a:cubicBezTo>
                    <a:pt x="412" y="784"/>
                    <a:pt x="412" y="785"/>
                    <a:pt x="413" y="785"/>
                  </a:cubicBezTo>
                  <a:close/>
                  <a:moveTo>
                    <a:pt x="424" y="777"/>
                  </a:moveTo>
                  <a:cubicBezTo>
                    <a:pt x="424" y="777"/>
                    <a:pt x="425" y="777"/>
                    <a:pt x="425" y="777"/>
                  </a:cubicBezTo>
                  <a:cubicBezTo>
                    <a:pt x="425" y="777"/>
                    <a:pt x="424" y="778"/>
                    <a:pt x="424" y="778"/>
                  </a:cubicBezTo>
                  <a:cubicBezTo>
                    <a:pt x="424" y="778"/>
                    <a:pt x="424" y="777"/>
                    <a:pt x="424" y="777"/>
                  </a:cubicBezTo>
                  <a:cubicBezTo>
                    <a:pt x="424" y="777"/>
                    <a:pt x="424" y="777"/>
                    <a:pt x="424" y="777"/>
                  </a:cubicBezTo>
                  <a:close/>
                  <a:moveTo>
                    <a:pt x="419" y="776"/>
                  </a:moveTo>
                  <a:cubicBezTo>
                    <a:pt x="421" y="776"/>
                    <a:pt x="422" y="778"/>
                    <a:pt x="422" y="780"/>
                  </a:cubicBezTo>
                  <a:cubicBezTo>
                    <a:pt x="422" y="782"/>
                    <a:pt x="421" y="783"/>
                    <a:pt x="419" y="783"/>
                  </a:cubicBezTo>
                  <a:cubicBezTo>
                    <a:pt x="417" y="783"/>
                    <a:pt x="415" y="782"/>
                    <a:pt x="415" y="780"/>
                  </a:cubicBezTo>
                  <a:cubicBezTo>
                    <a:pt x="415" y="778"/>
                    <a:pt x="417" y="776"/>
                    <a:pt x="419" y="776"/>
                  </a:cubicBezTo>
                  <a:close/>
                  <a:moveTo>
                    <a:pt x="681" y="895"/>
                  </a:moveTo>
                  <a:cubicBezTo>
                    <a:pt x="681" y="895"/>
                    <a:pt x="682" y="894"/>
                    <a:pt x="682" y="893"/>
                  </a:cubicBezTo>
                  <a:cubicBezTo>
                    <a:pt x="682" y="893"/>
                    <a:pt x="682" y="892"/>
                    <a:pt x="682" y="892"/>
                  </a:cubicBezTo>
                  <a:cubicBezTo>
                    <a:pt x="674" y="884"/>
                    <a:pt x="674" y="884"/>
                    <a:pt x="674" y="884"/>
                  </a:cubicBezTo>
                  <a:cubicBezTo>
                    <a:pt x="674" y="884"/>
                    <a:pt x="673" y="884"/>
                    <a:pt x="673" y="884"/>
                  </a:cubicBezTo>
                  <a:cubicBezTo>
                    <a:pt x="672" y="884"/>
                    <a:pt x="671" y="885"/>
                    <a:pt x="671" y="885"/>
                  </a:cubicBezTo>
                  <a:cubicBezTo>
                    <a:pt x="670" y="886"/>
                    <a:pt x="670" y="886"/>
                    <a:pt x="670" y="887"/>
                  </a:cubicBezTo>
                  <a:cubicBezTo>
                    <a:pt x="670" y="887"/>
                    <a:pt x="671" y="888"/>
                    <a:pt x="671" y="888"/>
                  </a:cubicBezTo>
                  <a:cubicBezTo>
                    <a:pt x="671" y="888"/>
                    <a:pt x="671" y="888"/>
                    <a:pt x="670" y="888"/>
                  </a:cubicBezTo>
                  <a:cubicBezTo>
                    <a:pt x="670" y="888"/>
                    <a:pt x="670" y="888"/>
                    <a:pt x="670" y="888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5"/>
                    <a:pt x="663" y="895"/>
                    <a:pt x="663" y="895"/>
                  </a:cubicBezTo>
                  <a:cubicBezTo>
                    <a:pt x="663" y="896"/>
                    <a:pt x="663" y="896"/>
                    <a:pt x="663" y="896"/>
                  </a:cubicBezTo>
                  <a:cubicBezTo>
                    <a:pt x="663" y="895"/>
                    <a:pt x="662" y="895"/>
                    <a:pt x="662" y="895"/>
                  </a:cubicBezTo>
                  <a:cubicBezTo>
                    <a:pt x="661" y="895"/>
                    <a:pt x="661" y="895"/>
                    <a:pt x="660" y="895"/>
                  </a:cubicBezTo>
                  <a:cubicBezTo>
                    <a:pt x="660" y="896"/>
                    <a:pt x="659" y="897"/>
                    <a:pt x="659" y="898"/>
                  </a:cubicBezTo>
                  <a:cubicBezTo>
                    <a:pt x="659" y="898"/>
                    <a:pt x="659" y="899"/>
                    <a:pt x="659" y="899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7"/>
                    <a:pt x="668" y="907"/>
                    <a:pt x="668" y="907"/>
                  </a:cubicBezTo>
                  <a:cubicBezTo>
                    <a:pt x="669" y="907"/>
                    <a:pt x="670" y="906"/>
                    <a:pt x="670" y="905"/>
                  </a:cubicBezTo>
                  <a:cubicBezTo>
                    <a:pt x="671" y="905"/>
                    <a:pt x="671" y="905"/>
                    <a:pt x="671" y="904"/>
                  </a:cubicBezTo>
                  <a:cubicBezTo>
                    <a:pt x="671" y="903"/>
                    <a:pt x="670" y="903"/>
                    <a:pt x="670" y="902"/>
                  </a:cubicBezTo>
                  <a:cubicBezTo>
                    <a:pt x="670" y="903"/>
                    <a:pt x="670" y="903"/>
                    <a:pt x="670" y="903"/>
                  </a:cubicBezTo>
                  <a:cubicBezTo>
                    <a:pt x="671" y="903"/>
                    <a:pt x="671" y="903"/>
                    <a:pt x="671" y="902"/>
                  </a:cubicBezTo>
                  <a:cubicBezTo>
                    <a:pt x="673" y="900"/>
                    <a:pt x="673" y="900"/>
                    <a:pt x="673" y="900"/>
                  </a:cubicBezTo>
                  <a:cubicBezTo>
                    <a:pt x="678" y="905"/>
                    <a:pt x="678" y="905"/>
                    <a:pt x="678" y="905"/>
                  </a:cubicBezTo>
                  <a:cubicBezTo>
                    <a:pt x="678" y="905"/>
                    <a:pt x="677" y="906"/>
                    <a:pt x="677" y="907"/>
                  </a:cubicBezTo>
                  <a:cubicBezTo>
                    <a:pt x="677" y="907"/>
                    <a:pt x="678" y="908"/>
                    <a:pt x="678" y="908"/>
                  </a:cubicBezTo>
                  <a:cubicBezTo>
                    <a:pt x="685" y="915"/>
                    <a:pt x="685" y="915"/>
                    <a:pt x="685" y="915"/>
                  </a:cubicBezTo>
                  <a:cubicBezTo>
                    <a:pt x="685" y="915"/>
                    <a:pt x="686" y="916"/>
                    <a:pt x="686" y="916"/>
                  </a:cubicBezTo>
                  <a:cubicBezTo>
                    <a:pt x="687" y="916"/>
                    <a:pt x="688" y="915"/>
                    <a:pt x="688" y="915"/>
                  </a:cubicBezTo>
                  <a:cubicBezTo>
                    <a:pt x="690" y="913"/>
                    <a:pt x="690" y="913"/>
                    <a:pt x="690" y="913"/>
                  </a:cubicBezTo>
                  <a:cubicBezTo>
                    <a:pt x="690" y="912"/>
                    <a:pt x="691" y="912"/>
                    <a:pt x="691" y="911"/>
                  </a:cubicBezTo>
                  <a:cubicBezTo>
                    <a:pt x="691" y="911"/>
                    <a:pt x="690" y="910"/>
                    <a:pt x="690" y="910"/>
                  </a:cubicBezTo>
                  <a:cubicBezTo>
                    <a:pt x="683" y="903"/>
                    <a:pt x="683" y="903"/>
                    <a:pt x="683" y="903"/>
                  </a:cubicBezTo>
                  <a:cubicBezTo>
                    <a:pt x="683" y="902"/>
                    <a:pt x="682" y="902"/>
                    <a:pt x="682" y="902"/>
                  </a:cubicBezTo>
                  <a:cubicBezTo>
                    <a:pt x="681" y="902"/>
                    <a:pt x="680" y="903"/>
                    <a:pt x="680" y="903"/>
                  </a:cubicBezTo>
                  <a:cubicBezTo>
                    <a:pt x="675" y="898"/>
                    <a:pt x="675" y="898"/>
                    <a:pt x="675" y="898"/>
                  </a:cubicBezTo>
                  <a:cubicBezTo>
                    <a:pt x="677" y="896"/>
                    <a:pt x="677" y="896"/>
                    <a:pt x="677" y="896"/>
                  </a:cubicBezTo>
                  <a:cubicBezTo>
                    <a:pt x="678" y="896"/>
                    <a:pt x="678" y="896"/>
                    <a:pt x="678" y="895"/>
                  </a:cubicBezTo>
                  <a:cubicBezTo>
                    <a:pt x="678" y="895"/>
                    <a:pt x="678" y="895"/>
                    <a:pt x="677" y="895"/>
                  </a:cubicBezTo>
                  <a:cubicBezTo>
                    <a:pt x="678" y="895"/>
                    <a:pt x="678" y="896"/>
                    <a:pt x="679" y="896"/>
                  </a:cubicBezTo>
                  <a:cubicBezTo>
                    <a:pt x="680" y="896"/>
                    <a:pt x="680" y="896"/>
                    <a:pt x="681" y="895"/>
                  </a:cubicBezTo>
                  <a:close/>
                  <a:moveTo>
                    <a:pt x="351" y="615"/>
                  </a:moveTo>
                  <a:cubicBezTo>
                    <a:pt x="354" y="615"/>
                    <a:pt x="354" y="615"/>
                    <a:pt x="354" y="615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1" y="614"/>
                    <a:pt x="351" y="614"/>
                    <a:pt x="351" y="614"/>
                  </a:cubicBezTo>
                  <a:lnTo>
                    <a:pt x="351" y="615"/>
                  </a:lnTo>
                  <a:close/>
                  <a:moveTo>
                    <a:pt x="351" y="613"/>
                  </a:moveTo>
                  <a:cubicBezTo>
                    <a:pt x="354" y="613"/>
                    <a:pt x="354" y="613"/>
                    <a:pt x="354" y="613"/>
                  </a:cubicBezTo>
                  <a:cubicBezTo>
                    <a:pt x="354" y="613"/>
                    <a:pt x="354" y="613"/>
                    <a:pt x="354" y="613"/>
                  </a:cubicBezTo>
                  <a:cubicBezTo>
                    <a:pt x="351" y="613"/>
                    <a:pt x="351" y="613"/>
                    <a:pt x="351" y="613"/>
                  </a:cubicBezTo>
                  <a:close/>
                  <a:moveTo>
                    <a:pt x="351" y="612"/>
                  </a:moveTo>
                  <a:cubicBezTo>
                    <a:pt x="354" y="612"/>
                    <a:pt x="354" y="612"/>
                    <a:pt x="354" y="61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1" y="611"/>
                    <a:pt x="351" y="611"/>
                    <a:pt x="351" y="611"/>
                  </a:cubicBezTo>
                  <a:lnTo>
                    <a:pt x="351" y="612"/>
                  </a:lnTo>
                  <a:close/>
                  <a:moveTo>
                    <a:pt x="346" y="611"/>
                  </a:moveTo>
                  <a:cubicBezTo>
                    <a:pt x="345" y="611"/>
                    <a:pt x="345" y="611"/>
                    <a:pt x="345" y="611"/>
                  </a:cubicBezTo>
                  <a:cubicBezTo>
                    <a:pt x="345" y="616"/>
                    <a:pt x="345" y="616"/>
                    <a:pt x="345" y="616"/>
                  </a:cubicBezTo>
                  <a:cubicBezTo>
                    <a:pt x="345" y="617"/>
                    <a:pt x="345" y="617"/>
                    <a:pt x="346" y="617"/>
                  </a:cubicBezTo>
                  <a:cubicBezTo>
                    <a:pt x="354" y="617"/>
                    <a:pt x="354" y="617"/>
                    <a:pt x="354" y="617"/>
                  </a:cubicBezTo>
                  <a:cubicBezTo>
                    <a:pt x="355" y="617"/>
                    <a:pt x="355" y="617"/>
                    <a:pt x="355" y="616"/>
                  </a:cubicBezTo>
                  <a:cubicBezTo>
                    <a:pt x="355" y="610"/>
                    <a:pt x="355" y="610"/>
                    <a:pt x="355" y="610"/>
                  </a:cubicBezTo>
                  <a:cubicBezTo>
                    <a:pt x="346" y="610"/>
                    <a:pt x="346" y="610"/>
                    <a:pt x="346" y="610"/>
                  </a:cubicBezTo>
                  <a:lnTo>
                    <a:pt x="346" y="611"/>
                  </a:lnTo>
                  <a:close/>
                  <a:moveTo>
                    <a:pt x="346" y="616"/>
                  </a:moveTo>
                  <a:cubicBezTo>
                    <a:pt x="346" y="617"/>
                    <a:pt x="346" y="617"/>
                    <a:pt x="346" y="617"/>
                  </a:cubicBezTo>
                  <a:cubicBezTo>
                    <a:pt x="345" y="617"/>
                    <a:pt x="345" y="617"/>
                    <a:pt x="345" y="616"/>
                  </a:cubicBezTo>
                  <a:cubicBezTo>
                    <a:pt x="345" y="611"/>
                    <a:pt x="345" y="611"/>
                    <a:pt x="345" y="611"/>
                  </a:cubicBezTo>
                  <a:cubicBezTo>
                    <a:pt x="346" y="611"/>
                    <a:pt x="346" y="611"/>
                    <a:pt x="346" y="611"/>
                  </a:cubicBezTo>
                  <a:lnTo>
                    <a:pt x="346" y="616"/>
                  </a:lnTo>
                  <a:close/>
                  <a:moveTo>
                    <a:pt x="347" y="616"/>
                  </a:moveTo>
                  <a:cubicBezTo>
                    <a:pt x="347" y="611"/>
                    <a:pt x="347" y="611"/>
                    <a:pt x="347" y="611"/>
                  </a:cubicBezTo>
                  <a:cubicBezTo>
                    <a:pt x="355" y="611"/>
                    <a:pt x="355" y="611"/>
                    <a:pt x="355" y="611"/>
                  </a:cubicBezTo>
                  <a:cubicBezTo>
                    <a:pt x="355" y="616"/>
                    <a:pt x="355" y="616"/>
                    <a:pt x="355" y="616"/>
                  </a:cubicBezTo>
                  <a:cubicBezTo>
                    <a:pt x="355" y="617"/>
                    <a:pt x="355" y="617"/>
                    <a:pt x="354" y="617"/>
                  </a:cubicBezTo>
                  <a:cubicBezTo>
                    <a:pt x="347" y="617"/>
                    <a:pt x="347" y="617"/>
                    <a:pt x="347" y="617"/>
                  </a:cubicBezTo>
                  <a:cubicBezTo>
                    <a:pt x="347" y="617"/>
                    <a:pt x="347" y="617"/>
                    <a:pt x="347" y="616"/>
                  </a:cubicBezTo>
                  <a:close/>
                  <a:moveTo>
                    <a:pt x="347" y="615"/>
                  </a:moveTo>
                  <a:cubicBezTo>
                    <a:pt x="351" y="615"/>
                    <a:pt x="351" y="615"/>
                    <a:pt x="351" y="615"/>
                  </a:cubicBezTo>
                  <a:cubicBezTo>
                    <a:pt x="351" y="611"/>
                    <a:pt x="351" y="611"/>
                    <a:pt x="351" y="611"/>
                  </a:cubicBezTo>
                  <a:cubicBezTo>
                    <a:pt x="347" y="611"/>
                    <a:pt x="347" y="611"/>
                    <a:pt x="347" y="611"/>
                  </a:cubicBezTo>
                  <a:lnTo>
                    <a:pt x="347" y="615"/>
                  </a:lnTo>
                  <a:close/>
                  <a:moveTo>
                    <a:pt x="348" y="612"/>
                  </a:moveTo>
                  <a:cubicBezTo>
                    <a:pt x="350" y="612"/>
                    <a:pt x="350" y="612"/>
                    <a:pt x="350" y="612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348" y="614"/>
                    <a:pt x="348" y="614"/>
                    <a:pt x="348" y="614"/>
                  </a:cubicBezTo>
                  <a:lnTo>
                    <a:pt x="348" y="612"/>
                  </a:lnTo>
                  <a:close/>
                  <a:moveTo>
                    <a:pt x="351" y="616"/>
                  </a:moveTo>
                  <a:cubicBezTo>
                    <a:pt x="354" y="616"/>
                    <a:pt x="354" y="616"/>
                    <a:pt x="354" y="616"/>
                  </a:cubicBezTo>
                  <a:cubicBezTo>
                    <a:pt x="354" y="615"/>
                    <a:pt x="354" y="615"/>
                    <a:pt x="354" y="615"/>
                  </a:cubicBezTo>
                  <a:cubicBezTo>
                    <a:pt x="351" y="615"/>
                    <a:pt x="351" y="615"/>
                    <a:pt x="351" y="615"/>
                  </a:cubicBezTo>
                  <a:lnTo>
                    <a:pt x="351" y="616"/>
                  </a:lnTo>
                  <a:close/>
                  <a:moveTo>
                    <a:pt x="347" y="616"/>
                  </a:moveTo>
                  <a:cubicBezTo>
                    <a:pt x="351" y="616"/>
                    <a:pt x="351" y="616"/>
                    <a:pt x="351" y="616"/>
                  </a:cubicBezTo>
                  <a:cubicBezTo>
                    <a:pt x="351" y="615"/>
                    <a:pt x="351" y="615"/>
                    <a:pt x="351" y="615"/>
                  </a:cubicBezTo>
                  <a:cubicBezTo>
                    <a:pt x="347" y="615"/>
                    <a:pt x="347" y="615"/>
                    <a:pt x="347" y="615"/>
                  </a:cubicBezTo>
                  <a:lnTo>
                    <a:pt x="347" y="616"/>
                  </a:lnTo>
                  <a:close/>
                  <a:moveTo>
                    <a:pt x="376" y="579"/>
                  </a:moveTo>
                  <a:cubicBezTo>
                    <a:pt x="376" y="579"/>
                    <a:pt x="376" y="579"/>
                    <a:pt x="376" y="578"/>
                  </a:cubicBezTo>
                  <a:cubicBezTo>
                    <a:pt x="376" y="578"/>
                    <a:pt x="376" y="578"/>
                    <a:pt x="376" y="578"/>
                  </a:cubicBezTo>
                  <a:cubicBezTo>
                    <a:pt x="376" y="578"/>
                    <a:pt x="375" y="577"/>
                    <a:pt x="375" y="577"/>
                  </a:cubicBezTo>
                  <a:cubicBezTo>
                    <a:pt x="371" y="577"/>
                    <a:pt x="371" y="577"/>
                    <a:pt x="371" y="577"/>
                  </a:cubicBezTo>
                  <a:cubicBezTo>
                    <a:pt x="371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70" y="577"/>
                    <a:pt x="370" y="577"/>
                  </a:cubicBezTo>
                  <a:cubicBezTo>
                    <a:pt x="370" y="577"/>
                    <a:pt x="369" y="577"/>
                    <a:pt x="369" y="577"/>
                  </a:cubicBezTo>
                  <a:cubicBezTo>
                    <a:pt x="365" y="577"/>
                    <a:pt x="365" y="577"/>
                    <a:pt x="365" y="577"/>
                  </a:cubicBezTo>
                  <a:cubicBezTo>
                    <a:pt x="365" y="577"/>
                    <a:pt x="364" y="578"/>
                    <a:pt x="364" y="578"/>
                  </a:cubicBezTo>
                  <a:cubicBezTo>
                    <a:pt x="364" y="578"/>
                    <a:pt x="364" y="578"/>
                    <a:pt x="364" y="578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79"/>
                    <a:pt x="364" y="579"/>
                    <a:pt x="364" y="579"/>
                  </a:cubicBezTo>
                  <a:cubicBezTo>
                    <a:pt x="364" y="585"/>
                    <a:pt x="364" y="585"/>
                    <a:pt x="364" y="585"/>
                  </a:cubicBezTo>
                  <a:cubicBezTo>
                    <a:pt x="364" y="585"/>
                    <a:pt x="364" y="586"/>
                    <a:pt x="364" y="586"/>
                  </a:cubicBezTo>
                  <a:cubicBezTo>
                    <a:pt x="364" y="586"/>
                    <a:pt x="364" y="586"/>
                    <a:pt x="364" y="586"/>
                  </a:cubicBezTo>
                  <a:cubicBezTo>
                    <a:pt x="364" y="587"/>
                    <a:pt x="364" y="587"/>
                    <a:pt x="364" y="587"/>
                  </a:cubicBezTo>
                  <a:cubicBezTo>
                    <a:pt x="364" y="587"/>
                    <a:pt x="365" y="587"/>
                    <a:pt x="365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7"/>
                    <a:pt x="369" y="587"/>
                    <a:pt x="369" y="587"/>
                  </a:cubicBezTo>
                  <a:cubicBezTo>
                    <a:pt x="369" y="588"/>
                    <a:pt x="369" y="588"/>
                    <a:pt x="369" y="588"/>
                  </a:cubicBezTo>
                  <a:cubicBezTo>
                    <a:pt x="367" y="589"/>
                    <a:pt x="367" y="589"/>
                    <a:pt x="367" y="589"/>
                  </a:cubicBezTo>
                  <a:cubicBezTo>
                    <a:pt x="367" y="589"/>
                    <a:pt x="367" y="589"/>
                    <a:pt x="367" y="590"/>
                  </a:cubicBezTo>
                  <a:cubicBezTo>
                    <a:pt x="367" y="590"/>
                    <a:pt x="367" y="590"/>
                    <a:pt x="368" y="590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69" y="590"/>
                    <a:pt x="369" y="590"/>
                    <a:pt x="369" y="590"/>
                  </a:cubicBezTo>
                  <a:cubicBezTo>
                    <a:pt x="369" y="590"/>
                    <a:pt x="369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1"/>
                    <a:pt x="370" y="591"/>
                  </a:cubicBezTo>
                  <a:cubicBezTo>
                    <a:pt x="370" y="591"/>
                    <a:pt x="370" y="590"/>
                    <a:pt x="370" y="590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70" y="589"/>
                    <a:pt x="371" y="589"/>
                    <a:pt x="371" y="589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590"/>
                    <a:pt x="373" y="590"/>
                    <a:pt x="373" y="590"/>
                  </a:cubicBezTo>
                  <a:cubicBezTo>
                    <a:pt x="373" y="589"/>
                    <a:pt x="373" y="589"/>
                    <a:pt x="372" y="589"/>
                  </a:cubicBezTo>
                  <a:cubicBezTo>
                    <a:pt x="371" y="588"/>
                    <a:pt x="371" y="588"/>
                    <a:pt x="371" y="588"/>
                  </a:cubicBezTo>
                  <a:cubicBezTo>
                    <a:pt x="371" y="588"/>
                    <a:pt x="370" y="588"/>
                    <a:pt x="370" y="587"/>
                  </a:cubicBezTo>
                  <a:cubicBezTo>
                    <a:pt x="370" y="587"/>
                    <a:pt x="371" y="587"/>
                    <a:pt x="371" y="587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375" y="587"/>
                    <a:pt x="376" y="587"/>
                    <a:pt x="376" y="587"/>
                  </a:cubicBezTo>
                  <a:cubicBezTo>
                    <a:pt x="376" y="587"/>
                    <a:pt x="376" y="587"/>
                    <a:pt x="376" y="586"/>
                  </a:cubicBezTo>
                  <a:cubicBezTo>
                    <a:pt x="376" y="586"/>
                    <a:pt x="376" y="586"/>
                    <a:pt x="376" y="586"/>
                  </a:cubicBezTo>
                  <a:cubicBezTo>
                    <a:pt x="376" y="586"/>
                    <a:pt x="375" y="585"/>
                    <a:pt x="375" y="585"/>
                  </a:cubicBezTo>
                  <a:cubicBezTo>
                    <a:pt x="375" y="579"/>
                    <a:pt x="375" y="579"/>
                    <a:pt x="375" y="579"/>
                  </a:cubicBezTo>
                  <a:cubicBezTo>
                    <a:pt x="375" y="579"/>
                    <a:pt x="376" y="579"/>
                    <a:pt x="376" y="579"/>
                  </a:cubicBezTo>
                  <a:close/>
                  <a:moveTo>
                    <a:pt x="375" y="585"/>
                  </a:moveTo>
                  <a:cubicBezTo>
                    <a:pt x="375" y="585"/>
                    <a:pt x="374" y="585"/>
                    <a:pt x="374" y="585"/>
                  </a:cubicBezTo>
                  <a:cubicBezTo>
                    <a:pt x="366" y="585"/>
                    <a:pt x="366" y="585"/>
                    <a:pt x="366" y="585"/>
                  </a:cubicBezTo>
                  <a:cubicBezTo>
                    <a:pt x="365" y="585"/>
                    <a:pt x="365" y="585"/>
                    <a:pt x="365" y="585"/>
                  </a:cubicBezTo>
                  <a:cubicBezTo>
                    <a:pt x="365" y="580"/>
                    <a:pt x="365" y="580"/>
                    <a:pt x="365" y="580"/>
                  </a:cubicBezTo>
                  <a:cubicBezTo>
                    <a:pt x="365" y="579"/>
                    <a:pt x="365" y="579"/>
                    <a:pt x="366" y="579"/>
                  </a:cubicBezTo>
                  <a:cubicBezTo>
                    <a:pt x="374" y="579"/>
                    <a:pt x="374" y="579"/>
                    <a:pt x="374" y="579"/>
                  </a:cubicBezTo>
                  <a:cubicBezTo>
                    <a:pt x="374" y="579"/>
                    <a:pt x="375" y="579"/>
                    <a:pt x="375" y="580"/>
                  </a:cubicBezTo>
                  <a:lnTo>
                    <a:pt x="375" y="585"/>
                  </a:lnTo>
                  <a:close/>
                  <a:moveTo>
                    <a:pt x="369" y="581"/>
                  </a:moveTo>
                  <a:cubicBezTo>
                    <a:pt x="369" y="581"/>
                    <a:pt x="369" y="581"/>
                    <a:pt x="369" y="581"/>
                  </a:cubicBezTo>
                  <a:cubicBezTo>
                    <a:pt x="369" y="581"/>
                    <a:pt x="368" y="582"/>
                    <a:pt x="368" y="582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4"/>
                    <a:pt x="369" y="584"/>
                    <a:pt x="369" y="584"/>
                  </a:cubicBezTo>
                  <a:cubicBezTo>
                    <a:pt x="369" y="584"/>
                    <a:pt x="369" y="584"/>
                    <a:pt x="369" y="584"/>
                  </a:cubicBezTo>
                  <a:cubicBezTo>
                    <a:pt x="369" y="584"/>
                    <a:pt x="370" y="584"/>
                    <a:pt x="370" y="584"/>
                  </a:cubicBezTo>
                  <a:cubicBezTo>
                    <a:pt x="370" y="582"/>
                    <a:pt x="370" y="582"/>
                    <a:pt x="370" y="582"/>
                  </a:cubicBezTo>
                  <a:cubicBezTo>
                    <a:pt x="370" y="582"/>
                    <a:pt x="369" y="581"/>
                    <a:pt x="369" y="581"/>
                  </a:cubicBezTo>
                  <a:close/>
                  <a:moveTo>
                    <a:pt x="367" y="583"/>
                  </a:moveTo>
                  <a:cubicBezTo>
                    <a:pt x="367" y="583"/>
                    <a:pt x="367" y="583"/>
                    <a:pt x="367" y="583"/>
                  </a:cubicBezTo>
                  <a:cubicBezTo>
                    <a:pt x="367" y="583"/>
                    <a:pt x="366" y="583"/>
                    <a:pt x="366" y="584"/>
                  </a:cubicBezTo>
                  <a:cubicBezTo>
                    <a:pt x="366" y="584"/>
                    <a:pt x="366" y="584"/>
                    <a:pt x="366" y="584"/>
                  </a:cubicBezTo>
                  <a:cubicBezTo>
                    <a:pt x="366" y="584"/>
                    <a:pt x="367" y="584"/>
                    <a:pt x="367" y="584"/>
                  </a:cubicBezTo>
                  <a:cubicBezTo>
                    <a:pt x="367" y="584"/>
                    <a:pt x="367" y="584"/>
                    <a:pt x="367" y="584"/>
                  </a:cubicBezTo>
                  <a:cubicBezTo>
                    <a:pt x="367" y="584"/>
                    <a:pt x="368" y="584"/>
                    <a:pt x="368" y="584"/>
                  </a:cubicBezTo>
                  <a:cubicBezTo>
                    <a:pt x="368" y="584"/>
                    <a:pt x="368" y="584"/>
                    <a:pt x="368" y="584"/>
                  </a:cubicBezTo>
                  <a:cubicBezTo>
                    <a:pt x="368" y="583"/>
                    <a:pt x="367" y="583"/>
                    <a:pt x="367" y="583"/>
                  </a:cubicBezTo>
                  <a:close/>
                  <a:moveTo>
                    <a:pt x="373" y="582"/>
                  </a:moveTo>
                  <a:cubicBezTo>
                    <a:pt x="373" y="582"/>
                    <a:pt x="373" y="582"/>
                    <a:pt x="373" y="582"/>
                  </a:cubicBezTo>
                  <a:cubicBezTo>
                    <a:pt x="372" y="582"/>
                    <a:pt x="372" y="582"/>
                    <a:pt x="372" y="583"/>
                  </a:cubicBezTo>
                  <a:cubicBezTo>
                    <a:pt x="372" y="584"/>
                    <a:pt x="372" y="584"/>
                    <a:pt x="372" y="584"/>
                  </a:cubicBezTo>
                  <a:cubicBezTo>
                    <a:pt x="372" y="584"/>
                    <a:pt x="372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4"/>
                    <a:pt x="373" y="584"/>
                    <a:pt x="373" y="584"/>
                  </a:cubicBezTo>
                  <a:cubicBezTo>
                    <a:pt x="373" y="583"/>
                    <a:pt x="373" y="583"/>
                    <a:pt x="373" y="583"/>
                  </a:cubicBezTo>
                  <a:cubicBezTo>
                    <a:pt x="373" y="582"/>
                    <a:pt x="373" y="582"/>
                    <a:pt x="373" y="582"/>
                  </a:cubicBezTo>
                  <a:close/>
                  <a:moveTo>
                    <a:pt x="371" y="580"/>
                  </a:moveTo>
                  <a:cubicBezTo>
                    <a:pt x="371" y="580"/>
                    <a:pt x="371" y="580"/>
                    <a:pt x="371" y="580"/>
                  </a:cubicBezTo>
                  <a:cubicBezTo>
                    <a:pt x="370" y="580"/>
                    <a:pt x="370" y="580"/>
                    <a:pt x="370" y="581"/>
                  </a:cubicBezTo>
                  <a:cubicBezTo>
                    <a:pt x="370" y="584"/>
                    <a:pt x="370" y="584"/>
                    <a:pt x="370" y="584"/>
                  </a:cubicBezTo>
                  <a:cubicBezTo>
                    <a:pt x="370" y="584"/>
                    <a:pt x="370" y="584"/>
                    <a:pt x="371" y="584"/>
                  </a:cubicBezTo>
                  <a:cubicBezTo>
                    <a:pt x="371" y="584"/>
                    <a:pt x="371" y="584"/>
                    <a:pt x="371" y="584"/>
                  </a:cubicBezTo>
                  <a:cubicBezTo>
                    <a:pt x="371" y="584"/>
                    <a:pt x="372" y="584"/>
                    <a:pt x="372" y="584"/>
                  </a:cubicBezTo>
                  <a:cubicBezTo>
                    <a:pt x="372" y="581"/>
                    <a:pt x="372" y="581"/>
                    <a:pt x="372" y="581"/>
                  </a:cubicBezTo>
                  <a:cubicBezTo>
                    <a:pt x="372" y="580"/>
                    <a:pt x="371" y="580"/>
                    <a:pt x="371" y="580"/>
                  </a:cubicBezTo>
                  <a:close/>
                  <a:moveTo>
                    <a:pt x="416" y="723"/>
                  </a:moveTo>
                  <a:cubicBezTo>
                    <a:pt x="405" y="723"/>
                    <a:pt x="405" y="723"/>
                    <a:pt x="405" y="723"/>
                  </a:cubicBezTo>
                  <a:cubicBezTo>
                    <a:pt x="405" y="721"/>
                    <a:pt x="405" y="721"/>
                    <a:pt x="405" y="721"/>
                  </a:cubicBezTo>
                  <a:cubicBezTo>
                    <a:pt x="405" y="721"/>
                    <a:pt x="404" y="721"/>
                    <a:pt x="404" y="721"/>
                  </a:cubicBezTo>
                  <a:cubicBezTo>
                    <a:pt x="404" y="721"/>
                    <a:pt x="404" y="721"/>
                    <a:pt x="403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2" y="721"/>
                    <a:pt x="402" y="721"/>
                    <a:pt x="402" y="721"/>
                  </a:cubicBezTo>
                  <a:cubicBezTo>
                    <a:pt x="403" y="721"/>
                    <a:pt x="403" y="721"/>
                    <a:pt x="403" y="721"/>
                  </a:cubicBezTo>
                  <a:cubicBezTo>
                    <a:pt x="404" y="721"/>
                    <a:pt x="404" y="722"/>
                    <a:pt x="404" y="722"/>
                  </a:cubicBezTo>
                  <a:cubicBezTo>
                    <a:pt x="404" y="722"/>
                    <a:pt x="404" y="722"/>
                    <a:pt x="404" y="722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6" y="729"/>
                    <a:pt x="406" y="729"/>
                  </a:cubicBezTo>
                  <a:cubicBezTo>
                    <a:pt x="406" y="729"/>
                    <a:pt x="405" y="729"/>
                    <a:pt x="405" y="730"/>
                  </a:cubicBezTo>
                  <a:cubicBezTo>
                    <a:pt x="405" y="730"/>
                    <a:pt x="405" y="730"/>
                    <a:pt x="405" y="731"/>
                  </a:cubicBezTo>
                  <a:cubicBezTo>
                    <a:pt x="405" y="731"/>
                    <a:pt x="405" y="731"/>
                    <a:pt x="405" y="732"/>
                  </a:cubicBezTo>
                  <a:cubicBezTo>
                    <a:pt x="405" y="732"/>
                    <a:pt x="405" y="732"/>
                    <a:pt x="405" y="732"/>
                  </a:cubicBezTo>
                  <a:cubicBezTo>
                    <a:pt x="406" y="732"/>
                    <a:pt x="406" y="733"/>
                    <a:pt x="406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6" y="733"/>
                    <a:pt x="407" y="734"/>
                    <a:pt x="408" y="734"/>
                  </a:cubicBezTo>
                  <a:cubicBezTo>
                    <a:pt x="408" y="734"/>
                    <a:pt x="409" y="733"/>
                    <a:pt x="409" y="733"/>
                  </a:cubicBezTo>
                  <a:cubicBezTo>
                    <a:pt x="412" y="733"/>
                    <a:pt x="412" y="733"/>
                    <a:pt x="412" y="733"/>
                  </a:cubicBezTo>
                  <a:cubicBezTo>
                    <a:pt x="412" y="733"/>
                    <a:pt x="412" y="734"/>
                    <a:pt x="413" y="734"/>
                  </a:cubicBezTo>
                  <a:cubicBezTo>
                    <a:pt x="414" y="734"/>
                    <a:pt x="414" y="733"/>
                    <a:pt x="415" y="733"/>
                  </a:cubicBezTo>
                  <a:cubicBezTo>
                    <a:pt x="416" y="733"/>
                    <a:pt x="416" y="733"/>
                    <a:pt x="416" y="733"/>
                  </a:cubicBezTo>
                  <a:cubicBezTo>
                    <a:pt x="416" y="733"/>
                    <a:pt x="416" y="732"/>
                    <a:pt x="416" y="732"/>
                  </a:cubicBezTo>
                  <a:cubicBezTo>
                    <a:pt x="416" y="732"/>
                    <a:pt x="416" y="732"/>
                    <a:pt x="416" y="732"/>
                  </a:cubicBezTo>
                  <a:cubicBezTo>
                    <a:pt x="416" y="732"/>
                    <a:pt x="415" y="732"/>
                    <a:pt x="415" y="732"/>
                  </a:cubicBezTo>
                  <a:cubicBezTo>
                    <a:pt x="414" y="731"/>
                    <a:pt x="414" y="731"/>
                    <a:pt x="413" y="731"/>
                  </a:cubicBezTo>
                  <a:cubicBezTo>
                    <a:pt x="412" y="731"/>
                    <a:pt x="412" y="731"/>
                    <a:pt x="412" y="732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1"/>
                    <a:pt x="408" y="731"/>
                    <a:pt x="408" y="731"/>
                  </a:cubicBezTo>
                  <a:cubicBezTo>
                    <a:pt x="407" y="731"/>
                    <a:pt x="407" y="731"/>
                    <a:pt x="406" y="732"/>
                  </a:cubicBezTo>
                  <a:cubicBezTo>
                    <a:pt x="406" y="732"/>
                    <a:pt x="406" y="732"/>
                    <a:pt x="406" y="732"/>
                  </a:cubicBezTo>
                  <a:cubicBezTo>
                    <a:pt x="406" y="732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1"/>
                  </a:cubicBezTo>
                  <a:cubicBezTo>
                    <a:pt x="406" y="731"/>
                    <a:pt x="406" y="731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06" y="730"/>
                    <a:pt x="406" y="730"/>
                    <a:pt x="406" y="730"/>
                  </a:cubicBezTo>
                  <a:cubicBezTo>
                    <a:pt x="413" y="730"/>
                    <a:pt x="413" y="730"/>
                    <a:pt x="413" y="730"/>
                  </a:cubicBezTo>
                  <a:cubicBezTo>
                    <a:pt x="414" y="730"/>
                    <a:pt x="414" y="730"/>
                    <a:pt x="414" y="730"/>
                  </a:cubicBezTo>
                  <a:cubicBezTo>
                    <a:pt x="414" y="730"/>
                    <a:pt x="415" y="730"/>
                    <a:pt x="415" y="730"/>
                  </a:cubicBezTo>
                  <a:cubicBezTo>
                    <a:pt x="415" y="729"/>
                    <a:pt x="415" y="729"/>
                    <a:pt x="415" y="729"/>
                  </a:cubicBezTo>
                  <a:cubicBezTo>
                    <a:pt x="416" y="728"/>
                    <a:pt x="416" y="728"/>
                    <a:pt x="416" y="728"/>
                  </a:cubicBezTo>
                  <a:cubicBezTo>
                    <a:pt x="416" y="728"/>
                    <a:pt x="416" y="728"/>
                    <a:pt x="416" y="727"/>
                  </a:cubicBezTo>
                  <a:cubicBezTo>
                    <a:pt x="416" y="727"/>
                    <a:pt x="416" y="727"/>
                    <a:pt x="416" y="727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4"/>
                    <a:pt x="417" y="724"/>
                    <a:pt x="417" y="724"/>
                  </a:cubicBezTo>
                  <a:cubicBezTo>
                    <a:pt x="417" y="723"/>
                    <a:pt x="417" y="723"/>
                    <a:pt x="416" y="723"/>
                  </a:cubicBezTo>
                  <a:cubicBezTo>
                    <a:pt x="416" y="723"/>
                    <a:pt x="416" y="723"/>
                    <a:pt x="416" y="723"/>
                  </a:cubicBezTo>
                  <a:close/>
                  <a:moveTo>
                    <a:pt x="413" y="732"/>
                  </a:moveTo>
                  <a:cubicBezTo>
                    <a:pt x="413" y="732"/>
                    <a:pt x="414" y="732"/>
                    <a:pt x="414" y="732"/>
                  </a:cubicBezTo>
                  <a:cubicBezTo>
                    <a:pt x="414" y="733"/>
                    <a:pt x="413" y="733"/>
                    <a:pt x="413" y="733"/>
                  </a:cubicBezTo>
                  <a:cubicBezTo>
                    <a:pt x="413" y="733"/>
                    <a:pt x="413" y="733"/>
                    <a:pt x="413" y="732"/>
                  </a:cubicBezTo>
                  <a:cubicBezTo>
                    <a:pt x="413" y="732"/>
                    <a:pt x="413" y="732"/>
                    <a:pt x="413" y="732"/>
                  </a:cubicBezTo>
                  <a:close/>
                  <a:moveTo>
                    <a:pt x="408" y="732"/>
                  </a:moveTo>
                  <a:cubicBezTo>
                    <a:pt x="408" y="732"/>
                    <a:pt x="408" y="732"/>
                    <a:pt x="408" y="732"/>
                  </a:cubicBezTo>
                  <a:cubicBezTo>
                    <a:pt x="408" y="733"/>
                    <a:pt x="408" y="733"/>
                    <a:pt x="408" y="733"/>
                  </a:cubicBezTo>
                  <a:cubicBezTo>
                    <a:pt x="407" y="733"/>
                    <a:pt x="407" y="733"/>
                    <a:pt x="407" y="732"/>
                  </a:cubicBezTo>
                  <a:cubicBezTo>
                    <a:pt x="407" y="732"/>
                    <a:pt x="407" y="732"/>
                    <a:pt x="408" y="732"/>
                  </a:cubicBezTo>
                  <a:close/>
                  <a:moveTo>
                    <a:pt x="408" y="729"/>
                  </a:moveTo>
                  <a:cubicBezTo>
                    <a:pt x="407" y="729"/>
                    <a:pt x="407" y="729"/>
                    <a:pt x="407" y="729"/>
                  </a:cubicBezTo>
                  <a:cubicBezTo>
                    <a:pt x="407" y="728"/>
                    <a:pt x="407" y="728"/>
                    <a:pt x="407" y="728"/>
                  </a:cubicBezTo>
                  <a:cubicBezTo>
                    <a:pt x="408" y="728"/>
                    <a:pt x="408" y="728"/>
                    <a:pt x="408" y="728"/>
                  </a:cubicBezTo>
                  <a:lnTo>
                    <a:pt x="408" y="729"/>
                  </a:lnTo>
                  <a:close/>
                  <a:moveTo>
                    <a:pt x="408" y="727"/>
                  </a:moveTo>
                  <a:cubicBezTo>
                    <a:pt x="406" y="727"/>
                    <a:pt x="406" y="727"/>
                    <a:pt x="406" y="727"/>
                  </a:cubicBezTo>
                  <a:cubicBezTo>
                    <a:pt x="406" y="726"/>
                    <a:pt x="406" y="726"/>
                    <a:pt x="406" y="726"/>
                  </a:cubicBezTo>
                  <a:cubicBezTo>
                    <a:pt x="408" y="726"/>
                    <a:pt x="408" y="726"/>
                    <a:pt x="408" y="726"/>
                  </a:cubicBezTo>
                  <a:lnTo>
                    <a:pt x="408" y="727"/>
                  </a:lnTo>
                  <a:close/>
                  <a:moveTo>
                    <a:pt x="408" y="725"/>
                  </a:moveTo>
                  <a:cubicBezTo>
                    <a:pt x="406" y="725"/>
                    <a:pt x="406" y="725"/>
                    <a:pt x="406" y="725"/>
                  </a:cubicBezTo>
                  <a:cubicBezTo>
                    <a:pt x="405" y="724"/>
                    <a:pt x="405" y="724"/>
                    <a:pt x="405" y="724"/>
                  </a:cubicBezTo>
                  <a:cubicBezTo>
                    <a:pt x="408" y="724"/>
                    <a:pt x="408" y="724"/>
                    <a:pt x="408" y="724"/>
                  </a:cubicBezTo>
                  <a:lnTo>
                    <a:pt x="408" y="725"/>
                  </a:lnTo>
                  <a:close/>
                  <a:moveTo>
                    <a:pt x="412" y="729"/>
                  </a:moveTo>
                  <a:cubicBezTo>
                    <a:pt x="409" y="729"/>
                    <a:pt x="409" y="729"/>
                    <a:pt x="409" y="729"/>
                  </a:cubicBezTo>
                  <a:cubicBezTo>
                    <a:pt x="409" y="728"/>
                    <a:pt x="409" y="728"/>
                    <a:pt x="409" y="728"/>
                  </a:cubicBezTo>
                  <a:cubicBezTo>
                    <a:pt x="412" y="728"/>
                    <a:pt x="412" y="728"/>
                    <a:pt x="412" y="728"/>
                  </a:cubicBezTo>
                  <a:lnTo>
                    <a:pt x="412" y="729"/>
                  </a:lnTo>
                  <a:close/>
                  <a:moveTo>
                    <a:pt x="412" y="727"/>
                  </a:moveTo>
                  <a:cubicBezTo>
                    <a:pt x="409" y="727"/>
                    <a:pt x="409" y="727"/>
                    <a:pt x="409" y="727"/>
                  </a:cubicBezTo>
                  <a:cubicBezTo>
                    <a:pt x="409" y="726"/>
                    <a:pt x="409" y="726"/>
                    <a:pt x="409" y="726"/>
                  </a:cubicBezTo>
                  <a:cubicBezTo>
                    <a:pt x="412" y="726"/>
                    <a:pt x="412" y="726"/>
                    <a:pt x="412" y="726"/>
                  </a:cubicBezTo>
                  <a:lnTo>
                    <a:pt x="412" y="727"/>
                  </a:lnTo>
                  <a:close/>
                  <a:moveTo>
                    <a:pt x="412" y="725"/>
                  </a:moveTo>
                  <a:cubicBezTo>
                    <a:pt x="409" y="725"/>
                    <a:pt x="409" y="725"/>
                    <a:pt x="409" y="725"/>
                  </a:cubicBezTo>
                  <a:cubicBezTo>
                    <a:pt x="409" y="724"/>
                    <a:pt x="409" y="724"/>
                    <a:pt x="409" y="724"/>
                  </a:cubicBezTo>
                  <a:cubicBezTo>
                    <a:pt x="412" y="724"/>
                    <a:pt x="412" y="724"/>
                    <a:pt x="412" y="724"/>
                  </a:cubicBezTo>
                  <a:lnTo>
                    <a:pt x="412" y="725"/>
                  </a:lnTo>
                  <a:close/>
                  <a:moveTo>
                    <a:pt x="414" y="729"/>
                  </a:move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4" y="729"/>
                  </a:cubicBezTo>
                  <a:cubicBezTo>
                    <a:pt x="414" y="729"/>
                    <a:pt x="414" y="729"/>
                    <a:pt x="413" y="729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5" y="728"/>
                    <a:pt x="415" y="728"/>
                    <a:pt x="415" y="728"/>
                  </a:cubicBezTo>
                  <a:lnTo>
                    <a:pt x="414" y="729"/>
                  </a:lnTo>
                  <a:close/>
                  <a:moveTo>
                    <a:pt x="415" y="727"/>
                  </a:moveTo>
                  <a:cubicBezTo>
                    <a:pt x="413" y="727"/>
                    <a:pt x="413" y="727"/>
                    <a:pt x="413" y="727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5" y="726"/>
                    <a:pt x="415" y="726"/>
                    <a:pt x="415" y="726"/>
                  </a:cubicBezTo>
                  <a:lnTo>
                    <a:pt x="415" y="727"/>
                  </a:lnTo>
                  <a:close/>
                  <a:moveTo>
                    <a:pt x="415" y="725"/>
                  </a:moveTo>
                  <a:cubicBezTo>
                    <a:pt x="413" y="725"/>
                    <a:pt x="413" y="725"/>
                    <a:pt x="413" y="725"/>
                  </a:cubicBezTo>
                  <a:cubicBezTo>
                    <a:pt x="413" y="724"/>
                    <a:pt x="413" y="724"/>
                    <a:pt x="413" y="724"/>
                  </a:cubicBezTo>
                  <a:cubicBezTo>
                    <a:pt x="416" y="724"/>
                    <a:pt x="416" y="724"/>
                    <a:pt x="416" y="724"/>
                  </a:cubicBezTo>
                  <a:lnTo>
                    <a:pt x="415" y="725"/>
                  </a:lnTo>
                  <a:close/>
                  <a:moveTo>
                    <a:pt x="410" y="817"/>
                  </a:moveTo>
                  <a:cubicBezTo>
                    <a:pt x="413" y="817"/>
                    <a:pt x="414" y="814"/>
                    <a:pt x="413" y="811"/>
                  </a:cubicBezTo>
                  <a:cubicBezTo>
                    <a:pt x="413" y="808"/>
                    <a:pt x="410" y="807"/>
                    <a:pt x="408" y="807"/>
                  </a:cubicBezTo>
                  <a:cubicBezTo>
                    <a:pt x="405" y="808"/>
                    <a:pt x="403" y="810"/>
                    <a:pt x="403" y="812"/>
                  </a:cubicBezTo>
                  <a:cubicBezTo>
                    <a:pt x="404" y="813"/>
                    <a:pt x="404" y="814"/>
                    <a:pt x="404" y="815"/>
                  </a:cubicBezTo>
                  <a:cubicBezTo>
                    <a:pt x="403" y="817"/>
                    <a:pt x="403" y="817"/>
                    <a:pt x="403" y="817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7" y="815"/>
                    <a:pt x="397" y="815"/>
                    <a:pt x="397" y="815"/>
                  </a:cubicBezTo>
                  <a:cubicBezTo>
                    <a:pt x="396" y="815"/>
                    <a:pt x="396" y="815"/>
                    <a:pt x="396" y="815"/>
                  </a:cubicBezTo>
                  <a:cubicBezTo>
                    <a:pt x="381" y="820"/>
                    <a:pt x="381" y="820"/>
                    <a:pt x="381" y="820"/>
                  </a:cubicBezTo>
                  <a:cubicBezTo>
                    <a:pt x="381" y="820"/>
                    <a:pt x="380" y="820"/>
                    <a:pt x="380" y="820"/>
                  </a:cubicBezTo>
                  <a:cubicBezTo>
                    <a:pt x="380" y="820"/>
                    <a:pt x="381" y="820"/>
                    <a:pt x="381" y="821"/>
                  </a:cubicBezTo>
                  <a:cubicBezTo>
                    <a:pt x="385" y="822"/>
                    <a:pt x="385" y="822"/>
                    <a:pt x="385" y="822"/>
                  </a:cubicBezTo>
                  <a:cubicBezTo>
                    <a:pt x="384" y="823"/>
                    <a:pt x="384" y="825"/>
                    <a:pt x="384" y="827"/>
                  </a:cubicBezTo>
                  <a:cubicBezTo>
                    <a:pt x="383" y="827"/>
                    <a:pt x="383" y="827"/>
                    <a:pt x="383" y="828"/>
                  </a:cubicBezTo>
                  <a:cubicBezTo>
                    <a:pt x="383" y="829"/>
                    <a:pt x="383" y="829"/>
                    <a:pt x="384" y="830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3" y="836"/>
                  </a:cubicBezTo>
                  <a:cubicBezTo>
                    <a:pt x="383" y="836"/>
                    <a:pt x="383" y="836"/>
                    <a:pt x="384" y="836"/>
                  </a:cubicBezTo>
                  <a:cubicBezTo>
                    <a:pt x="386" y="836"/>
                    <a:pt x="386" y="836"/>
                    <a:pt x="386" y="836"/>
                  </a:cubicBezTo>
                  <a:cubicBezTo>
                    <a:pt x="386" y="836"/>
                    <a:pt x="386" y="836"/>
                    <a:pt x="387" y="836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6" y="830"/>
                    <a:pt x="386" y="830"/>
                    <a:pt x="386" y="830"/>
                  </a:cubicBezTo>
                  <a:cubicBezTo>
                    <a:pt x="386" y="829"/>
                    <a:pt x="387" y="829"/>
                    <a:pt x="387" y="828"/>
                  </a:cubicBezTo>
                  <a:cubicBezTo>
                    <a:pt x="387" y="827"/>
                    <a:pt x="386" y="827"/>
                    <a:pt x="386" y="827"/>
                  </a:cubicBezTo>
                  <a:cubicBezTo>
                    <a:pt x="386" y="825"/>
                    <a:pt x="386" y="823"/>
                    <a:pt x="387" y="823"/>
                  </a:cubicBezTo>
                  <a:cubicBezTo>
                    <a:pt x="396" y="825"/>
                    <a:pt x="396" y="825"/>
                    <a:pt x="396" y="825"/>
                  </a:cubicBezTo>
                  <a:cubicBezTo>
                    <a:pt x="396" y="825"/>
                    <a:pt x="396" y="825"/>
                    <a:pt x="397" y="825"/>
                  </a:cubicBezTo>
                  <a:cubicBezTo>
                    <a:pt x="397" y="825"/>
                    <a:pt x="397" y="825"/>
                    <a:pt x="397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0" y="825"/>
                    <a:pt x="400" y="825"/>
                    <a:pt x="400" y="825"/>
                  </a:cubicBezTo>
                  <a:cubicBezTo>
                    <a:pt x="402" y="825"/>
                    <a:pt x="402" y="825"/>
                    <a:pt x="402" y="825"/>
                  </a:cubicBezTo>
                  <a:cubicBezTo>
                    <a:pt x="402" y="825"/>
                    <a:pt x="402" y="824"/>
                    <a:pt x="402" y="824"/>
                  </a:cubicBezTo>
                  <a:cubicBezTo>
                    <a:pt x="403" y="824"/>
                    <a:pt x="403" y="824"/>
                    <a:pt x="403" y="824"/>
                  </a:cubicBezTo>
                  <a:cubicBezTo>
                    <a:pt x="412" y="821"/>
                    <a:pt x="412" y="821"/>
                    <a:pt x="412" y="821"/>
                  </a:cubicBezTo>
                  <a:cubicBezTo>
                    <a:pt x="413" y="820"/>
                    <a:pt x="413" y="820"/>
                    <a:pt x="413" y="820"/>
                  </a:cubicBezTo>
                  <a:cubicBezTo>
                    <a:pt x="413" y="820"/>
                    <a:pt x="413" y="820"/>
                    <a:pt x="412" y="820"/>
                  </a:cubicBezTo>
                  <a:cubicBezTo>
                    <a:pt x="407" y="818"/>
                    <a:pt x="407" y="818"/>
                    <a:pt x="407" y="818"/>
                  </a:cubicBezTo>
                  <a:cubicBezTo>
                    <a:pt x="408" y="817"/>
                    <a:pt x="408" y="817"/>
                    <a:pt x="408" y="817"/>
                  </a:cubicBezTo>
                  <a:cubicBezTo>
                    <a:pt x="408" y="817"/>
                    <a:pt x="409" y="817"/>
                    <a:pt x="410" y="817"/>
                  </a:cubicBezTo>
                  <a:close/>
                  <a:moveTo>
                    <a:pt x="407" y="810"/>
                  </a:moveTo>
                  <a:cubicBezTo>
                    <a:pt x="408" y="809"/>
                    <a:pt x="409" y="808"/>
                    <a:pt x="410" y="809"/>
                  </a:cubicBezTo>
                  <a:cubicBezTo>
                    <a:pt x="412" y="810"/>
                    <a:pt x="412" y="811"/>
                    <a:pt x="411" y="813"/>
                  </a:cubicBezTo>
                  <a:cubicBezTo>
                    <a:pt x="410" y="814"/>
                    <a:pt x="410" y="813"/>
                    <a:pt x="409" y="812"/>
                  </a:cubicBezTo>
                  <a:cubicBezTo>
                    <a:pt x="408" y="811"/>
                    <a:pt x="407" y="811"/>
                    <a:pt x="407" y="810"/>
                  </a:cubicBezTo>
                  <a:close/>
                  <a:moveTo>
                    <a:pt x="573" y="742"/>
                  </a:moveTo>
                  <a:cubicBezTo>
                    <a:pt x="573" y="742"/>
                    <a:pt x="573" y="742"/>
                    <a:pt x="573" y="742"/>
                  </a:cubicBezTo>
                  <a:cubicBezTo>
                    <a:pt x="573" y="742"/>
                    <a:pt x="573" y="742"/>
                    <a:pt x="573" y="742"/>
                  </a:cubicBezTo>
                  <a:cubicBezTo>
                    <a:pt x="571" y="744"/>
                    <a:pt x="571" y="744"/>
                    <a:pt x="571" y="744"/>
                  </a:cubicBezTo>
                  <a:cubicBezTo>
                    <a:pt x="570" y="744"/>
                    <a:pt x="570" y="745"/>
                    <a:pt x="570" y="745"/>
                  </a:cubicBezTo>
                  <a:cubicBezTo>
                    <a:pt x="570" y="745"/>
                    <a:pt x="570" y="745"/>
                    <a:pt x="571" y="745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80" y="755"/>
                    <a:pt x="580" y="755"/>
                    <a:pt x="580" y="755"/>
                  </a:cubicBezTo>
                  <a:cubicBezTo>
                    <a:pt x="580" y="755"/>
                    <a:pt x="580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1" y="755"/>
                    <a:pt x="581" y="755"/>
                    <a:pt x="581" y="755"/>
                  </a:cubicBezTo>
                  <a:cubicBezTo>
                    <a:pt x="583" y="753"/>
                    <a:pt x="583" y="753"/>
                    <a:pt x="583" y="753"/>
                  </a:cubicBezTo>
                  <a:cubicBezTo>
                    <a:pt x="583" y="752"/>
                    <a:pt x="583" y="752"/>
                    <a:pt x="583" y="752"/>
                  </a:cubicBezTo>
                  <a:cubicBezTo>
                    <a:pt x="582" y="748"/>
                    <a:pt x="582" y="748"/>
                    <a:pt x="582" y="748"/>
                  </a:cubicBezTo>
                  <a:cubicBezTo>
                    <a:pt x="588" y="742"/>
                    <a:pt x="588" y="742"/>
                    <a:pt x="588" y="742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3"/>
                    <a:pt x="594" y="753"/>
                    <a:pt x="594" y="753"/>
                  </a:cubicBezTo>
                  <a:cubicBezTo>
                    <a:pt x="594" y="754"/>
                    <a:pt x="594" y="754"/>
                    <a:pt x="594" y="754"/>
                  </a:cubicBezTo>
                  <a:cubicBezTo>
                    <a:pt x="594" y="754"/>
                    <a:pt x="594" y="753"/>
                    <a:pt x="595" y="753"/>
                  </a:cubicBezTo>
                  <a:cubicBezTo>
                    <a:pt x="597" y="751"/>
                    <a:pt x="597" y="751"/>
                    <a:pt x="597" y="751"/>
                  </a:cubicBezTo>
                  <a:cubicBezTo>
                    <a:pt x="598" y="751"/>
                    <a:pt x="598" y="751"/>
                    <a:pt x="598" y="751"/>
                  </a:cubicBezTo>
                  <a:cubicBezTo>
                    <a:pt x="594" y="736"/>
                    <a:pt x="594" y="736"/>
                    <a:pt x="594" y="736"/>
                  </a:cubicBezTo>
                  <a:cubicBezTo>
                    <a:pt x="598" y="732"/>
                    <a:pt x="598" y="732"/>
                    <a:pt x="598" y="732"/>
                  </a:cubicBezTo>
                  <a:cubicBezTo>
                    <a:pt x="600" y="730"/>
                    <a:pt x="601" y="727"/>
                    <a:pt x="600" y="726"/>
                  </a:cubicBezTo>
                  <a:cubicBezTo>
                    <a:pt x="598" y="724"/>
                    <a:pt x="595" y="726"/>
                    <a:pt x="593" y="728"/>
                  </a:cubicBezTo>
                  <a:cubicBezTo>
                    <a:pt x="589" y="731"/>
                    <a:pt x="589" y="731"/>
                    <a:pt x="589" y="731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5" y="728"/>
                    <a:pt x="575" y="728"/>
                    <a:pt x="575" y="728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1"/>
                    <a:pt x="572" y="731"/>
                  </a:cubicBezTo>
                  <a:cubicBezTo>
                    <a:pt x="572" y="731"/>
                    <a:pt x="572" y="732"/>
                    <a:pt x="572" y="732"/>
                  </a:cubicBezTo>
                  <a:cubicBezTo>
                    <a:pt x="583" y="738"/>
                    <a:pt x="583" y="738"/>
                    <a:pt x="583" y="738"/>
                  </a:cubicBezTo>
                  <a:cubicBezTo>
                    <a:pt x="577" y="743"/>
                    <a:pt x="577" y="743"/>
                    <a:pt x="577" y="743"/>
                  </a:cubicBezTo>
                  <a:lnTo>
                    <a:pt x="573" y="742"/>
                  </a:lnTo>
                  <a:close/>
                  <a:moveTo>
                    <a:pt x="405" y="829"/>
                  </a:moveTo>
                  <a:cubicBezTo>
                    <a:pt x="405" y="825"/>
                    <a:pt x="405" y="825"/>
                    <a:pt x="405" y="825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7" y="827"/>
                    <a:pt x="397" y="827"/>
                    <a:pt x="397" y="827"/>
                  </a:cubicBezTo>
                  <a:cubicBezTo>
                    <a:pt x="396" y="827"/>
                    <a:pt x="396" y="827"/>
                    <a:pt x="396" y="827"/>
                  </a:cubicBezTo>
                  <a:cubicBezTo>
                    <a:pt x="388" y="825"/>
                    <a:pt x="388" y="825"/>
                    <a:pt x="388" y="825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87" y="831"/>
                    <a:pt x="392" y="833"/>
                    <a:pt x="397" y="833"/>
                  </a:cubicBezTo>
                  <a:cubicBezTo>
                    <a:pt x="401" y="833"/>
                    <a:pt x="406" y="831"/>
                    <a:pt x="405" y="829"/>
                  </a:cubicBezTo>
                  <a:close/>
                  <a:moveTo>
                    <a:pt x="388" y="668"/>
                  </a:moveTo>
                  <a:cubicBezTo>
                    <a:pt x="387" y="670"/>
                    <a:pt x="387" y="670"/>
                    <a:pt x="387" y="670"/>
                  </a:cubicBezTo>
                  <a:cubicBezTo>
                    <a:pt x="385" y="668"/>
                    <a:pt x="385" y="668"/>
                    <a:pt x="385" y="668"/>
                  </a:cubicBezTo>
                  <a:cubicBezTo>
                    <a:pt x="385" y="668"/>
                    <a:pt x="384" y="668"/>
                    <a:pt x="384" y="668"/>
                  </a:cubicBezTo>
                  <a:cubicBezTo>
                    <a:pt x="383" y="668"/>
                    <a:pt x="382" y="669"/>
                    <a:pt x="382" y="670"/>
                  </a:cubicBezTo>
                  <a:cubicBezTo>
                    <a:pt x="382" y="671"/>
                    <a:pt x="383" y="672"/>
                    <a:pt x="384" y="672"/>
                  </a:cubicBezTo>
                  <a:cubicBezTo>
                    <a:pt x="380" y="672"/>
                    <a:pt x="380" y="672"/>
                    <a:pt x="380" y="672"/>
                  </a:cubicBezTo>
                  <a:cubicBezTo>
                    <a:pt x="379" y="672"/>
                    <a:pt x="379" y="672"/>
                    <a:pt x="379" y="672"/>
                  </a:cubicBezTo>
                  <a:cubicBezTo>
                    <a:pt x="379" y="675"/>
                    <a:pt x="379" y="675"/>
                    <a:pt x="379" y="675"/>
                  </a:cubicBezTo>
                  <a:cubicBezTo>
                    <a:pt x="379" y="675"/>
                    <a:pt x="379" y="676"/>
                    <a:pt x="380" y="676"/>
                  </a:cubicBezTo>
                  <a:cubicBezTo>
                    <a:pt x="381" y="676"/>
                    <a:pt x="381" y="676"/>
                    <a:pt x="381" y="676"/>
                  </a:cubicBezTo>
                  <a:cubicBezTo>
                    <a:pt x="381" y="680"/>
                    <a:pt x="381" y="680"/>
                    <a:pt x="381" y="680"/>
                  </a:cubicBezTo>
                  <a:cubicBezTo>
                    <a:pt x="381" y="680"/>
                    <a:pt x="381" y="681"/>
                    <a:pt x="381" y="681"/>
                  </a:cubicBezTo>
                  <a:cubicBezTo>
                    <a:pt x="392" y="681"/>
                    <a:pt x="392" y="681"/>
                    <a:pt x="392" y="681"/>
                  </a:cubicBezTo>
                  <a:cubicBezTo>
                    <a:pt x="392" y="681"/>
                    <a:pt x="393" y="680"/>
                    <a:pt x="393" y="680"/>
                  </a:cubicBezTo>
                  <a:cubicBezTo>
                    <a:pt x="393" y="676"/>
                    <a:pt x="393" y="676"/>
                    <a:pt x="393" y="676"/>
                  </a:cubicBezTo>
                  <a:cubicBezTo>
                    <a:pt x="394" y="676"/>
                    <a:pt x="394" y="676"/>
                    <a:pt x="394" y="676"/>
                  </a:cubicBezTo>
                  <a:cubicBezTo>
                    <a:pt x="394" y="676"/>
                    <a:pt x="394" y="675"/>
                    <a:pt x="394" y="675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4" y="672"/>
                    <a:pt x="394" y="672"/>
                    <a:pt x="394" y="672"/>
                  </a:cubicBezTo>
                  <a:cubicBezTo>
                    <a:pt x="390" y="672"/>
                    <a:pt x="390" y="672"/>
                    <a:pt x="390" y="672"/>
                  </a:cubicBezTo>
                  <a:cubicBezTo>
                    <a:pt x="391" y="672"/>
                    <a:pt x="392" y="671"/>
                    <a:pt x="392" y="670"/>
                  </a:cubicBezTo>
                  <a:cubicBezTo>
                    <a:pt x="392" y="669"/>
                    <a:pt x="391" y="668"/>
                    <a:pt x="390" y="668"/>
                  </a:cubicBezTo>
                  <a:cubicBezTo>
                    <a:pt x="389" y="668"/>
                    <a:pt x="388" y="668"/>
                    <a:pt x="388" y="668"/>
                  </a:cubicBezTo>
                  <a:close/>
                  <a:moveTo>
                    <a:pt x="383" y="670"/>
                  </a:moveTo>
                  <a:cubicBezTo>
                    <a:pt x="383" y="669"/>
                    <a:pt x="383" y="669"/>
                    <a:pt x="384" y="669"/>
                  </a:cubicBezTo>
                  <a:cubicBezTo>
                    <a:pt x="384" y="669"/>
                    <a:pt x="384" y="669"/>
                    <a:pt x="385" y="669"/>
                  </a:cubicBezTo>
                  <a:cubicBezTo>
                    <a:pt x="386" y="671"/>
                    <a:pt x="386" y="671"/>
                    <a:pt x="386" y="671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83" y="671"/>
                    <a:pt x="383" y="670"/>
                    <a:pt x="383" y="670"/>
                  </a:cubicBezTo>
                  <a:close/>
                  <a:moveTo>
                    <a:pt x="388" y="679"/>
                  </a:moveTo>
                  <a:cubicBezTo>
                    <a:pt x="388" y="679"/>
                    <a:pt x="388" y="679"/>
                    <a:pt x="388" y="679"/>
                  </a:cubicBezTo>
                  <a:cubicBezTo>
                    <a:pt x="386" y="679"/>
                    <a:pt x="386" y="679"/>
                    <a:pt x="386" y="679"/>
                  </a:cubicBezTo>
                  <a:cubicBezTo>
                    <a:pt x="385" y="679"/>
                    <a:pt x="385" y="679"/>
                    <a:pt x="385" y="679"/>
                  </a:cubicBezTo>
                  <a:cubicBezTo>
                    <a:pt x="385" y="672"/>
                    <a:pt x="385" y="672"/>
                    <a:pt x="385" y="672"/>
                  </a:cubicBezTo>
                  <a:cubicBezTo>
                    <a:pt x="388" y="672"/>
                    <a:pt x="388" y="672"/>
                    <a:pt x="388" y="672"/>
                  </a:cubicBezTo>
                  <a:lnTo>
                    <a:pt x="388" y="679"/>
                  </a:lnTo>
                  <a:close/>
                  <a:moveTo>
                    <a:pt x="390" y="670"/>
                  </a:moveTo>
                  <a:cubicBezTo>
                    <a:pt x="390" y="670"/>
                    <a:pt x="390" y="671"/>
                    <a:pt x="390" y="671"/>
                  </a:cubicBezTo>
                  <a:cubicBezTo>
                    <a:pt x="388" y="671"/>
                    <a:pt x="388" y="671"/>
                    <a:pt x="388" y="671"/>
                  </a:cubicBezTo>
                  <a:cubicBezTo>
                    <a:pt x="389" y="669"/>
                    <a:pt x="389" y="669"/>
                    <a:pt x="389" y="669"/>
                  </a:cubicBezTo>
                  <a:cubicBezTo>
                    <a:pt x="389" y="669"/>
                    <a:pt x="389" y="669"/>
                    <a:pt x="390" y="669"/>
                  </a:cubicBezTo>
                  <a:cubicBezTo>
                    <a:pt x="390" y="669"/>
                    <a:pt x="390" y="669"/>
                    <a:pt x="390" y="670"/>
                  </a:cubicBezTo>
                  <a:close/>
                  <a:moveTo>
                    <a:pt x="565" y="824"/>
                  </a:moveTo>
                  <a:cubicBezTo>
                    <a:pt x="565" y="829"/>
                    <a:pt x="569" y="833"/>
                    <a:pt x="574" y="833"/>
                  </a:cubicBezTo>
                  <a:cubicBezTo>
                    <a:pt x="597" y="833"/>
                    <a:pt x="597" y="833"/>
                    <a:pt x="597" y="833"/>
                  </a:cubicBezTo>
                  <a:cubicBezTo>
                    <a:pt x="601" y="833"/>
                    <a:pt x="605" y="829"/>
                    <a:pt x="605" y="825"/>
                  </a:cubicBezTo>
                  <a:cubicBezTo>
                    <a:pt x="605" y="821"/>
                    <a:pt x="602" y="818"/>
                    <a:pt x="599" y="817"/>
                  </a:cubicBezTo>
                  <a:cubicBezTo>
                    <a:pt x="599" y="816"/>
                    <a:pt x="599" y="815"/>
                    <a:pt x="599" y="814"/>
                  </a:cubicBezTo>
                  <a:cubicBezTo>
                    <a:pt x="599" y="811"/>
                    <a:pt x="597" y="809"/>
                    <a:pt x="594" y="809"/>
                  </a:cubicBezTo>
                  <a:cubicBezTo>
                    <a:pt x="593" y="809"/>
                    <a:pt x="592" y="810"/>
                    <a:pt x="591" y="810"/>
                  </a:cubicBezTo>
                  <a:cubicBezTo>
                    <a:pt x="589" y="806"/>
                    <a:pt x="585" y="804"/>
                    <a:pt x="581" y="804"/>
                  </a:cubicBezTo>
                  <a:cubicBezTo>
                    <a:pt x="575" y="804"/>
                    <a:pt x="570" y="809"/>
                    <a:pt x="570" y="814"/>
                  </a:cubicBezTo>
                  <a:cubicBezTo>
                    <a:pt x="570" y="815"/>
                    <a:pt x="570" y="815"/>
                    <a:pt x="570" y="815"/>
                  </a:cubicBezTo>
                  <a:cubicBezTo>
                    <a:pt x="567" y="817"/>
                    <a:pt x="565" y="820"/>
                    <a:pt x="565" y="824"/>
                  </a:cubicBezTo>
                  <a:close/>
                  <a:moveTo>
                    <a:pt x="576" y="819"/>
                  </a:moveTo>
                  <a:cubicBezTo>
                    <a:pt x="583" y="811"/>
                    <a:pt x="583" y="811"/>
                    <a:pt x="583" y="811"/>
                  </a:cubicBezTo>
                  <a:cubicBezTo>
                    <a:pt x="583" y="811"/>
                    <a:pt x="583" y="811"/>
                    <a:pt x="584" y="811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19"/>
                    <a:pt x="591" y="819"/>
                  </a:cubicBezTo>
                  <a:cubicBezTo>
                    <a:pt x="591" y="819"/>
                    <a:pt x="591" y="820"/>
                    <a:pt x="591" y="820"/>
                  </a:cubicBezTo>
                  <a:cubicBezTo>
                    <a:pt x="586" y="820"/>
                    <a:pt x="586" y="820"/>
                    <a:pt x="586" y="820"/>
                  </a:cubicBezTo>
                  <a:cubicBezTo>
                    <a:pt x="586" y="827"/>
                    <a:pt x="586" y="827"/>
                    <a:pt x="586" y="827"/>
                  </a:cubicBezTo>
                  <a:cubicBezTo>
                    <a:pt x="586" y="827"/>
                    <a:pt x="586" y="828"/>
                    <a:pt x="585" y="828"/>
                  </a:cubicBezTo>
                  <a:cubicBezTo>
                    <a:pt x="582" y="828"/>
                    <a:pt x="582" y="828"/>
                    <a:pt x="582" y="828"/>
                  </a:cubicBezTo>
                  <a:cubicBezTo>
                    <a:pt x="581" y="828"/>
                    <a:pt x="581" y="827"/>
                    <a:pt x="581" y="827"/>
                  </a:cubicBezTo>
                  <a:cubicBezTo>
                    <a:pt x="581" y="820"/>
                    <a:pt x="581" y="820"/>
                    <a:pt x="581" y="820"/>
                  </a:cubicBezTo>
                  <a:cubicBezTo>
                    <a:pt x="576" y="820"/>
                    <a:pt x="576" y="820"/>
                    <a:pt x="576" y="820"/>
                  </a:cubicBezTo>
                  <a:cubicBezTo>
                    <a:pt x="576" y="820"/>
                    <a:pt x="576" y="819"/>
                    <a:pt x="576" y="819"/>
                  </a:cubicBezTo>
                  <a:cubicBezTo>
                    <a:pt x="576" y="819"/>
                    <a:pt x="576" y="819"/>
                    <a:pt x="576" y="819"/>
                  </a:cubicBezTo>
                  <a:close/>
                  <a:moveTo>
                    <a:pt x="399" y="785"/>
                  </a:moveTo>
                  <a:cubicBezTo>
                    <a:pt x="397" y="786"/>
                    <a:pt x="396" y="788"/>
                    <a:pt x="397" y="789"/>
                  </a:cubicBezTo>
                  <a:cubicBezTo>
                    <a:pt x="398" y="791"/>
                    <a:pt x="399" y="792"/>
                    <a:pt x="402" y="791"/>
                  </a:cubicBezTo>
                  <a:cubicBezTo>
                    <a:pt x="403" y="790"/>
                    <a:pt x="405" y="789"/>
                    <a:pt x="405" y="787"/>
                  </a:cubicBezTo>
                  <a:cubicBezTo>
                    <a:pt x="405" y="768"/>
                    <a:pt x="405" y="768"/>
                    <a:pt x="405" y="768"/>
                  </a:cubicBezTo>
                  <a:cubicBezTo>
                    <a:pt x="390" y="772"/>
                    <a:pt x="390" y="772"/>
                    <a:pt x="390" y="772"/>
                  </a:cubicBezTo>
                  <a:cubicBezTo>
                    <a:pt x="390" y="787"/>
                    <a:pt x="390" y="787"/>
                    <a:pt x="390" y="787"/>
                  </a:cubicBezTo>
                  <a:cubicBezTo>
                    <a:pt x="390" y="787"/>
                    <a:pt x="389" y="787"/>
                    <a:pt x="388" y="788"/>
                  </a:cubicBezTo>
                  <a:cubicBezTo>
                    <a:pt x="385" y="788"/>
                    <a:pt x="385" y="790"/>
                    <a:pt x="385" y="792"/>
                  </a:cubicBezTo>
                  <a:cubicBezTo>
                    <a:pt x="386" y="794"/>
                    <a:pt x="387" y="794"/>
                    <a:pt x="390" y="794"/>
                  </a:cubicBezTo>
                  <a:cubicBezTo>
                    <a:pt x="392" y="793"/>
                    <a:pt x="393" y="791"/>
                    <a:pt x="393" y="790"/>
                  </a:cubicBezTo>
                  <a:cubicBezTo>
                    <a:pt x="393" y="790"/>
                    <a:pt x="393" y="781"/>
                    <a:pt x="393" y="777"/>
                  </a:cubicBezTo>
                  <a:cubicBezTo>
                    <a:pt x="402" y="775"/>
                    <a:pt x="402" y="775"/>
                    <a:pt x="402" y="775"/>
                  </a:cubicBezTo>
                  <a:cubicBezTo>
                    <a:pt x="402" y="785"/>
                    <a:pt x="402" y="785"/>
                    <a:pt x="402" y="785"/>
                  </a:cubicBezTo>
                  <a:cubicBezTo>
                    <a:pt x="401" y="784"/>
                    <a:pt x="400" y="785"/>
                    <a:pt x="399" y="785"/>
                  </a:cubicBezTo>
                  <a:close/>
                  <a:moveTo>
                    <a:pt x="367" y="602"/>
                  </a:moveTo>
                  <a:cubicBezTo>
                    <a:pt x="364" y="603"/>
                    <a:pt x="364" y="606"/>
                    <a:pt x="364" y="607"/>
                  </a:cubicBezTo>
                  <a:cubicBezTo>
                    <a:pt x="368" y="603"/>
                    <a:pt x="374" y="603"/>
                    <a:pt x="374" y="603"/>
                  </a:cubicBezTo>
                  <a:cubicBezTo>
                    <a:pt x="374" y="603"/>
                    <a:pt x="366" y="606"/>
                    <a:pt x="363" y="611"/>
                  </a:cubicBezTo>
                  <a:cubicBezTo>
                    <a:pt x="363" y="612"/>
                    <a:pt x="364" y="612"/>
                    <a:pt x="364" y="612"/>
                  </a:cubicBezTo>
                  <a:cubicBezTo>
                    <a:pt x="365" y="610"/>
                    <a:pt x="366" y="609"/>
                    <a:pt x="366" y="609"/>
                  </a:cubicBezTo>
                  <a:cubicBezTo>
                    <a:pt x="368" y="610"/>
                    <a:pt x="370" y="610"/>
                    <a:pt x="372" y="609"/>
                  </a:cubicBezTo>
                  <a:cubicBezTo>
                    <a:pt x="375" y="607"/>
                    <a:pt x="375" y="603"/>
                    <a:pt x="378" y="602"/>
                  </a:cubicBezTo>
                  <a:cubicBezTo>
                    <a:pt x="379" y="601"/>
                    <a:pt x="371" y="599"/>
                    <a:pt x="367" y="602"/>
                  </a:cubicBezTo>
                  <a:close/>
                  <a:moveTo>
                    <a:pt x="369" y="642"/>
                  </a:moveTo>
                  <a:cubicBezTo>
                    <a:pt x="368" y="643"/>
                    <a:pt x="366" y="646"/>
                    <a:pt x="366" y="646"/>
                  </a:cubicBezTo>
                  <a:cubicBezTo>
                    <a:pt x="365" y="646"/>
                    <a:pt x="365" y="645"/>
                    <a:pt x="366" y="643"/>
                  </a:cubicBezTo>
                  <a:cubicBezTo>
                    <a:pt x="365" y="643"/>
                    <a:pt x="364" y="645"/>
                    <a:pt x="363" y="646"/>
                  </a:cubicBezTo>
                  <a:cubicBezTo>
                    <a:pt x="362" y="647"/>
                    <a:pt x="363" y="652"/>
                    <a:pt x="363" y="652"/>
                  </a:cubicBezTo>
                  <a:cubicBezTo>
                    <a:pt x="363" y="652"/>
                    <a:pt x="362" y="650"/>
                    <a:pt x="361" y="649"/>
                  </a:cubicBezTo>
                  <a:cubicBezTo>
                    <a:pt x="361" y="650"/>
                    <a:pt x="361" y="652"/>
                    <a:pt x="362" y="654"/>
                  </a:cubicBezTo>
                  <a:cubicBezTo>
                    <a:pt x="362" y="655"/>
                    <a:pt x="361" y="657"/>
                    <a:pt x="361" y="657"/>
                  </a:cubicBezTo>
                  <a:cubicBezTo>
                    <a:pt x="361" y="658"/>
                    <a:pt x="362" y="658"/>
                    <a:pt x="362" y="658"/>
                  </a:cubicBezTo>
                  <a:cubicBezTo>
                    <a:pt x="362" y="657"/>
                    <a:pt x="363" y="656"/>
                    <a:pt x="363" y="654"/>
                  </a:cubicBezTo>
                  <a:cubicBezTo>
                    <a:pt x="365" y="654"/>
                    <a:pt x="366" y="655"/>
                    <a:pt x="367" y="652"/>
                  </a:cubicBezTo>
                  <a:cubicBezTo>
                    <a:pt x="366" y="652"/>
                    <a:pt x="365" y="652"/>
                    <a:pt x="365" y="651"/>
                  </a:cubicBezTo>
                  <a:cubicBezTo>
                    <a:pt x="365" y="651"/>
                    <a:pt x="368" y="651"/>
                    <a:pt x="370" y="649"/>
                  </a:cubicBezTo>
                  <a:cubicBezTo>
                    <a:pt x="368" y="649"/>
                    <a:pt x="367" y="648"/>
                    <a:pt x="367" y="648"/>
                  </a:cubicBezTo>
                  <a:cubicBezTo>
                    <a:pt x="368" y="647"/>
                    <a:pt x="370" y="648"/>
                    <a:pt x="371" y="646"/>
                  </a:cubicBezTo>
                  <a:cubicBezTo>
                    <a:pt x="372" y="646"/>
                    <a:pt x="372" y="644"/>
                    <a:pt x="372" y="644"/>
                  </a:cubicBezTo>
                  <a:cubicBezTo>
                    <a:pt x="372" y="643"/>
                    <a:pt x="370" y="642"/>
                    <a:pt x="369" y="642"/>
                  </a:cubicBezTo>
                  <a:close/>
                  <a:moveTo>
                    <a:pt x="335" y="580"/>
                  </a:moveTo>
                  <a:cubicBezTo>
                    <a:pt x="334" y="582"/>
                    <a:pt x="333" y="584"/>
                    <a:pt x="332" y="585"/>
                  </a:cubicBezTo>
                  <a:cubicBezTo>
                    <a:pt x="332" y="585"/>
                    <a:pt x="332" y="586"/>
                    <a:pt x="332" y="587"/>
                  </a:cubicBezTo>
                  <a:cubicBezTo>
                    <a:pt x="332" y="589"/>
                    <a:pt x="333" y="591"/>
                    <a:pt x="335" y="591"/>
                  </a:cubicBezTo>
                  <a:cubicBezTo>
                    <a:pt x="337" y="591"/>
                    <a:pt x="339" y="589"/>
                    <a:pt x="339" y="587"/>
                  </a:cubicBezTo>
                  <a:cubicBezTo>
                    <a:pt x="339" y="586"/>
                    <a:pt x="339" y="585"/>
                    <a:pt x="338" y="585"/>
                  </a:cubicBezTo>
                  <a:cubicBezTo>
                    <a:pt x="338" y="584"/>
                    <a:pt x="336" y="582"/>
                    <a:pt x="336" y="580"/>
                  </a:cubicBezTo>
                  <a:cubicBezTo>
                    <a:pt x="336" y="580"/>
                    <a:pt x="335" y="580"/>
                    <a:pt x="335" y="580"/>
                  </a:cubicBezTo>
                  <a:cubicBezTo>
                    <a:pt x="335" y="580"/>
                    <a:pt x="335" y="580"/>
                    <a:pt x="335" y="580"/>
                  </a:cubicBezTo>
                  <a:close/>
                  <a:moveTo>
                    <a:pt x="334" y="589"/>
                  </a:moveTo>
                  <a:cubicBezTo>
                    <a:pt x="334" y="589"/>
                    <a:pt x="333" y="588"/>
                    <a:pt x="333" y="588"/>
                  </a:cubicBezTo>
                  <a:cubicBezTo>
                    <a:pt x="333" y="588"/>
                    <a:pt x="333" y="587"/>
                    <a:pt x="334" y="587"/>
                  </a:cubicBezTo>
                  <a:cubicBezTo>
                    <a:pt x="334" y="587"/>
                    <a:pt x="334" y="587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4" y="586"/>
                    <a:pt x="334" y="586"/>
                    <a:pt x="334" y="586"/>
                  </a:cubicBezTo>
                  <a:cubicBezTo>
                    <a:pt x="335" y="587"/>
                    <a:pt x="335" y="587"/>
                    <a:pt x="335" y="587"/>
                  </a:cubicBezTo>
                  <a:cubicBezTo>
                    <a:pt x="335" y="587"/>
                    <a:pt x="335" y="588"/>
                    <a:pt x="335" y="588"/>
                  </a:cubicBezTo>
                  <a:cubicBezTo>
                    <a:pt x="335" y="588"/>
                    <a:pt x="335" y="589"/>
                    <a:pt x="334" y="589"/>
                  </a:cubicBezTo>
                  <a:close/>
                  <a:moveTo>
                    <a:pt x="367" y="615"/>
                  </a:moveTo>
                  <a:cubicBezTo>
                    <a:pt x="367" y="614"/>
                    <a:pt x="366" y="614"/>
                    <a:pt x="365" y="614"/>
                  </a:cubicBezTo>
                  <a:cubicBezTo>
                    <a:pt x="364" y="614"/>
                    <a:pt x="364" y="614"/>
                    <a:pt x="364" y="615"/>
                  </a:cubicBezTo>
                  <a:cubicBezTo>
                    <a:pt x="364" y="616"/>
                    <a:pt x="364" y="617"/>
                    <a:pt x="365" y="617"/>
                  </a:cubicBezTo>
                  <a:cubicBezTo>
                    <a:pt x="366" y="617"/>
                    <a:pt x="367" y="616"/>
                    <a:pt x="367" y="615"/>
                  </a:cubicBezTo>
                  <a:close/>
                  <a:moveTo>
                    <a:pt x="362" y="618"/>
                  </a:moveTo>
                  <a:cubicBezTo>
                    <a:pt x="362" y="620"/>
                    <a:pt x="362" y="620"/>
                    <a:pt x="362" y="620"/>
                  </a:cubicBezTo>
                  <a:cubicBezTo>
                    <a:pt x="362" y="621"/>
                    <a:pt x="362" y="621"/>
                    <a:pt x="363" y="621"/>
                  </a:cubicBezTo>
                  <a:cubicBezTo>
                    <a:pt x="363" y="621"/>
                    <a:pt x="363" y="621"/>
                    <a:pt x="363" y="620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364" y="618"/>
                    <a:pt x="364" y="618"/>
                    <a:pt x="364" y="618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64" y="624"/>
                    <a:pt x="364" y="625"/>
                    <a:pt x="364" y="625"/>
                  </a:cubicBezTo>
                  <a:cubicBezTo>
                    <a:pt x="365" y="625"/>
                    <a:pt x="365" y="624"/>
                    <a:pt x="365" y="624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1"/>
                    <a:pt x="365" y="621"/>
                    <a:pt x="365" y="621"/>
                  </a:cubicBezTo>
                  <a:cubicBezTo>
                    <a:pt x="365" y="624"/>
                    <a:pt x="365" y="624"/>
                    <a:pt x="365" y="624"/>
                  </a:cubicBezTo>
                  <a:cubicBezTo>
                    <a:pt x="365" y="624"/>
                    <a:pt x="366" y="625"/>
                    <a:pt x="366" y="625"/>
                  </a:cubicBezTo>
                  <a:cubicBezTo>
                    <a:pt x="366" y="625"/>
                    <a:pt x="367" y="624"/>
                    <a:pt x="367" y="624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18"/>
                    <a:pt x="367" y="618"/>
                    <a:pt x="367" y="618"/>
                  </a:cubicBezTo>
                  <a:cubicBezTo>
                    <a:pt x="367" y="620"/>
                    <a:pt x="367" y="620"/>
                    <a:pt x="367" y="620"/>
                  </a:cubicBezTo>
                  <a:cubicBezTo>
                    <a:pt x="367" y="621"/>
                    <a:pt x="367" y="621"/>
                    <a:pt x="368" y="621"/>
                  </a:cubicBezTo>
                  <a:cubicBezTo>
                    <a:pt x="368" y="621"/>
                    <a:pt x="368" y="621"/>
                    <a:pt x="368" y="620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368" y="617"/>
                    <a:pt x="368" y="617"/>
                    <a:pt x="367" y="617"/>
                  </a:cubicBezTo>
                  <a:cubicBezTo>
                    <a:pt x="363" y="617"/>
                    <a:pt x="363" y="617"/>
                    <a:pt x="363" y="617"/>
                  </a:cubicBezTo>
                  <a:cubicBezTo>
                    <a:pt x="363" y="617"/>
                    <a:pt x="362" y="617"/>
                    <a:pt x="362" y="618"/>
                  </a:cubicBezTo>
                  <a:close/>
                  <a:moveTo>
                    <a:pt x="454" y="836"/>
                  </a:moveTo>
                  <a:cubicBezTo>
                    <a:pt x="440" y="836"/>
                    <a:pt x="440" y="836"/>
                    <a:pt x="440" y="836"/>
                  </a:cubicBezTo>
                  <a:cubicBezTo>
                    <a:pt x="440" y="836"/>
                    <a:pt x="439" y="836"/>
                    <a:pt x="439" y="836"/>
                  </a:cubicBezTo>
                  <a:cubicBezTo>
                    <a:pt x="439" y="846"/>
                    <a:pt x="439" y="846"/>
                    <a:pt x="439" y="846"/>
                  </a:cubicBezTo>
                  <a:cubicBezTo>
                    <a:pt x="439" y="846"/>
                    <a:pt x="440" y="846"/>
                    <a:pt x="440" y="846"/>
                  </a:cubicBezTo>
                  <a:cubicBezTo>
                    <a:pt x="454" y="846"/>
                    <a:pt x="454" y="846"/>
                    <a:pt x="454" y="846"/>
                  </a:cubicBezTo>
                  <a:cubicBezTo>
                    <a:pt x="455" y="846"/>
                    <a:pt x="455" y="846"/>
                    <a:pt x="455" y="846"/>
                  </a:cubicBezTo>
                  <a:cubicBezTo>
                    <a:pt x="455" y="836"/>
                    <a:pt x="455" y="836"/>
                    <a:pt x="455" y="836"/>
                  </a:cubicBezTo>
                  <a:cubicBezTo>
                    <a:pt x="455" y="836"/>
                    <a:pt x="455" y="836"/>
                    <a:pt x="454" y="836"/>
                  </a:cubicBezTo>
                  <a:close/>
                  <a:moveTo>
                    <a:pt x="453" y="844"/>
                  </a:moveTo>
                  <a:cubicBezTo>
                    <a:pt x="441" y="844"/>
                    <a:pt x="441" y="844"/>
                    <a:pt x="441" y="844"/>
                  </a:cubicBezTo>
                  <a:cubicBezTo>
                    <a:pt x="441" y="843"/>
                    <a:pt x="441" y="843"/>
                    <a:pt x="441" y="843"/>
                  </a:cubicBezTo>
                  <a:cubicBezTo>
                    <a:pt x="443" y="839"/>
                    <a:pt x="443" y="839"/>
                    <a:pt x="443" y="839"/>
                  </a:cubicBezTo>
                  <a:cubicBezTo>
                    <a:pt x="446" y="842"/>
                    <a:pt x="446" y="842"/>
                    <a:pt x="446" y="842"/>
                  </a:cubicBezTo>
                  <a:cubicBezTo>
                    <a:pt x="449" y="839"/>
                    <a:pt x="449" y="839"/>
                    <a:pt x="449" y="839"/>
                  </a:cubicBezTo>
                  <a:cubicBezTo>
                    <a:pt x="452" y="838"/>
                    <a:pt x="452" y="838"/>
                    <a:pt x="452" y="838"/>
                  </a:cubicBezTo>
                  <a:cubicBezTo>
                    <a:pt x="453" y="841"/>
                    <a:pt x="453" y="841"/>
                    <a:pt x="453" y="841"/>
                  </a:cubicBezTo>
                  <a:lnTo>
                    <a:pt x="453" y="844"/>
                  </a:lnTo>
                  <a:close/>
                  <a:moveTo>
                    <a:pt x="438" y="836"/>
                  </a:moveTo>
                  <a:cubicBezTo>
                    <a:pt x="438" y="835"/>
                    <a:pt x="439" y="834"/>
                    <a:pt x="440" y="834"/>
                  </a:cubicBezTo>
                  <a:cubicBezTo>
                    <a:pt x="444" y="834"/>
                    <a:pt x="444" y="834"/>
                    <a:pt x="444" y="834"/>
                  </a:cubicBezTo>
                  <a:cubicBezTo>
                    <a:pt x="448" y="831"/>
                    <a:pt x="448" y="831"/>
                    <a:pt x="448" y="831"/>
                  </a:cubicBezTo>
                  <a:cubicBezTo>
                    <a:pt x="450" y="834"/>
                    <a:pt x="450" y="834"/>
                    <a:pt x="450" y="834"/>
                  </a:cubicBezTo>
                  <a:cubicBezTo>
                    <a:pt x="452" y="834"/>
                    <a:pt x="452" y="834"/>
                    <a:pt x="452" y="834"/>
                  </a:cubicBezTo>
                  <a:cubicBezTo>
                    <a:pt x="450" y="828"/>
                    <a:pt x="450" y="828"/>
                    <a:pt x="450" y="828"/>
                  </a:cubicBezTo>
                  <a:cubicBezTo>
                    <a:pt x="450" y="828"/>
                    <a:pt x="450" y="828"/>
                    <a:pt x="449" y="828"/>
                  </a:cubicBezTo>
                  <a:cubicBezTo>
                    <a:pt x="436" y="833"/>
                    <a:pt x="436" y="833"/>
                    <a:pt x="436" y="833"/>
                  </a:cubicBezTo>
                  <a:cubicBezTo>
                    <a:pt x="436" y="833"/>
                    <a:pt x="435" y="833"/>
                    <a:pt x="435" y="834"/>
                  </a:cubicBezTo>
                  <a:cubicBezTo>
                    <a:pt x="438" y="839"/>
                    <a:pt x="438" y="839"/>
                    <a:pt x="438" y="839"/>
                  </a:cubicBezTo>
                  <a:lnTo>
                    <a:pt x="438" y="836"/>
                  </a:lnTo>
                  <a:close/>
                  <a:moveTo>
                    <a:pt x="394" y="718"/>
                  </a:moveTo>
                  <a:cubicBezTo>
                    <a:pt x="393" y="718"/>
                    <a:pt x="393" y="718"/>
                    <a:pt x="393" y="718"/>
                  </a:cubicBezTo>
                  <a:cubicBezTo>
                    <a:pt x="391" y="718"/>
                    <a:pt x="391" y="719"/>
                    <a:pt x="391" y="720"/>
                  </a:cubicBezTo>
                  <a:cubicBezTo>
                    <a:pt x="391" y="721"/>
                    <a:pt x="391" y="721"/>
                    <a:pt x="391" y="721"/>
                  </a:cubicBezTo>
                  <a:cubicBezTo>
                    <a:pt x="390" y="721"/>
                    <a:pt x="390" y="722"/>
                    <a:pt x="390" y="722"/>
                  </a:cubicBezTo>
                  <a:cubicBezTo>
                    <a:pt x="390" y="723"/>
                    <a:pt x="390" y="724"/>
                    <a:pt x="391" y="724"/>
                  </a:cubicBezTo>
                  <a:cubicBezTo>
                    <a:pt x="392" y="724"/>
                    <a:pt x="393" y="723"/>
                    <a:pt x="393" y="722"/>
                  </a:cubicBezTo>
                  <a:cubicBezTo>
                    <a:pt x="393" y="722"/>
                    <a:pt x="392" y="721"/>
                    <a:pt x="392" y="721"/>
                  </a:cubicBezTo>
                  <a:cubicBezTo>
                    <a:pt x="392" y="720"/>
                    <a:pt x="392" y="720"/>
                    <a:pt x="392" y="720"/>
                  </a:cubicBezTo>
                  <a:cubicBezTo>
                    <a:pt x="392" y="720"/>
                    <a:pt x="392" y="719"/>
                    <a:pt x="393" y="719"/>
                  </a:cubicBezTo>
                  <a:cubicBezTo>
                    <a:pt x="394" y="719"/>
                    <a:pt x="394" y="719"/>
                    <a:pt x="394" y="719"/>
                  </a:cubicBezTo>
                  <a:cubicBezTo>
                    <a:pt x="394" y="719"/>
                    <a:pt x="395" y="719"/>
                    <a:pt x="395" y="719"/>
                  </a:cubicBezTo>
                  <a:cubicBezTo>
                    <a:pt x="395" y="721"/>
                    <a:pt x="395" y="721"/>
                    <a:pt x="395" y="721"/>
                  </a:cubicBezTo>
                  <a:cubicBezTo>
                    <a:pt x="394" y="721"/>
                    <a:pt x="394" y="722"/>
                    <a:pt x="394" y="722"/>
                  </a:cubicBezTo>
                  <a:cubicBezTo>
                    <a:pt x="394" y="723"/>
                    <a:pt x="395" y="724"/>
                    <a:pt x="395" y="724"/>
                  </a:cubicBezTo>
                  <a:cubicBezTo>
                    <a:pt x="396" y="724"/>
                    <a:pt x="397" y="723"/>
                    <a:pt x="397" y="722"/>
                  </a:cubicBezTo>
                  <a:cubicBezTo>
                    <a:pt x="397" y="722"/>
                    <a:pt x="396" y="721"/>
                    <a:pt x="396" y="72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396" y="719"/>
                    <a:pt x="396" y="719"/>
                    <a:pt x="397" y="719"/>
                  </a:cubicBezTo>
                  <a:cubicBezTo>
                    <a:pt x="398" y="719"/>
                    <a:pt x="398" y="719"/>
                    <a:pt x="398" y="719"/>
                  </a:cubicBezTo>
                  <a:cubicBezTo>
                    <a:pt x="399" y="719"/>
                    <a:pt x="399" y="719"/>
                    <a:pt x="399" y="720"/>
                  </a:cubicBezTo>
                  <a:cubicBezTo>
                    <a:pt x="399" y="721"/>
                    <a:pt x="399" y="721"/>
                    <a:pt x="399" y="721"/>
                  </a:cubicBezTo>
                  <a:cubicBezTo>
                    <a:pt x="398" y="721"/>
                    <a:pt x="398" y="722"/>
                    <a:pt x="398" y="722"/>
                  </a:cubicBezTo>
                  <a:cubicBezTo>
                    <a:pt x="398" y="723"/>
                    <a:pt x="399" y="724"/>
                    <a:pt x="399" y="724"/>
                  </a:cubicBezTo>
                  <a:cubicBezTo>
                    <a:pt x="400" y="724"/>
                    <a:pt x="401" y="723"/>
                    <a:pt x="401" y="722"/>
                  </a:cubicBezTo>
                  <a:cubicBezTo>
                    <a:pt x="401" y="722"/>
                    <a:pt x="401" y="721"/>
                    <a:pt x="400" y="721"/>
                  </a:cubicBezTo>
                  <a:cubicBezTo>
                    <a:pt x="400" y="720"/>
                    <a:pt x="400" y="720"/>
                    <a:pt x="400" y="720"/>
                  </a:cubicBezTo>
                  <a:cubicBezTo>
                    <a:pt x="400" y="719"/>
                    <a:pt x="399" y="718"/>
                    <a:pt x="398" y="718"/>
                  </a:cubicBezTo>
                  <a:cubicBezTo>
                    <a:pt x="397" y="718"/>
                    <a:pt x="397" y="718"/>
                    <a:pt x="397" y="718"/>
                  </a:cubicBezTo>
                  <a:cubicBezTo>
                    <a:pt x="396" y="718"/>
                    <a:pt x="396" y="717"/>
                    <a:pt x="396" y="717"/>
                  </a:cubicBezTo>
                  <a:cubicBezTo>
                    <a:pt x="396" y="715"/>
                    <a:pt x="396" y="715"/>
                    <a:pt x="396" y="715"/>
                  </a:cubicBezTo>
                  <a:cubicBezTo>
                    <a:pt x="396" y="715"/>
                    <a:pt x="397" y="715"/>
                    <a:pt x="397" y="714"/>
                  </a:cubicBezTo>
                  <a:cubicBezTo>
                    <a:pt x="397" y="713"/>
                    <a:pt x="396" y="713"/>
                    <a:pt x="395" y="713"/>
                  </a:cubicBezTo>
                  <a:cubicBezTo>
                    <a:pt x="395" y="713"/>
                    <a:pt x="394" y="713"/>
                    <a:pt x="394" y="714"/>
                  </a:cubicBezTo>
                  <a:cubicBezTo>
                    <a:pt x="394" y="715"/>
                    <a:pt x="394" y="715"/>
                    <a:pt x="395" y="715"/>
                  </a:cubicBezTo>
                  <a:cubicBezTo>
                    <a:pt x="395" y="717"/>
                    <a:pt x="395" y="717"/>
                    <a:pt x="395" y="717"/>
                  </a:cubicBezTo>
                  <a:cubicBezTo>
                    <a:pt x="395" y="717"/>
                    <a:pt x="395" y="718"/>
                    <a:pt x="394" y="718"/>
                  </a:cubicBezTo>
                  <a:close/>
                  <a:moveTo>
                    <a:pt x="392" y="722"/>
                  </a:moveTo>
                  <a:cubicBezTo>
                    <a:pt x="392" y="723"/>
                    <a:pt x="392" y="723"/>
                    <a:pt x="391" y="723"/>
                  </a:cubicBezTo>
                  <a:cubicBezTo>
                    <a:pt x="391" y="723"/>
                    <a:pt x="390" y="723"/>
                    <a:pt x="390" y="722"/>
                  </a:cubicBezTo>
                  <a:cubicBezTo>
                    <a:pt x="390" y="722"/>
                    <a:pt x="391" y="722"/>
                    <a:pt x="391" y="722"/>
                  </a:cubicBezTo>
                  <a:cubicBezTo>
                    <a:pt x="392" y="722"/>
                    <a:pt x="392" y="722"/>
                    <a:pt x="392" y="722"/>
                  </a:cubicBezTo>
                  <a:close/>
                  <a:moveTo>
                    <a:pt x="400" y="722"/>
                  </a:moveTo>
                  <a:cubicBezTo>
                    <a:pt x="400" y="723"/>
                    <a:pt x="400" y="723"/>
                    <a:pt x="399" y="723"/>
                  </a:cubicBezTo>
                  <a:cubicBezTo>
                    <a:pt x="399" y="723"/>
                    <a:pt x="399" y="723"/>
                    <a:pt x="399" y="722"/>
                  </a:cubicBezTo>
                  <a:cubicBezTo>
                    <a:pt x="399" y="722"/>
                    <a:pt x="399" y="722"/>
                    <a:pt x="399" y="722"/>
                  </a:cubicBezTo>
                  <a:cubicBezTo>
                    <a:pt x="400" y="722"/>
                    <a:pt x="400" y="722"/>
                    <a:pt x="400" y="722"/>
                  </a:cubicBezTo>
                  <a:close/>
                  <a:moveTo>
                    <a:pt x="395" y="714"/>
                  </a:moveTo>
                  <a:cubicBezTo>
                    <a:pt x="395" y="714"/>
                    <a:pt x="395" y="713"/>
                    <a:pt x="395" y="713"/>
                  </a:cubicBezTo>
                  <a:cubicBezTo>
                    <a:pt x="396" y="713"/>
                    <a:pt x="396" y="714"/>
                    <a:pt x="396" y="714"/>
                  </a:cubicBezTo>
                  <a:cubicBezTo>
                    <a:pt x="396" y="715"/>
                    <a:pt x="396" y="715"/>
                    <a:pt x="395" y="715"/>
                  </a:cubicBezTo>
                  <a:cubicBezTo>
                    <a:pt x="395" y="715"/>
                    <a:pt x="395" y="715"/>
                    <a:pt x="395" y="714"/>
                  </a:cubicBezTo>
                  <a:close/>
                  <a:moveTo>
                    <a:pt x="395" y="722"/>
                  </a:moveTo>
                  <a:cubicBezTo>
                    <a:pt x="396" y="722"/>
                    <a:pt x="396" y="722"/>
                    <a:pt x="396" y="722"/>
                  </a:cubicBezTo>
                  <a:cubicBezTo>
                    <a:pt x="396" y="723"/>
                    <a:pt x="396" y="723"/>
                    <a:pt x="395" y="723"/>
                  </a:cubicBezTo>
                  <a:cubicBezTo>
                    <a:pt x="395" y="723"/>
                    <a:pt x="395" y="723"/>
                    <a:pt x="395" y="722"/>
                  </a:cubicBezTo>
                  <a:cubicBezTo>
                    <a:pt x="395" y="722"/>
                    <a:pt x="395" y="722"/>
                    <a:pt x="395" y="722"/>
                  </a:cubicBezTo>
                  <a:close/>
                  <a:moveTo>
                    <a:pt x="840" y="806"/>
                  </a:moveTo>
                  <a:cubicBezTo>
                    <a:pt x="838" y="806"/>
                    <a:pt x="838" y="806"/>
                    <a:pt x="838" y="806"/>
                  </a:cubicBezTo>
                  <a:cubicBezTo>
                    <a:pt x="838" y="805"/>
                    <a:pt x="838" y="805"/>
                    <a:pt x="837" y="805"/>
                  </a:cubicBezTo>
                  <a:cubicBezTo>
                    <a:pt x="837" y="804"/>
                    <a:pt x="837" y="804"/>
                    <a:pt x="837" y="804"/>
                  </a:cubicBezTo>
                  <a:cubicBezTo>
                    <a:pt x="834" y="804"/>
                    <a:pt x="834" y="804"/>
                    <a:pt x="834" y="804"/>
                  </a:cubicBezTo>
                  <a:cubicBezTo>
                    <a:pt x="834" y="804"/>
                    <a:pt x="834" y="804"/>
                    <a:pt x="834" y="805"/>
                  </a:cubicBezTo>
                  <a:cubicBezTo>
                    <a:pt x="834" y="805"/>
                    <a:pt x="833" y="805"/>
                    <a:pt x="833" y="806"/>
                  </a:cubicBezTo>
                  <a:cubicBezTo>
                    <a:pt x="831" y="806"/>
                    <a:pt x="831" y="806"/>
                    <a:pt x="831" y="806"/>
                  </a:cubicBezTo>
                  <a:cubicBezTo>
                    <a:pt x="831" y="806"/>
                    <a:pt x="830" y="806"/>
                    <a:pt x="830" y="807"/>
                  </a:cubicBezTo>
                  <a:cubicBezTo>
                    <a:pt x="830" y="808"/>
                    <a:pt x="830" y="810"/>
                    <a:pt x="830" y="810"/>
                  </a:cubicBezTo>
                  <a:cubicBezTo>
                    <a:pt x="835" y="810"/>
                    <a:pt x="835" y="810"/>
                    <a:pt x="835" y="810"/>
                  </a:cubicBezTo>
                  <a:cubicBezTo>
                    <a:pt x="835" y="809"/>
                    <a:pt x="835" y="809"/>
                    <a:pt x="835" y="809"/>
                  </a:cubicBezTo>
                  <a:cubicBezTo>
                    <a:pt x="836" y="809"/>
                    <a:pt x="836" y="809"/>
                    <a:pt x="836" y="809"/>
                  </a:cubicBezTo>
                  <a:cubicBezTo>
                    <a:pt x="836" y="810"/>
                    <a:pt x="836" y="810"/>
                    <a:pt x="836" y="810"/>
                  </a:cubicBezTo>
                  <a:cubicBezTo>
                    <a:pt x="841" y="810"/>
                    <a:pt x="841" y="810"/>
                    <a:pt x="841" y="810"/>
                  </a:cubicBezTo>
                  <a:cubicBezTo>
                    <a:pt x="841" y="810"/>
                    <a:pt x="841" y="808"/>
                    <a:pt x="841" y="807"/>
                  </a:cubicBezTo>
                  <a:cubicBezTo>
                    <a:pt x="841" y="806"/>
                    <a:pt x="841" y="806"/>
                    <a:pt x="840" y="806"/>
                  </a:cubicBezTo>
                  <a:close/>
                  <a:moveTo>
                    <a:pt x="834" y="806"/>
                  </a:moveTo>
                  <a:cubicBezTo>
                    <a:pt x="834" y="806"/>
                    <a:pt x="834" y="805"/>
                    <a:pt x="834" y="805"/>
                  </a:cubicBezTo>
                  <a:cubicBezTo>
                    <a:pt x="834" y="805"/>
                    <a:pt x="835" y="805"/>
                    <a:pt x="835" y="80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37" y="805"/>
                    <a:pt x="837" y="805"/>
                    <a:pt x="837" y="805"/>
                  </a:cubicBezTo>
                  <a:cubicBezTo>
                    <a:pt x="837" y="805"/>
                    <a:pt x="837" y="806"/>
                    <a:pt x="837" y="806"/>
                  </a:cubicBezTo>
                  <a:lnTo>
                    <a:pt x="834" y="806"/>
                  </a:lnTo>
                  <a:close/>
                  <a:moveTo>
                    <a:pt x="830" y="811"/>
                  </a:moveTo>
                  <a:cubicBezTo>
                    <a:pt x="830" y="811"/>
                    <a:pt x="831" y="812"/>
                    <a:pt x="831" y="813"/>
                  </a:cubicBezTo>
                  <a:cubicBezTo>
                    <a:pt x="831" y="813"/>
                    <a:pt x="831" y="814"/>
                    <a:pt x="832" y="814"/>
                  </a:cubicBezTo>
                  <a:cubicBezTo>
                    <a:pt x="840" y="814"/>
                    <a:pt x="840" y="814"/>
                    <a:pt x="840" y="814"/>
                  </a:cubicBezTo>
                  <a:cubicBezTo>
                    <a:pt x="841" y="814"/>
                    <a:pt x="841" y="813"/>
                    <a:pt x="841" y="813"/>
                  </a:cubicBezTo>
                  <a:cubicBezTo>
                    <a:pt x="841" y="812"/>
                    <a:pt x="841" y="811"/>
                    <a:pt x="841" y="811"/>
                  </a:cubicBezTo>
                  <a:cubicBezTo>
                    <a:pt x="836" y="811"/>
                    <a:pt x="836" y="811"/>
                    <a:pt x="836" y="811"/>
                  </a:cubicBezTo>
                  <a:cubicBezTo>
                    <a:pt x="836" y="812"/>
                    <a:pt x="836" y="812"/>
                    <a:pt x="836" y="812"/>
                  </a:cubicBezTo>
                  <a:cubicBezTo>
                    <a:pt x="835" y="812"/>
                    <a:pt x="835" y="812"/>
                    <a:pt x="835" y="812"/>
                  </a:cubicBezTo>
                  <a:cubicBezTo>
                    <a:pt x="835" y="811"/>
                    <a:pt x="835" y="811"/>
                    <a:pt x="835" y="811"/>
                  </a:cubicBezTo>
                  <a:lnTo>
                    <a:pt x="830" y="811"/>
                  </a:lnTo>
                  <a:close/>
                  <a:moveTo>
                    <a:pt x="794" y="759"/>
                  </a:moveTo>
                  <a:cubicBezTo>
                    <a:pt x="795" y="759"/>
                    <a:pt x="795" y="759"/>
                    <a:pt x="795" y="759"/>
                  </a:cubicBezTo>
                  <a:cubicBezTo>
                    <a:pt x="795" y="760"/>
                    <a:pt x="795" y="760"/>
                    <a:pt x="795" y="760"/>
                  </a:cubicBezTo>
                  <a:cubicBezTo>
                    <a:pt x="807" y="760"/>
                    <a:pt x="807" y="760"/>
                    <a:pt x="807" y="760"/>
                  </a:cubicBezTo>
                  <a:cubicBezTo>
                    <a:pt x="807" y="760"/>
                    <a:pt x="807" y="760"/>
                    <a:pt x="807" y="759"/>
                  </a:cubicBezTo>
                  <a:cubicBezTo>
                    <a:pt x="808" y="759"/>
                    <a:pt x="808" y="759"/>
                    <a:pt x="808" y="759"/>
                  </a:cubicBezTo>
                  <a:cubicBezTo>
                    <a:pt x="808" y="758"/>
                    <a:pt x="808" y="758"/>
                    <a:pt x="808" y="758"/>
                  </a:cubicBezTo>
                  <a:cubicBezTo>
                    <a:pt x="804" y="757"/>
                    <a:pt x="804" y="757"/>
                    <a:pt x="804" y="757"/>
                  </a:cubicBezTo>
                  <a:cubicBezTo>
                    <a:pt x="808" y="753"/>
                    <a:pt x="812" y="751"/>
                    <a:pt x="822" y="756"/>
                  </a:cubicBezTo>
                  <a:cubicBezTo>
                    <a:pt x="827" y="759"/>
                    <a:pt x="830" y="760"/>
                    <a:pt x="834" y="760"/>
                  </a:cubicBezTo>
                  <a:cubicBezTo>
                    <a:pt x="838" y="760"/>
                    <a:pt x="841" y="758"/>
                    <a:pt x="844" y="756"/>
                  </a:cubicBezTo>
                  <a:cubicBezTo>
                    <a:pt x="854" y="766"/>
                    <a:pt x="854" y="766"/>
                    <a:pt x="854" y="766"/>
                  </a:cubicBezTo>
                  <a:cubicBezTo>
                    <a:pt x="854" y="766"/>
                    <a:pt x="855" y="766"/>
                    <a:pt x="855" y="766"/>
                  </a:cubicBezTo>
                  <a:cubicBezTo>
                    <a:pt x="856" y="765"/>
                    <a:pt x="856" y="765"/>
                    <a:pt x="856" y="765"/>
                  </a:cubicBezTo>
                  <a:cubicBezTo>
                    <a:pt x="857" y="765"/>
                    <a:pt x="857" y="764"/>
                    <a:pt x="856" y="764"/>
                  </a:cubicBezTo>
                  <a:cubicBezTo>
                    <a:pt x="847" y="755"/>
                    <a:pt x="847" y="755"/>
                    <a:pt x="847" y="755"/>
                  </a:cubicBezTo>
                  <a:cubicBezTo>
                    <a:pt x="856" y="746"/>
                    <a:pt x="856" y="746"/>
                    <a:pt x="856" y="746"/>
                  </a:cubicBezTo>
                  <a:cubicBezTo>
                    <a:pt x="857" y="745"/>
                    <a:pt x="857" y="745"/>
                    <a:pt x="856" y="745"/>
                  </a:cubicBezTo>
                  <a:cubicBezTo>
                    <a:pt x="855" y="743"/>
                    <a:pt x="855" y="743"/>
                    <a:pt x="855" y="743"/>
                  </a:cubicBezTo>
                  <a:cubicBezTo>
                    <a:pt x="855" y="743"/>
                    <a:pt x="854" y="743"/>
                    <a:pt x="854" y="743"/>
                  </a:cubicBezTo>
                  <a:cubicBezTo>
                    <a:pt x="847" y="751"/>
                    <a:pt x="847" y="751"/>
                    <a:pt x="847" y="751"/>
                  </a:cubicBezTo>
                  <a:cubicBezTo>
                    <a:pt x="847" y="751"/>
                    <a:pt x="847" y="750"/>
                    <a:pt x="847" y="750"/>
                  </a:cubicBezTo>
                  <a:cubicBezTo>
                    <a:pt x="846" y="749"/>
                    <a:pt x="844" y="749"/>
                    <a:pt x="843" y="750"/>
                  </a:cubicBezTo>
                  <a:cubicBezTo>
                    <a:pt x="838" y="754"/>
                    <a:pt x="834" y="757"/>
                    <a:pt x="824" y="751"/>
                  </a:cubicBezTo>
                  <a:cubicBezTo>
                    <a:pt x="811" y="744"/>
                    <a:pt x="805" y="749"/>
                    <a:pt x="800" y="754"/>
                  </a:cubicBezTo>
                  <a:cubicBezTo>
                    <a:pt x="799" y="754"/>
                    <a:pt x="799" y="755"/>
                    <a:pt x="799" y="756"/>
                  </a:cubicBezTo>
                  <a:cubicBezTo>
                    <a:pt x="794" y="758"/>
                    <a:pt x="794" y="758"/>
                    <a:pt x="794" y="758"/>
                  </a:cubicBezTo>
                  <a:lnTo>
                    <a:pt x="794" y="759"/>
                  </a:lnTo>
                  <a:close/>
                  <a:moveTo>
                    <a:pt x="794" y="769"/>
                  </a:moveTo>
                  <a:cubicBezTo>
                    <a:pt x="799" y="769"/>
                    <a:pt x="799" y="769"/>
                    <a:pt x="799" y="769"/>
                  </a:cubicBezTo>
                  <a:cubicBezTo>
                    <a:pt x="799" y="770"/>
                    <a:pt x="799" y="771"/>
                    <a:pt x="799" y="771"/>
                  </a:cubicBezTo>
                  <a:cubicBezTo>
                    <a:pt x="800" y="772"/>
                    <a:pt x="802" y="773"/>
                    <a:pt x="803" y="772"/>
                  </a:cubicBezTo>
                  <a:cubicBezTo>
                    <a:pt x="804" y="771"/>
                    <a:pt x="805" y="770"/>
                    <a:pt x="806" y="769"/>
                  </a:cubicBezTo>
                  <a:cubicBezTo>
                    <a:pt x="808" y="769"/>
                    <a:pt x="808" y="769"/>
                    <a:pt x="808" y="769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08" y="768"/>
                    <a:pt x="808" y="768"/>
                    <a:pt x="808" y="768"/>
                  </a:cubicBezTo>
                  <a:cubicBezTo>
                    <a:pt x="811" y="766"/>
                    <a:pt x="815" y="766"/>
                    <a:pt x="822" y="770"/>
                  </a:cubicBezTo>
                  <a:cubicBezTo>
                    <a:pt x="827" y="773"/>
                    <a:pt x="830" y="774"/>
                    <a:pt x="834" y="774"/>
                  </a:cubicBezTo>
                  <a:cubicBezTo>
                    <a:pt x="839" y="774"/>
                    <a:pt x="843" y="771"/>
                    <a:pt x="846" y="768"/>
                  </a:cubicBezTo>
                  <a:cubicBezTo>
                    <a:pt x="848" y="767"/>
                    <a:pt x="848" y="765"/>
                    <a:pt x="847" y="764"/>
                  </a:cubicBezTo>
                  <a:cubicBezTo>
                    <a:pt x="846" y="763"/>
                    <a:pt x="844" y="763"/>
                    <a:pt x="843" y="764"/>
                  </a:cubicBezTo>
                  <a:cubicBezTo>
                    <a:pt x="838" y="768"/>
                    <a:pt x="834" y="771"/>
                    <a:pt x="824" y="765"/>
                  </a:cubicBezTo>
                  <a:cubicBezTo>
                    <a:pt x="816" y="761"/>
                    <a:pt x="810" y="761"/>
                    <a:pt x="806" y="763"/>
                  </a:cubicBezTo>
                  <a:cubicBezTo>
                    <a:pt x="806" y="760"/>
                    <a:pt x="806" y="760"/>
                    <a:pt x="806" y="760"/>
                  </a:cubicBezTo>
                  <a:cubicBezTo>
                    <a:pt x="804" y="760"/>
                    <a:pt x="804" y="760"/>
                    <a:pt x="804" y="760"/>
                  </a:cubicBezTo>
                  <a:cubicBezTo>
                    <a:pt x="804" y="764"/>
                    <a:pt x="804" y="764"/>
                    <a:pt x="804" y="764"/>
                  </a:cubicBezTo>
                  <a:cubicBezTo>
                    <a:pt x="804" y="764"/>
                    <a:pt x="804" y="764"/>
                    <a:pt x="803" y="765"/>
                  </a:cubicBezTo>
                  <a:cubicBezTo>
                    <a:pt x="803" y="760"/>
                    <a:pt x="803" y="760"/>
                    <a:pt x="803" y="760"/>
                  </a:cubicBezTo>
                  <a:cubicBezTo>
                    <a:pt x="801" y="760"/>
                    <a:pt x="801" y="760"/>
                    <a:pt x="801" y="760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1" y="766"/>
                    <a:pt x="801" y="766"/>
                    <a:pt x="801" y="766"/>
                  </a:cubicBezTo>
                  <a:cubicBezTo>
                    <a:pt x="800" y="766"/>
                    <a:pt x="800" y="766"/>
                    <a:pt x="800" y="766"/>
                  </a:cubicBezTo>
                  <a:cubicBezTo>
                    <a:pt x="800" y="760"/>
                    <a:pt x="800" y="760"/>
                    <a:pt x="800" y="760"/>
                  </a:cubicBezTo>
                  <a:cubicBezTo>
                    <a:pt x="798" y="760"/>
                    <a:pt x="798" y="760"/>
                    <a:pt x="798" y="760"/>
                  </a:cubicBezTo>
                  <a:cubicBezTo>
                    <a:pt x="798" y="766"/>
                    <a:pt x="798" y="766"/>
                    <a:pt x="798" y="766"/>
                  </a:cubicBezTo>
                  <a:cubicBezTo>
                    <a:pt x="797" y="766"/>
                    <a:pt x="797" y="766"/>
                    <a:pt x="797" y="766"/>
                  </a:cubicBezTo>
                  <a:cubicBezTo>
                    <a:pt x="797" y="760"/>
                    <a:pt x="797" y="760"/>
                    <a:pt x="797" y="760"/>
                  </a:cubicBezTo>
                  <a:cubicBezTo>
                    <a:pt x="796" y="760"/>
                    <a:pt x="796" y="760"/>
                    <a:pt x="796" y="760"/>
                  </a:cubicBezTo>
                  <a:cubicBezTo>
                    <a:pt x="796" y="766"/>
                    <a:pt x="796" y="766"/>
                    <a:pt x="796" y="766"/>
                  </a:cubicBezTo>
                  <a:cubicBezTo>
                    <a:pt x="795" y="766"/>
                    <a:pt x="795" y="766"/>
                    <a:pt x="795" y="766"/>
                  </a:cubicBezTo>
                  <a:cubicBezTo>
                    <a:pt x="795" y="766"/>
                    <a:pt x="795" y="766"/>
                    <a:pt x="795" y="767"/>
                  </a:cubicBezTo>
                  <a:cubicBezTo>
                    <a:pt x="795" y="767"/>
                    <a:pt x="795" y="767"/>
                    <a:pt x="795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7"/>
                    <a:pt x="800" y="767"/>
                  </a:cubicBezTo>
                  <a:cubicBezTo>
                    <a:pt x="800" y="767"/>
                    <a:pt x="800" y="768"/>
                    <a:pt x="800" y="768"/>
                  </a:cubicBezTo>
                  <a:cubicBezTo>
                    <a:pt x="794" y="768"/>
                    <a:pt x="794" y="768"/>
                    <a:pt x="794" y="768"/>
                  </a:cubicBezTo>
                  <a:cubicBezTo>
                    <a:pt x="794" y="768"/>
                    <a:pt x="794" y="768"/>
                    <a:pt x="794" y="768"/>
                  </a:cubicBezTo>
                  <a:lnTo>
                    <a:pt x="794" y="769"/>
                  </a:lnTo>
                  <a:close/>
                  <a:moveTo>
                    <a:pt x="804" y="809"/>
                  </a:moveTo>
                  <a:cubicBezTo>
                    <a:pt x="805" y="811"/>
                    <a:pt x="805" y="811"/>
                    <a:pt x="805" y="811"/>
                  </a:cubicBezTo>
                  <a:cubicBezTo>
                    <a:pt x="805" y="811"/>
                    <a:pt x="805" y="811"/>
                    <a:pt x="806" y="811"/>
                  </a:cubicBezTo>
                  <a:cubicBezTo>
                    <a:pt x="806" y="811"/>
                    <a:pt x="806" y="811"/>
                    <a:pt x="806" y="811"/>
                  </a:cubicBezTo>
                  <a:cubicBezTo>
                    <a:pt x="806" y="810"/>
                    <a:pt x="806" y="810"/>
                    <a:pt x="806" y="810"/>
                  </a:cubicBezTo>
                  <a:cubicBezTo>
                    <a:pt x="805" y="809"/>
                    <a:pt x="805" y="809"/>
                    <a:pt x="805" y="809"/>
                  </a:cubicBezTo>
                  <a:cubicBezTo>
                    <a:pt x="805" y="808"/>
                    <a:pt x="805" y="808"/>
                    <a:pt x="805" y="807"/>
                  </a:cubicBezTo>
                  <a:cubicBezTo>
                    <a:pt x="806" y="807"/>
                    <a:pt x="806" y="807"/>
                    <a:pt x="806" y="807"/>
                  </a:cubicBezTo>
                  <a:cubicBezTo>
                    <a:pt x="807" y="807"/>
                    <a:pt x="807" y="807"/>
                    <a:pt x="807" y="806"/>
                  </a:cubicBezTo>
                  <a:cubicBezTo>
                    <a:pt x="807" y="806"/>
                    <a:pt x="807" y="806"/>
                    <a:pt x="806" y="806"/>
                  </a:cubicBezTo>
                  <a:cubicBezTo>
                    <a:pt x="805" y="806"/>
                    <a:pt x="805" y="806"/>
                    <a:pt x="805" y="806"/>
                  </a:cubicBezTo>
                  <a:cubicBezTo>
                    <a:pt x="805" y="804"/>
                    <a:pt x="805" y="804"/>
                    <a:pt x="805" y="804"/>
                  </a:cubicBezTo>
                  <a:cubicBezTo>
                    <a:pt x="806" y="803"/>
                    <a:pt x="806" y="803"/>
                    <a:pt x="806" y="803"/>
                  </a:cubicBezTo>
                  <a:cubicBezTo>
                    <a:pt x="806" y="803"/>
                    <a:pt x="806" y="802"/>
                    <a:pt x="806" y="802"/>
                  </a:cubicBezTo>
                  <a:cubicBezTo>
                    <a:pt x="806" y="802"/>
                    <a:pt x="806" y="802"/>
                    <a:pt x="805" y="802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799" y="803"/>
                    <a:pt x="799" y="803"/>
                    <a:pt x="799" y="803"/>
                  </a:cubicBezTo>
                  <a:cubicBezTo>
                    <a:pt x="798" y="802"/>
                    <a:pt x="798" y="802"/>
                    <a:pt x="798" y="802"/>
                  </a:cubicBezTo>
                  <a:cubicBezTo>
                    <a:pt x="798" y="802"/>
                    <a:pt x="797" y="802"/>
                    <a:pt x="797" y="802"/>
                  </a:cubicBezTo>
                  <a:cubicBezTo>
                    <a:pt x="797" y="802"/>
                    <a:pt x="797" y="803"/>
                    <a:pt x="797" y="803"/>
                  </a:cubicBezTo>
                  <a:cubicBezTo>
                    <a:pt x="798" y="804"/>
                    <a:pt x="798" y="804"/>
                    <a:pt x="798" y="804"/>
                  </a:cubicBezTo>
                  <a:cubicBezTo>
                    <a:pt x="798" y="806"/>
                    <a:pt x="798" y="806"/>
                    <a:pt x="798" y="806"/>
                  </a:cubicBezTo>
                  <a:cubicBezTo>
                    <a:pt x="797" y="806"/>
                    <a:pt x="797" y="806"/>
                    <a:pt x="797" y="806"/>
                  </a:cubicBezTo>
                  <a:cubicBezTo>
                    <a:pt x="797" y="806"/>
                    <a:pt x="796" y="806"/>
                    <a:pt x="796" y="806"/>
                  </a:cubicBezTo>
                  <a:cubicBezTo>
                    <a:pt x="796" y="807"/>
                    <a:pt x="797" y="807"/>
                    <a:pt x="797" y="807"/>
                  </a:cubicBezTo>
                  <a:cubicBezTo>
                    <a:pt x="798" y="807"/>
                    <a:pt x="798" y="807"/>
                    <a:pt x="798" y="807"/>
                  </a:cubicBezTo>
                  <a:cubicBezTo>
                    <a:pt x="798" y="808"/>
                    <a:pt x="798" y="808"/>
                    <a:pt x="799" y="809"/>
                  </a:cubicBezTo>
                  <a:cubicBezTo>
                    <a:pt x="797" y="810"/>
                    <a:pt x="797" y="810"/>
                    <a:pt x="797" y="810"/>
                  </a:cubicBezTo>
                  <a:cubicBezTo>
                    <a:pt x="797" y="810"/>
                    <a:pt x="797" y="811"/>
                    <a:pt x="797" y="811"/>
                  </a:cubicBezTo>
                  <a:cubicBezTo>
                    <a:pt x="797" y="811"/>
                    <a:pt x="798" y="811"/>
                    <a:pt x="798" y="811"/>
                  </a:cubicBezTo>
                  <a:cubicBezTo>
                    <a:pt x="798" y="811"/>
                    <a:pt x="798" y="811"/>
                    <a:pt x="798" y="811"/>
                  </a:cubicBezTo>
                  <a:cubicBezTo>
                    <a:pt x="799" y="809"/>
                    <a:pt x="799" y="809"/>
                    <a:pt x="799" y="809"/>
                  </a:cubicBezTo>
                  <a:cubicBezTo>
                    <a:pt x="799" y="809"/>
                    <a:pt x="800" y="810"/>
                    <a:pt x="801" y="810"/>
                  </a:cubicBezTo>
                  <a:cubicBezTo>
                    <a:pt x="801" y="804"/>
                    <a:pt x="801" y="804"/>
                    <a:pt x="801" y="804"/>
                  </a:cubicBezTo>
                  <a:cubicBezTo>
                    <a:pt x="802" y="804"/>
                    <a:pt x="802" y="804"/>
                    <a:pt x="802" y="804"/>
                  </a:cubicBezTo>
                  <a:cubicBezTo>
                    <a:pt x="802" y="810"/>
                    <a:pt x="802" y="810"/>
                    <a:pt x="802" y="810"/>
                  </a:cubicBezTo>
                  <a:cubicBezTo>
                    <a:pt x="803" y="810"/>
                    <a:pt x="804" y="809"/>
                    <a:pt x="804" y="809"/>
                  </a:cubicBezTo>
                  <a:close/>
                  <a:moveTo>
                    <a:pt x="802" y="800"/>
                  </a:moveTo>
                  <a:cubicBezTo>
                    <a:pt x="800" y="800"/>
                    <a:pt x="800" y="801"/>
                    <a:pt x="800" y="803"/>
                  </a:cubicBezTo>
                  <a:cubicBezTo>
                    <a:pt x="804" y="803"/>
                    <a:pt x="804" y="803"/>
                    <a:pt x="804" y="803"/>
                  </a:cubicBezTo>
                  <a:cubicBezTo>
                    <a:pt x="804" y="801"/>
                    <a:pt x="803" y="800"/>
                    <a:pt x="802" y="800"/>
                  </a:cubicBezTo>
                  <a:close/>
                  <a:moveTo>
                    <a:pt x="929" y="766"/>
                  </a:moveTo>
                  <a:cubicBezTo>
                    <a:pt x="928" y="765"/>
                    <a:pt x="927" y="765"/>
                    <a:pt x="926" y="765"/>
                  </a:cubicBezTo>
                  <a:cubicBezTo>
                    <a:pt x="905" y="765"/>
                    <a:pt x="905" y="765"/>
                    <a:pt x="905" y="765"/>
                  </a:cubicBezTo>
                  <a:cubicBezTo>
                    <a:pt x="904" y="765"/>
                    <a:pt x="903" y="766"/>
                    <a:pt x="903" y="767"/>
                  </a:cubicBezTo>
                  <a:cubicBezTo>
                    <a:pt x="903" y="804"/>
                    <a:pt x="903" y="804"/>
                    <a:pt x="903" y="804"/>
                  </a:cubicBezTo>
                  <a:cubicBezTo>
                    <a:pt x="903" y="805"/>
                    <a:pt x="904" y="806"/>
                    <a:pt x="905" y="806"/>
                  </a:cubicBezTo>
                  <a:cubicBezTo>
                    <a:pt x="936" y="806"/>
                    <a:pt x="936" y="806"/>
                    <a:pt x="936" y="806"/>
                  </a:cubicBezTo>
                  <a:cubicBezTo>
                    <a:pt x="937" y="806"/>
                    <a:pt x="938" y="805"/>
                    <a:pt x="938" y="804"/>
                  </a:cubicBezTo>
                  <a:cubicBezTo>
                    <a:pt x="938" y="777"/>
                    <a:pt x="938" y="777"/>
                    <a:pt x="938" y="777"/>
                  </a:cubicBezTo>
                  <a:cubicBezTo>
                    <a:pt x="938" y="776"/>
                    <a:pt x="937" y="774"/>
                    <a:pt x="937" y="774"/>
                  </a:cubicBezTo>
                  <a:lnTo>
                    <a:pt x="929" y="766"/>
                  </a:lnTo>
                  <a:close/>
                  <a:moveTo>
                    <a:pt x="926" y="768"/>
                  </a:moveTo>
                  <a:cubicBezTo>
                    <a:pt x="927" y="768"/>
                    <a:pt x="927" y="768"/>
                    <a:pt x="927" y="768"/>
                  </a:cubicBezTo>
                  <a:cubicBezTo>
                    <a:pt x="934" y="776"/>
                    <a:pt x="934" y="776"/>
                    <a:pt x="934" y="776"/>
                  </a:cubicBezTo>
                  <a:cubicBezTo>
                    <a:pt x="935" y="776"/>
                    <a:pt x="935" y="776"/>
                    <a:pt x="935" y="777"/>
                  </a:cubicBezTo>
                  <a:cubicBezTo>
                    <a:pt x="926" y="777"/>
                    <a:pt x="926" y="777"/>
                    <a:pt x="926" y="777"/>
                  </a:cubicBezTo>
                  <a:lnTo>
                    <a:pt x="926" y="768"/>
                  </a:lnTo>
                  <a:close/>
                  <a:moveTo>
                    <a:pt x="935" y="803"/>
                  </a:moveTo>
                  <a:cubicBezTo>
                    <a:pt x="906" y="803"/>
                    <a:pt x="906" y="803"/>
                    <a:pt x="906" y="803"/>
                  </a:cubicBezTo>
                  <a:cubicBezTo>
                    <a:pt x="906" y="768"/>
                    <a:pt x="906" y="768"/>
                    <a:pt x="906" y="768"/>
                  </a:cubicBezTo>
                  <a:cubicBezTo>
                    <a:pt x="923" y="768"/>
                    <a:pt x="923" y="768"/>
                    <a:pt x="923" y="768"/>
                  </a:cubicBezTo>
                  <a:cubicBezTo>
                    <a:pt x="923" y="777"/>
                    <a:pt x="923" y="777"/>
                    <a:pt x="923" y="777"/>
                  </a:cubicBezTo>
                  <a:cubicBezTo>
                    <a:pt x="923" y="778"/>
                    <a:pt x="924" y="779"/>
                    <a:pt x="926" y="779"/>
                  </a:cubicBezTo>
                  <a:cubicBezTo>
                    <a:pt x="935" y="779"/>
                    <a:pt x="935" y="779"/>
                    <a:pt x="935" y="779"/>
                  </a:cubicBezTo>
                  <a:lnTo>
                    <a:pt x="935" y="803"/>
                  </a:lnTo>
                  <a:close/>
                  <a:moveTo>
                    <a:pt x="925" y="785"/>
                  </a:moveTo>
                  <a:cubicBezTo>
                    <a:pt x="927" y="787"/>
                    <a:pt x="928" y="789"/>
                    <a:pt x="928" y="791"/>
                  </a:cubicBezTo>
                  <a:cubicBezTo>
                    <a:pt x="928" y="794"/>
                    <a:pt x="927" y="796"/>
                    <a:pt x="925" y="798"/>
                  </a:cubicBezTo>
                  <a:cubicBezTo>
                    <a:pt x="925" y="798"/>
                    <a:pt x="925" y="799"/>
                    <a:pt x="926" y="800"/>
                  </a:cubicBezTo>
                  <a:cubicBezTo>
                    <a:pt x="926" y="800"/>
                    <a:pt x="926" y="800"/>
                    <a:pt x="927" y="800"/>
                  </a:cubicBezTo>
                  <a:cubicBezTo>
                    <a:pt x="927" y="800"/>
                    <a:pt x="927" y="800"/>
                    <a:pt x="928" y="800"/>
                  </a:cubicBezTo>
                  <a:cubicBezTo>
                    <a:pt x="930" y="797"/>
                    <a:pt x="931" y="794"/>
                    <a:pt x="931" y="791"/>
                  </a:cubicBezTo>
                  <a:cubicBezTo>
                    <a:pt x="931" y="788"/>
                    <a:pt x="930" y="785"/>
                    <a:pt x="928" y="783"/>
                  </a:cubicBezTo>
                  <a:cubicBezTo>
                    <a:pt x="927" y="782"/>
                    <a:pt x="926" y="782"/>
                    <a:pt x="926" y="783"/>
                  </a:cubicBezTo>
                  <a:cubicBezTo>
                    <a:pt x="925" y="783"/>
                    <a:pt x="925" y="784"/>
                    <a:pt x="925" y="785"/>
                  </a:cubicBezTo>
                  <a:close/>
                  <a:moveTo>
                    <a:pt x="921" y="786"/>
                  </a:moveTo>
                  <a:cubicBezTo>
                    <a:pt x="920" y="787"/>
                    <a:pt x="920" y="788"/>
                    <a:pt x="921" y="788"/>
                  </a:cubicBezTo>
                  <a:cubicBezTo>
                    <a:pt x="921" y="789"/>
                    <a:pt x="922" y="790"/>
                    <a:pt x="922" y="791"/>
                  </a:cubicBezTo>
                  <a:cubicBezTo>
                    <a:pt x="922" y="792"/>
                    <a:pt x="921" y="793"/>
                    <a:pt x="921" y="794"/>
                  </a:cubicBezTo>
                  <a:cubicBezTo>
                    <a:pt x="920" y="795"/>
                    <a:pt x="920" y="796"/>
                    <a:pt x="921" y="796"/>
                  </a:cubicBezTo>
                  <a:cubicBezTo>
                    <a:pt x="921" y="797"/>
                    <a:pt x="921" y="797"/>
                    <a:pt x="922" y="797"/>
                  </a:cubicBezTo>
                  <a:cubicBezTo>
                    <a:pt x="922" y="797"/>
                    <a:pt x="923" y="797"/>
                    <a:pt x="923" y="796"/>
                  </a:cubicBezTo>
                  <a:cubicBezTo>
                    <a:pt x="924" y="795"/>
                    <a:pt x="925" y="793"/>
                    <a:pt x="925" y="791"/>
                  </a:cubicBezTo>
                  <a:cubicBezTo>
                    <a:pt x="925" y="789"/>
                    <a:pt x="924" y="788"/>
                    <a:pt x="923" y="786"/>
                  </a:cubicBezTo>
                  <a:cubicBezTo>
                    <a:pt x="922" y="786"/>
                    <a:pt x="921" y="786"/>
                    <a:pt x="921" y="786"/>
                  </a:cubicBezTo>
                  <a:close/>
                  <a:moveTo>
                    <a:pt x="917" y="784"/>
                  </a:moveTo>
                  <a:cubicBezTo>
                    <a:pt x="917" y="784"/>
                    <a:pt x="916" y="784"/>
                    <a:pt x="916" y="784"/>
                  </a:cubicBezTo>
                  <a:cubicBezTo>
                    <a:pt x="912" y="788"/>
                    <a:pt x="912" y="788"/>
                    <a:pt x="912" y="788"/>
                  </a:cubicBezTo>
                  <a:cubicBezTo>
                    <a:pt x="909" y="788"/>
                    <a:pt x="909" y="788"/>
                    <a:pt x="909" y="788"/>
                  </a:cubicBezTo>
                  <a:cubicBezTo>
                    <a:pt x="909" y="788"/>
                    <a:pt x="909" y="789"/>
                    <a:pt x="909" y="789"/>
                  </a:cubicBezTo>
                  <a:cubicBezTo>
                    <a:pt x="909" y="793"/>
                    <a:pt x="909" y="793"/>
                    <a:pt x="909" y="793"/>
                  </a:cubicBezTo>
                  <a:cubicBezTo>
                    <a:pt x="909" y="794"/>
                    <a:pt x="909" y="794"/>
                    <a:pt x="909" y="794"/>
                  </a:cubicBezTo>
                  <a:cubicBezTo>
                    <a:pt x="912" y="794"/>
                    <a:pt x="912" y="794"/>
                    <a:pt x="912" y="794"/>
                  </a:cubicBezTo>
                  <a:cubicBezTo>
                    <a:pt x="916" y="798"/>
                    <a:pt x="916" y="798"/>
                    <a:pt x="916" y="798"/>
                  </a:cubicBezTo>
                  <a:cubicBezTo>
                    <a:pt x="916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98"/>
                    <a:pt x="917" y="798"/>
                    <a:pt x="917" y="798"/>
                  </a:cubicBezTo>
                  <a:cubicBezTo>
                    <a:pt x="917" y="785"/>
                    <a:pt x="917" y="785"/>
                    <a:pt x="917" y="785"/>
                  </a:cubicBezTo>
                  <a:cubicBezTo>
                    <a:pt x="917" y="785"/>
                    <a:pt x="917" y="784"/>
                    <a:pt x="917" y="784"/>
                  </a:cubicBezTo>
                  <a:close/>
                  <a:moveTo>
                    <a:pt x="1044" y="803"/>
                  </a:moveTo>
                  <a:cubicBezTo>
                    <a:pt x="1054" y="803"/>
                    <a:pt x="1062" y="795"/>
                    <a:pt x="1062" y="785"/>
                  </a:cubicBezTo>
                  <a:cubicBezTo>
                    <a:pt x="1062" y="776"/>
                    <a:pt x="1054" y="768"/>
                    <a:pt x="1044" y="768"/>
                  </a:cubicBezTo>
                  <a:cubicBezTo>
                    <a:pt x="1034" y="768"/>
                    <a:pt x="1026" y="776"/>
                    <a:pt x="1026" y="785"/>
                  </a:cubicBezTo>
                  <a:cubicBezTo>
                    <a:pt x="1026" y="790"/>
                    <a:pt x="1028" y="795"/>
                    <a:pt x="1031" y="798"/>
                  </a:cubicBezTo>
                  <a:cubicBezTo>
                    <a:pt x="1030" y="800"/>
                    <a:pt x="1027" y="804"/>
                    <a:pt x="1024" y="806"/>
                  </a:cubicBezTo>
                  <a:cubicBezTo>
                    <a:pt x="1021" y="808"/>
                    <a:pt x="1015" y="811"/>
                    <a:pt x="1015" y="814"/>
                  </a:cubicBezTo>
                  <a:cubicBezTo>
                    <a:pt x="1015" y="827"/>
                    <a:pt x="1015" y="827"/>
                    <a:pt x="1015" y="827"/>
                  </a:cubicBezTo>
                  <a:cubicBezTo>
                    <a:pt x="1015" y="830"/>
                    <a:pt x="1025" y="833"/>
                    <a:pt x="1033" y="833"/>
                  </a:cubicBezTo>
                  <a:cubicBezTo>
                    <a:pt x="1035" y="833"/>
                    <a:pt x="1039" y="815"/>
                    <a:pt x="1039" y="813"/>
                  </a:cubicBezTo>
                  <a:cubicBezTo>
                    <a:pt x="1039" y="810"/>
                    <a:pt x="1031" y="810"/>
                    <a:pt x="1031" y="809"/>
                  </a:cubicBezTo>
                  <a:cubicBezTo>
                    <a:pt x="1030" y="809"/>
                    <a:pt x="1035" y="805"/>
                    <a:pt x="1035" y="800"/>
                  </a:cubicBezTo>
                  <a:cubicBezTo>
                    <a:pt x="1037" y="802"/>
                    <a:pt x="1041" y="803"/>
                    <a:pt x="1044" y="803"/>
                  </a:cubicBezTo>
                  <a:close/>
                  <a:moveTo>
                    <a:pt x="1037" y="779"/>
                  </a:moveTo>
                  <a:cubicBezTo>
                    <a:pt x="1039" y="777"/>
                    <a:pt x="1041" y="778"/>
                    <a:pt x="1042" y="780"/>
                  </a:cubicBezTo>
                  <a:cubicBezTo>
                    <a:pt x="1042" y="780"/>
                    <a:pt x="1043" y="780"/>
                    <a:pt x="1044" y="780"/>
                  </a:cubicBezTo>
                  <a:cubicBezTo>
                    <a:pt x="1045" y="780"/>
                    <a:pt x="1046" y="780"/>
                    <a:pt x="1046" y="780"/>
                  </a:cubicBezTo>
                  <a:cubicBezTo>
                    <a:pt x="1047" y="778"/>
                    <a:pt x="1049" y="777"/>
                    <a:pt x="1051" y="779"/>
                  </a:cubicBezTo>
                  <a:cubicBezTo>
                    <a:pt x="1053" y="780"/>
                    <a:pt x="1053" y="783"/>
                    <a:pt x="1052" y="784"/>
                  </a:cubicBezTo>
                  <a:cubicBezTo>
                    <a:pt x="1044" y="795"/>
                    <a:pt x="1044" y="795"/>
                    <a:pt x="1044" y="795"/>
                  </a:cubicBezTo>
                  <a:cubicBezTo>
                    <a:pt x="1036" y="784"/>
                    <a:pt x="1036" y="784"/>
                    <a:pt x="1036" y="784"/>
                  </a:cubicBezTo>
                  <a:cubicBezTo>
                    <a:pt x="1035" y="783"/>
                    <a:pt x="1035" y="780"/>
                    <a:pt x="1037" y="779"/>
                  </a:cubicBezTo>
                  <a:close/>
                  <a:moveTo>
                    <a:pt x="999" y="826"/>
                  </a:moveTo>
                  <a:cubicBezTo>
                    <a:pt x="999" y="826"/>
                    <a:pt x="1000" y="825"/>
                    <a:pt x="1000" y="824"/>
                  </a:cubicBezTo>
                  <a:cubicBezTo>
                    <a:pt x="1000" y="823"/>
                    <a:pt x="998" y="823"/>
                    <a:pt x="998" y="823"/>
                  </a:cubicBezTo>
                  <a:cubicBezTo>
                    <a:pt x="965" y="823"/>
                    <a:pt x="965" y="823"/>
                    <a:pt x="965" y="823"/>
                  </a:cubicBezTo>
                  <a:cubicBezTo>
                    <a:pt x="964" y="823"/>
                    <a:pt x="963" y="823"/>
                    <a:pt x="963" y="824"/>
                  </a:cubicBezTo>
                  <a:cubicBezTo>
                    <a:pt x="963" y="825"/>
                    <a:pt x="963" y="826"/>
                    <a:pt x="964" y="826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78" y="858"/>
                    <a:pt x="978" y="858"/>
                    <a:pt x="978" y="858"/>
                  </a:cubicBezTo>
                  <a:cubicBezTo>
                    <a:pt x="971" y="858"/>
                    <a:pt x="971" y="858"/>
                    <a:pt x="971" y="858"/>
                  </a:cubicBezTo>
                  <a:cubicBezTo>
                    <a:pt x="970" y="858"/>
                    <a:pt x="970" y="859"/>
                    <a:pt x="970" y="860"/>
                  </a:cubicBezTo>
                  <a:cubicBezTo>
                    <a:pt x="970" y="861"/>
                    <a:pt x="970" y="861"/>
                    <a:pt x="971" y="861"/>
                  </a:cubicBezTo>
                  <a:cubicBezTo>
                    <a:pt x="992" y="861"/>
                    <a:pt x="992" y="861"/>
                    <a:pt x="992" y="861"/>
                  </a:cubicBezTo>
                  <a:cubicBezTo>
                    <a:pt x="993" y="861"/>
                    <a:pt x="993" y="861"/>
                    <a:pt x="993" y="860"/>
                  </a:cubicBezTo>
                  <a:cubicBezTo>
                    <a:pt x="993" y="859"/>
                    <a:pt x="993" y="858"/>
                    <a:pt x="992" y="858"/>
                  </a:cubicBezTo>
                  <a:cubicBezTo>
                    <a:pt x="984" y="858"/>
                    <a:pt x="984" y="858"/>
                    <a:pt x="984" y="858"/>
                  </a:cubicBezTo>
                  <a:cubicBezTo>
                    <a:pt x="984" y="841"/>
                    <a:pt x="984" y="841"/>
                    <a:pt x="984" y="841"/>
                  </a:cubicBezTo>
                  <a:lnTo>
                    <a:pt x="999" y="826"/>
                  </a:lnTo>
                  <a:close/>
                  <a:moveTo>
                    <a:pt x="852" y="1078"/>
                  </a:moveTo>
                  <a:cubicBezTo>
                    <a:pt x="852" y="1072"/>
                    <a:pt x="852" y="1072"/>
                    <a:pt x="852" y="1072"/>
                  </a:cubicBezTo>
                  <a:cubicBezTo>
                    <a:pt x="857" y="1072"/>
                    <a:pt x="857" y="1072"/>
                    <a:pt x="857" y="1072"/>
                  </a:cubicBezTo>
                  <a:cubicBezTo>
                    <a:pt x="867" y="1072"/>
                    <a:pt x="873" y="1074"/>
                    <a:pt x="873" y="1085"/>
                  </a:cubicBezTo>
                  <a:cubicBezTo>
                    <a:pt x="873" y="1086"/>
                    <a:pt x="873" y="1087"/>
                    <a:pt x="873" y="1088"/>
                  </a:cubicBezTo>
                  <a:cubicBezTo>
                    <a:pt x="873" y="1088"/>
                    <a:pt x="873" y="1089"/>
                    <a:pt x="873" y="1089"/>
                  </a:cubicBezTo>
                  <a:cubicBezTo>
                    <a:pt x="873" y="1089"/>
                    <a:pt x="873" y="1090"/>
                    <a:pt x="874" y="1090"/>
                  </a:cubicBezTo>
                  <a:cubicBezTo>
                    <a:pt x="874" y="1090"/>
                    <a:pt x="874" y="1090"/>
                    <a:pt x="874" y="1089"/>
                  </a:cubicBezTo>
                  <a:cubicBezTo>
                    <a:pt x="875" y="1089"/>
                    <a:pt x="875" y="1088"/>
                    <a:pt x="875" y="1088"/>
                  </a:cubicBezTo>
                  <a:cubicBezTo>
                    <a:pt x="877" y="1085"/>
                    <a:pt x="878" y="1081"/>
                    <a:pt x="878" y="1077"/>
                  </a:cubicBezTo>
                  <a:cubicBezTo>
                    <a:pt x="878" y="1075"/>
                    <a:pt x="878" y="1072"/>
                    <a:pt x="877" y="1070"/>
                  </a:cubicBezTo>
                  <a:cubicBezTo>
                    <a:pt x="874" y="1062"/>
                    <a:pt x="864" y="1060"/>
                    <a:pt x="857" y="1060"/>
                  </a:cubicBezTo>
                  <a:cubicBezTo>
                    <a:pt x="852" y="1060"/>
                    <a:pt x="852" y="1060"/>
                    <a:pt x="852" y="1060"/>
                  </a:cubicBezTo>
                  <a:cubicBezTo>
                    <a:pt x="852" y="1055"/>
                    <a:pt x="852" y="1055"/>
                    <a:pt x="852" y="1055"/>
                  </a:cubicBezTo>
                  <a:cubicBezTo>
                    <a:pt x="852" y="1054"/>
                    <a:pt x="851" y="1053"/>
                    <a:pt x="850" y="1053"/>
                  </a:cubicBezTo>
                  <a:cubicBezTo>
                    <a:pt x="850" y="1053"/>
                    <a:pt x="849" y="1053"/>
                    <a:pt x="849" y="1053"/>
                  </a:cubicBezTo>
                  <a:cubicBezTo>
                    <a:pt x="837" y="1065"/>
                    <a:pt x="837" y="1065"/>
                    <a:pt x="837" y="1065"/>
                  </a:cubicBezTo>
                  <a:cubicBezTo>
                    <a:pt x="837" y="1066"/>
                    <a:pt x="837" y="1066"/>
                    <a:pt x="837" y="1066"/>
                  </a:cubicBezTo>
                  <a:cubicBezTo>
                    <a:pt x="837" y="1067"/>
                    <a:pt x="837" y="1067"/>
                    <a:pt x="837" y="1067"/>
                  </a:cubicBezTo>
                  <a:cubicBezTo>
                    <a:pt x="849" y="1079"/>
                    <a:pt x="849" y="1079"/>
                    <a:pt x="849" y="1079"/>
                  </a:cubicBezTo>
                  <a:cubicBezTo>
                    <a:pt x="849" y="1079"/>
                    <a:pt x="850" y="1080"/>
                    <a:pt x="850" y="1080"/>
                  </a:cubicBezTo>
                  <a:cubicBezTo>
                    <a:pt x="851" y="1080"/>
                    <a:pt x="852" y="1079"/>
                    <a:pt x="852" y="1078"/>
                  </a:cubicBezTo>
                  <a:close/>
                  <a:moveTo>
                    <a:pt x="828" y="872"/>
                  </a:moveTo>
                  <a:cubicBezTo>
                    <a:pt x="828" y="872"/>
                    <a:pt x="828" y="871"/>
                    <a:pt x="827" y="871"/>
                  </a:cubicBezTo>
                  <a:cubicBezTo>
                    <a:pt x="827" y="871"/>
                    <a:pt x="826" y="871"/>
                    <a:pt x="826" y="871"/>
                  </a:cubicBezTo>
                  <a:cubicBezTo>
                    <a:pt x="814" y="883"/>
                    <a:pt x="814" y="883"/>
                    <a:pt x="814" y="883"/>
                  </a:cubicBezTo>
                  <a:cubicBezTo>
                    <a:pt x="813" y="884"/>
                    <a:pt x="813" y="884"/>
                    <a:pt x="814" y="885"/>
                  </a:cubicBezTo>
                  <a:cubicBezTo>
                    <a:pt x="826" y="897"/>
                    <a:pt x="826" y="897"/>
                    <a:pt x="826" y="897"/>
                  </a:cubicBezTo>
                  <a:cubicBezTo>
                    <a:pt x="826" y="897"/>
                    <a:pt x="826" y="897"/>
                    <a:pt x="827" y="897"/>
                  </a:cubicBezTo>
                  <a:cubicBezTo>
                    <a:pt x="827" y="897"/>
                    <a:pt x="827" y="897"/>
                    <a:pt x="827" y="897"/>
                  </a:cubicBezTo>
                  <a:cubicBezTo>
                    <a:pt x="828" y="897"/>
                    <a:pt x="828" y="896"/>
                    <a:pt x="828" y="896"/>
                  </a:cubicBezTo>
                  <a:cubicBezTo>
                    <a:pt x="828" y="890"/>
                    <a:pt x="828" y="890"/>
                    <a:pt x="828" y="890"/>
                  </a:cubicBezTo>
                  <a:cubicBezTo>
                    <a:pt x="833" y="890"/>
                    <a:pt x="836" y="892"/>
                    <a:pt x="838" y="894"/>
                  </a:cubicBezTo>
                  <a:cubicBezTo>
                    <a:pt x="841" y="896"/>
                    <a:pt x="841" y="900"/>
                    <a:pt x="841" y="907"/>
                  </a:cubicBezTo>
                  <a:cubicBezTo>
                    <a:pt x="841" y="907"/>
                    <a:pt x="841" y="907"/>
                    <a:pt x="841" y="907"/>
                  </a:cubicBezTo>
                  <a:cubicBezTo>
                    <a:pt x="841" y="908"/>
                    <a:pt x="841" y="908"/>
                    <a:pt x="842" y="908"/>
                  </a:cubicBezTo>
                  <a:cubicBezTo>
                    <a:pt x="842" y="908"/>
                    <a:pt x="842" y="907"/>
                    <a:pt x="842" y="907"/>
                  </a:cubicBezTo>
                  <a:cubicBezTo>
                    <a:pt x="842" y="907"/>
                    <a:pt x="846" y="900"/>
                    <a:pt x="846" y="895"/>
                  </a:cubicBezTo>
                  <a:cubicBezTo>
                    <a:pt x="846" y="892"/>
                    <a:pt x="846" y="887"/>
                    <a:pt x="842" y="883"/>
                  </a:cubicBezTo>
                  <a:cubicBezTo>
                    <a:pt x="839" y="880"/>
                    <a:pt x="835" y="879"/>
                    <a:pt x="828" y="878"/>
                  </a:cubicBezTo>
                  <a:lnTo>
                    <a:pt x="828" y="872"/>
                  </a:lnTo>
                  <a:close/>
                  <a:moveTo>
                    <a:pt x="819" y="874"/>
                  </a:moveTo>
                  <a:cubicBezTo>
                    <a:pt x="819" y="872"/>
                    <a:pt x="819" y="872"/>
                    <a:pt x="819" y="872"/>
                  </a:cubicBezTo>
                  <a:cubicBezTo>
                    <a:pt x="819" y="872"/>
                    <a:pt x="819" y="871"/>
                    <a:pt x="819" y="871"/>
                  </a:cubicBezTo>
                  <a:cubicBezTo>
                    <a:pt x="818" y="871"/>
                    <a:pt x="817" y="871"/>
                    <a:pt x="817" y="871"/>
                  </a:cubicBezTo>
                  <a:cubicBezTo>
                    <a:pt x="805" y="883"/>
                    <a:pt x="805" y="883"/>
                    <a:pt x="805" y="883"/>
                  </a:cubicBezTo>
                  <a:cubicBezTo>
                    <a:pt x="805" y="884"/>
                    <a:pt x="805" y="884"/>
                    <a:pt x="805" y="885"/>
                  </a:cubicBezTo>
                  <a:cubicBezTo>
                    <a:pt x="817" y="897"/>
                    <a:pt x="817" y="897"/>
                    <a:pt x="817" y="897"/>
                  </a:cubicBezTo>
                  <a:cubicBezTo>
                    <a:pt x="817" y="897"/>
                    <a:pt x="818" y="897"/>
                    <a:pt x="818" y="897"/>
                  </a:cubicBezTo>
                  <a:cubicBezTo>
                    <a:pt x="818" y="897"/>
                    <a:pt x="818" y="897"/>
                    <a:pt x="819" y="897"/>
                  </a:cubicBezTo>
                  <a:cubicBezTo>
                    <a:pt x="819" y="897"/>
                    <a:pt x="819" y="896"/>
                    <a:pt x="819" y="896"/>
                  </a:cubicBezTo>
                  <a:cubicBezTo>
                    <a:pt x="819" y="894"/>
                    <a:pt x="819" y="894"/>
                    <a:pt x="819" y="894"/>
                  </a:cubicBezTo>
                  <a:cubicBezTo>
                    <a:pt x="810" y="885"/>
                    <a:pt x="810" y="885"/>
                    <a:pt x="810" y="885"/>
                  </a:cubicBezTo>
                  <a:cubicBezTo>
                    <a:pt x="810" y="884"/>
                    <a:pt x="810" y="884"/>
                    <a:pt x="810" y="883"/>
                  </a:cubicBezTo>
                  <a:lnTo>
                    <a:pt x="819" y="874"/>
                  </a:lnTo>
                  <a:close/>
                  <a:moveTo>
                    <a:pt x="893" y="1161"/>
                  </a:moveTo>
                  <a:cubicBezTo>
                    <a:pt x="893" y="1162"/>
                    <a:pt x="894" y="1163"/>
                    <a:pt x="896" y="1163"/>
                  </a:cubicBezTo>
                  <a:cubicBezTo>
                    <a:pt x="897" y="1163"/>
                    <a:pt x="898" y="1162"/>
                    <a:pt x="898" y="1161"/>
                  </a:cubicBezTo>
                  <a:cubicBezTo>
                    <a:pt x="907" y="1144"/>
                    <a:pt x="907" y="1144"/>
                    <a:pt x="907" y="1144"/>
                  </a:cubicBezTo>
                  <a:cubicBezTo>
                    <a:pt x="907" y="1142"/>
                    <a:pt x="907" y="1141"/>
                    <a:pt x="907" y="1140"/>
                  </a:cubicBezTo>
                  <a:cubicBezTo>
                    <a:pt x="907" y="1133"/>
                    <a:pt x="902" y="1128"/>
                    <a:pt x="896" y="1128"/>
                  </a:cubicBezTo>
                  <a:cubicBezTo>
                    <a:pt x="889" y="1128"/>
                    <a:pt x="884" y="1133"/>
                    <a:pt x="884" y="1140"/>
                  </a:cubicBezTo>
                  <a:cubicBezTo>
                    <a:pt x="884" y="1141"/>
                    <a:pt x="884" y="1142"/>
                    <a:pt x="885" y="1144"/>
                  </a:cubicBezTo>
                  <a:lnTo>
                    <a:pt x="893" y="1161"/>
                  </a:lnTo>
                  <a:close/>
                  <a:moveTo>
                    <a:pt x="896" y="1134"/>
                  </a:moveTo>
                  <a:cubicBezTo>
                    <a:pt x="899" y="1134"/>
                    <a:pt x="901" y="1136"/>
                    <a:pt x="901" y="1140"/>
                  </a:cubicBezTo>
                  <a:cubicBezTo>
                    <a:pt x="901" y="1143"/>
                    <a:pt x="899" y="1145"/>
                    <a:pt x="896" y="1145"/>
                  </a:cubicBezTo>
                  <a:cubicBezTo>
                    <a:pt x="892" y="1145"/>
                    <a:pt x="890" y="1143"/>
                    <a:pt x="890" y="1140"/>
                  </a:cubicBezTo>
                  <a:cubicBezTo>
                    <a:pt x="890" y="1136"/>
                    <a:pt x="892" y="1134"/>
                    <a:pt x="896" y="1134"/>
                  </a:cubicBezTo>
                  <a:close/>
                  <a:moveTo>
                    <a:pt x="954" y="899"/>
                  </a:moveTo>
                  <a:cubicBezTo>
                    <a:pt x="955" y="896"/>
                    <a:pt x="954" y="893"/>
                    <a:pt x="952" y="890"/>
                  </a:cubicBezTo>
                  <a:cubicBezTo>
                    <a:pt x="951" y="888"/>
                    <a:pt x="948" y="887"/>
                    <a:pt x="945" y="887"/>
                  </a:cubicBezTo>
                  <a:cubicBezTo>
                    <a:pt x="915" y="887"/>
                    <a:pt x="915" y="887"/>
                    <a:pt x="915" y="887"/>
                  </a:cubicBezTo>
                  <a:cubicBezTo>
                    <a:pt x="919" y="894"/>
                    <a:pt x="919" y="894"/>
                    <a:pt x="919" y="894"/>
                  </a:cubicBezTo>
                  <a:cubicBezTo>
                    <a:pt x="914" y="916"/>
                    <a:pt x="914" y="916"/>
                    <a:pt x="914" y="916"/>
                  </a:cubicBezTo>
                  <a:cubicBezTo>
                    <a:pt x="922" y="916"/>
                    <a:pt x="922" y="916"/>
                    <a:pt x="922" y="916"/>
                  </a:cubicBezTo>
                  <a:cubicBezTo>
                    <a:pt x="927" y="894"/>
                    <a:pt x="927" y="894"/>
                    <a:pt x="927" y="894"/>
                  </a:cubicBezTo>
                  <a:cubicBezTo>
                    <a:pt x="933" y="894"/>
                    <a:pt x="933" y="894"/>
                    <a:pt x="933" y="894"/>
                  </a:cubicBezTo>
                  <a:cubicBezTo>
                    <a:pt x="928" y="916"/>
                    <a:pt x="928" y="916"/>
                    <a:pt x="928" y="916"/>
                  </a:cubicBezTo>
                  <a:cubicBezTo>
                    <a:pt x="936" y="916"/>
                    <a:pt x="936" y="916"/>
                    <a:pt x="936" y="916"/>
                  </a:cubicBezTo>
                  <a:cubicBezTo>
                    <a:pt x="941" y="894"/>
                    <a:pt x="941" y="894"/>
                    <a:pt x="941" y="894"/>
                  </a:cubicBezTo>
                  <a:cubicBezTo>
                    <a:pt x="945" y="894"/>
                    <a:pt x="945" y="894"/>
                    <a:pt x="945" y="894"/>
                  </a:cubicBezTo>
                  <a:cubicBezTo>
                    <a:pt x="946" y="894"/>
                    <a:pt x="946" y="895"/>
                    <a:pt x="947" y="895"/>
                  </a:cubicBezTo>
                  <a:cubicBezTo>
                    <a:pt x="947" y="895"/>
                    <a:pt x="947" y="896"/>
                    <a:pt x="947" y="897"/>
                  </a:cubicBezTo>
                  <a:cubicBezTo>
                    <a:pt x="943" y="916"/>
                    <a:pt x="943" y="916"/>
                    <a:pt x="943" y="916"/>
                  </a:cubicBezTo>
                  <a:cubicBezTo>
                    <a:pt x="951" y="916"/>
                    <a:pt x="951" y="916"/>
                    <a:pt x="951" y="916"/>
                  </a:cubicBezTo>
                  <a:lnTo>
                    <a:pt x="954" y="899"/>
                  </a:lnTo>
                  <a:close/>
                  <a:moveTo>
                    <a:pt x="611" y="1146"/>
                  </a:moveTo>
                  <a:cubicBezTo>
                    <a:pt x="611" y="1143"/>
                    <a:pt x="609" y="1141"/>
                    <a:pt x="606" y="1141"/>
                  </a:cubicBezTo>
                  <a:cubicBezTo>
                    <a:pt x="581" y="1141"/>
                    <a:pt x="581" y="1141"/>
                    <a:pt x="581" y="1141"/>
                  </a:cubicBezTo>
                  <a:cubicBezTo>
                    <a:pt x="578" y="1141"/>
                    <a:pt x="576" y="1143"/>
                    <a:pt x="576" y="1146"/>
                  </a:cubicBezTo>
                  <a:cubicBezTo>
                    <a:pt x="576" y="1171"/>
                    <a:pt x="576" y="1171"/>
                    <a:pt x="576" y="1171"/>
                  </a:cubicBezTo>
                  <a:cubicBezTo>
                    <a:pt x="576" y="1174"/>
                    <a:pt x="578" y="1176"/>
                    <a:pt x="581" y="1176"/>
                  </a:cubicBezTo>
                  <a:cubicBezTo>
                    <a:pt x="606" y="1176"/>
                    <a:pt x="606" y="1176"/>
                    <a:pt x="606" y="1176"/>
                  </a:cubicBezTo>
                  <a:cubicBezTo>
                    <a:pt x="609" y="1176"/>
                    <a:pt x="611" y="1174"/>
                    <a:pt x="611" y="1171"/>
                  </a:cubicBezTo>
                  <a:lnTo>
                    <a:pt x="611" y="1146"/>
                  </a:lnTo>
                  <a:close/>
                  <a:moveTo>
                    <a:pt x="595" y="1162"/>
                  </a:moveTo>
                  <a:cubicBezTo>
                    <a:pt x="595" y="1163"/>
                    <a:pt x="594" y="1163"/>
                    <a:pt x="594" y="1163"/>
                  </a:cubicBezTo>
                  <a:cubicBezTo>
                    <a:pt x="593" y="1163"/>
                    <a:pt x="593" y="1163"/>
                    <a:pt x="593" y="1163"/>
                  </a:cubicBezTo>
                  <a:cubicBezTo>
                    <a:pt x="593" y="1163"/>
                    <a:pt x="592" y="1163"/>
                    <a:pt x="592" y="1162"/>
                  </a:cubicBezTo>
                  <a:cubicBezTo>
                    <a:pt x="592" y="1157"/>
                    <a:pt x="592" y="1157"/>
                    <a:pt x="592" y="1157"/>
                  </a:cubicBezTo>
                  <a:cubicBezTo>
                    <a:pt x="592" y="1156"/>
                    <a:pt x="592" y="1156"/>
                    <a:pt x="591" y="1156"/>
                  </a:cubicBezTo>
                  <a:cubicBezTo>
                    <a:pt x="589" y="1156"/>
                    <a:pt x="589" y="1156"/>
                    <a:pt x="589" y="1156"/>
                  </a:cubicBezTo>
                  <a:cubicBezTo>
                    <a:pt x="588" y="1156"/>
                    <a:pt x="588" y="1156"/>
                    <a:pt x="588" y="1157"/>
                  </a:cubicBezTo>
                  <a:cubicBezTo>
                    <a:pt x="588" y="1162"/>
                    <a:pt x="588" y="1162"/>
                    <a:pt x="588" y="1162"/>
                  </a:cubicBezTo>
                  <a:cubicBezTo>
                    <a:pt x="588" y="1163"/>
                    <a:pt x="588" y="1163"/>
                    <a:pt x="587" y="1163"/>
                  </a:cubicBezTo>
                  <a:cubicBezTo>
                    <a:pt x="586" y="1163"/>
                    <a:pt x="586" y="1163"/>
                    <a:pt x="586" y="1163"/>
                  </a:cubicBezTo>
                  <a:cubicBezTo>
                    <a:pt x="586" y="1163"/>
                    <a:pt x="586" y="1163"/>
                    <a:pt x="586" y="1162"/>
                  </a:cubicBezTo>
                  <a:cubicBezTo>
                    <a:pt x="586" y="1157"/>
                    <a:pt x="586" y="1157"/>
                    <a:pt x="586" y="1157"/>
                  </a:cubicBezTo>
                  <a:cubicBezTo>
                    <a:pt x="586" y="1156"/>
                    <a:pt x="585" y="1156"/>
                    <a:pt x="584" y="1156"/>
                  </a:cubicBezTo>
                  <a:cubicBezTo>
                    <a:pt x="582" y="1156"/>
                    <a:pt x="582" y="1156"/>
                    <a:pt x="582" y="1156"/>
                  </a:cubicBezTo>
                  <a:cubicBezTo>
                    <a:pt x="581" y="1156"/>
                    <a:pt x="581" y="1156"/>
                    <a:pt x="581" y="1157"/>
                  </a:cubicBezTo>
                  <a:cubicBezTo>
                    <a:pt x="581" y="1162"/>
                    <a:pt x="581" y="1162"/>
                    <a:pt x="581" y="1162"/>
                  </a:cubicBezTo>
                  <a:cubicBezTo>
                    <a:pt x="581" y="1163"/>
                    <a:pt x="581" y="1163"/>
                    <a:pt x="581" y="1163"/>
                  </a:cubicBezTo>
                  <a:cubicBezTo>
                    <a:pt x="579" y="1163"/>
                    <a:pt x="579" y="1163"/>
                    <a:pt x="579" y="1163"/>
                  </a:cubicBezTo>
                  <a:cubicBezTo>
                    <a:pt x="579" y="1163"/>
                    <a:pt x="579" y="1163"/>
                    <a:pt x="579" y="1162"/>
                  </a:cubicBezTo>
                  <a:cubicBezTo>
                    <a:pt x="579" y="1157"/>
                    <a:pt x="579" y="1157"/>
                    <a:pt x="579" y="1157"/>
                  </a:cubicBezTo>
                  <a:cubicBezTo>
                    <a:pt x="579" y="1155"/>
                    <a:pt x="580" y="1154"/>
                    <a:pt x="581" y="1154"/>
                  </a:cubicBezTo>
                  <a:cubicBezTo>
                    <a:pt x="584" y="1154"/>
                    <a:pt x="584" y="1154"/>
                    <a:pt x="584" y="1154"/>
                  </a:cubicBezTo>
                  <a:cubicBezTo>
                    <a:pt x="586" y="1154"/>
                    <a:pt x="586" y="1154"/>
                    <a:pt x="587" y="1155"/>
                  </a:cubicBezTo>
                  <a:cubicBezTo>
                    <a:pt x="587" y="1154"/>
                    <a:pt x="588" y="1154"/>
                    <a:pt x="589" y="1154"/>
                  </a:cubicBezTo>
                  <a:cubicBezTo>
                    <a:pt x="592" y="1154"/>
                    <a:pt x="592" y="1154"/>
                    <a:pt x="592" y="1154"/>
                  </a:cubicBezTo>
                  <a:cubicBezTo>
                    <a:pt x="594" y="1154"/>
                    <a:pt x="595" y="1155"/>
                    <a:pt x="595" y="1157"/>
                  </a:cubicBezTo>
                  <a:lnTo>
                    <a:pt x="595" y="1162"/>
                  </a:lnTo>
                  <a:close/>
                  <a:moveTo>
                    <a:pt x="608" y="1160"/>
                  </a:moveTo>
                  <a:cubicBezTo>
                    <a:pt x="608" y="1162"/>
                    <a:pt x="607" y="1163"/>
                    <a:pt x="605" y="1163"/>
                  </a:cubicBezTo>
                  <a:cubicBezTo>
                    <a:pt x="601" y="1163"/>
                    <a:pt x="601" y="1163"/>
                    <a:pt x="601" y="1163"/>
                  </a:cubicBezTo>
                  <a:cubicBezTo>
                    <a:pt x="600" y="1163"/>
                    <a:pt x="599" y="1163"/>
                    <a:pt x="599" y="1162"/>
                  </a:cubicBezTo>
                  <a:cubicBezTo>
                    <a:pt x="599" y="1166"/>
                    <a:pt x="599" y="1166"/>
                    <a:pt x="599" y="1166"/>
                  </a:cubicBezTo>
                  <a:cubicBezTo>
                    <a:pt x="599" y="1166"/>
                    <a:pt x="599" y="1167"/>
                    <a:pt x="598" y="1167"/>
                  </a:cubicBezTo>
                  <a:cubicBezTo>
                    <a:pt x="597" y="1167"/>
                    <a:pt x="597" y="1167"/>
                    <a:pt x="597" y="1167"/>
                  </a:cubicBezTo>
                  <a:cubicBezTo>
                    <a:pt x="597" y="1167"/>
                    <a:pt x="597" y="1166"/>
                    <a:pt x="597" y="1166"/>
                  </a:cubicBezTo>
                  <a:cubicBezTo>
                    <a:pt x="597" y="1157"/>
                    <a:pt x="597" y="1157"/>
                    <a:pt x="597" y="1157"/>
                  </a:cubicBezTo>
                  <a:cubicBezTo>
                    <a:pt x="597" y="1155"/>
                    <a:pt x="598" y="1154"/>
                    <a:pt x="599" y="1154"/>
                  </a:cubicBezTo>
                  <a:cubicBezTo>
                    <a:pt x="605" y="1154"/>
                    <a:pt x="605" y="1154"/>
                    <a:pt x="605" y="1154"/>
                  </a:cubicBezTo>
                  <a:cubicBezTo>
                    <a:pt x="607" y="1154"/>
                    <a:pt x="608" y="1155"/>
                    <a:pt x="608" y="1157"/>
                  </a:cubicBezTo>
                  <a:lnTo>
                    <a:pt x="608" y="1160"/>
                  </a:lnTo>
                  <a:close/>
                  <a:moveTo>
                    <a:pt x="605" y="1156"/>
                  </a:moveTo>
                  <a:cubicBezTo>
                    <a:pt x="600" y="1156"/>
                    <a:pt x="600" y="1156"/>
                    <a:pt x="600" y="1156"/>
                  </a:cubicBezTo>
                  <a:cubicBezTo>
                    <a:pt x="599" y="1156"/>
                    <a:pt x="599" y="1156"/>
                    <a:pt x="599" y="1157"/>
                  </a:cubicBezTo>
                  <a:cubicBezTo>
                    <a:pt x="599" y="1160"/>
                    <a:pt x="599" y="1160"/>
                    <a:pt x="599" y="1160"/>
                  </a:cubicBezTo>
                  <a:cubicBezTo>
                    <a:pt x="599" y="1160"/>
                    <a:pt x="599" y="1161"/>
                    <a:pt x="600" y="1161"/>
                  </a:cubicBezTo>
                  <a:cubicBezTo>
                    <a:pt x="605" y="1161"/>
                    <a:pt x="605" y="1161"/>
                    <a:pt x="605" y="1161"/>
                  </a:cubicBezTo>
                  <a:cubicBezTo>
                    <a:pt x="605" y="1161"/>
                    <a:pt x="606" y="1160"/>
                    <a:pt x="606" y="1160"/>
                  </a:cubicBezTo>
                  <a:cubicBezTo>
                    <a:pt x="606" y="1157"/>
                    <a:pt x="606" y="1157"/>
                    <a:pt x="606" y="1157"/>
                  </a:cubicBezTo>
                  <a:cubicBezTo>
                    <a:pt x="606" y="1156"/>
                    <a:pt x="605" y="1156"/>
                    <a:pt x="605" y="1156"/>
                  </a:cubicBezTo>
                  <a:close/>
                  <a:moveTo>
                    <a:pt x="795" y="1085"/>
                  </a:moveTo>
                  <a:cubicBezTo>
                    <a:pt x="799" y="1085"/>
                    <a:pt x="802" y="1081"/>
                    <a:pt x="802" y="1078"/>
                  </a:cubicBezTo>
                  <a:cubicBezTo>
                    <a:pt x="802" y="1074"/>
                    <a:pt x="799" y="1071"/>
                    <a:pt x="795" y="1071"/>
                  </a:cubicBezTo>
                  <a:cubicBezTo>
                    <a:pt x="792" y="1071"/>
                    <a:pt x="788" y="1074"/>
                    <a:pt x="788" y="1078"/>
                  </a:cubicBezTo>
                  <a:cubicBezTo>
                    <a:pt x="788" y="1081"/>
                    <a:pt x="792" y="1085"/>
                    <a:pt x="795" y="1085"/>
                  </a:cubicBezTo>
                  <a:close/>
                  <a:moveTo>
                    <a:pt x="795" y="1073"/>
                  </a:moveTo>
                  <a:cubicBezTo>
                    <a:pt x="795" y="1083"/>
                    <a:pt x="795" y="1083"/>
                    <a:pt x="795" y="1083"/>
                  </a:cubicBezTo>
                  <a:cubicBezTo>
                    <a:pt x="793" y="1083"/>
                    <a:pt x="791" y="1080"/>
                    <a:pt x="791" y="1078"/>
                  </a:cubicBezTo>
                  <a:cubicBezTo>
                    <a:pt x="791" y="1075"/>
                    <a:pt x="793" y="1073"/>
                    <a:pt x="795" y="1073"/>
                  </a:cubicBezTo>
                  <a:close/>
                  <a:moveTo>
                    <a:pt x="593" y="1322"/>
                  </a:moveTo>
                  <a:cubicBezTo>
                    <a:pt x="593" y="1322"/>
                    <a:pt x="592" y="1323"/>
                    <a:pt x="592" y="1324"/>
                  </a:cubicBezTo>
                  <a:cubicBezTo>
                    <a:pt x="592" y="1327"/>
                    <a:pt x="592" y="1327"/>
                    <a:pt x="592" y="1327"/>
                  </a:cubicBezTo>
                  <a:cubicBezTo>
                    <a:pt x="592" y="1328"/>
                    <a:pt x="593" y="1328"/>
                    <a:pt x="593" y="1328"/>
                  </a:cubicBezTo>
                  <a:cubicBezTo>
                    <a:pt x="614" y="1328"/>
                    <a:pt x="614" y="1328"/>
                    <a:pt x="614" y="1328"/>
                  </a:cubicBezTo>
                  <a:cubicBezTo>
                    <a:pt x="615" y="1328"/>
                    <a:pt x="615" y="1328"/>
                    <a:pt x="615" y="1327"/>
                  </a:cubicBezTo>
                  <a:cubicBezTo>
                    <a:pt x="615" y="1324"/>
                    <a:pt x="615" y="1324"/>
                    <a:pt x="615" y="1324"/>
                  </a:cubicBezTo>
                  <a:cubicBezTo>
                    <a:pt x="615" y="1323"/>
                    <a:pt x="615" y="1322"/>
                    <a:pt x="614" y="1322"/>
                  </a:cubicBezTo>
                  <a:lnTo>
                    <a:pt x="593" y="1322"/>
                  </a:lnTo>
                  <a:close/>
                  <a:moveTo>
                    <a:pt x="611" y="1305"/>
                  </a:moveTo>
                  <a:cubicBezTo>
                    <a:pt x="596" y="1305"/>
                    <a:pt x="596" y="1305"/>
                    <a:pt x="596" y="1305"/>
                  </a:cubicBezTo>
                  <a:cubicBezTo>
                    <a:pt x="595" y="1305"/>
                    <a:pt x="595" y="1305"/>
                    <a:pt x="595" y="1306"/>
                  </a:cubicBezTo>
                  <a:cubicBezTo>
                    <a:pt x="595" y="1309"/>
                    <a:pt x="595" y="1309"/>
                    <a:pt x="595" y="1309"/>
                  </a:cubicBezTo>
                  <a:cubicBezTo>
                    <a:pt x="595" y="1310"/>
                    <a:pt x="595" y="1311"/>
                    <a:pt x="596" y="1311"/>
                  </a:cubicBezTo>
                  <a:cubicBezTo>
                    <a:pt x="611" y="1311"/>
                    <a:pt x="611" y="1311"/>
                    <a:pt x="611" y="1311"/>
                  </a:cubicBezTo>
                  <a:cubicBezTo>
                    <a:pt x="612" y="1311"/>
                    <a:pt x="612" y="1310"/>
                    <a:pt x="612" y="1309"/>
                  </a:cubicBezTo>
                  <a:cubicBezTo>
                    <a:pt x="612" y="1306"/>
                    <a:pt x="612" y="1306"/>
                    <a:pt x="612" y="1306"/>
                  </a:cubicBezTo>
                  <a:cubicBezTo>
                    <a:pt x="612" y="1305"/>
                    <a:pt x="612" y="1305"/>
                    <a:pt x="611" y="1305"/>
                  </a:cubicBezTo>
                  <a:close/>
                  <a:moveTo>
                    <a:pt x="621" y="1318"/>
                  </a:moveTo>
                  <a:cubicBezTo>
                    <a:pt x="621" y="1315"/>
                    <a:pt x="621" y="1315"/>
                    <a:pt x="621" y="1315"/>
                  </a:cubicBezTo>
                  <a:cubicBezTo>
                    <a:pt x="621" y="1314"/>
                    <a:pt x="621" y="1313"/>
                    <a:pt x="620" y="1313"/>
                  </a:cubicBezTo>
                  <a:cubicBezTo>
                    <a:pt x="587" y="1313"/>
                    <a:pt x="587" y="1313"/>
                    <a:pt x="587" y="1313"/>
                  </a:cubicBezTo>
                  <a:cubicBezTo>
                    <a:pt x="587" y="1313"/>
                    <a:pt x="586" y="1314"/>
                    <a:pt x="586" y="1315"/>
                  </a:cubicBezTo>
                  <a:cubicBezTo>
                    <a:pt x="586" y="1318"/>
                    <a:pt x="586" y="1318"/>
                    <a:pt x="586" y="1318"/>
                  </a:cubicBezTo>
                  <a:cubicBezTo>
                    <a:pt x="586" y="1319"/>
                    <a:pt x="587" y="1319"/>
                    <a:pt x="587" y="1319"/>
                  </a:cubicBezTo>
                  <a:cubicBezTo>
                    <a:pt x="620" y="1319"/>
                    <a:pt x="620" y="1319"/>
                    <a:pt x="620" y="1319"/>
                  </a:cubicBezTo>
                  <a:cubicBezTo>
                    <a:pt x="621" y="1319"/>
                    <a:pt x="621" y="1319"/>
                    <a:pt x="621" y="1318"/>
                  </a:cubicBezTo>
                  <a:close/>
                  <a:moveTo>
                    <a:pt x="584" y="1337"/>
                  </a:moveTo>
                  <a:cubicBezTo>
                    <a:pt x="623" y="1337"/>
                    <a:pt x="623" y="1337"/>
                    <a:pt x="623" y="1337"/>
                  </a:cubicBezTo>
                  <a:cubicBezTo>
                    <a:pt x="624" y="1337"/>
                    <a:pt x="624" y="1336"/>
                    <a:pt x="624" y="1336"/>
                  </a:cubicBezTo>
                  <a:cubicBezTo>
                    <a:pt x="624" y="1333"/>
                    <a:pt x="624" y="1333"/>
                    <a:pt x="624" y="1333"/>
                  </a:cubicBezTo>
                  <a:cubicBezTo>
                    <a:pt x="624" y="1332"/>
                    <a:pt x="624" y="1331"/>
                    <a:pt x="623" y="1331"/>
                  </a:cubicBezTo>
                  <a:cubicBezTo>
                    <a:pt x="584" y="1331"/>
                    <a:pt x="584" y="1331"/>
                    <a:pt x="584" y="1331"/>
                  </a:cubicBezTo>
                  <a:cubicBezTo>
                    <a:pt x="584" y="1331"/>
                    <a:pt x="583" y="1332"/>
                    <a:pt x="583" y="1333"/>
                  </a:cubicBezTo>
                  <a:cubicBezTo>
                    <a:pt x="583" y="1336"/>
                    <a:pt x="583" y="1336"/>
                    <a:pt x="583" y="1336"/>
                  </a:cubicBezTo>
                  <a:cubicBezTo>
                    <a:pt x="583" y="1336"/>
                    <a:pt x="584" y="1337"/>
                    <a:pt x="584" y="1337"/>
                  </a:cubicBezTo>
                  <a:close/>
                  <a:moveTo>
                    <a:pt x="626" y="1447"/>
                  </a:moveTo>
                  <a:cubicBezTo>
                    <a:pt x="626" y="1446"/>
                    <a:pt x="626" y="1445"/>
                    <a:pt x="625" y="1445"/>
                  </a:cubicBezTo>
                  <a:cubicBezTo>
                    <a:pt x="579" y="1445"/>
                    <a:pt x="579" y="1445"/>
                    <a:pt x="579" y="1445"/>
                  </a:cubicBezTo>
                  <a:cubicBezTo>
                    <a:pt x="578" y="1445"/>
                    <a:pt x="577" y="1446"/>
                    <a:pt x="577" y="1447"/>
                  </a:cubicBezTo>
                  <a:cubicBezTo>
                    <a:pt x="577" y="1451"/>
                    <a:pt x="577" y="1451"/>
                    <a:pt x="577" y="1451"/>
                  </a:cubicBezTo>
                  <a:cubicBezTo>
                    <a:pt x="577" y="1452"/>
                    <a:pt x="578" y="1452"/>
                    <a:pt x="579" y="1452"/>
                  </a:cubicBezTo>
                  <a:cubicBezTo>
                    <a:pt x="625" y="1452"/>
                    <a:pt x="625" y="1452"/>
                    <a:pt x="625" y="1452"/>
                  </a:cubicBezTo>
                  <a:cubicBezTo>
                    <a:pt x="626" y="1452"/>
                    <a:pt x="626" y="1452"/>
                    <a:pt x="626" y="1451"/>
                  </a:cubicBezTo>
                  <a:lnTo>
                    <a:pt x="626" y="1447"/>
                  </a:lnTo>
                  <a:close/>
                  <a:moveTo>
                    <a:pt x="626" y="1472"/>
                  </a:moveTo>
                  <a:cubicBezTo>
                    <a:pt x="626" y="1468"/>
                    <a:pt x="626" y="1468"/>
                    <a:pt x="626" y="1468"/>
                  </a:cubicBezTo>
                  <a:cubicBezTo>
                    <a:pt x="626" y="1467"/>
                    <a:pt x="626" y="1467"/>
                    <a:pt x="625" y="1467"/>
                  </a:cubicBezTo>
                  <a:cubicBezTo>
                    <a:pt x="579" y="1467"/>
                    <a:pt x="579" y="1467"/>
                    <a:pt x="579" y="1467"/>
                  </a:cubicBezTo>
                  <a:cubicBezTo>
                    <a:pt x="578" y="1467"/>
                    <a:pt x="577" y="1467"/>
                    <a:pt x="577" y="1468"/>
                  </a:cubicBezTo>
                  <a:cubicBezTo>
                    <a:pt x="577" y="1472"/>
                    <a:pt x="577" y="1472"/>
                    <a:pt x="577" y="1472"/>
                  </a:cubicBezTo>
                  <a:cubicBezTo>
                    <a:pt x="577" y="1473"/>
                    <a:pt x="578" y="1474"/>
                    <a:pt x="579" y="1474"/>
                  </a:cubicBezTo>
                  <a:cubicBezTo>
                    <a:pt x="625" y="1474"/>
                    <a:pt x="625" y="1474"/>
                    <a:pt x="625" y="1474"/>
                  </a:cubicBezTo>
                  <a:cubicBezTo>
                    <a:pt x="626" y="1474"/>
                    <a:pt x="626" y="1473"/>
                    <a:pt x="626" y="1472"/>
                  </a:cubicBezTo>
                  <a:close/>
                  <a:moveTo>
                    <a:pt x="626" y="1458"/>
                  </a:moveTo>
                  <a:cubicBezTo>
                    <a:pt x="626" y="1457"/>
                    <a:pt x="626" y="1456"/>
                    <a:pt x="625" y="1456"/>
                  </a:cubicBezTo>
                  <a:cubicBezTo>
                    <a:pt x="579" y="1456"/>
                    <a:pt x="579" y="1456"/>
                    <a:pt x="579" y="1456"/>
                  </a:cubicBezTo>
                  <a:cubicBezTo>
                    <a:pt x="578" y="1456"/>
                    <a:pt x="577" y="1457"/>
                    <a:pt x="577" y="1458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7" y="1462"/>
                    <a:pt x="578" y="1463"/>
                    <a:pt x="579" y="1463"/>
                  </a:cubicBezTo>
                  <a:cubicBezTo>
                    <a:pt x="625" y="1463"/>
                    <a:pt x="625" y="1463"/>
                    <a:pt x="625" y="1463"/>
                  </a:cubicBezTo>
                  <a:cubicBezTo>
                    <a:pt x="626" y="1463"/>
                    <a:pt x="626" y="1462"/>
                    <a:pt x="626" y="1461"/>
                  </a:cubicBezTo>
                  <a:lnTo>
                    <a:pt x="626" y="1458"/>
                  </a:lnTo>
                  <a:close/>
                  <a:moveTo>
                    <a:pt x="626" y="1437"/>
                  </a:moveTo>
                  <a:cubicBezTo>
                    <a:pt x="626" y="1436"/>
                    <a:pt x="626" y="1435"/>
                    <a:pt x="625" y="1435"/>
                  </a:cubicBezTo>
                  <a:cubicBezTo>
                    <a:pt x="579" y="1435"/>
                    <a:pt x="579" y="1435"/>
                    <a:pt x="579" y="1435"/>
                  </a:cubicBezTo>
                  <a:cubicBezTo>
                    <a:pt x="578" y="1435"/>
                    <a:pt x="577" y="1436"/>
                    <a:pt x="577" y="1437"/>
                  </a:cubicBezTo>
                  <a:cubicBezTo>
                    <a:pt x="577" y="1440"/>
                    <a:pt x="577" y="1440"/>
                    <a:pt x="577" y="1440"/>
                  </a:cubicBezTo>
                  <a:cubicBezTo>
                    <a:pt x="577" y="1441"/>
                    <a:pt x="578" y="1442"/>
                    <a:pt x="579" y="1442"/>
                  </a:cubicBezTo>
                  <a:cubicBezTo>
                    <a:pt x="625" y="1442"/>
                    <a:pt x="625" y="1442"/>
                    <a:pt x="625" y="1442"/>
                  </a:cubicBezTo>
                  <a:cubicBezTo>
                    <a:pt x="626" y="1442"/>
                    <a:pt x="626" y="1441"/>
                    <a:pt x="626" y="1440"/>
                  </a:cubicBezTo>
                  <a:lnTo>
                    <a:pt x="626" y="1437"/>
                  </a:lnTo>
                  <a:close/>
                  <a:moveTo>
                    <a:pt x="201" y="744"/>
                  </a:moveTo>
                  <a:cubicBezTo>
                    <a:pt x="202" y="743"/>
                    <a:pt x="193" y="741"/>
                    <a:pt x="189" y="744"/>
                  </a:cubicBezTo>
                  <a:cubicBezTo>
                    <a:pt x="186" y="746"/>
                    <a:pt x="186" y="749"/>
                    <a:pt x="186" y="750"/>
                  </a:cubicBezTo>
                  <a:cubicBezTo>
                    <a:pt x="190" y="745"/>
                    <a:pt x="197" y="745"/>
                    <a:pt x="197" y="745"/>
                  </a:cubicBezTo>
                  <a:cubicBezTo>
                    <a:pt x="197" y="745"/>
                    <a:pt x="188" y="748"/>
                    <a:pt x="185" y="755"/>
                  </a:cubicBezTo>
                  <a:cubicBezTo>
                    <a:pt x="185" y="755"/>
                    <a:pt x="186" y="756"/>
                    <a:pt x="186" y="755"/>
                  </a:cubicBezTo>
                  <a:cubicBezTo>
                    <a:pt x="187" y="753"/>
                    <a:pt x="188" y="752"/>
                    <a:pt x="188" y="752"/>
                  </a:cubicBezTo>
                  <a:cubicBezTo>
                    <a:pt x="190" y="753"/>
                    <a:pt x="193" y="753"/>
                    <a:pt x="195" y="752"/>
                  </a:cubicBezTo>
                  <a:cubicBezTo>
                    <a:pt x="198" y="750"/>
                    <a:pt x="197" y="746"/>
                    <a:pt x="201" y="744"/>
                  </a:cubicBezTo>
                  <a:close/>
                  <a:moveTo>
                    <a:pt x="135" y="738"/>
                  </a:moveTo>
                  <a:cubicBezTo>
                    <a:pt x="137" y="739"/>
                    <a:pt x="142" y="738"/>
                    <a:pt x="147" y="733"/>
                  </a:cubicBezTo>
                  <a:cubicBezTo>
                    <a:pt x="152" y="728"/>
                    <a:pt x="153" y="723"/>
                    <a:pt x="152" y="722"/>
                  </a:cubicBezTo>
                  <a:cubicBezTo>
                    <a:pt x="150" y="720"/>
                    <a:pt x="149" y="718"/>
                    <a:pt x="147" y="721"/>
                  </a:cubicBezTo>
                  <a:cubicBezTo>
                    <a:pt x="145" y="724"/>
                    <a:pt x="146" y="724"/>
                    <a:pt x="147" y="726"/>
                  </a:cubicBezTo>
                  <a:cubicBezTo>
                    <a:pt x="148" y="726"/>
                    <a:pt x="146" y="728"/>
                    <a:pt x="144" y="730"/>
                  </a:cubicBezTo>
                  <a:cubicBezTo>
                    <a:pt x="142" y="732"/>
                    <a:pt x="140" y="734"/>
                    <a:pt x="140" y="733"/>
                  </a:cubicBezTo>
                  <a:cubicBezTo>
                    <a:pt x="138" y="732"/>
                    <a:pt x="138" y="731"/>
                    <a:pt x="135" y="733"/>
                  </a:cubicBezTo>
                  <a:cubicBezTo>
                    <a:pt x="132" y="735"/>
                    <a:pt x="134" y="736"/>
                    <a:pt x="135" y="738"/>
                  </a:cubicBezTo>
                  <a:close/>
                  <a:moveTo>
                    <a:pt x="70" y="725"/>
                  </a:moveTo>
                  <a:cubicBezTo>
                    <a:pt x="70" y="736"/>
                    <a:pt x="70" y="736"/>
                    <a:pt x="70" y="736"/>
                  </a:cubicBezTo>
                  <a:cubicBezTo>
                    <a:pt x="70" y="737"/>
                    <a:pt x="71" y="738"/>
                    <a:pt x="72" y="738"/>
                  </a:cubicBezTo>
                  <a:cubicBezTo>
                    <a:pt x="77" y="738"/>
                    <a:pt x="77" y="738"/>
                    <a:pt x="77" y="738"/>
                  </a:cubicBezTo>
                  <a:cubicBezTo>
                    <a:pt x="78" y="738"/>
                    <a:pt x="79" y="737"/>
                    <a:pt x="79" y="736"/>
                  </a:cubicBezTo>
                  <a:cubicBezTo>
                    <a:pt x="79" y="725"/>
                    <a:pt x="79" y="725"/>
                    <a:pt x="79" y="725"/>
                  </a:cubicBezTo>
                  <a:cubicBezTo>
                    <a:pt x="79" y="724"/>
                    <a:pt x="78" y="724"/>
                    <a:pt x="77" y="724"/>
                  </a:cubicBezTo>
                  <a:cubicBezTo>
                    <a:pt x="72" y="724"/>
                    <a:pt x="72" y="724"/>
                    <a:pt x="72" y="724"/>
                  </a:cubicBezTo>
                  <a:cubicBezTo>
                    <a:pt x="71" y="724"/>
                    <a:pt x="70" y="724"/>
                    <a:pt x="70" y="725"/>
                  </a:cubicBezTo>
                  <a:close/>
                  <a:moveTo>
                    <a:pt x="75" y="737"/>
                  </a:moveTo>
                  <a:cubicBezTo>
                    <a:pt x="74" y="737"/>
                    <a:pt x="74" y="737"/>
                    <a:pt x="74" y="736"/>
                  </a:cubicBezTo>
                  <a:cubicBezTo>
                    <a:pt x="74" y="736"/>
                    <a:pt x="74" y="736"/>
                    <a:pt x="75" y="736"/>
                  </a:cubicBezTo>
                  <a:cubicBezTo>
                    <a:pt x="75" y="736"/>
                    <a:pt x="76" y="736"/>
                    <a:pt x="76" y="736"/>
                  </a:cubicBezTo>
                  <a:cubicBezTo>
                    <a:pt x="76" y="737"/>
                    <a:pt x="75" y="737"/>
                    <a:pt x="75" y="737"/>
                  </a:cubicBezTo>
                  <a:close/>
                  <a:moveTo>
                    <a:pt x="72" y="726"/>
                  </a:moveTo>
                  <a:cubicBezTo>
                    <a:pt x="78" y="726"/>
                    <a:pt x="78" y="726"/>
                    <a:pt x="78" y="726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2" y="735"/>
                    <a:pt x="72" y="735"/>
                    <a:pt x="72" y="735"/>
                  </a:cubicBezTo>
                  <a:lnTo>
                    <a:pt x="72" y="726"/>
                  </a:lnTo>
                  <a:close/>
                  <a:moveTo>
                    <a:pt x="69" y="712"/>
                  </a:moveTo>
                  <a:cubicBezTo>
                    <a:pt x="69" y="720"/>
                    <a:pt x="69" y="720"/>
                    <a:pt x="69" y="720"/>
                  </a:cubicBezTo>
                  <a:cubicBezTo>
                    <a:pt x="69" y="721"/>
                    <a:pt x="70" y="722"/>
                    <a:pt x="71" y="722"/>
                  </a:cubicBezTo>
                  <a:cubicBezTo>
                    <a:pt x="71" y="722"/>
                    <a:pt x="71" y="722"/>
                    <a:pt x="71" y="722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1" y="710"/>
                    <a:pt x="71" y="710"/>
                    <a:pt x="71" y="710"/>
                  </a:cubicBezTo>
                  <a:cubicBezTo>
                    <a:pt x="70" y="710"/>
                    <a:pt x="69" y="711"/>
                    <a:pt x="69" y="712"/>
                  </a:cubicBezTo>
                  <a:close/>
                  <a:moveTo>
                    <a:pt x="84" y="720"/>
                  </a:moveTo>
                  <a:cubicBezTo>
                    <a:pt x="84" y="712"/>
                    <a:pt x="84" y="712"/>
                    <a:pt x="84" y="712"/>
                  </a:cubicBezTo>
                  <a:cubicBezTo>
                    <a:pt x="84" y="711"/>
                    <a:pt x="83" y="710"/>
                    <a:pt x="83" y="710"/>
                  </a:cubicBezTo>
                  <a:cubicBezTo>
                    <a:pt x="82" y="710"/>
                    <a:pt x="82" y="710"/>
                    <a:pt x="82" y="71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83" y="722"/>
                    <a:pt x="83" y="722"/>
                    <a:pt x="83" y="722"/>
                  </a:cubicBezTo>
                  <a:cubicBezTo>
                    <a:pt x="83" y="722"/>
                    <a:pt x="84" y="721"/>
                    <a:pt x="84" y="720"/>
                  </a:cubicBezTo>
                  <a:close/>
                  <a:moveTo>
                    <a:pt x="81" y="710"/>
                  </a:moveTo>
                  <a:cubicBezTo>
                    <a:pt x="79" y="710"/>
                    <a:pt x="79" y="710"/>
                    <a:pt x="79" y="710"/>
                  </a:cubicBezTo>
                  <a:cubicBezTo>
                    <a:pt x="79" y="709"/>
                    <a:pt x="79" y="709"/>
                    <a:pt x="79" y="709"/>
                  </a:cubicBezTo>
                  <a:cubicBezTo>
                    <a:pt x="79" y="709"/>
                    <a:pt x="78" y="708"/>
                    <a:pt x="77" y="708"/>
                  </a:cubicBezTo>
                  <a:cubicBezTo>
                    <a:pt x="75" y="708"/>
                    <a:pt x="74" y="709"/>
                    <a:pt x="74" y="709"/>
                  </a:cubicBezTo>
                  <a:cubicBezTo>
                    <a:pt x="74" y="710"/>
                    <a:pt x="74" y="710"/>
                    <a:pt x="74" y="710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2" y="722"/>
                    <a:pt x="72" y="722"/>
                    <a:pt x="72" y="722"/>
                  </a:cubicBezTo>
                  <a:cubicBezTo>
                    <a:pt x="81" y="722"/>
                    <a:pt x="81" y="722"/>
                    <a:pt x="81" y="722"/>
                  </a:cubicBezTo>
                  <a:lnTo>
                    <a:pt x="81" y="710"/>
                  </a:lnTo>
                  <a:close/>
                  <a:moveTo>
                    <a:pt x="78" y="710"/>
                  </a:moveTo>
                  <a:cubicBezTo>
                    <a:pt x="75" y="710"/>
                    <a:pt x="75" y="710"/>
                    <a:pt x="75" y="710"/>
                  </a:cubicBezTo>
                  <a:cubicBezTo>
                    <a:pt x="75" y="709"/>
                    <a:pt x="75" y="709"/>
                    <a:pt x="75" y="709"/>
                  </a:cubicBezTo>
                  <a:cubicBezTo>
                    <a:pt x="75" y="709"/>
                    <a:pt x="76" y="709"/>
                    <a:pt x="77" y="709"/>
                  </a:cubicBezTo>
                  <a:cubicBezTo>
                    <a:pt x="77" y="709"/>
                    <a:pt x="78" y="709"/>
                    <a:pt x="78" y="709"/>
                  </a:cubicBezTo>
                  <a:lnTo>
                    <a:pt x="78" y="710"/>
                  </a:lnTo>
                  <a:close/>
                  <a:moveTo>
                    <a:pt x="32" y="717"/>
                  </a:moveTo>
                  <a:cubicBezTo>
                    <a:pt x="32" y="715"/>
                    <a:pt x="30" y="715"/>
                    <a:pt x="30" y="713"/>
                  </a:cubicBezTo>
                  <a:cubicBezTo>
                    <a:pt x="30" y="712"/>
                    <a:pt x="30" y="712"/>
                    <a:pt x="30" y="713"/>
                  </a:cubicBezTo>
                  <a:cubicBezTo>
                    <a:pt x="30" y="715"/>
                    <a:pt x="28" y="715"/>
                    <a:pt x="28" y="717"/>
                  </a:cubicBezTo>
                  <a:cubicBezTo>
                    <a:pt x="28" y="718"/>
                    <a:pt x="29" y="718"/>
                    <a:pt x="30" y="718"/>
                  </a:cubicBezTo>
                  <a:cubicBezTo>
                    <a:pt x="31" y="718"/>
                    <a:pt x="32" y="718"/>
                    <a:pt x="32" y="717"/>
                  </a:cubicBezTo>
                  <a:close/>
                  <a:moveTo>
                    <a:pt x="27" y="717"/>
                  </a:moveTo>
                  <a:cubicBezTo>
                    <a:pt x="27" y="719"/>
                    <a:pt x="25" y="720"/>
                    <a:pt x="25" y="721"/>
                  </a:cubicBezTo>
                  <a:cubicBezTo>
                    <a:pt x="25" y="722"/>
                    <a:pt x="26" y="723"/>
                    <a:pt x="27" y="723"/>
                  </a:cubicBezTo>
                  <a:cubicBezTo>
                    <a:pt x="28" y="723"/>
                    <a:pt x="29" y="722"/>
                    <a:pt x="29" y="721"/>
                  </a:cubicBezTo>
                  <a:cubicBezTo>
                    <a:pt x="29" y="720"/>
                    <a:pt x="27" y="719"/>
                    <a:pt x="27" y="717"/>
                  </a:cubicBezTo>
                  <a:cubicBezTo>
                    <a:pt x="27" y="717"/>
                    <a:pt x="27" y="717"/>
                    <a:pt x="27" y="717"/>
                  </a:cubicBezTo>
                  <a:close/>
                  <a:moveTo>
                    <a:pt x="22" y="717"/>
                  </a:moveTo>
                  <a:cubicBezTo>
                    <a:pt x="22" y="718"/>
                    <a:pt x="23" y="718"/>
                    <a:pt x="24" y="718"/>
                  </a:cubicBezTo>
                  <a:cubicBezTo>
                    <a:pt x="25" y="718"/>
                    <a:pt x="25" y="718"/>
                    <a:pt x="25" y="717"/>
                  </a:cubicBezTo>
                  <a:cubicBezTo>
                    <a:pt x="25" y="715"/>
                    <a:pt x="24" y="715"/>
                    <a:pt x="24" y="713"/>
                  </a:cubicBezTo>
                  <a:cubicBezTo>
                    <a:pt x="24" y="712"/>
                    <a:pt x="24" y="712"/>
                    <a:pt x="24" y="713"/>
                  </a:cubicBezTo>
                  <a:cubicBezTo>
                    <a:pt x="23" y="715"/>
                    <a:pt x="22" y="715"/>
                    <a:pt x="22" y="717"/>
                  </a:cubicBezTo>
                  <a:close/>
                  <a:moveTo>
                    <a:pt x="73" y="916"/>
                  </a:moveTo>
                  <a:cubicBezTo>
                    <a:pt x="72" y="916"/>
                    <a:pt x="72" y="915"/>
                    <a:pt x="72" y="915"/>
                  </a:cubicBezTo>
                  <a:cubicBezTo>
                    <a:pt x="68" y="915"/>
                    <a:pt x="68" y="915"/>
                    <a:pt x="68" y="915"/>
                  </a:cubicBezTo>
                  <a:cubicBezTo>
                    <a:pt x="67" y="915"/>
                    <a:pt x="67" y="916"/>
                    <a:pt x="67" y="916"/>
                  </a:cubicBezTo>
                  <a:cubicBezTo>
                    <a:pt x="67" y="923"/>
                    <a:pt x="67" y="923"/>
                    <a:pt x="67" y="923"/>
                  </a:cubicBezTo>
                  <a:cubicBezTo>
                    <a:pt x="67" y="924"/>
                    <a:pt x="67" y="924"/>
                    <a:pt x="68" y="924"/>
                  </a:cubicBezTo>
                  <a:cubicBezTo>
                    <a:pt x="74" y="924"/>
                    <a:pt x="74" y="924"/>
                    <a:pt x="74" y="924"/>
                  </a:cubicBezTo>
                  <a:cubicBezTo>
                    <a:pt x="74" y="924"/>
                    <a:pt x="74" y="924"/>
                    <a:pt x="74" y="923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7"/>
                    <a:pt x="74" y="917"/>
                  </a:cubicBezTo>
                  <a:lnTo>
                    <a:pt x="73" y="916"/>
                  </a:lnTo>
                  <a:close/>
                  <a:moveTo>
                    <a:pt x="72" y="916"/>
                  </a:moveTo>
                  <a:cubicBezTo>
                    <a:pt x="72" y="916"/>
                    <a:pt x="72" y="916"/>
                    <a:pt x="72" y="916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4" y="918"/>
                    <a:pt x="74" y="918"/>
                    <a:pt x="74" y="918"/>
                  </a:cubicBezTo>
                  <a:cubicBezTo>
                    <a:pt x="72" y="918"/>
                    <a:pt x="72" y="918"/>
                    <a:pt x="72" y="918"/>
                  </a:cubicBezTo>
                  <a:lnTo>
                    <a:pt x="72" y="916"/>
                  </a:lnTo>
                  <a:close/>
                  <a:moveTo>
                    <a:pt x="74" y="923"/>
                  </a:moveTo>
                  <a:cubicBezTo>
                    <a:pt x="68" y="923"/>
                    <a:pt x="68" y="923"/>
                    <a:pt x="68" y="923"/>
                  </a:cubicBezTo>
                  <a:cubicBezTo>
                    <a:pt x="68" y="916"/>
                    <a:pt x="68" y="916"/>
                    <a:pt x="68" y="916"/>
                  </a:cubicBezTo>
                  <a:cubicBezTo>
                    <a:pt x="71" y="916"/>
                    <a:pt x="71" y="916"/>
                    <a:pt x="71" y="916"/>
                  </a:cubicBezTo>
                  <a:cubicBezTo>
                    <a:pt x="71" y="918"/>
                    <a:pt x="71" y="918"/>
                    <a:pt x="71" y="918"/>
                  </a:cubicBezTo>
                  <a:cubicBezTo>
                    <a:pt x="71" y="918"/>
                    <a:pt x="72" y="918"/>
                    <a:pt x="72" y="918"/>
                  </a:cubicBezTo>
                  <a:cubicBezTo>
                    <a:pt x="74" y="918"/>
                    <a:pt x="74" y="918"/>
                    <a:pt x="74" y="918"/>
                  </a:cubicBezTo>
                  <a:lnTo>
                    <a:pt x="74" y="923"/>
                  </a:lnTo>
                  <a:close/>
                  <a:moveTo>
                    <a:pt x="95" y="717"/>
                  </a:moveTo>
                  <a:cubicBezTo>
                    <a:pt x="96" y="718"/>
                    <a:pt x="98" y="718"/>
                    <a:pt x="99" y="717"/>
                  </a:cubicBezTo>
                  <a:cubicBezTo>
                    <a:pt x="100" y="716"/>
                    <a:pt x="100" y="716"/>
                    <a:pt x="100" y="716"/>
                  </a:cubicBezTo>
                  <a:cubicBezTo>
                    <a:pt x="99" y="715"/>
                    <a:pt x="99" y="715"/>
                    <a:pt x="99" y="715"/>
                  </a:cubicBezTo>
                  <a:cubicBezTo>
                    <a:pt x="102" y="712"/>
                    <a:pt x="102" y="712"/>
                    <a:pt x="102" y="712"/>
                  </a:cubicBezTo>
                  <a:cubicBezTo>
                    <a:pt x="102" y="712"/>
                    <a:pt x="102" y="712"/>
                    <a:pt x="102" y="711"/>
                  </a:cubicBezTo>
                  <a:cubicBezTo>
                    <a:pt x="102" y="711"/>
                    <a:pt x="101" y="711"/>
                    <a:pt x="101" y="711"/>
                  </a:cubicBezTo>
                  <a:cubicBezTo>
                    <a:pt x="98" y="714"/>
                    <a:pt x="98" y="714"/>
                    <a:pt x="98" y="714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99" y="710"/>
                    <a:pt x="99" y="710"/>
                    <a:pt x="99" y="710"/>
                  </a:cubicBezTo>
                  <a:cubicBezTo>
                    <a:pt x="100" y="710"/>
                    <a:pt x="100" y="709"/>
                    <a:pt x="99" y="709"/>
                  </a:cubicBezTo>
                  <a:cubicBezTo>
                    <a:pt x="99" y="709"/>
                    <a:pt x="99" y="709"/>
                    <a:pt x="98" y="709"/>
                  </a:cubicBezTo>
                  <a:cubicBezTo>
                    <a:pt x="96" y="711"/>
                    <a:pt x="96" y="711"/>
                    <a:pt x="96" y="711"/>
                  </a:cubicBezTo>
                  <a:cubicBezTo>
                    <a:pt x="95" y="710"/>
                    <a:pt x="95" y="710"/>
                    <a:pt x="95" y="710"/>
                  </a:cubicBezTo>
                  <a:cubicBezTo>
                    <a:pt x="94" y="711"/>
                    <a:pt x="94" y="711"/>
                    <a:pt x="94" y="711"/>
                  </a:cubicBezTo>
                  <a:cubicBezTo>
                    <a:pt x="93" y="713"/>
                    <a:pt x="93" y="715"/>
                    <a:pt x="94" y="716"/>
                  </a:cubicBezTo>
                  <a:cubicBezTo>
                    <a:pt x="92" y="718"/>
                    <a:pt x="92" y="718"/>
                    <a:pt x="92" y="718"/>
                  </a:cubicBezTo>
                  <a:cubicBezTo>
                    <a:pt x="92" y="719"/>
                    <a:pt x="92" y="719"/>
                    <a:pt x="92" y="719"/>
                  </a:cubicBezTo>
                  <a:cubicBezTo>
                    <a:pt x="93" y="719"/>
                    <a:pt x="93" y="719"/>
                    <a:pt x="93" y="719"/>
                  </a:cubicBezTo>
                  <a:lnTo>
                    <a:pt x="95" y="717"/>
                  </a:lnTo>
                  <a:close/>
                  <a:moveTo>
                    <a:pt x="199" y="763"/>
                  </a:moveTo>
                  <a:cubicBezTo>
                    <a:pt x="199" y="756"/>
                    <a:pt x="199" y="756"/>
                    <a:pt x="199" y="756"/>
                  </a:cubicBezTo>
                  <a:cubicBezTo>
                    <a:pt x="199" y="756"/>
                    <a:pt x="199" y="755"/>
                    <a:pt x="198" y="755"/>
                  </a:cubicBezTo>
                  <a:cubicBezTo>
                    <a:pt x="193" y="755"/>
                    <a:pt x="193" y="755"/>
                    <a:pt x="193" y="755"/>
                  </a:cubicBezTo>
                  <a:cubicBezTo>
                    <a:pt x="192" y="755"/>
                    <a:pt x="192" y="756"/>
                    <a:pt x="192" y="756"/>
                  </a:cubicBezTo>
                  <a:cubicBezTo>
                    <a:pt x="192" y="763"/>
                    <a:pt x="192" y="763"/>
                    <a:pt x="192" y="763"/>
                  </a:cubicBezTo>
                  <a:cubicBezTo>
                    <a:pt x="192" y="764"/>
                    <a:pt x="192" y="764"/>
                    <a:pt x="193" y="764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199" y="764"/>
                    <a:pt x="199" y="764"/>
                    <a:pt x="199" y="763"/>
                  </a:cubicBezTo>
                  <a:close/>
                  <a:moveTo>
                    <a:pt x="192" y="763"/>
                  </a:moveTo>
                  <a:cubicBezTo>
                    <a:pt x="192" y="756"/>
                    <a:pt x="192" y="756"/>
                    <a:pt x="192" y="756"/>
                  </a:cubicBezTo>
                  <a:cubicBezTo>
                    <a:pt x="192" y="756"/>
                    <a:pt x="192" y="756"/>
                    <a:pt x="193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8" y="763"/>
                    <a:pt x="198" y="763"/>
                    <a:pt x="198" y="763"/>
                  </a:cubicBezTo>
                  <a:cubicBezTo>
                    <a:pt x="193" y="763"/>
                    <a:pt x="193" y="763"/>
                    <a:pt x="193" y="763"/>
                  </a:cubicBezTo>
                  <a:cubicBezTo>
                    <a:pt x="192" y="763"/>
                    <a:pt x="192" y="763"/>
                    <a:pt x="192" y="763"/>
                  </a:cubicBezTo>
                  <a:close/>
                  <a:moveTo>
                    <a:pt x="195" y="764"/>
                  </a:moveTo>
                  <a:cubicBezTo>
                    <a:pt x="195" y="764"/>
                    <a:pt x="195" y="764"/>
                    <a:pt x="195" y="764"/>
                  </a:cubicBezTo>
                  <a:cubicBezTo>
                    <a:pt x="195" y="763"/>
                    <a:pt x="195" y="763"/>
                    <a:pt x="195" y="763"/>
                  </a:cubicBezTo>
                  <a:cubicBezTo>
                    <a:pt x="196" y="763"/>
                    <a:pt x="196" y="763"/>
                    <a:pt x="196" y="764"/>
                  </a:cubicBezTo>
                  <a:cubicBezTo>
                    <a:pt x="196" y="764"/>
                    <a:pt x="196" y="764"/>
                    <a:pt x="195" y="764"/>
                  </a:cubicBezTo>
                  <a:close/>
                  <a:moveTo>
                    <a:pt x="99" y="730"/>
                  </a:moveTo>
                  <a:cubicBezTo>
                    <a:pt x="99" y="734"/>
                    <a:pt x="99" y="734"/>
                    <a:pt x="99" y="734"/>
                  </a:cubicBezTo>
                  <a:cubicBezTo>
                    <a:pt x="99" y="735"/>
                    <a:pt x="99" y="735"/>
                    <a:pt x="98" y="735"/>
                  </a:cubicBezTo>
                  <a:cubicBezTo>
                    <a:pt x="97" y="735"/>
                    <a:pt x="97" y="735"/>
                    <a:pt x="97" y="734"/>
                  </a:cubicBezTo>
                  <a:cubicBezTo>
                    <a:pt x="97" y="734"/>
                    <a:pt x="97" y="734"/>
                    <a:pt x="96" y="734"/>
                  </a:cubicBezTo>
                  <a:cubicBezTo>
                    <a:pt x="96" y="734"/>
                    <a:pt x="96" y="734"/>
                    <a:pt x="96" y="734"/>
                  </a:cubicBezTo>
                  <a:cubicBezTo>
                    <a:pt x="96" y="735"/>
                    <a:pt x="97" y="736"/>
                    <a:pt x="98" y="736"/>
                  </a:cubicBezTo>
                  <a:cubicBezTo>
                    <a:pt x="99" y="736"/>
                    <a:pt x="100" y="735"/>
                    <a:pt x="100" y="734"/>
                  </a:cubicBezTo>
                  <a:cubicBezTo>
                    <a:pt x="100" y="730"/>
                    <a:pt x="100" y="730"/>
                    <a:pt x="100" y="730"/>
                  </a:cubicBezTo>
                  <a:cubicBezTo>
                    <a:pt x="100" y="729"/>
                    <a:pt x="100" y="729"/>
                    <a:pt x="100" y="729"/>
                  </a:cubicBezTo>
                  <a:cubicBezTo>
                    <a:pt x="99" y="729"/>
                    <a:pt x="99" y="729"/>
                    <a:pt x="99" y="730"/>
                  </a:cubicBezTo>
                  <a:close/>
                  <a:moveTo>
                    <a:pt x="100" y="725"/>
                  </a:moveTo>
                  <a:cubicBezTo>
                    <a:pt x="100" y="724"/>
                    <a:pt x="100" y="724"/>
                    <a:pt x="100" y="724"/>
                  </a:cubicBezTo>
                  <a:cubicBezTo>
                    <a:pt x="100" y="723"/>
                    <a:pt x="100" y="723"/>
                    <a:pt x="100" y="723"/>
                  </a:cubicBezTo>
                  <a:cubicBezTo>
                    <a:pt x="99" y="723"/>
                    <a:pt x="99" y="723"/>
                    <a:pt x="99" y="724"/>
                  </a:cubicBezTo>
                  <a:cubicBezTo>
                    <a:pt x="99" y="725"/>
                    <a:pt x="99" y="725"/>
                    <a:pt x="99" y="725"/>
                  </a:cubicBezTo>
                  <a:cubicBezTo>
                    <a:pt x="99" y="725"/>
                    <a:pt x="99" y="725"/>
                    <a:pt x="100" y="725"/>
                  </a:cubicBezTo>
                  <a:cubicBezTo>
                    <a:pt x="100" y="725"/>
                    <a:pt x="100" y="725"/>
                    <a:pt x="100" y="725"/>
                  </a:cubicBezTo>
                  <a:close/>
                  <a:moveTo>
                    <a:pt x="93" y="730"/>
                  </a:move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3" y="730"/>
                    <a:pt x="93" y="730"/>
                    <a:pt x="93" y="730"/>
                  </a:cubicBezTo>
                  <a:cubicBezTo>
                    <a:pt x="94" y="729"/>
                    <a:pt x="94" y="729"/>
                    <a:pt x="95" y="729"/>
                  </a:cubicBezTo>
                  <a:cubicBezTo>
                    <a:pt x="96" y="729"/>
                    <a:pt x="96" y="730"/>
                    <a:pt x="97" y="730"/>
                  </a:cubicBezTo>
                  <a:cubicBezTo>
                    <a:pt x="97" y="730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7" y="731"/>
                    <a:pt x="97" y="731"/>
                    <a:pt x="97" y="731"/>
                  </a:cubicBezTo>
                  <a:cubicBezTo>
                    <a:pt x="98" y="731"/>
                    <a:pt x="98" y="730"/>
                    <a:pt x="98" y="730"/>
                  </a:cubicBezTo>
                  <a:cubicBezTo>
                    <a:pt x="98" y="730"/>
                    <a:pt x="99" y="729"/>
                    <a:pt x="100" y="729"/>
                  </a:cubicBezTo>
                  <a:cubicBezTo>
                    <a:pt x="100" y="729"/>
                    <a:pt x="101" y="730"/>
                    <a:pt x="102" y="730"/>
                  </a:cubicBezTo>
                  <a:cubicBezTo>
                    <a:pt x="102" y="730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1"/>
                    <a:pt x="102" y="731"/>
                  </a:cubicBezTo>
                  <a:cubicBezTo>
                    <a:pt x="102" y="731"/>
                    <a:pt x="102" y="730"/>
                    <a:pt x="103" y="730"/>
                  </a:cubicBezTo>
                  <a:cubicBezTo>
                    <a:pt x="103" y="730"/>
                    <a:pt x="104" y="729"/>
                    <a:pt x="104" y="729"/>
                  </a:cubicBezTo>
                  <a:cubicBezTo>
                    <a:pt x="105" y="729"/>
                    <a:pt x="106" y="729"/>
                    <a:pt x="106" y="730"/>
                  </a:cubicBezTo>
                  <a:cubicBezTo>
                    <a:pt x="106" y="730"/>
                    <a:pt x="106" y="730"/>
                    <a:pt x="106" y="730"/>
                  </a:cubicBezTo>
                  <a:cubicBezTo>
                    <a:pt x="106" y="730"/>
                    <a:pt x="107" y="730"/>
                    <a:pt x="107" y="73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27"/>
                    <a:pt x="103" y="725"/>
                    <a:pt x="100" y="725"/>
                  </a:cubicBezTo>
                  <a:cubicBezTo>
                    <a:pt x="97" y="725"/>
                    <a:pt x="94" y="727"/>
                    <a:pt x="93" y="730"/>
                  </a:cubicBezTo>
                  <a:close/>
                  <a:moveTo>
                    <a:pt x="81" y="729"/>
                  </a:moveTo>
                  <a:cubicBezTo>
                    <a:pt x="81" y="730"/>
                    <a:pt x="81" y="730"/>
                    <a:pt x="81" y="730"/>
                  </a:cubicBezTo>
                  <a:cubicBezTo>
                    <a:pt x="82" y="730"/>
                    <a:pt x="82" y="730"/>
                    <a:pt x="82" y="730"/>
                  </a:cubicBezTo>
                  <a:cubicBezTo>
                    <a:pt x="82" y="730"/>
                    <a:pt x="82" y="731"/>
                    <a:pt x="83" y="731"/>
                  </a:cubicBezTo>
                  <a:cubicBezTo>
                    <a:pt x="84" y="731"/>
                    <a:pt x="84" y="730"/>
                    <a:pt x="84" y="730"/>
                  </a:cubicBezTo>
                  <a:cubicBezTo>
                    <a:pt x="86" y="730"/>
                    <a:pt x="86" y="730"/>
                    <a:pt x="86" y="730"/>
                  </a:cubicBezTo>
                  <a:cubicBezTo>
                    <a:pt x="86" y="730"/>
                    <a:pt x="87" y="731"/>
                    <a:pt x="88" y="731"/>
                  </a:cubicBezTo>
                  <a:cubicBezTo>
                    <a:pt x="89" y="731"/>
                    <a:pt x="89" y="730"/>
                    <a:pt x="89" y="730"/>
                  </a:cubicBezTo>
                  <a:cubicBezTo>
                    <a:pt x="90" y="730"/>
                    <a:pt x="90" y="730"/>
                    <a:pt x="90" y="730"/>
                  </a:cubicBezTo>
                  <a:cubicBezTo>
                    <a:pt x="90" y="730"/>
                    <a:pt x="91" y="730"/>
                    <a:pt x="91" y="729"/>
                  </a:cubicBezTo>
                  <a:cubicBezTo>
                    <a:pt x="91" y="723"/>
                    <a:pt x="91" y="723"/>
                    <a:pt x="91" y="723"/>
                  </a:cubicBezTo>
                  <a:cubicBezTo>
                    <a:pt x="91" y="723"/>
                    <a:pt x="90" y="723"/>
                    <a:pt x="90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3"/>
                    <a:pt x="84" y="723"/>
                    <a:pt x="84" y="723"/>
                  </a:cubicBezTo>
                  <a:cubicBezTo>
                    <a:pt x="84" y="725"/>
                    <a:pt x="84" y="725"/>
                    <a:pt x="84" y="725"/>
                  </a:cubicBezTo>
                  <a:cubicBezTo>
                    <a:pt x="83" y="725"/>
                    <a:pt x="83" y="725"/>
                    <a:pt x="83" y="725"/>
                  </a:cubicBezTo>
                  <a:cubicBezTo>
                    <a:pt x="83" y="725"/>
                    <a:pt x="82" y="725"/>
                    <a:pt x="82" y="725"/>
                  </a:cubicBezTo>
                  <a:cubicBezTo>
                    <a:pt x="81" y="726"/>
                    <a:pt x="81" y="726"/>
                    <a:pt x="81" y="726"/>
                  </a:cubicBezTo>
                  <a:cubicBezTo>
                    <a:pt x="81" y="726"/>
                    <a:pt x="81" y="727"/>
                    <a:pt x="81" y="727"/>
                  </a:cubicBezTo>
                  <a:cubicBezTo>
                    <a:pt x="81" y="729"/>
                    <a:pt x="81" y="729"/>
                    <a:pt x="81" y="729"/>
                  </a:cubicBezTo>
                  <a:cubicBezTo>
                    <a:pt x="81" y="729"/>
                    <a:pt x="81" y="729"/>
                    <a:pt x="81" y="729"/>
                  </a:cubicBezTo>
                  <a:close/>
                  <a:moveTo>
                    <a:pt x="88" y="730"/>
                  </a:moveTo>
                  <a:cubicBezTo>
                    <a:pt x="87" y="730"/>
                    <a:pt x="87" y="730"/>
                    <a:pt x="87" y="730"/>
                  </a:cubicBezTo>
                  <a:cubicBezTo>
                    <a:pt x="87" y="729"/>
                    <a:pt x="87" y="729"/>
                    <a:pt x="88" y="729"/>
                  </a:cubicBezTo>
                  <a:cubicBezTo>
                    <a:pt x="88" y="729"/>
                    <a:pt x="88" y="729"/>
                    <a:pt x="88" y="730"/>
                  </a:cubicBezTo>
                  <a:cubicBezTo>
                    <a:pt x="88" y="730"/>
                    <a:pt x="88" y="730"/>
                    <a:pt x="88" y="730"/>
                  </a:cubicBezTo>
                  <a:close/>
                  <a:moveTo>
                    <a:pt x="85" y="725"/>
                  </a:moveTo>
                  <a:cubicBezTo>
                    <a:pt x="85" y="725"/>
                    <a:pt x="85" y="725"/>
                    <a:pt x="85" y="725"/>
                  </a:cubicBezTo>
                  <a:cubicBezTo>
                    <a:pt x="86" y="725"/>
                    <a:pt x="86" y="725"/>
                    <a:pt x="86" y="725"/>
                  </a:cubicBezTo>
                  <a:cubicBezTo>
                    <a:pt x="86" y="724"/>
                    <a:pt x="86" y="724"/>
                    <a:pt x="86" y="724"/>
                  </a:cubicBezTo>
                  <a:cubicBezTo>
                    <a:pt x="86" y="724"/>
                    <a:pt x="86" y="723"/>
                    <a:pt x="87" y="723"/>
                  </a:cubicBezTo>
                  <a:cubicBezTo>
                    <a:pt x="88" y="723"/>
                    <a:pt x="88" y="723"/>
                    <a:pt x="88" y="723"/>
                  </a:cubicBezTo>
                  <a:cubicBezTo>
                    <a:pt x="88" y="723"/>
                    <a:pt x="88" y="724"/>
                    <a:pt x="88" y="724"/>
                  </a:cubicBezTo>
                  <a:cubicBezTo>
                    <a:pt x="88" y="725"/>
                    <a:pt x="88" y="725"/>
                    <a:pt x="88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5"/>
                    <a:pt x="89" y="725"/>
                    <a:pt x="89" y="725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9" y="726"/>
                    <a:pt x="89" y="726"/>
                    <a:pt x="89" y="726"/>
                  </a:cubicBezTo>
                  <a:cubicBezTo>
                    <a:pt x="88" y="726"/>
                    <a:pt x="88" y="726"/>
                    <a:pt x="88" y="726"/>
                  </a:cubicBezTo>
                  <a:cubicBezTo>
                    <a:pt x="88" y="727"/>
                    <a:pt x="88" y="727"/>
                    <a:pt x="88" y="727"/>
                  </a:cubicBezTo>
                  <a:cubicBezTo>
                    <a:pt x="88" y="728"/>
                    <a:pt x="88" y="728"/>
                    <a:pt x="88" y="728"/>
                  </a:cubicBezTo>
                  <a:cubicBezTo>
                    <a:pt x="87" y="728"/>
                    <a:pt x="87" y="728"/>
                    <a:pt x="87" y="728"/>
                  </a:cubicBezTo>
                  <a:cubicBezTo>
                    <a:pt x="86" y="728"/>
                    <a:pt x="86" y="728"/>
                    <a:pt x="86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85" y="726"/>
                    <a:pt x="85" y="726"/>
                    <a:pt x="85" y="726"/>
                  </a:cubicBezTo>
                  <a:cubicBezTo>
                    <a:pt x="85" y="726"/>
                    <a:pt x="85" y="726"/>
                    <a:pt x="85" y="726"/>
                  </a:cubicBezTo>
                  <a:lnTo>
                    <a:pt x="85" y="725"/>
                  </a:lnTo>
                  <a:close/>
                  <a:moveTo>
                    <a:pt x="83" y="730"/>
                  </a:moveTo>
                  <a:cubicBezTo>
                    <a:pt x="83" y="730"/>
                    <a:pt x="82" y="730"/>
                    <a:pt x="82" y="730"/>
                  </a:cubicBezTo>
                  <a:cubicBezTo>
                    <a:pt x="82" y="729"/>
                    <a:pt x="83" y="729"/>
                    <a:pt x="83" y="729"/>
                  </a:cubicBezTo>
                  <a:cubicBezTo>
                    <a:pt x="83" y="729"/>
                    <a:pt x="84" y="729"/>
                    <a:pt x="84" y="730"/>
                  </a:cubicBezTo>
                  <a:cubicBezTo>
                    <a:pt x="84" y="730"/>
                    <a:pt x="83" y="730"/>
                    <a:pt x="83" y="730"/>
                  </a:cubicBezTo>
                  <a:close/>
                  <a:moveTo>
                    <a:pt x="82" y="727"/>
                  </a:moveTo>
                  <a:cubicBezTo>
                    <a:pt x="82" y="727"/>
                    <a:pt x="82" y="727"/>
                    <a:pt x="82" y="727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3" y="726"/>
                    <a:pt x="83" y="726"/>
                    <a:pt x="83" y="726"/>
                  </a:cubicBezTo>
                  <a:cubicBezTo>
                    <a:pt x="84" y="726"/>
                    <a:pt x="84" y="726"/>
                    <a:pt x="84" y="726"/>
                  </a:cubicBezTo>
                  <a:cubicBezTo>
                    <a:pt x="84" y="727"/>
                    <a:pt x="84" y="727"/>
                    <a:pt x="84" y="727"/>
                  </a:cubicBezTo>
                  <a:cubicBezTo>
                    <a:pt x="82" y="727"/>
                    <a:pt x="82" y="727"/>
                    <a:pt x="82" y="727"/>
                  </a:cubicBezTo>
                  <a:close/>
                  <a:moveTo>
                    <a:pt x="160" y="851"/>
                  </a:moveTo>
                  <a:cubicBezTo>
                    <a:pt x="160" y="856"/>
                    <a:pt x="160" y="856"/>
                    <a:pt x="160" y="856"/>
                  </a:cubicBezTo>
                  <a:cubicBezTo>
                    <a:pt x="160" y="856"/>
                    <a:pt x="160" y="856"/>
                    <a:pt x="160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6"/>
                    <a:pt x="168" y="856"/>
                    <a:pt x="168" y="856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6"/>
                    <a:pt x="166" y="856"/>
                    <a:pt x="166" y="856"/>
                  </a:cubicBezTo>
                  <a:cubicBezTo>
                    <a:pt x="166" y="851"/>
                    <a:pt x="166" y="851"/>
                    <a:pt x="166" y="851"/>
                  </a:cubicBezTo>
                  <a:cubicBezTo>
                    <a:pt x="164" y="851"/>
                    <a:pt x="164" y="851"/>
                    <a:pt x="164" y="851"/>
                  </a:cubicBezTo>
                  <a:cubicBezTo>
                    <a:pt x="164" y="856"/>
                    <a:pt x="164" y="856"/>
                    <a:pt x="164" y="856"/>
                  </a:cubicBezTo>
                  <a:cubicBezTo>
                    <a:pt x="163" y="856"/>
                    <a:pt x="163" y="856"/>
                    <a:pt x="163" y="856"/>
                  </a:cubicBezTo>
                  <a:cubicBezTo>
                    <a:pt x="163" y="851"/>
                    <a:pt x="163" y="851"/>
                    <a:pt x="163" y="851"/>
                  </a:cubicBezTo>
                  <a:cubicBezTo>
                    <a:pt x="162" y="851"/>
                    <a:pt x="162" y="851"/>
                    <a:pt x="162" y="851"/>
                  </a:cubicBezTo>
                  <a:cubicBezTo>
                    <a:pt x="162" y="856"/>
                    <a:pt x="162" y="856"/>
                    <a:pt x="162" y="856"/>
                  </a:cubicBezTo>
                  <a:cubicBezTo>
                    <a:pt x="161" y="856"/>
                    <a:pt x="161" y="856"/>
                    <a:pt x="161" y="856"/>
                  </a:cubicBezTo>
                  <a:cubicBezTo>
                    <a:pt x="161" y="851"/>
                    <a:pt x="161" y="851"/>
                    <a:pt x="161" y="851"/>
                  </a:cubicBezTo>
                  <a:lnTo>
                    <a:pt x="160" y="851"/>
                  </a:lnTo>
                  <a:close/>
                  <a:moveTo>
                    <a:pt x="159" y="857"/>
                  </a:moveTo>
                  <a:cubicBezTo>
                    <a:pt x="159" y="858"/>
                    <a:pt x="159" y="858"/>
                    <a:pt x="159" y="858"/>
                  </a:cubicBezTo>
                  <a:cubicBezTo>
                    <a:pt x="169" y="858"/>
                    <a:pt x="169" y="858"/>
                    <a:pt x="169" y="858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69" y="857"/>
                    <a:pt x="169" y="857"/>
                    <a:pt x="169" y="857"/>
                  </a:cubicBezTo>
                  <a:cubicBezTo>
                    <a:pt x="159" y="857"/>
                    <a:pt x="159" y="857"/>
                    <a:pt x="159" y="857"/>
                  </a:cubicBezTo>
                  <a:cubicBezTo>
                    <a:pt x="159" y="857"/>
                    <a:pt x="159" y="857"/>
                    <a:pt x="159" y="857"/>
                  </a:cubicBezTo>
                  <a:close/>
                  <a:moveTo>
                    <a:pt x="169" y="850"/>
                  </a:moveTo>
                  <a:cubicBezTo>
                    <a:pt x="164" y="848"/>
                    <a:pt x="164" y="848"/>
                    <a:pt x="164" y="848"/>
                  </a:cubicBezTo>
                  <a:cubicBezTo>
                    <a:pt x="159" y="850"/>
                    <a:pt x="159" y="850"/>
                    <a:pt x="159" y="850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59" y="851"/>
                  </a:cubicBezTo>
                  <a:cubicBezTo>
                    <a:pt x="159" y="851"/>
                    <a:pt x="159" y="851"/>
                    <a:pt x="160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8" y="851"/>
                    <a:pt x="168" y="851"/>
                    <a:pt x="168" y="851"/>
                  </a:cubicBezTo>
                  <a:cubicBezTo>
                    <a:pt x="169" y="851"/>
                    <a:pt x="169" y="851"/>
                    <a:pt x="169" y="851"/>
                  </a:cubicBezTo>
                  <a:lnTo>
                    <a:pt x="169" y="850"/>
                  </a:lnTo>
                  <a:close/>
                  <a:moveTo>
                    <a:pt x="102" y="905"/>
                  </a:moveTo>
                  <a:cubicBezTo>
                    <a:pt x="99" y="905"/>
                    <a:pt x="99" y="905"/>
                    <a:pt x="99" y="905"/>
                  </a:cubicBezTo>
                  <a:cubicBezTo>
                    <a:pt x="98" y="906"/>
                    <a:pt x="98" y="906"/>
                    <a:pt x="98" y="906"/>
                  </a:cubicBezTo>
                  <a:cubicBezTo>
                    <a:pt x="97" y="906"/>
                    <a:pt x="97" y="906"/>
                    <a:pt x="97" y="906"/>
                  </a:cubicBezTo>
                  <a:cubicBezTo>
                    <a:pt x="96" y="906"/>
                    <a:pt x="96" y="906"/>
                    <a:pt x="96" y="906"/>
                  </a:cubicBezTo>
                  <a:cubicBezTo>
                    <a:pt x="95" y="905"/>
                    <a:pt x="95" y="905"/>
                    <a:pt x="95" y="905"/>
                  </a:cubicBezTo>
                  <a:cubicBezTo>
                    <a:pt x="91" y="905"/>
                    <a:pt x="91" y="905"/>
                    <a:pt x="91" y="905"/>
                  </a:cubicBezTo>
                  <a:cubicBezTo>
                    <a:pt x="91" y="905"/>
                    <a:pt x="90" y="905"/>
                    <a:pt x="90" y="906"/>
                  </a:cubicBezTo>
                  <a:cubicBezTo>
                    <a:pt x="90" y="908"/>
                    <a:pt x="90" y="908"/>
                    <a:pt x="90" y="908"/>
                  </a:cubicBezTo>
                  <a:cubicBezTo>
                    <a:pt x="90" y="908"/>
                    <a:pt x="91" y="909"/>
                    <a:pt x="91" y="909"/>
                  </a:cubicBezTo>
                  <a:cubicBezTo>
                    <a:pt x="102" y="909"/>
                    <a:pt x="102" y="909"/>
                    <a:pt x="102" y="909"/>
                  </a:cubicBezTo>
                  <a:cubicBezTo>
                    <a:pt x="103" y="909"/>
                    <a:pt x="103" y="908"/>
                    <a:pt x="103" y="908"/>
                  </a:cubicBezTo>
                  <a:cubicBezTo>
                    <a:pt x="103" y="906"/>
                    <a:pt x="103" y="906"/>
                    <a:pt x="103" y="906"/>
                  </a:cubicBezTo>
                  <a:cubicBezTo>
                    <a:pt x="103" y="905"/>
                    <a:pt x="103" y="905"/>
                    <a:pt x="102" y="905"/>
                  </a:cubicBezTo>
                  <a:close/>
                  <a:moveTo>
                    <a:pt x="100" y="908"/>
                  </a:moveTo>
                  <a:cubicBezTo>
                    <a:pt x="99" y="908"/>
                    <a:pt x="99" y="907"/>
                    <a:pt x="99" y="907"/>
                  </a:cubicBezTo>
                  <a:cubicBezTo>
                    <a:pt x="99" y="907"/>
                    <a:pt x="99" y="907"/>
                    <a:pt x="100" y="907"/>
                  </a:cubicBezTo>
                  <a:cubicBezTo>
                    <a:pt x="100" y="907"/>
                    <a:pt x="100" y="907"/>
                    <a:pt x="100" y="907"/>
                  </a:cubicBezTo>
                  <a:cubicBezTo>
                    <a:pt x="100" y="907"/>
                    <a:pt x="100" y="908"/>
                    <a:pt x="100" y="908"/>
                  </a:cubicBezTo>
                  <a:close/>
                  <a:moveTo>
                    <a:pt x="101" y="908"/>
                  </a:moveTo>
                  <a:cubicBezTo>
                    <a:pt x="101" y="908"/>
                    <a:pt x="101" y="907"/>
                    <a:pt x="101" y="907"/>
                  </a:cubicBezTo>
                  <a:cubicBezTo>
                    <a:pt x="101" y="907"/>
                    <a:pt x="101" y="907"/>
                    <a:pt x="101" y="907"/>
                  </a:cubicBezTo>
                  <a:cubicBezTo>
                    <a:pt x="102" y="907"/>
                    <a:pt x="102" y="907"/>
                    <a:pt x="102" y="907"/>
                  </a:cubicBezTo>
                  <a:cubicBezTo>
                    <a:pt x="102" y="907"/>
                    <a:pt x="102" y="908"/>
                    <a:pt x="101" y="908"/>
                  </a:cubicBezTo>
                  <a:close/>
                  <a:moveTo>
                    <a:pt x="98" y="897"/>
                  </a:moveTo>
                  <a:cubicBezTo>
                    <a:pt x="96" y="897"/>
                    <a:pt x="96" y="897"/>
                    <a:pt x="96" y="897"/>
                  </a:cubicBezTo>
                  <a:cubicBezTo>
                    <a:pt x="95" y="897"/>
                    <a:pt x="95" y="897"/>
                    <a:pt x="95" y="898"/>
                  </a:cubicBezTo>
                  <a:cubicBezTo>
                    <a:pt x="95" y="901"/>
                    <a:pt x="95" y="901"/>
                    <a:pt x="95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3" y="901"/>
                    <a:pt x="93" y="902"/>
                    <a:pt x="93" y="902"/>
                  </a:cubicBezTo>
                  <a:cubicBezTo>
                    <a:pt x="96" y="905"/>
                    <a:pt x="96" y="905"/>
                    <a:pt x="96" y="905"/>
                  </a:cubicBezTo>
                  <a:cubicBezTo>
                    <a:pt x="96" y="905"/>
                    <a:pt x="97" y="905"/>
                    <a:pt x="97" y="905"/>
                  </a:cubicBezTo>
                  <a:cubicBezTo>
                    <a:pt x="97" y="905"/>
                    <a:pt x="97" y="905"/>
                    <a:pt x="97" y="905"/>
                  </a:cubicBezTo>
                  <a:cubicBezTo>
                    <a:pt x="100" y="902"/>
                    <a:pt x="100" y="902"/>
                    <a:pt x="100" y="902"/>
                  </a:cubicBezTo>
                  <a:cubicBezTo>
                    <a:pt x="101" y="902"/>
                    <a:pt x="101" y="901"/>
                    <a:pt x="100" y="901"/>
                  </a:cubicBezTo>
                  <a:cubicBezTo>
                    <a:pt x="100" y="901"/>
                    <a:pt x="100" y="901"/>
                    <a:pt x="100" y="901"/>
                  </a:cubicBezTo>
                  <a:cubicBezTo>
                    <a:pt x="98" y="901"/>
                    <a:pt x="98" y="901"/>
                    <a:pt x="98" y="901"/>
                  </a:cubicBezTo>
                  <a:cubicBezTo>
                    <a:pt x="98" y="898"/>
                    <a:pt x="98" y="898"/>
                    <a:pt x="98" y="898"/>
                  </a:cubicBezTo>
                  <a:cubicBezTo>
                    <a:pt x="98" y="897"/>
                    <a:pt x="98" y="897"/>
                    <a:pt x="98" y="897"/>
                  </a:cubicBezTo>
                  <a:close/>
                  <a:moveTo>
                    <a:pt x="303" y="834"/>
                  </a:moveTo>
                  <a:cubicBezTo>
                    <a:pt x="304" y="833"/>
                    <a:pt x="304" y="833"/>
                    <a:pt x="303" y="833"/>
                  </a:cubicBezTo>
                  <a:cubicBezTo>
                    <a:pt x="303" y="832"/>
                    <a:pt x="303" y="832"/>
                    <a:pt x="303" y="832"/>
                  </a:cubicBezTo>
                  <a:cubicBezTo>
                    <a:pt x="303" y="832"/>
                    <a:pt x="302" y="832"/>
                    <a:pt x="302" y="832"/>
                  </a:cubicBezTo>
                  <a:cubicBezTo>
                    <a:pt x="302" y="833"/>
                    <a:pt x="302" y="833"/>
                    <a:pt x="302" y="833"/>
                  </a:cubicBezTo>
                  <a:cubicBezTo>
                    <a:pt x="303" y="834"/>
                    <a:pt x="303" y="834"/>
                    <a:pt x="303" y="834"/>
                  </a:cubicBezTo>
                  <a:close/>
                  <a:moveTo>
                    <a:pt x="302" y="833"/>
                  </a:moveTo>
                  <a:cubicBezTo>
                    <a:pt x="299" y="836"/>
                    <a:pt x="299" y="836"/>
                    <a:pt x="299" y="836"/>
                  </a:cubicBezTo>
                  <a:cubicBezTo>
                    <a:pt x="299" y="837"/>
                    <a:pt x="299" y="837"/>
                    <a:pt x="299" y="837"/>
                  </a:cubicBezTo>
                  <a:cubicBezTo>
                    <a:pt x="300" y="837"/>
                    <a:pt x="300" y="837"/>
                    <a:pt x="300" y="837"/>
                  </a:cubicBezTo>
                  <a:cubicBezTo>
                    <a:pt x="303" y="834"/>
                    <a:pt x="303" y="834"/>
                    <a:pt x="303" y="834"/>
                  </a:cubicBezTo>
                  <a:lnTo>
                    <a:pt x="302" y="833"/>
                  </a:lnTo>
                  <a:close/>
                  <a:moveTo>
                    <a:pt x="300" y="837"/>
                  </a:moveTo>
                  <a:cubicBezTo>
                    <a:pt x="300" y="837"/>
                    <a:pt x="300" y="837"/>
                    <a:pt x="300" y="837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299" y="836"/>
                    <a:pt x="299" y="836"/>
                    <a:pt x="299" y="836"/>
                  </a:cubicBezTo>
                  <a:cubicBezTo>
                    <a:pt x="300" y="836"/>
                    <a:pt x="300" y="836"/>
                    <a:pt x="300" y="836"/>
                  </a:cubicBezTo>
                  <a:cubicBezTo>
                    <a:pt x="300" y="836"/>
                    <a:pt x="300" y="836"/>
                    <a:pt x="300" y="836"/>
                  </a:cubicBezTo>
                  <a:lnTo>
                    <a:pt x="300" y="837"/>
                  </a:lnTo>
                  <a:close/>
                  <a:moveTo>
                    <a:pt x="300" y="835"/>
                  </a:moveTo>
                  <a:cubicBezTo>
                    <a:pt x="300" y="835"/>
                    <a:pt x="300" y="835"/>
                    <a:pt x="300" y="835"/>
                  </a:cubicBezTo>
                  <a:cubicBezTo>
                    <a:pt x="300" y="835"/>
                    <a:pt x="300" y="835"/>
                    <a:pt x="300" y="835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cubicBezTo>
                    <a:pt x="302" y="834"/>
                    <a:pt x="302" y="834"/>
                    <a:pt x="302" y="834"/>
                  </a:cubicBezTo>
                  <a:lnTo>
                    <a:pt x="300" y="835"/>
                  </a:lnTo>
                  <a:close/>
                  <a:moveTo>
                    <a:pt x="297" y="838"/>
                  </a:moveTo>
                  <a:cubicBezTo>
                    <a:pt x="301" y="838"/>
                    <a:pt x="301" y="838"/>
                    <a:pt x="301" y="838"/>
                  </a:cubicBezTo>
                  <a:cubicBezTo>
                    <a:pt x="301" y="838"/>
                    <a:pt x="302" y="838"/>
                    <a:pt x="302" y="837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2" y="836"/>
                    <a:pt x="302" y="836"/>
                    <a:pt x="302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301" y="837"/>
                    <a:pt x="301" y="837"/>
                    <a:pt x="301" y="837"/>
                  </a:cubicBezTo>
                  <a:cubicBezTo>
                    <a:pt x="301" y="837"/>
                    <a:pt x="301" y="838"/>
                    <a:pt x="301" y="838"/>
                  </a:cubicBezTo>
                  <a:cubicBezTo>
                    <a:pt x="297" y="838"/>
                    <a:pt x="297" y="838"/>
                    <a:pt x="297" y="838"/>
                  </a:cubicBezTo>
                  <a:cubicBezTo>
                    <a:pt x="297" y="838"/>
                    <a:pt x="297" y="837"/>
                    <a:pt x="297" y="837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297" y="833"/>
                    <a:pt x="297" y="833"/>
                    <a:pt x="297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3"/>
                    <a:pt x="301" y="833"/>
                  </a:cubicBezTo>
                  <a:cubicBezTo>
                    <a:pt x="301" y="833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301" y="832"/>
                    <a:pt x="301" y="832"/>
                    <a:pt x="301" y="832"/>
                  </a:cubicBezTo>
                  <a:cubicBezTo>
                    <a:pt x="297" y="832"/>
                    <a:pt x="297" y="832"/>
                    <a:pt x="297" y="832"/>
                  </a:cubicBezTo>
                  <a:cubicBezTo>
                    <a:pt x="297" y="832"/>
                    <a:pt x="296" y="833"/>
                    <a:pt x="296" y="833"/>
                  </a:cubicBezTo>
                  <a:cubicBezTo>
                    <a:pt x="296" y="837"/>
                    <a:pt x="296" y="837"/>
                    <a:pt x="296" y="837"/>
                  </a:cubicBezTo>
                  <a:cubicBezTo>
                    <a:pt x="296" y="838"/>
                    <a:pt x="297" y="838"/>
                    <a:pt x="297" y="838"/>
                  </a:cubicBezTo>
                  <a:close/>
                  <a:moveTo>
                    <a:pt x="26" y="724"/>
                  </a:moveTo>
                  <a:cubicBezTo>
                    <a:pt x="24" y="724"/>
                    <a:pt x="24" y="724"/>
                    <a:pt x="24" y="724"/>
                  </a:cubicBezTo>
                  <a:cubicBezTo>
                    <a:pt x="24" y="724"/>
                    <a:pt x="23" y="725"/>
                    <a:pt x="23" y="725"/>
                  </a:cubicBezTo>
                  <a:cubicBezTo>
                    <a:pt x="23" y="727"/>
                    <a:pt x="23" y="727"/>
                    <a:pt x="23" y="727"/>
                  </a:cubicBezTo>
                  <a:cubicBezTo>
                    <a:pt x="23" y="728"/>
                    <a:pt x="24" y="728"/>
                    <a:pt x="24" y="728"/>
                  </a:cubicBezTo>
                  <a:cubicBezTo>
                    <a:pt x="25" y="728"/>
                    <a:pt x="25" y="728"/>
                    <a:pt x="25" y="728"/>
                  </a:cubicBezTo>
                  <a:cubicBezTo>
                    <a:pt x="26" y="728"/>
                    <a:pt x="26" y="728"/>
                    <a:pt x="26" y="728"/>
                  </a:cubicBezTo>
                  <a:cubicBezTo>
                    <a:pt x="26" y="729"/>
                    <a:pt x="26" y="729"/>
                    <a:pt x="26" y="729"/>
                  </a:cubicBezTo>
                  <a:cubicBezTo>
                    <a:pt x="26" y="729"/>
                    <a:pt x="25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4" y="731"/>
                    <a:pt x="24" y="731"/>
                    <a:pt x="24" y="731"/>
                  </a:cubicBezTo>
                  <a:cubicBezTo>
                    <a:pt x="26" y="731"/>
                    <a:pt x="27" y="730"/>
                    <a:pt x="27" y="729"/>
                  </a:cubicBezTo>
                  <a:cubicBezTo>
                    <a:pt x="27" y="725"/>
                    <a:pt x="27" y="725"/>
                    <a:pt x="27" y="725"/>
                  </a:cubicBezTo>
                  <a:cubicBezTo>
                    <a:pt x="27" y="725"/>
                    <a:pt x="27" y="724"/>
                    <a:pt x="26" y="724"/>
                  </a:cubicBezTo>
                  <a:close/>
                  <a:moveTo>
                    <a:pt x="22" y="724"/>
                  </a:moveTo>
                  <a:cubicBezTo>
                    <a:pt x="20" y="724"/>
                    <a:pt x="20" y="724"/>
                    <a:pt x="20" y="724"/>
                  </a:cubicBezTo>
                  <a:cubicBezTo>
                    <a:pt x="19" y="724"/>
                    <a:pt x="19" y="725"/>
                    <a:pt x="19" y="725"/>
                  </a:cubicBezTo>
                  <a:cubicBezTo>
                    <a:pt x="19" y="727"/>
                    <a:pt x="19" y="727"/>
                    <a:pt x="19" y="727"/>
                  </a:cubicBezTo>
                  <a:cubicBezTo>
                    <a:pt x="19" y="728"/>
                    <a:pt x="19" y="728"/>
                    <a:pt x="20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21" y="729"/>
                    <a:pt x="21" y="729"/>
                    <a:pt x="21" y="729"/>
                  </a:cubicBezTo>
                  <a:cubicBezTo>
                    <a:pt x="21" y="729"/>
                    <a:pt x="21" y="730"/>
                    <a:pt x="20" y="730"/>
                  </a:cubicBezTo>
                  <a:cubicBezTo>
                    <a:pt x="20" y="730"/>
                    <a:pt x="20" y="730"/>
                    <a:pt x="20" y="730"/>
                  </a:cubicBezTo>
                  <a:cubicBezTo>
                    <a:pt x="19" y="730"/>
                    <a:pt x="19" y="730"/>
                    <a:pt x="19" y="730"/>
                  </a:cubicBezTo>
                  <a:cubicBezTo>
                    <a:pt x="19" y="731"/>
                    <a:pt x="19" y="731"/>
                    <a:pt x="19" y="731"/>
                  </a:cubicBezTo>
                  <a:cubicBezTo>
                    <a:pt x="19" y="731"/>
                    <a:pt x="19" y="731"/>
                    <a:pt x="20" y="731"/>
                  </a:cubicBezTo>
                  <a:cubicBezTo>
                    <a:pt x="20" y="731"/>
                    <a:pt x="20" y="731"/>
                    <a:pt x="20" y="731"/>
                  </a:cubicBezTo>
                  <a:cubicBezTo>
                    <a:pt x="21" y="731"/>
                    <a:pt x="23" y="730"/>
                    <a:pt x="23" y="729"/>
                  </a:cubicBezTo>
                  <a:cubicBezTo>
                    <a:pt x="23" y="725"/>
                    <a:pt x="23" y="725"/>
                    <a:pt x="23" y="725"/>
                  </a:cubicBezTo>
                  <a:cubicBezTo>
                    <a:pt x="23" y="725"/>
                    <a:pt x="22" y="724"/>
                    <a:pt x="22" y="724"/>
                  </a:cubicBezTo>
                  <a:close/>
                  <a:moveTo>
                    <a:pt x="215" y="835"/>
                  </a:moveTo>
                  <a:cubicBezTo>
                    <a:pt x="215" y="835"/>
                    <a:pt x="215" y="835"/>
                    <a:pt x="215" y="835"/>
                  </a:cubicBezTo>
                  <a:cubicBezTo>
                    <a:pt x="214" y="836"/>
                    <a:pt x="213" y="837"/>
                    <a:pt x="211" y="837"/>
                  </a:cubicBezTo>
                  <a:cubicBezTo>
                    <a:pt x="211" y="837"/>
                    <a:pt x="211" y="837"/>
                    <a:pt x="210" y="836"/>
                  </a:cubicBezTo>
                  <a:cubicBezTo>
                    <a:pt x="209" y="836"/>
                    <a:pt x="207" y="835"/>
                    <a:pt x="205" y="835"/>
                  </a:cubicBezTo>
                  <a:cubicBezTo>
                    <a:pt x="203" y="835"/>
                    <a:pt x="200" y="836"/>
                    <a:pt x="200" y="837"/>
                  </a:cubicBezTo>
                  <a:cubicBezTo>
                    <a:pt x="199" y="837"/>
                    <a:pt x="199" y="837"/>
                    <a:pt x="199" y="838"/>
                  </a:cubicBezTo>
                  <a:cubicBezTo>
                    <a:pt x="199" y="846"/>
                    <a:pt x="199" y="846"/>
                    <a:pt x="199" y="846"/>
                  </a:cubicBezTo>
                  <a:cubicBezTo>
                    <a:pt x="199" y="847"/>
                    <a:pt x="199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0" y="847"/>
                    <a:pt x="200" y="847"/>
                    <a:pt x="200" y="847"/>
                  </a:cubicBezTo>
                  <a:cubicBezTo>
                    <a:pt x="202" y="846"/>
                    <a:pt x="204" y="845"/>
                    <a:pt x="206" y="845"/>
                  </a:cubicBezTo>
                  <a:cubicBezTo>
                    <a:pt x="207" y="845"/>
                    <a:pt x="208" y="846"/>
                    <a:pt x="209" y="846"/>
                  </a:cubicBezTo>
                  <a:cubicBezTo>
                    <a:pt x="210" y="846"/>
                    <a:pt x="210" y="846"/>
                    <a:pt x="210" y="846"/>
                  </a:cubicBezTo>
                  <a:cubicBezTo>
                    <a:pt x="210" y="847"/>
                    <a:pt x="211" y="847"/>
                    <a:pt x="211" y="847"/>
                  </a:cubicBezTo>
                  <a:cubicBezTo>
                    <a:pt x="213" y="847"/>
                    <a:pt x="215" y="846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45"/>
                    <a:pt x="216" y="845"/>
                    <a:pt x="216" y="845"/>
                  </a:cubicBezTo>
                  <a:cubicBezTo>
                    <a:pt x="216" y="836"/>
                    <a:pt x="216" y="836"/>
                    <a:pt x="216" y="836"/>
                  </a:cubicBezTo>
                  <a:cubicBezTo>
                    <a:pt x="216" y="836"/>
                    <a:pt x="216" y="835"/>
                    <a:pt x="216" y="835"/>
                  </a:cubicBezTo>
                  <a:cubicBezTo>
                    <a:pt x="216" y="835"/>
                    <a:pt x="216" y="835"/>
                    <a:pt x="215" y="835"/>
                  </a:cubicBezTo>
                  <a:close/>
                  <a:moveTo>
                    <a:pt x="201" y="838"/>
                  </a:moveTo>
                  <a:cubicBezTo>
                    <a:pt x="202" y="837"/>
                    <a:pt x="204" y="837"/>
                    <a:pt x="205" y="837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4" y="839"/>
                    <a:pt x="202" y="840"/>
                    <a:pt x="201" y="840"/>
                  </a:cubicBezTo>
                  <a:lnTo>
                    <a:pt x="201" y="838"/>
                  </a:lnTo>
                  <a:close/>
                  <a:moveTo>
                    <a:pt x="205" y="844"/>
                  </a:moveTo>
                  <a:cubicBezTo>
                    <a:pt x="204" y="844"/>
                    <a:pt x="202" y="844"/>
                    <a:pt x="201" y="845"/>
                  </a:cubicBezTo>
                  <a:cubicBezTo>
                    <a:pt x="201" y="843"/>
                    <a:pt x="201" y="843"/>
                    <a:pt x="201" y="843"/>
                  </a:cubicBezTo>
                  <a:cubicBezTo>
                    <a:pt x="202" y="842"/>
                    <a:pt x="204" y="842"/>
                    <a:pt x="205" y="841"/>
                  </a:cubicBezTo>
                  <a:lnTo>
                    <a:pt x="205" y="844"/>
                  </a:lnTo>
                  <a:close/>
                  <a:moveTo>
                    <a:pt x="215" y="839"/>
                  </a:moveTo>
                  <a:cubicBezTo>
                    <a:pt x="214" y="840"/>
                    <a:pt x="212" y="841"/>
                    <a:pt x="210" y="840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2" y="843"/>
                    <a:pt x="214" y="843"/>
                    <a:pt x="215" y="842"/>
                  </a:cubicBezTo>
                  <a:cubicBezTo>
                    <a:pt x="215" y="844"/>
                    <a:pt x="215" y="844"/>
                    <a:pt x="215" y="844"/>
                  </a:cubicBezTo>
                  <a:cubicBezTo>
                    <a:pt x="214" y="845"/>
                    <a:pt x="213" y="845"/>
                    <a:pt x="211" y="845"/>
                  </a:cubicBezTo>
                  <a:cubicBezTo>
                    <a:pt x="211" y="845"/>
                    <a:pt x="211" y="845"/>
                    <a:pt x="210" y="845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10" y="843"/>
                    <a:pt x="210" y="843"/>
                    <a:pt x="210" y="843"/>
                  </a:cubicBezTo>
                  <a:cubicBezTo>
                    <a:pt x="209" y="842"/>
                    <a:pt x="207" y="841"/>
                    <a:pt x="205" y="841"/>
                  </a:cubicBezTo>
                  <a:cubicBezTo>
                    <a:pt x="205" y="841"/>
                    <a:pt x="205" y="841"/>
                    <a:pt x="205" y="841"/>
                  </a:cubicBezTo>
                  <a:cubicBezTo>
                    <a:pt x="205" y="839"/>
                    <a:pt x="205" y="839"/>
                    <a:pt x="205" y="839"/>
                  </a:cubicBezTo>
                  <a:cubicBezTo>
                    <a:pt x="205" y="839"/>
                    <a:pt x="206" y="839"/>
                    <a:pt x="206" y="839"/>
                  </a:cubicBezTo>
                  <a:cubicBezTo>
                    <a:pt x="208" y="839"/>
                    <a:pt x="209" y="839"/>
                    <a:pt x="210" y="840"/>
                  </a:cubicBezTo>
                  <a:cubicBezTo>
                    <a:pt x="210" y="840"/>
                    <a:pt x="210" y="840"/>
                    <a:pt x="210" y="840"/>
                  </a:cubicBezTo>
                  <a:cubicBezTo>
                    <a:pt x="210" y="838"/>
                    <a:pt x="210" y="838"/>
                    <a:pt x="210" y="838"/>
                  </a:cubicBezTo>
                  <a:cubicBezTo>
                    <a:pt x="211" y="838"/>
                    <a:pt x="211" y="838"/>
                    <a:pt x="211" y="838"/>
                  </a:cubicBezTo>
                  <a:cubicBezTo>
                    <a:pt x="213" y="838"/>
                    <a:pt x="214" y="838"/>
                    <a:pt x="215" y="837"/>
                  </a:cubicBezTo>
                  <a:lnTo>
                    <a:pt x="215" y="839"/>
                  </a:lnTo>
                  <a:close/>
                  <a:moveTo>
                    <a:pt x="197" y="851"/>
                  </a:moveTo>
                  <a:cubicBezTo>
                    <a:pt x="198" y="851"/>
                    <a:pt x="198" y="851"/>
                    <a:pt x="198" y="851"/>
                  </a:cubicBezTo>
                  <a:cubicBezTo>
                    <a:pt x="198" y="851"/>
                    <a:pt x="198" y="851"/>
                    <a:pt x="198" y="851"/>
                  </a:cubicBezTo>
                  <a:cubicBezTo>
                    <a:pt x="198" y="836"/>
                    <a:pt x="198" y="836"/>
                    <a:pt x="198" y="836"/>
                  </a:cubicBezTo>
                  <a:cubicBezTo>
                    <a:pt x="199" y="836"/>
                    <a:pt x="199" y="836"/>
                    <a:pt x="199" y="835"/>
                  </a:cubicBezTo>
                  <a:cubicBezTo>
                    <a:pt x="199" y="834"/>
                    <a:pt x="199" y="834"/>
                    <a:pt x="198" y="834"/>
                  </a:cubicBezTo>
                  <a:cubicBezTo>
                    <a:pt x="197" y="834"/>
                    <a:pt x="196" y="834"/>
                    <a:pt x="196" y="835"/>
                  </a:cubicBezTo>
                  <a:cubicBezTo>
                    <a:pt x="196" y="836"/>
                    <a:pt x="197" y="836"/>
                    <a:pt x="197" y="836"/>
                  </a:cubicBezTo>
                  <a:cubicBezTo>
                    <a:pt x="197" y="851"/>
                    <a:pt x="197" y="851"/>
                    <a:pt x="197" y="851"/>
                  </a:cubicBezTo>
                  <a:cubicBezTo>
                    <a:pt x="197" y="851"/>
                    <a:pt x="197" y="851"/>
                    <a:pt x="197" y="851"/>
                  </a:cubicBezTo>
                  <a:close/>
                  <a:moveTo>
                    <a:pt x="179" y="862"/>
                  </a:moveTo>
                  <a:cubicBezTo>
                    <a:pt x="188" y="862"/>
                    <a:pt x="188" y="862"/>
                    <a:pt x="188" y="862"/>
                  </a:cubicBezTo>
                  <a:cubicBezTo>
                    <a:pt x="189" y="862"/>
                    <a:pt x="189" y="861"/>
                    <a:pt x="189" y="860"/>
                  </a:cubicBezTo>
                  <a:cubicBezTo>
                    <a:pt x="189" y="854"/>
                    <a:pt x="189" y="854"/>
                    <a:pt x="189" y="854"/>
                  </a:cubicBezTo>
                  <a:cubicBezTo>
                    <a:pt x="189" y="853"/>
                    <a:pt x="189" y="853"/>
                    <a:pt x="188" y="853"/>
                  </a:cubicBezTo>
                  <a:cubicBezTo>
                    <a:pt x="179" y="853"/>
                    <a:pt x="179" y="853"/>
                    <a:pt x="179" y="853"/>
                  </a:cubicBezTo>
                  <a:cubicBezTo>
                    <a:pt x="178" y="853"/>
                    <a:pt x="177" y="853"/>
                    <a:pt x="177" y="854"/>
                  </a:cubicBezTo>
                  <a:cubicBezTo>
                    <a:pt x="177" y="860"/>
                    <a:pt x="177" y="860"/>
                    <a:pt x="177" y="860"/>
                  </a:cubicBezTo>
                  <a:cubicBezTo>
                    <a:pt x="177" y="861"/>
                    <a:pt x="178" y="862"/>
                    <a:pt x="179" y="862"/>
                  </a:cubicBezTo>
                  <a:close/>
                  <a:moveTo>
                    <a:pt x="178" y="854"/>
                  </a:moveTo>
                  <a:cubicBezTo>
                    <a:pt x="178" y="854"/>
                    <a:pt x="179" y="854"/>
                    <a:pt x="179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54"/>
                    <a:pt x="188" y="854"/>
                    <a:pt x="188" y="854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88" y="860"/>
                    <a:pt x="188" y="860"/>
                    <a:pt x="188" y="860"/>
                  </a:cubicBezTo>
                  <a:cubicBezTo>
                    <a:pt x="179" y="860"/>
                    <a:pt x="179" y="860"/>
                    <a:pt x="179" y="860"/>
                  </a:cubicBezTo>
                  <a:cubicBezTo>
                    <a:pt x="179" y="860"/>
                    <a:pt x="178" y="860"/>
                    <a:pt x="178" y="860"/>
                  </a:cubicBezTo>
                  <a:lnTo>
                    <a:pt x="178" y="854"/>
                  </a:lnTo>
                  <a:close/>
                  <a:moveTo>
                    <a:pt x="175" y="863"/>
                  </a:moveTo>
                  <a:cubicBezTo>
                    <a:pt x="175" y="863"/>
                    <a:pt x="176" y="864"/>
                    <a:pt x="177" y="864"/>
                  </a:cubicBezTo>
                  <a:cubicBezTo>
                    <a:pt x="190" y="864"/>
                    <a:pt x="190" y="864"/>
                    <a:pt x="190" y="864"/>
                  </a:cubicBezTo>
                  <a:cubicBezTo>
                    <a:pt x="191" y="864"/>
                    <a:pt x="192" y="863"/>
                    <a:pt x="192" y="863"/>
                  </a:cubicBezTo>
                  <a:cubicBezTo>
                    <a:pt x="192" y="862"/>
                    <a:pt x="192" y="862"/>
                    <a:pt x="192" y="862"/>
                  </a:cubicBezTo>
                  <a:cubicBezTo>
                    <a:pt x="175" y="862"/>
                    <a:pt x="175" y="862"/>
                    <a:pt x="175" y="862"/>
                  </a:cubicBezTo>
                  <a:lnTo>
                    <a:pt x="175" y="863"/>
                  </a:lnTo>
                  <a:close/>
                  <a:moveTo>
                    <a:pt x="183" y="863"/>
                  </a:move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4" y="863"/>
                    <a:pt x="184" y="863"/>
                    <a:pt x="184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ubicBezTo>
                    <a:pt x="183" y="863"/>
                    <a:pt x="183" y="863"/>
                    <a:pt x="183" y="863"/>
                  </a:cubicBezTo>
                  <a:close/>
                  <a:moveTo>
                    <a:pt x="63" y="919"/>
                  </a:moveTo>
                  <a:cubicBezTo>
                    <a:pt x="55" y="919"/>
                    <a:pt x="55" y="919"/>
                    <a:pt x="55" y="919"/>
                  </a:cubicBezTo>
                  <a:cubicBezTo>
                    <a:pt x="54" y="919"/>
                    <a:pt x="54" y="919"/>
                    <a:pt x="54" y="919"/>
                  </a:cubicBezTo>
                  <a:cubicBezTo>
                    <a:pt x="54" y="925"/>
                    <a:pt x="54" y="925"/>
                    <a:pt x="54" y="925"/>
                  </a:cubicBezTo>
                  <a:cubicBezTo>
                    <a:pt x="54" y="925"/>
                    <a:pt x="55" y="926"/>
                    <a:pt x="56" y="926"/>
                  </a:cubicBezTo>
                  <a:cubicBezTo>
                    <a:pt x="61" y="926"/>
                    <a:pt x="61" y="926"/>
                    <a:pt x="61" y="926"/>
                  </a:cubicBezTo>
                  <a:cubicBezTo>
                    <a:pt x="62" y="926"/>
                    <a:pt x="62" y="925"/>
                    <a:pt x="62" y="925"/>
                  </a:cubicBezTo>
                  <a:cubicBezTo>
                    <a:pt x="62" y="924"/>
                    <a:pt x="62" y="924"/>
                    <a:pt x="62" y="924"/>
                  </a:cubicBezTo>
                  <a:cubicBezTo>
                    <a:pt x="63" y="924"/>
                    <a:pt x="63" y="924"/>
                    <a:pt x="63" y="924"/>
                  </a:cubicBezTo>
                  <a:cubicBezTo>
                    <a:pt x="64" y="924"/>
                    <a:pt x="65" y="923"/>
                    <a:pt x="65" y="922"/>
                  </a:cubicBezTo>
                  <a:cubicBezTo>
                    <a:pt x="65" y="920"/>
                    <a:pt x="64" y="919"/>
                    <a:pt x="63" y="919"/>
                  </a:cubicBezTo>
                  <a:close/>
                  <a:moveTo>
                    <a:pt x="63" y="923"/>
                  </a:moveTo>
                  <a:cubicBezTo>
                    <a:pt x="62" y="923"/>
                    <a:pt x="62" y="923"/>
                    <a:pt x="62" y="923"/>
                  </a:cubicBezTo>
                  <a:cubicBezTo>
                    <a:pt x="62" y="920"/>
                    <a:pt x="62" y="920"/>
                    <a:pt x="62" y="920"/>
                  </a:cubicBezTo>
                  <a:cubicBezTo>
                    <a:pt x="63" y="920"/>
                    <a:pt x="63" y="920"/>
                    <a:pt x="63" y="920"/>
                  </a:cubicBezTo>
                  <a:cubicBezTo>
                    <a:pt x="63" y="920"/>
                    <a:pt x="64" y="921"/>
                    <a:pt x="64" y="922"/>
                  </a:cubicBezTo>
                  <a:cubicBezTo>
                    <a:pt x="64" y="922"/>
                    <a:pt x="63" y="923"/>
                    <a:pt x="63" y="923"/>
                  </a:cubicBezTo>
                  <a:close/>
                  <a:moveTo>
                    <a:pt x="54" y="929"/>
                  </a:moveTo>
                  <a:cubicBezTo>
                    <a:pt x="63" y="929"/>
                    <a:pt x="63" y="929"/>
                    <a:pt x="63" y="929"/>
                  </a:cubicBezTo>
                  <a:cubicBezTo>
                    <a:pt x="64" y="929"/>
                    <a:pt x="65" y="928"/>
                    <a:pt x="65" y="927"/>
                  </a:cubicBezTo>
                  <a:cubicBezTo>
                    <a:pt x="52" y="927"/>
                    <a:pt x="52" y="927"/>
                    <a:pt x="52" y="927"/>
                  </a:cubicBezTo>
                  <a:cubicBezTo>
                    <a:pt x="52" y="928"/>
                    <a:pt x="53" y="929"/>
                    <a:pt x="54" y="929"/>
                  </a:cubicBezTo>
                  <a:close/>
                  <a:moveTo>
                    <a:pt x="33" y="733"/>
                  </a:moveTo>
                  <a:cubicBezTo>
                    <a:pt x="45" y="733"/>
                    <a:pt x="45" y="733"/>
                    <a:pt x="45" y="733"/>
                  </a:cubicBezTo>
                  <a:cubicBezTo>
                    <a:pt x="45" y="733"/>
                    <a:pt x="46" y="733"/>
                    <a:pt x="46" y="732"/>
                  </a:cubicBezTo>
                  <a:cubicBezTo>
                    <a:pt x="46" y="724"/>
                    <a:pt x="46" y="724"/>
                    <a:pt x="46" y="724"/>
                  </a:cubicBezTo>
                  <a:cubicBezTo>
                    <a:pt x="46" y="723"/>
                    <a:pt x="45" y="722"/>
                    <a:pt x="45" y="722"/>
                  </a:cubicBezTo>
                  <a:cubicBezTo>
                    <a:pt x="33" y="722"/>
                    <a:pt x="33" y="722"/>
                    <a:pt x="33" y="722"/>
                  </a:cubicBezTo>
                  <a:cubicBezTo>
                    <a:pt x="33" y="722"/>
                    <a:pt x="32" y="723"/>
                    <a:pt x="32" y="724"/>
                  </a:cubicBezTo>
                  <a:cubicBezTo>
                    <a:pt x="32" y="732"/>
                    <a:pt x="32" y="732"/>
                    <a:pt x="32" y="732"/>
                  </a:cubicBezTo>
                  <a:cubicBezTo>
                    <a:pt x="32" y="733"/>
                    <a:pt x="33" y="733"/>
                    <a:pt x="33" y="733"/>
                  </a:cubicBezTo>
                  <a:close/>
                  <a:moveTo>
                    <a:pt x="33" y="724"/>
                  </a:moveTo>
                  <a:cubicBezTo>
                    <a:pt x="33" y="723"/>
                    <a:pt x="33" y="723"/>
                    <a:pt x="33" y="723"/>
                  </a:cubicBezTo>
                  <a:cubicBezTo>
                    <a:pt x="45" y="723"/>
                    <a:pt x="45" y="723"/>
                    <a:pt x="45" y="723"/>
                  </a:cubicBezTo>
                  <a:cubicBezTo>
                    <a:pt x="45" y="723"/>
                    <a:pt x="45" y="723"/>
                    <a:pt x="45" y="724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45" y="732"/>
                    <a:pt x="45" y="732"/>
                    <a:pt x="45" y="732"/>
                  </a:cubicBezTo>
                  <a:cubicBezTo>
                    <a:pt x="33" y="732"/>
                    <a:pt x="33" y="732"/>
                    <a:pt x="33" y="732"/>
                  </a:cubicBezTo>
                  <a:cubicBezTo>
                    <a:pt x="33" y="732"/>
                    <a:pt x="33" y="732"/>
                    <a:pt x="33" y="732"/>
                  </a:cubicBezTo>
                  <a:lnTo>
                    <a:pt x="33" y="724"/>
                  </a:lnTo>
                  <a:close/>
                  <a:moveTo>
                    <a:pt x="44" y="728"/>
                  </a:moveTo>
                  <a:cubicBezTo>
                    <a:pt x="41" y="725"/>
                    <a:pt x="41" y="725"/>
                    <a:pt x="41" y="725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34" y="730"/>
                    <a:pt x="34" y="730"/>
                    <a:pt x="34" y="730"/>
                  </a:cubicBezTo>
                  <a:cubicBezTo>
                    <a:pt x="34" y="732"/>
                    <a:pt x="34" y="732"/>
                    <a:pt x="34" y="732"/>
                  </a:cubicBezTo>
                  <a:cubicBezTo>
                    <a:pt x="44" y="732"/>
                    <a:pt x="44" y="732"/>
                    <a:pt x="44" y="732"/>
                  </a:cubicBezTo>
                  <a:lnTo>
                    <a:pt x="44" y="728"/>
                  </a:lnTo>
                  <a:close/>
                  <a:moveTo>
                    <a:pt x="35" y="727"/>
                  </a:moveTo>
                  <a:cubicBezTo>
                    <a:pt x="36" y="727"/>
                    <a:pt x="37" y="726"/>
                    <a:pt x="37" y="726"/>
                  </a:cubicBezTo>
                  <a:cubicBezTo>
                    <a:pt x="37" y="725"/>
                    <a:pt x="36" y="724"/>
                    <a:pt x="35" y="724"/>
                  </a:cubicBezTo>
                  <a:cubicBezTo>
                    <a:pt x="35" y="724"/>
                    <a:pt x="34" y="725"/>
                    <a:pt x="34" y="726"/>
                  </a:cubicBezTo>
                  <a:cubicBezTo>
                    <a:pt x="34" y="726"/>
                    <a:pt x="35" y="727"/>
                    <a:pt x="35" y="727"/>
                  </a:cubicBezTo>
                  <a:close/>
                  <a:moveTo>
                    <a:pt x="88" y="885"/>
                  </a:moveTo>
                  <a:cubicBezTo>
                    <a:pt x="89" y="885"/>
                    <a:pt x="91" y="883"/>
                    <a:pt x="91" y="882"/>
                  </a:cubicBezTo>
                  <a:cubicBezTo>
                    <a:pt x="91" y="881"/>
                    <a:pt x="91" y="881"/>
                    <a:pt x="91" y="881"/>
                  </a:cubicBezTo>
                  <a:cubicBezTo>
                    <a:pt x="91" y="881"/>
                    <a:pt x="91" y="881"/>
                    <a:pt x="90" y="881"/>
                  </a:cubicBezTo>
                  <a:cubicBezTo>
                    <a:pt x="89" y="881"/>
                    <a:pt x="89" y="881"/>
                    <a:pt x="89" y="881"/>
                  </a:cubicBezTo>
                  <a:cubicBezTo>
                    <a:pt x="89" y="880"/>
                    <a:pt x="89" y="880"/>
                    <a:pt x="89" y="880"/>
                  </a:cubicBezTo>
                  <a:cubicBezTo>
                    <a:pt x="89" y="880"/>
                    <a:pt x="88" y="879"/>
                    <a:pt x="88" y="879"/>
                  </a:cubicBezTo>
                  <a:cubicBezTo>
                    <a:pt x="84" y="879"/>
                    <a:pt x="84" y="879"/>
                    <a:pt x="84" y="879"/>
                  </a:cubicBezTo>
                  <a:cubicBezTo>
                    <a:pt x="84" y="879"/>
                    <a:pt x="83" y="880"/>
                    <a:pt x="83" y="880"/>
                  </a:cubicBezTo>
                  <a:cubicBezTo>
                    <a:pt x="83" y="881"/>
                    <a:pt x="83" y="881"/>
                    <a:pt x="83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1"/>
                    <a:pt x="81" y="881"/>
                    <a:pt x="81" y="881"/>
                  </a:cubicBezTo>
                  <a:cubicBezTo>
                    <a:pt x="81" y="882"/>
                    <a:pt x="81" y="882"/>
                    <a:pt x="81" y="882"/>
                  </a:cubicBezTo>
                  <a:cubicBezTo>
                    <a:pt x="81" y="883"/>
                    <a:pt x="82" y="885"/>
                    <a:pt x="84" y="885"/>
                  </a:cubicBezTo>
                  <a:cubicBezTo>
                    <a:pt x="84" y="885"/>
                    <a:pt x="85" y="885"/>
                    <a:pt x="85" y="885"/>
                  </a:cubicBezTo>
                  <a:cubicBezTo>
                    <a:pt x="85" y="886"/>
                    <a:pt x="85" y="886"/>
                    <a:pt x="85" y="886"/>
                  </a:cubicBezTo>
                  <a:cubicBezTo>
                    <a:pt x="85" y="887"/>
                    <a:pt x="85" y="887"/>
                    <a:pt x="84" y="887"/>
                  </a:cubicBezTo>
                  <a:cubicBezTo>
                    <a:pt x="84" y="887"/>
                    <a:pt x="83" y="888"/>
                    <a:pt x="83" y="888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3" y="889"/>
                    <a:pt x="83" y="889"/>
                    <a:pt x="83" y="889"/>
                  </a:cubicBezTo>
                  <a:cubicBezTo>
                    <a:pt x="88" y="889"/>
                    <a:pt x="88" y="889"/>
                    <a:pt x="88" y="889"/>
                  </a:cubicBezTo>
                  <a:cubicBezTo>
                    <a:pt x="88" y="889"/>
                    <a:pt x="89" y="889"/>
                    <a:pt x="89" y="889"/>
                  </a:cubicBezTo>
                  <a:cubicBezTo>
                    <a:pt x="89" y="888"/>
                    <a:pt x="89" y="888"/>
                    <a:pt x="89" y="888"/>
                  </a:cubicBezTo>
                  <a:cubicBezTo>
                    <a:pt x="89" y="888"/>
                    <a:pt x="88" y="887"/>
                    <a:pt x="87" y="887"/>
                  </a:cubicBezTo>
                  <a:cubicBezTo>
                    <a:pt x="87" y="887"/>
                    <a:pt x="87" y="887"/>
                    <a:pt x="87" y="886"/>
                  </a:cubicBezTo>
                  <a:cubicBezTo>
                    <a:pt x="87" y="886"/>
                    <a:pt x="87" y="886"/>
                    <a:pt x="87" y="885"/>
                  </a:cubicBezTo>
                  <a:cubicBezTo>
                    <a:pt x="87" y="885"/>
                    <a:pt x="87" y="885"/>
                    <a:pt x="88" y="885"/>
                  </a:cubicBezTo>
                  <a:close/>
                  <a:moveTo>
                    <a:pt x="89" y="882"/>
                  </a:moveTo>
                  <a:cubicBezTo>
                    <a:pt x="90" y="882"/>
                    <a:pt x="90" y="882"/>
                    <a:pt x="90" y="882"/>
                  </a:cubicBezTo>
                  <a:cubicBezTo>
                    <a:pt x="90" y="882"/>
                    <a:pt x="90" y="882"/>
                    <a:pt x="90" y="882"/>
                  </a:cubicBezTo>
                  <a:cubicBezTo>
                    <a:pt x="90" y="883"/>
                    <a:pt x="89" y="884"/>
                    <a:pt x="88" y="884"/>
                  </a:cubicBezTo>
                  <a:cubicBezTo>
                    <a:pt x="88" y="883"/>
                    <a:pt x="89" y="883"/>
                    <a:pt x="89" y="882"/>
                  </a:cubicBezTo>
                  <a:close/>
                  <a:moveTo>
                    <a:pt x="82" y="882"/>
                  </a:moveTo>
                  <a:cubicBezTo>
                    <a:pt x="82" y="882"/>
                    <a:pt x="82" y="882"/>
                    <a:pt x="82" y="882"/>
                  </a:cubicBezTo>
                  <a:cubicBezTo>
                    <a:pt x="83" y="882"/>
                    <a:pt x="83" y="882"/>
                    <a:pt x="83" y="882"/>
                  </a:cubicBezTo>
                  <a:cubicBezTo>
                    <a:pt x="83" y="883"/>
                    <a:pt x="83" y="883"/>
                    <a:pt x="84" y="884"/>
                  </a:cubicBezTo>
                  <a:cubicBezTo>
                    <a:pt x="82" y="884"/>
                    <a:pt x="82" y="883"/>
                    <a:pt x="82" y="882"/>
                  </a:cubicBezTo>
                  <a:close/>
                  <a:moveTo>
                    <a:pt x="132" y="876"/>
                  </a:moveTo>
                  <a:cubicBezTo>
                    <a:pt x="132" y="876"/>
                    <a:pt x="131" y="876"/>
                    <a:pt x="131" y="87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86"/>
                    <a:pt x="125" y="886"/>
                    <a:pt x="125" y="886"/>
                  </a:cubicBezTo>
                  <a:cubicBezTo>
                    <a:pt x="125" y="886"/>
                    <a:pt x="125" y="887"/>
                    <a:pt x="126" y="887"/>
                  </a:cubicBezTo>
                  <a:cubicBezTo>
                    <a:pt x="134" y="887"/>
                    <a:pt x="134" y="887"/>
                    <a:pt x="134" y="887"/>
                  </a:cubicBezTo>
                  <a:cubicBezTo>
                    <a:pt x="134" y="887"/>
                    <a:pt x="134" y="886"/>
                    <a:pt x="134" y="886"/>
                  </a:cubicBezTo>
                  <a:cubicBezTo>
                    <a:pt x="134" y="879"/>
                    <a:pt x="134" y="879"/>
                    <a:pt x="134" y="879"/>
                  </a:cubicBezTo>
                  <a:cubicBezTo>
                    <a:pt x="134" y="879"/>
                    <a:pt x="134" y="878"/>
                    <a:pt x="134" y="878"/>
                  </a:cubicBezTo>
                  <a:lnTo>
                    <a:pt x="132" y="876"/>
                  </a:lnTo>
                  <a:close/>
                  <a:moveTo>
                    <a:pt x="131" y="876"/>
                  </a:moveTo>
                  <a:cubicBezTo>
                    <a:pt x="131" y="876"/>
                    <a:pt x="131" y="877"/>
                    <a:pt x="132" y="877"/>
                  </a:cubicBezTo>
                  <a:cubicBezTo>
                    <a:pt x="133" y="879"/>
                    <a:pt x="133" y="879"/>
                    <a:pt x="133" y="879"/>
                  </a:cubicBezTo>
                  <a:cubicBezTo>
                    <a:pt x="133" y="879"/>
                    <a:pt x="134" y="879"/>
                    <a:pt x="134" y="879"/>
                  </a:cubicBezTo>
                  <a:cubicBezTo>
                    <a:pt x="131" y="879"/>
                    <a:pt x="131" y="879"/>
                    <a:pt x="131" y="879"/>
                  </a:cubicBezTo>
                  <a:lnTo>
                    <a:pt x="131" y="876"/>
                  </a:lnTo>
                  <a:close/>
                  <a:moveTo>
                    <a:pt x="134" y="886"/>
                  </a:moveTo>
                  <a:cubicBezTo>
                    <a:pt x="126" y="886"/>
                    <a:pt x="126" y="886"/>
                    <a:pt x="126" y="886"/>
                  </a:cubicBezTo>
                  <a:cubicBezTo>
                    <a:pt x="126" y="876"/>
                    <a:pt x="126" y="876"/>
                    <a:pt x="126" y="876"/>
                  </a:cubicBezTo>
                  <a:cubicBezTo>
                    <a:pt x="130" y="876"/>
                    <a:pt x="130" y="876"/>
                    <a:pt x="130" y="876"/>
                  </a:cubicBezTo>
                  <a:cubicBezTo>
                    <a:pt x="130" y="879"/>
                    <a:pt x="130" y="879"/>
                    <a:pt x="130" y="879"/>
                  </a:cubicBezTo>
                  <a:cubicBezTo>
                    <a:pt x="130" y="879"/>
                    <a:pt x="131" y="880"/>
                    <a:pt x="131" y="880"/>
                  </a:cubicBezTo>
                  <a:cubicBezTo>
                    <a:pt x="134" y="880"/>
                    <a:pt x="134" y="880"/>
                    <a:pt x="134" y="880"/>
                  </a:cubicBezTo>
                  <a:lnTo>
                    <a:pt x="134" y="886"/>
                  </a:lnTo>
                  <a:close/>
                  <a:moveTo>
                    <a:pt x="127" y="881"/>
                  </a:moveTo>
                  <a:cubicBezTo>
                    <a:pt x="127" y="881"/>
                    <a:pt x="127" y="881"/>
                    <a:pt x="127" y="881"/>
                  </a:cubicBezTo>
                  <a:cubicBezTo>
                    <a:pt x="127" y="881"/>
                    <a:pt x="127" y="881"/>
                    <a:pt x="128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880"/>
                    <a:pt x="132" y="880"/>
                    <a:pt x="132" y="880"/>
                  </a:cubicBezTo>
                  <a:cubicBezTo>
                    <a:pt x="128" y="880"/>
                    <a:pt x="128" y="880"/>
                    <a:pt x="128" y="880"/>
                  </a:cubicBezTo>
                  <a:cubicBezTo>
                    <a:pt x="127" y="880"/>
                    <a:pt x="127" y="880"/>
                    <a:pt x="127" y="881"/>
                  </a:cubicBezTo>
                  <a:close/>
                  <a:moveTo>
                    <a:pt x="128" y="882"/>
                  </a:moveTo>
                  <a:cubicBezTo>
                    <a:pt x="127" y="882"/>
                    <a:pt x="127" y="882"/>
                    <a:pt x="127" y="882"/>
                  </a:cubicBezTo>
                  <a:cubicBezTo>
                    <a:pt x="127" y="883"/>
                    <a:pt x="127" y="883"/>
                    <a:pt x="127" y="883"/>
                  </a:cubicBezTo>
                  <a:cubicBezTo>
                    <a:pt x="127" y="883"/>
                    <a:pt x="127" y="883"/>
                    <a:pt x="128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3"/>
                    <a:pt x="132" y="883"/>
                    <a:pt x="132" y="883"/>
                  </a:cubicBezTo>
                  <a:cubicBezTo>
                    <a:pt x="132" y="882"/>
                    <a:pt x="132" y="882"/>
                    <a:pt x="132" y="882"/>
                  </a:cubicBezTo>
                  <a:cubicBezTo>
                    <a:pt x="132" y="882"/>
                    <a:pt x="132" y="882"/>
                    <a:pt x="132" y="882"/>
                  </a:cubicBezTo>
                  <a:lnTo>
                    <a:pt x="128" y="882"/>
                  </a:lnTo>
                  <a:close/>
                  <a:moveTo>
                    <a:pt x="128" y="884"/>
                  </a:move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7" y="884"/>
                  </a:cubicBezTo>
                  <a:cubicBezTo>
                    <a:pt x="127" y="884"/>
                    <a:pt x="127" y="884"/>
                    <a:pt x="128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cubicBezTo>
                    <a:pt x="132" y="884"/>
                    <a:pt x="132" y="884"/>
                    <a:pt x="132" y="884"/>
                  </a:cubicBezTo>
                  <a:lnTo>
                    <a:pt x="128" y="884"/>
                  </a:lnTo>
                  <a:close/>
                  <a:moveTo>
                    <a:pt x="41" y="707"/>
                  </a:moveTo>
                  <a:cubicBezTo>
                    <a:pt x="41" y="707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2" y="708"/>
                    <a:pt x="42" y="708"/>
                  </a:cubicBezTo>
                  <a:cubicBezTo>
                    <a:pt x="42" y="708"/>
                    <a:pt x="42" y="707"/>
                    <a:pt x="42" y="707"/>
                  </a:cubicBezTo>
                  <a:cubicBezTo>
                    <a:pt x="42" y="707"/>
                    <a:pt x="43" y="707"/>
                    <a:pt x="43" y="707"/>
                  </a:cubicBezTo>
                  <a:cubicBezTo>
                    <a:pt x="43" y="707"/>
                    <a:pt x="43" y="707"/>
                    <a:pt x="43" y="707"/>
                  </a:cubicBezTo>
                  <a:cubicBezTo>
                    <a:pt x="43" y="707"/>
                    <a:pt x="43" y="708"/>
                    <a:pt x="43" y="708"/>
                  </a:cubicBezTo>
                  <a:cubicBezTo>
                    <a:pt x="43" y="708"/>
                    <a:pt x="44" y="708"/>
                    <a:pt x="44" y="708"/>
                  </a:cubicBezTo>
                  <a:cubicBezTo>
                    <a:pt x="44" y="708"/>
                    <a:pt x="44" y="708"/>
                    <a:pt x="44" y="708"/>
                  </a:cubicBezTo>
                  <a:cubicBezTo>
                    <a:pt x="44" y="708"/>
                    <a:pt x="44" y="707"/>
                    <a:pt x="44" y="707"/>
                  </a:cubicBezTo>
                  <a:cubicBezTo>
                    <a:pt x="44" y="707"/>
                    <a:pt x="44" y="707"/>
                    <a:pt x="44" y="706"/>
                  </a:cubicBezTo>
                  <a:cubicBezTo>
                    <a:pt x="44" y="706"/>
                    <a:pt x="45" y="706"/>
                    <a:pt x="45" y="706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5"/>
                    <a:pt x="44" y="705"/>
                    <a:pt x="44" y="705"/>
                  </a:cubicBezTo>
                  <a:cubicBezTo>
                    <a:pt x="44" y="705"/>
                    <a:pt x="44" y="705"/>
                    <a:pt x="44" y="705"/>
                  </a:cubicBezTo>
                  <a:cubicBezTo>
                    <a:pt x="44" y="705"/>
                    <a:pt x="44" y="704"/>
                    <a:pt x="44" y="704"/>
                  </a:cubicBezTo>
                  <a:cubicBezTo>
                    <a:pt x="44" y="704"/>
                    <a:pt x="44" y="704"/>
                    <a:pt x="44" y="704"/>
                  </a:cubicBezTo>
                  <a:cubicBezTo>
                    <a:pt x="44" y="704"/>
                    <a:pt x="43" y="703"/>
                    <a:pt x="43" y="703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3" y="704"/>
                    <a:pt x="43" y="704"/>
                  </a:cubicBezTo>
                  <a:cubicBezTo>
                    <a:pt x="43" y="704"/>
                    <a:pt x="42" y="704"/>
                    <a:pt x="42" y="704"/>
                  </a:cubicBezTo>
                  <a:cubicBezTo>
                    <a:pt x="42" y="704"/>
                    <a:pt x="42" y="703"/>
                    <a:pt x="42" y="703"/>
                  </a:cubicBezTo>
                  <a:cubicBezTo>
                    <a:pt x="42" y="703"/>
                    <a:pt x="41" y="704"/>
                    <a:pt x="41" y="704"/>
                  </a:cubicBezTo>
                  <a:cubicBezTo>
                    <a:pt x="41" y="704"/>
                    <a:pt x="41" y="704"/>
                    <a:pt x="41" y="704"/>
                  </a:cubicBezTo>
                  <a:cubicBezTo>
                    <a:pt x="41" y="704"/>
                    <a:pt x="41" y="705"/>
                    <a:pt x="41" y="705"/>
                  </a:cubicBezTo>
                  <a:cubicBezTo>
                    <a:pt x="41" y="705"/>
                    <a:pt x="41" y="705"/>
                    <a:pt x="41" y="705"/>
                  </a:cubicBezTo>
                  <a:cubicBezTo>
                    <a:pt x="41" y="705"/>
                    <a:pt x="40" y="705"/>
                    <a:pt x="40" y="705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0" y="706"/>
                    <a:pt x="41" y="706"/>
                    <a:pt x="41" y="706"/>
                  </a:cubicBezTo>
                  <a:cubicBezTo>
                    <a:pt x="41" y="707"/>
                    <a:pt x="41" y="707"/>
                    <a:pt x="41" y="707"/>
                  </a:cubicBezTo>
                  <a:close/>
                  <a:moveTo>
                    <a:pt x="43" y="705"/>
                  </a:moveTo>
                  <a:cubicBezTo>
                    <a:pt x="43" y="705"/>
                    <a:pt x="43" y="705"/>
                    <a:pt x="43" y="706"/>
                  </a:cubicBezTo>
                  <a:cubicBezTo>
                    <a:pt x="43" y="706"/>
                    <a:pt x="43" y="707"/>
                    <a:pt x="43" y="707"/>
                  </a:cubicBezTo>
                  <a:cubicBezTo>
                    <a:pt x="42" y="707"/>
                    <a:pt x="42" y="706"/>
                    <a:pt x="42" y="706"/>
                  </a:cubicBezTo>
                  <a:cubicBezTo>
                    <a:pt x="42" y="705"/>
                    <a:pt x="42" y="705"/>
                    <a:pt x="43" y="705"/>
                  </a:cubicBezTo>
                  <a:close/>
                  <a:moveTo>
                    <a:pt x="45" y="713"/>
                  </a:moveTo>
                  <a:cubicBezTo>
                    <a:pt x="45" y="712"/>
                    <a:pt x="45" y="712"/>
                    <a:pt x="45" y="712"/>
                  </a:cubicBezTo>
                  <a:cubicBezTo>
                    <a:pt x="45" y="712"/>
                    <a:pt x="44" y="712"/>
                    <a:pt x="44" y="712"/>
                  </a:cubicBezTo>
                  <a:cubicBezTo>
                    <a:pt x="44" y="712"/>
                    <a:pt x="44" y="712"/>
                    <a:pt x="44" y="711"/>
                  </a:cubicBezTo>
                  <a:cubicBezTo>
                    <a:pt x="44" y="711"/>
                    <a:pt x="44" y="711"/>
                    <a:pt x="44" y="710"/>
                  </a:cubicBezTo>
                  <a:cubicBezTo>
                    <a:pt x="44" y="710"/>
                    <a:pt x="44" y="710"/>
                    <a:pt x="44" y="710"/>
                  </a:cubicBezTo>
                  <a:cubicBezTo>
                    <a:pt x="44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0"/>
                  </a:cubicBezTo>
                  <a:cubicBezTo>
                    <a:pt x="43" y="710"/>
                    <a:pt x="43" y="710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43" y="711"/>
                    <a:pt x="42" y="711"/>
                    <a:pt x="42" y="711"/>
                  </a:cubicBezTo>
                  <a:cubicBezTo>
                    <a:pt x="42" y="711"/>
                    <a:pt x="42" y="710"/>
                    <a:pt x="42" y="710"/>
                  </a:cubicBezTo>
                  <a:cubicBezTo>
                    <a:pt x="42" y="710"/>
                    <a:pt x="41" y="710"/>
                    <a:pt x="41" y="710"/>
                  </a:cubicBezTo>
                  <a:cubicBezTo>
                    <a:pt x="41" y="710"/>
                    <a:pt x="41" y="711"/>
                    <a:pt x="41" y="711"/>
                  </a:cubicBezTo>
                  <a:cubicBezTo>
                    <a:pt x="41" y="711"/>
                    <a:pt x="41" y="711"/>
                    <a:pt x="41" y="711"/>
                  </a:cubicBezTo>
                  <a:cubicBezTo>
                    <a:pt x="41" y="712"/>
                    <a:pt x="41" y="712"/>
                    <a:pt x="41" y="712"/>
                  </a:cubicBezTo>
                  <a:cubicBezTo>
                    <a:pt x="41" y="712"/>
                    <a:pt x="40" y="712"/>
                    <a:pt x="40" y="712"/>
                  </a:cubicBezTo>
                  <a:cubicBezTo>
                    <a:pt x="40" y="713"/>
                    <a:pt x="40" y="713"/>
                    <a:pt x="40" y="713"/>
                  </a:cubicBezTo>
                  <a:cubicBezTo>
                    <a:pt x="40" y="713"/>
                    <a:pt x="41" y="713"/>
                    <a:pt x="41" y="713"/>
                  </a:cubicBezTo>
                  <a:cubicBezTo>
                    <a:pt x="41" y="713"/>
                    <a:pt x="41" y="713"/>
                    <a:pt x="41" y="713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4"/>
                    <a:pt x="41" y="714"/>
                    <a:pt x="41" y="714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5"/>
                    <a:pt x="41" y="716"/>
                    <a:pt x="41" y="716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1" y="717"/>
                    <a:pt x="41" y="716"/>
                    <a:pt x="41" y="717"/>
                  </a:cubicBezTo>
                  <a:cubicBezTo>
                    <a:pt x="41" y="717"/>
                    <a:pt x="41" y="717"/>
                    <a:pt x="41" y="717"/>
                  </a:cubicBezTo>
                  <a:cubicBezTo>
                    <a:pt x="41" y="718"/>
                    <a:pt x="41" y="718"/>
                    <a:pt x="41" y="718"/>
                  </a:cubicBezTo>
                  <a:cubicBezTo>
                    <a:pt x="42" y="719"/>
                    <a:pt x="43" y="719"/>
                    <a:pt x="43" y="719"/>
                  </a:cubicBezTo>
                  <a:cubicBezTo>
                    <a:pt x="43" y="721"/>
                    <a:pt x="43" y="721"/>
                    <a:pt x="43" y="721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5" y="721"/>
                    <a:pt x="44" y="719"/>
                    <a:pt x="44" y="719"/>
                  </a:cubicBezTo>
                  <a:cubicBezTo>
                    <a:pt x="44" y="719"/>
                    <a:pt x="44" y="719"/>
                    <a:pt x="43" y="718"/>
                  </a:cubicBezTo>
                  <a:cubicBezTo>
                    <a:pt x="43" y="718"/>
                    <a:pt x="42" y="718"/>
                    <a:pt x="42" y="717"/>
                  </a:cubicBezTo>
                  <a:cubicBezTo>
                    <a:pt x="42" y="717"/>
                    <a:pt x="43" y="717"/>
                    <a:pt x="43" y="717"/>
                  </a:cubicBezTo>
                  <a:cubicBezTo>
                    <a:pt x="43" y="716"/>
                    <a:pt x="43" y="717"/>
                    <a:pt x="43" y="716"/>
                  </a:cubicBezTo>
                  <a:cubicBezTo>
                    <a:pt x="43" y="716"/>
                    <a:pt x="43" y="716"/>
                    <a:pt x="43" y="716"/>
                  </a:cubicBezTo>
                  <a:cubicBezTo>
                    <a:pt x="43" y="716"/>
                    <a:pt x="43" y="715"/>
                    <a:pt x="43" y="715"/>
                  </a:cubicBezTo>
                  <a:cubicBezTo>
                    <a:pt x="43" y="715"/>
                    <a:pt x="43" y="714"/>
                    <a:pt x="42" y="71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42" y="714"/>
                    <a:pt x="43" y="714"/>
                    <a:pt x="43" y="714"/>
                  </a:cubicBezTo>
                  <a:cubicBezTo>
                    <a:pt x="43" y="714"/>
                    <a:pt x="43" y="714"/>
                    <a:pt x="43" y="714"/>
                  </a:cubicBezTo>
                  <a:cubicBezTo>
                    <a:pt x="43" y="714"/>
                    <a:pt x="43" y="715"/>
                    <a:pt x="43" y="715"/>
                  </a:cubicBezTo>
                  <a:cubicBezTo>
                    <a:pt x="43" y="715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4"/>
                  </a:cubicBezTo>
                  <a:cubicBezTo>
                    <a:pt x="44" y="714"/>
                    <a:pt x="44" y="714"/>
                    <a:pt x="44" y="713"/>
                  </a:cubicBezTo>
                  <a:cubicBezTo>
                    <a:pt x="44" y="713"/>
                    <a:pt x="44" y="713"/>
                    <a:pt x="44" y="713"/>
                  </a:cubicBezTo>
                  <a:cubicBezTo>
                    <a:pt x="44" y="713"/>
                    <a:pt x="45" y="713"/>
                    <a:pt x="45" y="713"/>
                  </a:cubicBezTo>
                  <a:close/>
                  <a:moveTo>
                    <a:pt x="43" y="713"/>
                  </a:moveTo>
                  <a:cubicBezTo>
                    <a:pt x="42" y="713"/>
                    <a:pt x="42" y="713"/>
                    <a:pt x="42" y="712"/>
                  </a:cubicBezTo>
                  <a:cubicBezTo>
                    <a:pt x="42" y="712"/>
                    <a:pt x="42" y="712"/>
                    <a:pt x="43" y="712"/>
                  </a:cubicBezTo>
                  <a:cubicBezTo>
                    <a:pt x="43" y="712"/>
                    <a:pt x="43" y="712"/>
                    <a:pt x="43" y="712"/>
                  </a:cubicBezTo>
                  <a:cubicBezTo>
                    <a:pt x="43" y="713"/>
                    <a:pt x="43" y="713"/>
                    <a:pt x="43" y="713"/>
                  </a:cubicBezTo>
                  <a:close/>
                  <a:moveTo>
                    <a:pt x="34" y="710"/>
                  </a:moveTo>
                  <a:cubicBezTo>
                    <a:pt x="34" y="710"/>
                    <a:pt x="34" y="710"/>
                    <a:pt x="34" y="711"/>
                  </a:cubicBezTo>
                  <a:cubicBezTo>
                    <a:pt x="34" y="711"/>
                    <a:pt x="34" y="711"/>
                    <a:pt x="33" y="711"/>
                  </a:cubicBezTo>
                  <a:cubicBezTo>
                    <a:pt x="33" y="711"/>
                    <a:pt x="33" y="711"/>
                    <a:pt x="33" y="711"/>
                  </a:cubicBezTo>
                  <a:cubicBezTo>
                    <a:pt x="33" y="712"/>
                    <a:pt x="34" y="712"/>
                    <a:pt x="34" y="712"/>
                  </a:cubicBezTo>
                  <a:cubicBezTo>
                    <a:pt x="34" y="712"/>
                    <a:pt x="34" y="713"/>
                    <a:pt x="34" y="713"/>
                  </a:cubicBezTo>
                  <a:cubicBezTo>
                    <a:pt x="34" y="713"/>
                    <a:pt x="35" y="712"/>
                    <a:pt x="35" y="712"/>
                  </a:cubicBezTo>
                  <a:cubicBezTo>
                    <a:pt x="35" y="712"/>
                    <a:pt x="35" y="712"/>
                    <a:pt x="35" y="712"/>
                  </a:cubicBezTo>
                  <a:cubicBezTo>
                    <a:pt x="35" y="712"/>
                    <a:pt x="36" y="712"/>
                    <a:pt x="36" y="712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6" y="713"/>
                    <a:pt x="36" y="713"/>
                    <a:pt x="36" y="713"/>
                  </a:cubicBezTo>
                  <a:cubicBezTo>
                    <a:pt x="37" y="713"/>
                    <a:pt x="37" y="713"/>
                    <a:pt x="37" y="713"/>
                  </a:cubicBezTo>
                  <a:cubicBezTo>
                    <a:pt x="37" y="713"/>
                    <a:pt x="38" y="713"/>
                    <a:pt x="38" y="713"/>
                  </a:cubicBezTo>
                  <a:cubicBezTo>
                    <a:pt x="38" y="713"/>
                    <a:pt x="38" y="712"/>
                    <a:pt x="38" y="712"/>
                  </a:cubicBezTo>
                  <a:cubicBezTo>
                    <a:pt x="38" y="712"/>
                    <a:pt x="38" y="712"/>
                    <a:pt x="38" y="712"/>
                  </a:cubicBezTo>
                  <a:cubicBezTo>
                    <a:pt x="39" y="712"/>
                    <a:pt x="39" y="712"/>
                    <a:pt x="39" y="712"/>
                  </a:cubicBezTo>
                  <a:cubicBezTo>
                    <a:pt x="39" y="712"/>
                    <a:pt x="39" y="713"/>
                    <a:pt x="39" y="713"/>
                  </a:cubicBezTo>
                  <a:cubicBezTo>
                    <a:pt x="39" y="713"/>
                    <a:pt x="40" y="712"/>
                    <a:pt x="40" y="712"/>
                  </a:cubicBezTo>
                  <a:cubicBezTo>
                    <a:pt x="40" y="712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1"/>
                    <a:pt x="40" y="711"/>
                    <a:pt x="40" y="711"/>
                  </a:cubicBezTo>
                  <a:cubicBezTo>
                    <a:pt x="40" y="710"/>
                    <a:pt x="40" y="710"/>
                    <a:pt x="40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10"/>
                    <a:pt x="41" y="710"/>
                    <a:pt x="41" y="710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8"/>
                    <a:pt x="40" y="708"/>
                    <a:pt x="40" y="708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40" y="707"/>
                    <a:pt x="40" y="707"/>
                  </a:cubicBezTo>
                  <a:cubicBezTo>
                    <a:pt x="40" y="707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9" y="706"/>
                    <a:pt x="39" y="706"/>
                    <a:pt x="39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6"/>
                    <a:pt x="38" y="706"/>
                    <a:pt x="38" y="706"/>
                  </a:cubicBezTo>
                  <a:cubicBezTo>
                    <a:pt x="38" y="705"/>
                    <a:pt x="38" y="705"/>
                    <a:pt x="38" y="705"/>
                  </a:cubicBezTo>
                  <a:cubicBezTo>
                    <a:pt x="38" y="705"/>
                    <a:pt x="37" y="705"/>
                    <a:pt x="37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5"/>
                    <a:pt x="36" y="705"/>
                  </a:cubicBezTo>
                  <a:cubicBezTo>
                    <a:pt x="36" y="705"/>
                    <a:pt x="36" y="706"/>
                    <a:pt x="36" y="706"/>
                  </a:cubicBezTo>
                  <a:cubicBezTo>
                    <a:pt x="36" y="706"/>
                    <a:pt x="35" y="706"/>
                    <a:pt x="35" y="706"/>
                  </a:cubicBezTo>
                  <a:cubicBezTo>
                    <a:pt x="35" y="706"/>
                    <a:pt x="35" y="706"/>
                    <a:pt x="35" y="706"/>
                  </a:cubicBezTo>
                  <a:cubicBezTo>
                    <a:pt x="35" y="706"/>
                    <a:pt x="34" y="706"/>
                    <a:pt x="34" y="706"/>
                  </a:cubicBezTo>
                  <a:cubicBezTo>
                    <a:pt x="34" y="706"/>
                    <a:pt x="34" y="706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3" y="707"/>
                    <a:pt x="33" y="707"/>
                    <a:pt x="33" y="707"/>
                  </a:cubicBezTo>
                  <a:cubicBezTo>
                    <a:pt x="34" y="707"/>
                    <a:pt x="34" y="707"/>
                    <a:pt x="34" y="708"/>
                  </a:cubicBezTo>
                  <a:cubicBezTo>
                    <a:pt x="34" y="708"/>
                    <a:pt x="34" y="708"/>
                    <a:pt x="34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08"/>
                    <a:pt x="33" y="708"/>
                    <a:pt x="33" y="708"/>
                  </a:cubicBezTo>
                  <a:cubicBezTo>
                    <a:pt x="33" y="710"/>
                    <a:pt x="33" y="710"/>
                    <a:pt x="33" y="710"/>
                  </a:cubicBezTo>
                  <a:cubicBezTo>
                    <a:pt x="33" y="710"/>
                    <a:pt x="33" y="710"/>
                    <a:pt x="33" y="710"/>
                  </a:cubicBezTo>
                  <a:lnTo>
                    <a:pt x="34" y="710"/>
                  </a:lnTo>
                  <a:close/>
                  <a:moveTo>
                    <a:pt x="37" y="707"/>
                  </a:moveTo>
                  <a:cubicBezTo>
                    <a:pt x="38" y="707"/>
                    <a:pt x="38" y="708"/>
                    <a:pt x="38" y="709"/>
                  </a:cubicBezTo>
                  <a:cubicBezTo>
                    <a:pt x="38" y="710"/>
                    <a:pt x="38" y="711"/>
                    <a:pt x="37" y="711"/>
                  </a:cubicBezTo>
                  <a:cubicBezTo>
                    <a:pt x="36" y="711"/>
                    <a:pt x="35" y="710"/>
                    <a:pt x="35" y="709"/>
                  </a:cubicBezTo>
                  <a:cubicBezTo>
                    <a:pt x="35" y="708"/>
                    <a:pt x="36" y="707"/>
                    <a:pt x="37" y="707"/>
                  </a:cubicBezTo>
                  <a:close/>
                  <a:moveTo>
                    <a:pt x="333" y="827"/>
                  </a:moveTo>
                  <a:cubicBezTo>
                    <a:pt x="335" y="827"/>
                    <a:pt x="336" y="826"/>
                    <a:pt x="336" y="825"/>
                  </a:cubicBezTo>
                  <a:cubicBezTo>
                    <a:pt x="336" y="824"/>
                    <a:pt x="335" y="823"/>
                    <a:pt x="333" y="823"/>
                  </a:cubicBezTo>
                  <a:cubicBezTo>
                    <a:pt x="331" y="823"/>
                    <a:pt x="330" y="824"/>
                    <a:pt x="330" y="825"/>
                  </a:cubicBezTo>
                  <a:cubicBezTo>
                    <a:pt x="330" y="826"/>
                    <a:pt x="330" y="826"/>
                    <a:pt x="331" y="827"/>
                  </a:cubicBezTo>
                  <a:cubicBezTo>
                    <a:pt x="331" y="827"/>
                    <a:pt x="331" y="827"/>
                    <a:pt x="331" y="827"/>
                  </a:cubicBezTo>
                  <a:cubicBezTo>
                    <a:pt x="331" y="827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1" y="828"/>
                    <a:pt x="331" y="828"/>
                    <a:pt x="331" y="828"/>
                  </a:cubicBezTo>
                  <a:cubicBezTo>
                    <a:pt x="332" y="828"/>
                    <a:pt x="332" y="827"/>
                    <a:pt x="332" y="827"/>
                  </a:cubicBezTo>
                  <a:cubicBezTo>
                    <a:pt x="333" y="827"/>
                    <a:pt x="333" y="827"/>
                    <a:pt x="333" y="827"/>
                  </a:cubicBezTo>
                  <a:close/>
                  <a:moveTo>
                    <a:pt x="332" y="827"/>
                  </a:moveTo>
                  <a:cubicBezTo>
                    <a:pt x="332" y="827"/>
                    <a:pt x="332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cubicBezTo>
                    <a:pt x="331" y="826"/>
                    <a:pt x="331" y="826"/>
                    <a:pt x="331" y="826"/>
                  </a:cubicBezTo>
                  <a:cubicBezTo>
                    <a:pt x="331" y="826"/>
                    <a:pt x="331" y="825"/>
                    <a:pt x="331" y="825"/>
                  </a:cubicBezTo>
                  <a:cubicBezTo>
                    <a:pt x="331" y="824"/>
                    <a:pt x="332" y="823"/>
                    <a:pt x="333" y="823"/>
                  </a:cubicBezTo>
                  <a:cubicBezTo>
                    <a:pt x="335" y="823"/>
                    <a:pt x="336" y="824"/>
                    <a:pt x="336" y="825"/>
                  </a:cubicBezTo>
                  <a:cubicBezTo>
                    <a:pt x="336" y="826"/>
                    <a:pt x="335" y="827"/>
                    <a:pt x="333" y="827"/>
                  </a:cubicBezTo>
                  <a:cubicBezTo>
                    <a:pt x="333" y="827"/>
                    <a:pt x="333" y="827"/>
                    <a:pt x="332" y="827"/>
                  </a:cubicBezTo>
                  <a:cubicBezTo>
                    <a:pt x="332" y="826"/>
                    <a:pt x="332" y="826"/>
                    <a:pt x="332" y="826"/>
                  </a:cubicBezTo>
                  <a:lnTo>
                    <a:pt x="332" y="827"/>
                  </a:lnTo>
                  <a:close/>
                  <a:moveTo>
                    <a:pt x="336" y="828"/>
                  </a:moveTo>
                  <a:cubicBezTo>
                    <a:pt x="336" y="829"/>
                    <a:pt x="337" y="829"/>
                    <a:pt x="337" y="829"/>
                  </a:cubicBezTo>
                  <a:cubicBezTo>
                    <a:pt x="337" y="829"/>
                    <a:pt x="337" y="829"/>
                    <a:pt x="337" y="829"/>
                  </a:cubicBezTo>
                  <a:cubicBezTo>
                    <a:pt x="337" y="829"/>
                    <a:pt x="338" y="829"/>
                    <a:pt x="338" y="829"/>
                  </a:cubicBezTo>
                  <a:cubicBezTo>
                    <a:pt x="338" y="829"/>
                    <a:pt x="338" y="829"/>
                    <a:pt x="337" y="829"/>
                  </a:cubicBezTo>
                  <a:cubicBezTo>
                    <a:pt x="337" y="828"/>
                    <a:pt x="337" y="828"/>
                    <a:pt x="337" y="828"/>
                  </a:cubicBezTo>
                  <a:cubicBezTo>
                    <a:pt x="338" y="827"/>
                    <a:pt x="338" y="827"/>
                    <a:pt x="338" y="826"/>
                  </a:cubicBezTo>
                  <a:cubicBezTo>
                    <a:pt x="338" y="825"/>
                    <a:pt x="338" y="825"/>
                    <a:pt x="337" y="824"/>
                  </a:cubicBezTo>
                  <a:cubicBezTo>
                    <a:pt x="337" y="824"/>
                    <a:pt x="337" y="825"/>
                    <a:pt x="337" y="825"/>
                  </a:cubicBezTo>
                  <a:cubicBezTo>
                    <a:pt x="337" y="826"/>
                    <a:pt x="337" y="826"/>
                    <a:pt x="336" y="827"/>
                  </a:cubicBezTo>
                  <a:cubicBezTo>
                    <a:pt x="335" y="827"/>
                    <a:pt x="334" y="828"/>
                    <a:pt x="333" y="828"/>
                  </a:cubicBezTo>
                  <a:cubicBezTo>
                    <a:pt x="333" y="828"/>
                    <a:pt x="333" y="828"/>
                    <a:pt x="333" y="828"/>
                  </a:cubicBezTo>
                  <a:cubicBezTo>
                    <a:pt x="333" y="828"/>
                    <a:pt x="334" y="828"/>
                    <a:pt x="335" y="828"/>
                  </a:cubicBezTo>
                  <a:cubicBezTo>
                    <a:pt x="335" y="828"/>
                    <a:pt x="335" y="828"/>
                    <a:pt x="336" y="828"/>
                  </a:cubicBezTo>
                  <a:close/>
                  <a:moveTo>
                    <a:pt x="364" y="825"/>
                  </a:moveTo>
                  <a:cubicBezTo>
                    <a:pt x="363" y="824"/>
                    <a:pt x="363" y="824"/>
                    <a:pt x="362" y="824"/>
                  </a:cubicBezTo>
                  <a:cubicBezTo>
                    <a:pt x="362" y="824"/>
                    <a:pt x="361" y="824"/>
                    <a:pt x="361" y="824"/>
                  </a:cubicBezTo>
                  <a:cubicBezTo>
                    <a:pt x="360" y="825"/>
                    <a:pt x="361" y="826"/>
                    <a:pt x="360" y="827"/>
                  </a:cubicBezTo>
                  <a:cubicBezTo>
                    <a:pt x="360" y="827"/>
                    <a:pt x="360" y="827"/>
                    <a:pt x="359" y="828"/>
                  </a:cubicBezTo>
                  <a:cubicBezTo>
                    <a:pt x="359" y="828"/>
                    <a:pt x="359" y="829"/>
                    <a:pt x="358" y="829"/>
                  </a:cubicBezTo>
                  <a:cubicBezTo>
                    <a:pt x="356" y="829"/>
                    <a:pt x="356" y="829"/>
                    <a:pt x="356" y="829"/>
                  </a:cubicBezTo>
                  <a:cubicBezTo>
                    <a:pt x="356" y="829"/>
                    <a:pt x="355" y="829"/>
                    <a:pt x="355" y="830"/>
                  </a:cubicBezTo>
                  <a:cubicBezTo>
                    <a:pt x="355" y="835"/>
                    <a:pt x="355" y="835"/>
                    <a:pt x="355" y="835"/>
                  </a:cubicBezTo>
                  <a:cubicBezTo>
                    <a:pt x="355" y="835"/>
                    <a:pt x="356" y="835"/>
                    <a:pt x="356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9" y="835"/>
                    <a:pt x="359" y="836"/>
                    <a:pt x="359" y="836"/>
                  </a:cubicBezTo>
                  <a:cubicBezTo>
                    <a:pt x="360" y="836"/>
                    <a:pt x="361" y="836"/>
                    <a:pt x="363" y="836"/>
                  </a:cubicBezTo>
                  <a:cubicBezTo>
                    <a:pt x="364" y="836"/>
                    <a:pt x="364" y="836"/>
                    <a:pt x="364" y="836"/>
                  </a:cubicBezTo>
                  <a:cubicBezTo>
                    <a:pt x="365" y="836"/>
                    <a:pt x="366" y="836"/>
                    <a:pt x="366" y="834"/>
                  </a:cubicBezTo>
                  <a:cubicBezTo>
                    <a:pt x="366" y="834"/>
                    <a:pt x="366" y="833"/>
                    <a:pt x="366" y="833"/>
                  </a:cubicBezTo>
                  <a:cubicBezTo>
                    <a:pt x="366" y="833"/>
                    <a:pt x="366" y="833"/>
                    <a:pt x="366" y="833"/>
                  </a:cubicBezTo>
                  <a:cubicBezTo>
                    <a:pt x="366" y="832"/>
                    <a:pt x="367" y="832"/>
                    <a:pt x="367" y="831"/>
                  </a:cubicBezTo>
                  <a:cubicBezTo>
                    <a:pt x="367" y="831"/>
                    <a:pt x="367" y="831"/>
                    <a:pt x="366" y="831"/>
                  </a:cubicBezTo>
                  <a:cubicBezTo>
                    <a:pt x="367" y="831"/>
                    <a:pt x="367" y="830"/>
                    <a:pt x="367" y="830"/>
                  </a:cubicBezTo>
                  <a:cubicBezTo>
                    <a:pt x="367" y="829"/>
                    <a:pt x="366" y="828"/>
                    <a:pt x="365" y="828"/>
                  </a:cubicBezTo>
                  <a:cubicBezTo>
                    <a:pt x="364" y="828"/>
                    <a:pt x="364" y="828"/>
                    <a:pt x="364" y="828"/>
                  </a:cubicBezTo>
                  <a:cubicBezTo>
                    <a:pt x="364" y="827"/>
                    <a:pt x="364" y="827"/>
                    <a:pt x="364" y="826"/>
                  </a:cubicBezTo>
                  <a:cubicBezTo>
                    <a:pt x="364" y="826"/>
                    <a:pt x="364" y="825"/>
                    <a:pt x="364" y="825"/>
                  </a:cubicBezTo>
                  <a:close/>
                  <a:moveTo>
                    <a:pt x="357" y="835"/>
                  </a:moveTo>
                  <a:cubicBezTo>
                    <a:pt x="357" y="835"/>
                    <a:pt x="356" y="834"/>
                    <a:pt x="356" y="834"/>
                  </a:cubicBezTo>
                  <a:cubicBezTo>
                    <a:pt x="356" y="834"/>
                    <a:pt x="357" y="834"/>
                    <a:pt x="357" y="834"/>
                  </a:cubicBezTo>
                  <a:cubicBezTo>
                    <a:pt x="357" y="834"/>
                    <a:pt x="357" y="834"/>
                    <a:pt x="357" y="834"/>
                  </a:cubicBezTo>
                  <a:cubicBezTo>
                    <a:pt x="357" y="834"/>
                    <a:pt x="357" y="835"/>
                    <a:pt x="357" y="835"/>
                  </a:cubicBezTo>
                  <a:close/>
                  <a:moveTo>
                    <a:pt x="365" y="829"/>
                  </a:moveTo>
                  <a:cubicBezTo>
                    <a:pt x="365" y="829"/>
                    <a:pt x="366" y="829"/>
                    <a:pt x="366" y="830"/>
                  </a:cubicBezTo>
                  <a:cubicBezTo>
                    <a:pt x="366" y="830"/>
                    <a:pt x="366" y="831"/>
                    <a:pt x="365" y="831"/>
                  </a:cubicBezTo>
                  <a:cubicBezTo>
                    <a:pt x="365" y="831"/>
                    <a:pt x="366" y="831"/>
                    <a:pt x="366" y="831"/>
                  </a:cubicBezTo>
                  <a:cubicBezTo>
                    <a:pt x="366" y="832"/>
                    <a:pt x="365" y="832"/>
                    <a:pt x="365" y="832"/>
                  </a:cubicBezTo>
                  <a:cubicBezTo>
                    <a:pt x="365" y="833"/>
                    <a:pt x="365" y="833"/>
                    <a:pt x="365" y="833"/>
                  </a:cubicBezTo>
                  <a:cubicBezTo>
                    <a:pt x="365" y="833"/>
                    <a:pt x="365" y="834"/>
                    <a:pt x="365" y="834"/>
                  </a:cubicBezTo>
                  <a:cubicBezTo>
                    <a:pt x="365" y="834"/>
                    <a:pt x="365" y="834"/>
                    <a:pt x="365" y="834"/>
                  </a:cubicBezTo>
                  <a:cubicBezTo>
                    <a:pt x="365" y="835"/>
                    <a:pt x="364" y="835"/>
                    <a:pt x="363" y="835"/>
                  </a:cubicBezTo>
                  <a:cubicBezTo>
                    <a:pt x="363" y="835"/>
                    <a:pt x="363" y="835"/>
                    <a:pt x="363" y="835"/>
                  </a:cubicBezTo>
                  <a:cubicBezTo>
                    <a:pt x="362" y="835"/>
                    <a:pt x="361" y="835"/>
                    <a:pt x="360" y="835"/>
                  </a:cubicBezTo>
                  <a:cubicBezTo>
                    <a:pt x="360" y="835"/>
                    <a:pt x="359" y="835"/>
                    <a:pt x="358" y="835"/>
                  </a:cubicBezTo>
                  <a:cubicBezTo>
                    <a:pt x="358" y="835"/>
                    <a:pt x="358" y="835"/>
                    <a:pt x="358" y="835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8" y="830"/>
                    <a:pt x="358" y="830"/>
                    <a:pt x="358" y="830"/>
                  </a:cubicBezTo>
                  <a:cubicBezTo>
                    <a:pt x="359" y="830"/>
                    <a:pt x="360" y="828"/>
                    <a:pt x="360" y="828"/>
                  </a:cubicBezTo>
                  <a:cubicBezTo>
                    <a:pt x="360" y="828"/>
                    <a:pt x="361" y="828"/>
                    <a:pt x="361" y="827"/>
                  </a:cubicBezTo>
                  <a:cubicBezTo>
                    <a:pt x="362" y="827"/>
                    <a:pt x="361" y="825"/>
                    <a:pt x="362" y="825"/>
                  </a:cubicBezTo>
                  <a:cubicBezTo>
                    <a:pt x="363" y="825"/>
                    <a:pt x="363" y="825"/>
                    <a:pt x="363" y="826"/>
                  </a:cubicBezTo>
                  <a:cubicBezTo>
                    <a:pt x="363" y="827"/>
                    <a:pt x="362" y="828"/>
                    <a:pt x="362" y="829"/>
                  </a:cubicBezTo>
                  <a:lnTo>
                    <a:pt x="365" y="829"/>
                  </a:lnTo>
                  <a:close/>
                  <a:moveTo>
                    <a:pt x="130" y="738"/>
                  </a:moveTo>
                  <a:cubicBezTo>
                    <a:pt x="130" y="738"/>
                    <a:pt x="130" y="738"/>
                    <a:pt x="130" y="738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30" y="736"/>
                    <a:pt x="130" y="736"/>
                    <a:pt x="130" y="736"/>
                  </a:cubicBezTo>
                  <a:cubicBezTo>
                    <a:pt x="128" y="736"/>
                    <a:pt x="128" y="736"/>
                    <a:pt x="128" y="736"/>
                  </a:cubicBezTo>
                  <a:cubicBezTo>
                    <a:pt x="128" y="736"/>
                    <a:pt x="128" y="735"/>
                    <a:pt x="128" y="735"/>
                  </a:cubicBezTo>
                  <a:cubicBezTo>
                    <a:pt x="128" y="735"/>
                    <a:pt x="129" y="735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9" y="734"/>
                    <a:pt x="129" y="734"/>
                    <a:pt x="129" y="734"/>
                  </a:cubicBezTo>
                  <a:cubicBezTo>
                    <a:pt x="128" y="734"/>
                    <a:pt x="128" y="733"/>
                    <a:pt x="128" y="733"/>
                  </a:cubicBezTo>
                  <a:cubicBezTo>
                    <a:pt x="128" y="733"/>
                    <a:pt x="128" y="733"/>
                    <a:pt x="127" y="733"/>
                  </a:cubicBezTo>
                  <a:cubicBezTo>
                    <a:pt x="127" y="733"/>
                    <a:pt x="127" y="733"/>
                    <a:pt x="127" y="733"/>
                  </a:cubicBezTo>
                  <a:cubicBezTo>
                    <a:pt x="126" y="734"/>
                    <a:pt x="126" y="734"/>
                    <a:pt x="126" y="734"/>
                  </a:cubicBezTo>
                  <a:cubicBezTo>
                    <a:pt x="126" y="733"/>
                    <a:pt x="126" y="733"/>
                    <a:pt x="126" y="733"/>
                  </a:cubicBezTo>
                  <a:cubicBezTo>
                    <a:pt x="126" y="732"/>
                    <a:pt x="126" y="732"/>
                    <a:pt x="126" y="732"/>
                  </a:cubicBezTo>
                  <a:cubicBezTo>
                    <a:pt x="126" y="732"/>
                    <a:pt x="125" y="732"/>
                    <a:pt x="125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2"/>
                    <a:pt x="124" y="732"/>
                  </a:cubicBezTo>
                  <a:cubicBezTo>
                    <a:pt x="124" y="732"/>
                    <a:pt x="124" y="733"/>
                    <a:pt x="123" y="733"/>
                  </a:cubicBezTo>
                  <a:cubicBezTo>
                    <a:pt x="123" y="733"/>
                    <a:pt x="123" y="733"/>
                    <a:pt x="123" y="734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2" y="733"/>
                    <a:pt x="122" y="733"/>
                  </a:cubicBezTo>
                  <a:cubicBezTo>
                    <a:pt x="122" y="733"/>
                    <a:pt x="121" y="734"/>
                    <a:pt x="121" y="734"/>
                  </a:cubicBezTo>
                  <a:cubicBezTo>
                    <a:pt x="120" y="734"/>
                    <a:pt x="120" y="734"/>
                    <a:pt x="120" y="734"/>
                  </a:cubicBezTo>
                  <a:cubicBezTo>
                    <a:pt x="120" y="734"/>
                    <a:pt x="120" y="734"/>
                    <a:pt x="121" y="734"/>
                  </a:cubicBezTo>
                  <a:cubicBezTo>
                    <a:pt x="121" y="735"/>
                    <a:pt x="121" y="735"/>
                    <a:pt x="121" y="735"/>
                  </a:cubicBezTo>
                  <a:cubicBezTo>
                    <a:pt x="121" y="735"/>
                    <a:pt x="121" y="736"/>
                    <a:pt x="121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0" y="738"/>
                    <a:pt x="120" y="738"/>
                    <a:pt x="120" y="738"/>
                  </a:cubicBezTo>
                  <a:cubicBezTo>
                    <a:pt x="121" y="738"/>
                    <a:pt x="121" y="738"/>
                    <a:pt x="121" y="738"/>
                  </a:cubicBezTo>
                  <a:cubicBezTo>
                    <a:pt x="121" y="738"/>
                    <a:pt x="121" y="739"/>
                    <a:pt x="121" y="739"/>
                  </a:cubicBezTo>
                  <a:cubicBezTo>
                    <a:pt x="121" y="739"/>
                    <a:pt x="121" y="739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0"/>
                    <a:pt x="121" y="740"/>
                  </a:cubicBezTo>
                  <a:cubicBezTo>
                    <a:pt x="121" y="740"/>
                    <a:pt x="121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2" y="741"/>
                    <a:pt x="122" y="741"/>
                    <a:pt x="122" y="741"/>
                  </a:cubicBezTo>
                  <a:cubicBezTo>
                    <a:pt x="123" y="740"/>
                    <a:pt x="123" y="740"/>
                    <a:pt x="123" y="740"/>
                  </a:cubicBezTo>
                  <a:cubicBezTo>
                    <a:pt x="123" y="740"/>
                    <a:pt x="123" y="741"/>
                    <a:pt x="123" y="741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4" y="742"/>
                    <a:pt x="124" y="742"/>
                    <a:pt x="124" y="742"/>
                  </a:cubicBezTo>
                  <a:cubicBezTo>
                    <a:pt x="125" y="742"/>
                    <a:pt x="125" y="742"/>
                    <a:pt x="125" y="742"/>
                  </a:cubicBezTo>
                  <a:cubicBezTo>
                    <a:pt x="125" y="742"/>
                    <a:pt x="126" y="742"/>
                    <a:pt x="126" y="742"/>
                  </a:cubicBezTo>
                  <a:cubicBezTo>
                    <a:pt x="126" y="741"/>
                    <a:pt x="126" y="741"/>
                    <a:pt x="126" y="741"/>
                  </a:cubicBezTo>
                  <a:cubicBezTo>
                    <a:pt x="126" y="741"/>
                    <a:pt x="126" y="740"/>
                    <a:pt x="126" y="740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7" y="741"/>
                    <a:pt x="127" y="741"/>
                    <a:pt x="127" y="741"/>
                  </a:cubicBezTo>
                  <a:cubicBezTo>
                    <a:pt x="128" y="741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40"/>
                    <a:pt x="129" y="740"/>
                    <a:pt x="129" y="740"/>
                  </a:cubicBezTo>
                  <a:cubicBezTo>
                    <a:pt x="129" y="739"/>
                    <a:pt x="128" y="739"/>
                    <a:pt x="128" y="739"/>
                  </a:cubicBezTo>
                  <a:cubicBezTo>
                    <a:pt x="128" y="739"/>
                    <a:pt x="128" y="738"/>
                    <a:pt x="128" y="738"/>
                  </a:cubicBezTo>
                  <a:lnTo>
                    <a:pt x="130" y="738"/>
                  </a:lnTo>
                  <a:close/>
                  <a:moveTo>
                    <a:pt x="125" y="739"/>
                  </a:moveTo>
                  <a:cubicBezTo>
                    <a:pt x="124" y="739"/>
                    <a:pt x="123" y="738"/>
                    <a:pt x="123" y="737"/>
                  </a:cubicBezTo>
                  <a:cubicBezTo>
                    <a:pt x="123" y="736"/>
                    <a:pt x="124" y="735"/>
                    <a:pt x="125" y="735"/>
                  </a:cubicBezTo>
                  <a:cubicBezTo>
                    <a:pt x="126" y="735"/>
                    <a:pt x="126" y="736"/>
                    <a:pt x="126" y="737"/>
                  </a:cubicBezTo>
                  <a:cubicBezTo>
                    <a:pt x="126" y="738"/>
                    <a:pt x="126" y="739"/>
                    <a:pt x="125" y="739"/>
                  </a:cubicBezTo>
                  <a:close/>
                  <a:moveTo>
                    <a:pt x="157" y="873"/>
                  </a:moveTo>
                  <a:cubicBezTo>
                    <a:pt x="156" y="873"/>
                    <a:pt x="156" y="873"/>
                    <a:pt x="156" y="873"/>
                  </a:cubicBezTo>
                  <a:cubicBezTo>
                    <a:pt x="156" y="871"/>
                    <a:pt x="156" y="871"/>
                    <a:pt x="156" y="871"/>
                  </a:cubicBezTo>
                  <a:cubicBezTo>
                    <a:pt x="156" y="869"/>
                    <a:pt x="155" y="867"/>
                    <a:pt x="152" y="867"/>
                  </a:cubicBezTo>
                  <a:cubicBezTo>
                    <a:pt x="150" y="867"/>
                    <a:pt x="148" y="869"/>
                    <a:pt x="148" y="871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8" y="873"/>
                    <a:pt x="148" y="873"/>
                  </a:cubicBezTo>
                  <a:cubicBezTo>
                    <a:pt x="148" y="873"/>
                    <a:pt x="147" y="873"/>
                    <a:pt x="147" y="874"/>
                  </a:cubicBezTo>
                  <a:cubicBezTo>
                    <a:pt x="147" y="879"/>
                    <a:pt x="147" y="879"/>
                    <a:pt x="147" y="879"/>
                  </a:cubicBezTo>
                  <a:cubicBezTo>
                    <a:pt x="147" y="880"/>
                    <a:pt x="148" y="880"/>
                    <a:pt x="148" y="880"/>
                  </a:cubicBezTo>
                  <a:cubicBezTo>
                    <a:pt x="157" y="880"/>
                    <a:pt x="157" y="880"/>
                    <a:pt x="157" y="880"/>
                  </a:cubicBezTo>
                  <a:cubicBezTo>
                    <a:pt x="157" y="880"/>
                    <a:pt x="158" y="880"/>
                    <a:pt x="158" y="879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8" y="873"/>
                    <a:pt x="157" y="873"/>
                    <a:pt x="157" y="873"/>
                  </a:cubicBezTo>
                  <a:close/>
                  <a:moveTo>
                    <a:pt x="155" y="873"/>
                  </a:moveTo>
                  <a:cubicBezTo>
                    <a:pt x="150" y="873"/>
                    <a:pt x="150" y="873"/>
                    <a:pt x="150" y="873"/>
                  </a:cubicBezTo>
                  <a:cubicBezTo>
                    <a:pt x="150" y="871"/>
                    <a:pt x="150" y="871"/>
                    <a:pt x="150" y="871"/>
                  </a:cubicBezTo>
                  <a:cubicBezTo>
                    <a:pt x="150" y="870"/>
                    <a:pt x="151" y="869"/>
                    <a:pt x="152" y="869"/>
                  </a:cubicBezTo>
                  <a:cubicBezTo>
                    <a:pt x="154" y="869"/>
                    <a:pt x="155" y="870"/>
                    <a:pt x="155" y="871"/>
                  </a:cubicBezTo>
                  <a:lnTo>
                    <a:pt x="155" y="873"/>
                  </a:lnTo>
                  <a:close/>
                  <a:moveTo>
                    <a:pt x="116" y="888"/>
                  </a:moveTo>
                  <a:cubicBezTo>
                    <a:pt x="119" y="888"/>
                    <a:pt x="122" y="887"/>
                    <a:pt x="122" y="886"/>
                  </a:cubicBezTo>
                  <a:cubicBezTo>
                    <a:pt x="122" y="885"/>
                    <a:pt x="122" y="885"/>
                    <a:pt x="122" y="885"/>
                  </a:cubicBezTo>
                  <a:cubicBezTo>
                    <a:pt x="121" y="886"/>
                    <a:pt x="119" y="886"/>
                    <a:pt x="116" y="886"/>
                  </a:cubicBezTo>
                  <a:cubicBezTo>
                    <a:pt x="114" y="886"/>
                    <a:pt x="112" y="886"/>
                    <a:pt x="111" y="885"/>
                  </a:cubicBezTo>
                  <a:cubicBezTo>
                    <a:pt x="111" y="886"/>
                    <a:pt x="111" y="886"/>
                    <a:pt x="111" y="886"/>
                  </a:cubicBezTo>
                  <a:cubicBezTo>
                    <a:pt x="111" y="887"/>
                    <a:pt x="114" y="888"/>
                    <a:pt x="116" y="888"/>
                  </a:cubicBezTo>
                  <a:close/>
                  <a:moveTo>
                    <a:pt x="122" y="879"/>
                  </a:moveTo>
                  <a:cubicBezTo>
                    <a:pt x="121" y="880"/>
                    <a:pt x="119" y="881"/>
                    <a:pt x="116" y="881"/>
                  </a:cubicBezTo>
                  <a:cubicBezTo>
                    <a:pt x="114" y="881"/>
                    <a:pt x="112" y="880"/>
                    <a:pt x="111" y="879"/>
                  </a:cubicBezTo>
                  <a:cubicBezTo>
                    <a:pt x="111" y="881"/>
                    <a:pt x="111" y="881"/>
                    <a:pt x="111" y="881"/>
                  </a:cubicBezTo>
                  <a:cubicBezTo>
                    <a:pt x="111" y="882"/>
                    <a:pt x="114" y="882"/>
                    <a:pt x="116" y="882"/>
                  </a:cubicBezTo>
                  <a:cubicBezTo>
                    <a:pt x="119" y="882"/>
                    <a:pt x="122" y="882"/>
                    <a:pt x="122" y="881"/>
                  </a:cubicBezTo>
                  <a:lnTo>
                    <a:pt x="122" y="879"/>
                  </a:lnTo>
                  <a:close/>
                  <a:moveTo>
                    <a:pt x="122" y="877"/>
                  </a:moveTo>
                  <a:cubicBezTo>
                    <a:pt x="122" y="876"/>
                    <a:pt x="119" y="875"/>
                    <a:pt x="116" y="875"/>
                  </a:cubicBezTo>
                  <a:cubicBezTo>
                    <a:pt x="114" y="875"/>
                    <a:pt x="111" y="876"/>
                    <a:pt x="111" y="877"/>
                  </a:cubicBezTo>
                  <a:cubicBezTo>
                    <a:pt x="111" y="878"/>
                    <a:pt x="111" y="878"/>
                    <a:pt x="111" y="878"/>
                  </a:cubicBezTo>
                  <a:cubicBezTo>
                    <a:pt x="111" y="879"/>
                    <a:pt x="114" y="880"/>
                    <a:pt x="116" y="880"/>
                  </a:cubicBezTo>
                  <a:cubicBezTo>
                    <a:pt x="119" y="880"/>
                    <a:pt x="122" y="879"/>
                    <a:pt x="122" y="878"/>
                  </a:cubicBezTo>
                  <a:lnTo>
                    <a:pt x="122" y="877"/>
                  </a:lnTo>
                  <a:close/>
                  <a:moveTo>
                    <a:pt x="122" y="882"/>
                  </a:moveTo>
                  <a:cubicBezTo>
                    <a:pt x="121" y="883"/>
                    <a:pt x="119" y="883"/>
                    <a:pt x="116" y="883"/>
                  </a:cubicBezTo>
                  <a:cubicBezTo>
                    <a:pt x="114" y="883"/>
                    <a:pt x="112" y="883"/>
                    <a:pt x="111" y="882"/>
                  </a:cubicBezTo>
                  <a:cubicBezTo>
                    <a:pt x="111" y="883"/>
                    <a:pt x="111" y="883"/>
                    <a:pt x="111" y="883"/>
                  </a:cubicBezTo>
                  <a:cubicBezTo>
                    <a:pt x="111" y="884"/>
                    <a:pt x="114" y="885"/>
                    <a:pt x="116" y="885"/>
                  </a:cubicBezTo>
                  <a:cubicBezTo>
                    <a:pt x="119" y="885"/>
                    <a:pt x="122" y="884"/>
                    <a:pt x="122" y="883"/>
                  </a:cubicBezTo>
                  <a:lnTo>
                    <a:pt x="122" y="882"/>
                  </a:lnTo>
                  <a:close/>
                  <a:moveTo>
                    <a:pt x="9" y="711"/>
                  </a:moveTo>
                  <a:cubicBezTo>
                    <a:pt x="12" y="711"/>
                    <a:pt x="15" y="710"/>
                    <a:pt x="17" y="707"/>
                  </a:cubicBezTo>
                  <a:cubicBezTo>
                    <a:pt x="17" y="707"/>
                    <a:pt x="17" y="706"/>
                    <a:pt x="17" y="706"/>
                  </a:cubicBezTo>
                  <a:cubicBezTo>
                    <a:pt x="17" y="706"/>
                    <a:pt x="17" y="706"/>
                    <a:pt x="17" y="706"/>
                  </a:cubicBezTo>
                  <a:cubicBezTo>
                    <a:pt x="15" y="703"/>
                    <a:pt x="12" y="701"/>
                    <a:pt x="9" y="701"/>
                  </a:cubicBezTo>
                  <a:cubicBezTo>
                    <a:pt x="6" y="701"/>
                    <a:pt x="3" y="703"/>
                    <a:pt x="1" y="706"/>
                  </a:cubicBezTo>
                  <a:cubicBezTo>
                    <a:pt x="1" y="706"/>
                    <a:pt x="1" y="706"/>
                    <a:pt x="1" y="706"/>
                  </a:cubicBezTo>
                  <a:cubicBezTo>
                    <a:pt x="1" y="706"/>
                    <a:pt x="1" y="707"/>
                    <a:pt x="1" y="707"/>
                  </a:cubicBezTo>
                  <a:cubicBezTo>
                    <a:pt x="3" y="710"/>
                    <a:pt x="6" y="711"/>
                    <a:pt x="9" y="711"/>
                  </a:cubicBezTo>
                  <a:close/>
                  <a:moveTo>
                    <a:pt x="9" y="702"/>
                  </a:moveTo>
                  <a:cubicBezTo>
                    <a:pt x="9" y="702"/>
                    <a:pt x="10" y="703"/>
                    <a:pt x="10" y="703"/>
                  </a:cubicBezTo>
                  <a:cubicBezTo>
                    <a:pt x="10" y="703"/>
                    <a:pt x="9" y="703"/>
                    <a:pt x="9" y="703"/>
                  </a:cubicBezTo>
                  <a:cubicBezTo>
                    <a:pt x="8" y="703"/>
                    <a:pt x="7" y="704"/>
                    <a:pt x="7" y="705"/>
                  </a:cubicBezTo>
                  <a:cubicBezTo>
                    <a:pt x="7" y="705"/>
                    <a:pt x="7" y="705"/>
                    <a:pt x="7" y="705"/>
                  </a:cubicBezTo>
                  <a:cubicBezTo>
                    <a:pt x="7" y="705"/>
                    <a:pt x="6" y="705"/>
                    <a:pt x="6" y="705"/>
                  </a:cubicBezTo>
                  <a:cubicBezTo>
                    <a:pt x="6" y="704"/>
                    <a:pt x="8" y="702"/>
                    <a:pt x="9" y="702"/>
                  </a:cubicBezTo>
                  <a:close/>
                  <a:moveTo>
                    <a:pt x="6" y="703"/>
                  </a:moveTo>
                  <a:cubicBezTo>
                    <a:pt x="5" y="704"/>
                    <a:pt x="5" y="704"/>
                    <a:pt x="5" y="705"/>
                  </a:cubicBezTo>
                  <a:cubicBezTo>
                    <a:pt x="5" y="707"/>
                    <a:pt x="7" y="709"/>
                    <a:pt x="9" y="709"/>
                  </a:cubicBezTo>
                  <a:cubicBezTo>
                    <a:pt x="11" y="709"/>
                    <a:pt x="13" y="707"/>
                    <a:pt x="13" y="705"/>
                  </a:cubicBezTo>
                  <a:cubicBezTo>
                    <a:pt x="13" y="704"/>
                    <a:pt x="13" y="704"/>
                    <a:pt x="13" y="703"/>
                  </a:cubicBezTo>
                  <a:cubicBezTo>
                    <a:pt x="14" y="704"/>
                    <a:pt x="15" y="705"/>
                    <a:pt x="16" y="706"/>
                  </a:cubicBezTo>
                  <a:cubicBezTo>
                    <a:pt x="14" y="709"/>
                    <a:pt x="12" y="710"/>
                    <a:pt x="9" y="710"/>
                  </a:cubicBezTo>
                  <a:cubicBezTo>
                    <a:pt x="6" y="710"/>
                    <a:pt x="4" y="709"/>
                    <a:pt x="2" y="706"/>
                  </a:cubicBezTo>
                  <a:cubicBezTo>
                    <a:pt x="3" y="705"/>
                    <a:pt x="4" y="704"/>
                    <a:pt x="6" y="703"/>
                  </a:cubicBezTo>
                  <a:close/>
                  <a:moveTo>
                    <a:pt x="56" y="934"/>
                  </a:moveTo>
                  <a:cubicBezTo>
                    <a:pt x="56" y="931"/>
                    <a:pt x="56" y="931"/>
                    <a:pt x="56" y="931"/>
                  </a:cubicBezTo>
                  <a:cubicBezTo>
                    <a:pt x="56" y="931"/>
                    <a:pt x="55" y="930"/>
                    <a:pt x="54" y="930"/>
                  </a:cubicBezTo>
                  <a:cubicBezTo>
                    <a:pt x="53" y="931"/>
                    <a:pt x="50" y="933"/>
                    <a:pt x="47" y="933"/>
                  </a:cubicBezTo>
                  <a:cubicBezTo>
                    <a:pt x="43" y="933"/>
                    <a:pt x="43" y="933"/>
                    <a:pt x="43" y="933"/>
                  </a:cubicBezTo>
                  <a:cubicBezTo>
                    <a:pt x="42" y="933"/>
                    <a:pt x="42" y="934"/>
                    <a:pt x="42" y="935"/>
                  </a:cubicBezTo>
                  <a:cubicBezTo>
                    <a:pt x="42" y="936"/>
                    <a:pt x="42" y="936"/>
                    <a:pt x="42" y="936"/>
                  </a:cubicBezTo>
                  <a:cubicBezTo>
                    <a:pt x="42" y="937"/>
                    <a:pt x="42" y="938"/>
                    <a:pt x="43" y="938"/>
                  </a:cubicBezTo>
                  <a:cubicBezTo>
                    <a:pt x="44" y="938"/>
                    <a:pt x="44" y="938"/>
                    <a:pt x="44" y="938"/>
                  </a:cubicBezTo>
                  <a:cubicBezTo>
                    <a:pt x="43" y="939"/>
                    <a:pt x="44" y="941"/>
                    <a:pt x="45" y="942"/>
                  </a:cubicBezTo>
                  <a:cubicBezTo>
                    <a:pt x="45" y="943"/>
                    <a:pt x="48" y="943"/>
                    <a:pt x="48" y="942"/>
                  </a:cubicBezTo>
                  <a:cubicBezTo>
                    <a:pt x="47" y="941"/>
                    <a:pt x="46" y="941"/>
                    <a:pt x="47" y="940"/>
                  </a:cubicBezTo>
                  <a:cubicBezTo>
                    <a:pt x="46" y="939"/>
                    <a:pt x="47" y="938"/>
                    <a:pt x="48" y="938"/>
                  </a:cubicBezTo>
                  <a:cubicBezTo>
                    <a:pt x="51" y="938"/>
                    <a:pt x="53" y="939"/>
                    <a:pt x="54" y="941"/>
                  </a:cubicBezTo>
                  <a:cubicBezTo>
                    <a:pt x="55" y="941"/>
                    <a:pt x="56" y="940"/>
                    <a:pt x="56" y="940"/>
                  </a:cubicBezTo>
                  <a:cubicBezTo>
                    <a:pt x="56" y="936"/>
                    <a:pt x="56" y="936"/>
                    <a:pt x="56" y="936"/>
                  </a:cubicBezTo>
                  <a:cubicBezTo>
                    <a:pt x="56" y="936"/>
                    <a:pt x="57" y="936"/>
                    <a:pt x="57" y="935"/>
                  </a:cubicBezTo>
                  <a:cubicBezTo>
                    <a:pt x="57" y="935"/>
                    <a:pt x="56" y="934"/>
                    <a:pt x="56" y="934"/>
                  </a:cubicBezTo>
                  <a:close/>
                  <a:moveTo>
                    <a:pt x="54" y="939"/>
                  </a:moveTo>
                  <a:cubicBezTo>
                    <a:pt x="52" y="938"/>
                    <a:pt x="50" y="937"/>
                    <a:pt x="48" y="936"/>
                  </a:cubicBezTo>
                  <a:cubicBezTo>
                    <a:pt x="48" y="934"/>
                    <a:pt x="48" y="934"/>
                    <a:pt x="48" y="934"/>
                  </a:cubicBezTo>
                  <a:cubicBezTo>
                    <a:pt x="50" y="934"/>
                    <a:pt x="52" y="933"/>
                    <a:pt x="54" y="931"/>
                  </a:cubicBezTo>
                  <a:lnTo>
                    <a:pt x="54" y="939"/>
                  </a:lnTo>
                  <a:close/>
                  <a:moveTo>
                    <a:pt x="88" y="908"/>
                  </a:moveTo>
                  <a:cubicBezTo>
                    <a:pt x="85" y="908"/>
                    <a:pt x="85" y="908"/>
                    <a:pt x="85" y="908"/>
                  </a:cubicBezTo>
                  <a:cubicBezTo>
                    <a:pt x="84" y="907"/>
                    <a:pt x="83" y="906"/>
                    <a:pt x="81" y="906"/>
                  </a:cubicBezTo>
                  <a:cubicBezTo>
                    <a:pt x="78" y="906"/>
                    <a:pt x="77" y="907"/>
                    <a:pt x="77" y="908"/>
                  </a:cubicBezTo>
                  <a:cubicBezTo>
                    <a:pt x="74" y="908"/>
                    <a:pt x="74" y="908"/>
                    <a:pt x="74" y="908"/>
                  </a:cubicBezTo>
                  <a:cubicBezTo>
                    <a:pt x="73" y="908"/>
                    <a:pt x="73" y="908"/>
                    <a:pt x="73" y="908"/>
                  </a:cubicBezTo>
                  <a:cubicBezTo>
                    <a:pt x="73" y="912"/>
                    <a:pt x="75" y="914"/>
                    <a:pt x="77" y="915"/>
                  </a:cubicBezTo>
                  <a:cubicBezTo>
                    <a:pt x="79" y="916"/>
                    <a:pt x="80" y="916"/>
                    <a:pt x="80" y="918"/>
                  </a:cubicBezTo>
                  <a:cubicBezTo>
                    <a:pt x="80" y="919"/>
                    <a:pt x="80" y="919"/>
                    <a:pt x="80" y="919"/>
                  </a:cubicBezTo>
                  <a:cubicBezTo>
                    <a:pt x="78" y="919"/>
                    <a:pt x="77" y="920"/>
                    <a:pt x="77" y="920"/>
                  </a:cubicBezTo>
                  <a:cubicBezTo>
                    <a:pt x="77" y="921"/>
                    <a:pt x="79" y="922"/>
                    <a:pt x="81" y="922"/>
                  </a:cubicBezTo>
                  <a:cubicBezTo>
                    <a:pt x="83" y="922"/>
                    <a:pt x="84" y="921"/>
                    <a:pt x="84" y="920"/>
                  </a:cubicBezTo>
                  <a:cubicBezTo>
                    <a:pt x="84" y="920"/>
                    <a:pt x="83" y="919"/>
                    <a:pt x="82" y="919"/>
                  </a:cubicBezTo>
                  <a:cubicBezTo>
                    <a:pt x="82" y="918"/>
                    <a:pt x="82" y="918"/>
                    <a:pt x="82" y="918"/>
                  </a:cubicBezTo>
                  <a:cubicBezTo>
                    <a:pt x="82" y="916"/>
                    <a:pt x="83" y="916"/>
                    <a:pt x="84" y="915"/>
                  </a:cubicBezTo>
                  <a:cubicBezTo>
                    <a:pt x="86" y="914"/>
                    <a:pt x="88" y="912"/>
                    <a:pt x="88" y="908"/>
                  </a:cubicBezTo>
                  <a:cubicBezTo>
                    <a:pt x="88" y="908"/>
                    <a:pt x="88" y="908"/>
                    <a:pt x="88" y="908"/>
                  </a:cubicBezTo>
                  <a:close/>
                  <a:moveTo>
                    <a:pt x="74" y="909"/>
                  </a:moveTo>
                  <a:cubicBezTo>
                    <a:pt x="76" y="909"/>
                    <a:pt x="76" y="909"/>
                    <a:pt x="76" y="909"/>
                  </a:cubicBezTo>
                  <a:cubicBezTo>
                    <a:pt x="77" y="911"/>
                    <a:pt x="77" y="912"/>
                    <a:pt x="77" y="913"/>
                  </a:cubicBezTo>
                  <a:cubicBezTo>
                    <a:pt x="76" y="912"/>
                    <a:pt x="75" y="911"/>
                    <a:pt x="74" y="909"/>
                  </a:cubicBezTo>
                  <a:close/>
                  <a:moveTo>
                    <a:pt x="81" y="910"/>
                  </a:moveTo>
                  <a:cubicBezTo>
                    <a:pt x="78" y="910"/>
                    <a:pt x="78" y="909"/>
                    <a:pt x="78" y="909"/>
                  </a:cubicBezTo>
                  <a:cubicBezTo>
                    <a:pt x="78" y="908"/>
                    <a:pt x="78" y="907"/>
                    <a:pt x="81" y="907"/>
                  </a:cubicBezTo>
                  <a:cubicBezTo>
                    <a:pt x="83" y="907"/>
                    <a:pt x="84" y="908"/>
                    <a:pt x="84" y="909"/>
                  </a:cubicBezTo>
                  <a:cubicBezTo>
                    <a:pt x="84" y="909"/>
                    <a:pt x="83" y="910"/>
                    <a:pt x="81" y="910"/>
                  </a:cubicBezTo>
                  <a:close/>
                  <a:moveTo>
                    <a:pt x="84" y="913"/>
                  </a:moveTo>
                  <a:cubicBezTo>
                    <a:pt x="85" y="912"/>
                    <a:pt x="85" y="911"/>
                    <a:pt x="85" y="909"/>
                  </a:cubicBezTo>
                  <a:cubicBezTo>
                    <a:pt x="87" y="909"/>
                    <a:pt x="87" y="909"/>
                    <a:pt x="87" y="909"/>
                  </a:cubicBezTo>
                  <a:cubicBezTo>
                    <a:pt x="87" y="911"/>
                    <a:pt x="85" y="912"/>
                    <a:pt x="84" y="913"/>
                  </a:cubicBezTo>
                  <a:close/>
                  <a:moveTo>
                    <a:pt x="16" y="711"/>
                  </a:moveTo>
                  <a:cubicBezTo>
                    <a:pt x="13" y="711"/>
                    <a:pt x="11" y="713"/>
                    <a:pt x="11" y="715"/>
                  </a:cubicBezTo>
                  <a:cubicBezTo>
                    <a:pt x="11" y="719"/>
                    <a:pt x="16" y="725"/>
                    <a:pt x="16" y="725"/>
                  </a:cubicBezTo>
                  <a:cubicBezTo>
                    <a:pt x="16" y="725"/>
                    <a:pt x="20" y="719"/>
                    <a:pt x="20" y="715"/>
                  </a:cubicBezTo>
                  <a:cubicBezTo>
                    <a:pt x="20" y="713"/>
                    <a:pt x="18" y="711"/>
                    <a:pt x="16" y="711"/>
                  </a:cubicBezTo>
                  <a:close/>
                  <a:moveTo>
                    <a:pt x="16" y="718"/>
                  </a:moveTo>
                  <a:cubicBezTo>
                    <a:pt x="14" y="718"/>
                    <a:pt x="13" y="717"/>
                    <a:pt x="13" y="715"/>
                  </a:cubicBezTo>
                  <a:cubicBezTo>
                    <a:pt x="13" y="714"/>
                    <a:pt x="14" y="713"/>
                    <a:pt x="16" y="713"/>
                  </a:cubicBezTo>
                  <a:cubicBezTo>
                    <a:pt x="17" y="713"/>
                    <a:pt x="18" y="714"/>
                    <a:pt x="18" y="715"/>
                  </a:cubicBezTo>
                  <a:cubicBezTo>
                    <a:pt x="18" y="717"/>
                    <a:pt x="17" y="718"/>
                    <a:pt x="16" y="718"/>
                  </a:cubicBezTo>
                  <a:close/>
                  <a:moveTo>
                    <a:pt x="41" y="929"/>
                  </a:moveTo>
                  <a:cubicBezTo>
                    <a:pt x="45" y="929"/>
                    <a:pt x="45" y="929"/>
                    <a:pt x="45" y="929"/>
                  </a:cubicBezTo>
                  <a:cubicBezTo>
                    <a:pt x="47" y="929"/>
                    <a:pt x="49" y="927"/>
                    <a:pt x="49" y="924"/>
                  </a:cubicBezTo>
                  <a:cubicBezTo>
                    <a:pt x="49" y="922"/>
                    <a:pt x="47" y="920"/>
                    <a:pt x="45" y="920"/>
                  </a:cubicBezTo>
                  <a:cubicBezTo>
                    <a:pt x="44" y="920"/>
                    <a:pt x="44" y="920"/>
                    <a:pt x="44" y="920"/>
                  </a:cubicBezTo>
                  <a:cubicBezTo>
                    <a:pt x="43" y="918"/>
                    <a:pt x="41" y="916"/>
                    <a:pt x="39" y="916"/>
                  </a:cubicBezTo>
                  <a:cubicBezTo>
                    <a:pt x="36" y="916"/>
                    <a:pt x="34" y="919"/>
                    <a:pt x="34" y="921"/>
                  </a:cubicBezTo>
                  <a:cubicBezTo>
                    <a:pt x="34" y="922"/>
                    <a:pt x="34" y="922"/>
                    <a:pt x="34" y="922"/>
                  </a:cubicBezTo>
                  <a:cubicBezTo>
                    <a:pt x="34" y="922"/>
                    <a:pt x="33" y="922"/>
                    <a:pt x="33" y="922"/>
                  </a:cubicBezTo>
                  <a:cubicBezTo>
                    <a:pt x="31" y="922"/>
                    <a:pt x="30" y="924"/>
                    <a:pt x="30" y="925"/>
                  </a:cubicBezTo>
                  <a:cubicBezTo>
                    <a:pt x="30" y="927"/>
                    <a:pt x="31" y="929"/>
                    <a:pt x="33" y="929"/>
                  </a:cubicBezTo>
                  <a:cubicBezTo>
                    <a:pt x="38" y="929"/>
                    <a:pt x="38" y="929"/>
                    <a:pt x="38" y="929"/>
                  </a:cubicBezTo>
                  <a:cubicBezTo>
                    <a:pt x="38" y="925"/>
                    <a:pt x="38" y="925"/>
                    <a:pt x="38" y="925"/>
                  </a:cubicBezTo>
                  <a:cubicBezTo>
                    <a:pt x="36" y="925"/>
                    <a:pt x="36" y="925"/>
                    <a:pt x="36" y="925"/>
                  </a:cubicBezTo>
                  <a:cubicBezTo>
                    <a:pt x="39" y="921"/>
                    <a:pt x="39" y="921"/>
                    <a:pt x="39" y="921"/>
                  </a:cubicBezTo>
                  <a:cubicBezTo>
                    <a:pt x="43" y="925"/>
                    <a:pt x="43" y="925"/>
                    <a:pt x="43" y="925"/>
                  </a:cubicBezTo>
                  <a:cubicBezTo>
                    <a:pt x="41" y="925"/>
                    <a:pt x="41" y="925"/>
                    <a:pt x="41" y="925"/>
                  </a:cubicBezTo>
                  <a:lnTo>
                    <a:pt x="41" y="929"/>
                  </a:lnTo>
                  <a:close/>
                  <a:moveTo>
                    <a:pt x="80" y="891"/>
                  </a:moveTo>
                  <a:cubicBezTo>
                    <a:pt x="80" y="891"/>
                    <a:pt x="80" y="891"/>
                    <a:pt x="80" y="890"/>
                  </a:cubicBezTo>
                  <a:cubicBezTo>
                    <a:pt x="80" y="890"/>
                    <a:pt x="79" y="889"/>
                    <a:pt x="79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89"/>
                    <a:pt x="78" y="889"/>
                  </a:cubicBezTo>
                  <a:cubicBezTo>
                    <a:pt x="78" y="889"/>
                    <a:pt x="78" y="890"/>
                    <a:pt x="78" y="890"/>
                  </a:cubicBezTo>
                  <a:cubicBezTo>
                    <a:pt x="78" y="890"/>
                    <a:pt x="78" y="890"/>
                    <a:pt x="78" y="890"/>
                  </a:cubicBezTo>
                  <a:cubicBezTo>
                    <a:pt x="76" y="889"/>
                    <a:pt x="76" y="889"/>
                    <a:pt x="76" y="889"/>
                  </a:cubicBezTo>
                  <a:cubicBezTo>
                    <a:pt x="76" y="888"/>
                    <a:pt x="77" y="887"/>
                    <a:pt x="77" y="887"/>
                  </a:cubicBezTo>
                  <a:cubicBezTo>
                    <a:pt x="77" y="886"/>
                    <a:pt x="76" y="885"/>
                    <a:pt x="75" y="885"/>
                  </a:cubicBezTo>
                  <a:cubicBezTo>
                    <a:pt x="73" y="885"/>
                    <a:pt x="71" y="887"/>
                    <a:pt x="71" y="888"/>
                  </a:cubicBezTo>
                  <a:cubicBezTo>
                    <a:pt x="71" y="889"/>
                    <a:pt x="72" y="890"/>
                    <a:pt x="73" y="890"/>
                  </a:cubicBezTo>
                  <a:cubicBezTo>
                    <a:pt x="74" y="890"/>
                    <a:pt x="75" y="890"/>
                    <a:pt x="75" y="889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79" y="893"/>
                    <a:pt x="79" y="893"/>
                  </a:cubicBezTo>
                  <a:cubicBezTo>
                    <a:pt x="79" y="893"/>
                    <a:pt x="80" y="893"/>
                    <a:pt x="80" y="892"/>
                  </a:cubicBezTo>
                  <a:cubicBezTo>
                    <a:pt x="80" y="892"/>
                    <a:pt x="80" y="892"/>
                    <a:pt x="80" y="892"/>
                  </a:cubicBezTo>
                  <a:cubicBezTo>
                    <a:pt x="78" y="891"/>
                    <a:pt x="78" y="891"/>
                    <a:pt x="78" y="891"/>
                  </a:cubicBezTo>
                  <a:cubicBezTo>
                    <a:pt x="79" y="890"/>
                    <a:pt x="79" y="890"/>
                    <a:pt x="79" y="890"/>
                  </a:cubicBezTo>
                  <a:cubicBezTo>
                    <a:pt x="79" y="891"/>
                    <a:pt x="79" y="891"/>
                    <a:pt x="80" y="891"/>
                  </a:cubicBezTo>
                  <a:close/>
                  <a:moveTo>
                    <a:pt x="75" y="888"/>
                  </a:moveTo>
                  <a:cubicBezTo>
                    <a:pt x="75" y="888"/>
                    <a:pt x="74" y="888"/>
                    <a:pt x="74" y="888"/>
                  </a:cubicBezTo>
                  <a:cubicBezTo>
                    <a:pt x="74" y="888"/>
                    <a:pt x="74" y="888"/>
                    <a:pt x="74" y="888"/>
                  </a:cubicBezTo>
                  <a:cubicBezTo>
                    <a:pt x="74" y="889"/>
                    <a:pt x="74" y="889"/>
                    <a:pt x="73" y="889"/>
                  </a:cubicBezTo>
                  <a:cubicBezTo>
                    <a:pt x="73" y="889"/>
                    <a:pt x="72" y="889"/>
                    <a:pt x="72" y="888"/>
                  </a:cubicBezTo>
                  <a:cubicBezTo>
                    <a:pt x="72" y="888"/>
                    <a:pt x="73" y="887"/>
                    <a:pt x="73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7"/>
                    <a:pt x="74" y="887"/>
                    <a:pt x="74" y="887"/>
                  </a:cubicBezTo>
                  <a:cubicBezTo>
                    <a:pt x="74" y="886"/>
                    <a:pt x="74" y="886"/>
                    <a:pt x="75" y="886"/>
                  </a:cubicBezTo>
                  <a:cubicBezTo>
                    <a:pt x="75" y="886"/>
                    <a:pt x="76" y="886"/>
                    <a:pt x="76" y="887"/>
                  </a:cubicBezTo>
                  <a:cubicBezTo>
                    <a:pt x="76" y="887"/>
                    <a:pt x="75" y="888"/>
                    <a:pt x="75" y="888"/>
                  </a:cubicBezTo>
                  <a:close/>
                  <a:moveTo>
                    <a:pt x="108" y="895"/>
                  </a:moveTo>
                  <a:cubicBezTo>
                    <a:pt x="108" y="895"/>
                    <a:pt x="110" y="886"/>
                    <a:pt x="110" y="886"/>
                  </a:cubicBezTo>
                  <a:cubicBezTo>
                    <a:pt x="110" y="886"/>
                    <a:pt x="110" y="886"/>
                    <a:pt x="110" y="886"/>
                  </a:cubicBezTo>
                  <a:cubicBezTo>
                    <a:pt x="109" y="886"/>
                    <a:pt x="97" y="890"/>
                    <a:pt x="97" y="890"/>
                  </a:cubicBezTo>
                  <a:cubicBezTo>
                    <a:pt x="97" y="890"/>
                    <a:pt x="97" y="891"/>
                    <a:pt x="97" y="891"/>
                  </a:cubicBezTo>
                  <a:cubicBezTo>
                    <a:pt x="97" y="891"/>
                    <a:pt x="100" y="892"/>
                    <a:pt x="100" y="892"/>
                  </a:cubicBezTo>
                  <a:cubicBezTo>
                    <a:pt x="101" y="892"/>
                    <a:pt x="101" y="892"/>
                    <a:pt x="101" y="892"/>
                  </a:cubicBezTo>
                  <a:cubicBezTo>
                    <a:pt x="101" y="892"/>
                    <a:pt x="109" y="887"/>
                    <a:pt x="109" y="887"/>
                  </a:cubicBezTo>
                  <a:cubicBezTo>
                    <a:pt x="109" y="886"/>
                    <a:pt x="110" y="887"/>
                    <a:pt x="109" y="887"/>
                  </a:cubicBezTo>
                  <a:cubicBezTo>
                    <a:pt x="109" y="887"/>
                    <a:pt x="104" y="893"/>
                    <a:pt x="104" y="893"/>
                  </a:cubicBezTo>
                  <a:cubicBezTo>
                    <a:pt x="103" y="893"/>
                    <a:pt x="103" y="893"/>
                    <a:pt x="103" y="893"/>
                  </a:cubicBezTo>
                  <a:cubicBezTo>
                    <a:pt x="104" y="894"/>
                    <a:pt x="104" y="894"/>
                    <a:pt x="104" y="894"/>
                  </a:cubicBezTo>
                  <a:cubicBezTo>
                    <a:pt x="104" y="894"/>
                    <a:pt x="107" y="895"/>
                    <a:pt x="107" y="895"/>
                  </a:cubicBezTo>
                  <a:cubicBezTo>
                    <a:pt x="108" y="896"/>
                    <a:pt x="108" y="895"/>
                    <a:pt x="108" y="895"/>
                  </a:cubicBezTo>
                  <a:close/>
                  <a:moveTo>
                    <a:pt x="101" y="896"/>
                  </a:moveTo>
                  <a:cubicBezTo>
                    <a:pt x="101" y="897"/>
                    <a:pt x="101" y="897"/>
                    <a:pt x="101" y="896"/>
                  </a:cubicBezTo>
                  <a:cubicBezTo>
                    <a:pt x="102" y="896"/>
                    <a:pt x="104" y="895"/>
                    <a:pt x="104" y="895"/>
                  </a:cubicBezTo>
                  <a:cubicBezTo>
                    <a:pt x="101" y="893"/>
                    <a:pt x="101" y="893"/>
                    <a:pt x="101" y="893"/>
                  </a:cubicBezTo>
                  <a:lnTo>
                    <a:pt x="101" y="896"/>
                  </a:lnTo>
                  <a:close/>
                  <a:moveTo>
                    <a:pt x="270" y="822"/>
                  </a:moveTo>
                  <a:cubicBezTo>
                    <a:pt x="270" y="822"/>
                    <a:pt x="270" y="822"/>
                    <a:pt x="270" y="822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6"/>
                    <a:pt x="267" y="826"/>
                    <a:pt x="267" y="826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67" y="827"/>
                    <a:pt x="267" y="827"/>
                    <a:pt x="267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7"/>
                    <a:pt x="271" y="827"/>
                    <a:pt x="271" y="827"/>
                  </a:cubicBezTo>
                  <a:cubicBezTo>
                    <a:pt x="271" y="822"/>
                    <a:pt x="271" y="822"/>
                    <a:pt x="271" y="822"/>
                  </a:cubicBezTo>
                  <a:cubicBezTo>
                    <a:pt x="271" y="822"/>
                    <a:pt x="271" y="822"/>
                    <a:pt x="271" y="822"/>
                  </a:cubicBezTo>
                  <a:lnTo>
                    <a:pt x="270" y="822"/>
                  </a:lnTo>
                  <a:close/>
                  <a:moveTo>
                    <a:pt x="270" y="818"/>
                  </a:moveTo>
                  <a:cubicBezTo>
                    <a:pt x="265" y="818"/>
                    <a:pt x="262" y="821"/>
                    <a:pt x="262" y="826"/>
                  </a:cubicBezTo>
                  <a:cubicBezTo>
                    <a:pt x="262" y="830"/>
                    <a:pt x="265" y="834"/>
                    <a:pt x="270" y="834"/>
                  </a:cubicBezTo>
                  <a:cubicBezTo>
                    <a:pt x="274" y="834"/>
                    <a:pt x="278" y="830"/>
                    <a:pt x="278" y="826"/>
                  </a:cubicBezTo>
                  <a:cubicBezTo>
                    <a:pt x="278" y="821"/>
                    <a:pt x="274" y="818"/>
                    <a:pt x="270" y="818"/>
                  </a:cubicBezTo>
                  <a:close/>
                  <a:moveTo>
                    <a:pt x="270" y="832"/>
                  </a:moveTo>
                  <a:cubicBezTo>
                    <a:pt x="266" y="832"/>
                    <a:pt x="264" y="829"/>
                    <a:pt x="264" y="826"/>
                  </a:cubicBezTo>
                  <a:cubicBezTo>
                    <a:pt x="264" y="823"/>
                    <a:pt x="266" y="820"/>
                    <a:pt x="270" y="820"/>
                  </a:cubicBezTo>
                  <a:cubicBezTo>
                    <a:pt x="273" y="820"/>
                    <a:pt x="275" y="823"/>
                    <a:pt x="275" y="826"/>
                  </a:cubicBezTo>
                  <a:cubicBezTo>
                    <a:pt x="275" y="829"/>
                    <a:pt x="273" y="832"/>
                    <a:pt x="270" y="832"/>
                  </a:cubicBezTo>
                  <a:close/>
                  <a:moveTo>
                    <a:pt x="112" y="726"/>
                  </a:moveTo>
                  <a:cubicBezTo>
                    <a:pt x="108" y="729"/>
                    <a:pt x="108" y="729"/>
                    <a:pt x="108" y="729"/>
                  </a:cubicBezTo>
                  <a:cubicBezTo>
                    <a:pt x="108" y="729"/>
                    <a:pt x="108" y="729"/>
                    <a:pt x="108" y="729"/>
                  </a:cubicBezTo>
                  <a:cubicBezTo>
                    <a:pt x="108" y="730"/>
                    <a:pt x="108" y="730"/>
                    <a:pt x="108" y="730"/>
                  </a:cubicBezTo>
                  <a:cubicBezTo>
                    <a:pt x="108" y="730"/>
                    <a:pt x="108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30"/>
                    <a:pt x="116" y="730"/>
                    <a:pt x="116" y="73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7" y="729"/>
                    <a:pt x="116" y="729"/>
                    <a:pt x="116" y="729"/>
                  </a:cubicBezTo>
                  <a:cubicBezTo>
                    <a:pt x="115" y="728"/>
                    <a:pt x="115" y="728"/>
                    <a:pt x="115" y="728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5" y="726"/>
                    <a:pt x="115" y="726"/>
                    <a:pt x="115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6"/>
                    <a:pt x="114" y="726"/>
                    <a:pt x="114" y="726"/>
                  </a:cubicBezTo>
                  <a:cubicBezTo>
                    <a:pt x="114" y="727"/>
                    <a:pt x="114" y="727"/>
                    <a:pt x="114" y="727"/>
                  </a:cubicBezTo>
                  <a:cubicBezTo>
                    <a:pt x="113" y="726"/>
                    <a:pt x="113" y="726"/>
                    <a:pt x="113" y="726"/>
                  </a:cubicBezTo>
                  <a:cubicBezTo>
                    <a:pt x="112" y="726"/>
                    <a:pt x="112" y="726"/>
                    <a:pt x="112" y="726"/>
                  </a:cubicBezTo>
                  <a:close/>
                  <a:moveTo>
                    <a:pt x="115" y="733"/>
                  </a:moveTo>
                  <a:cubicBezTo>
                    <a:pt x="115" y="733"/>
                    <a:pt x="115" y="732"/>
                    <a:pt x="115" y="732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5" y="730"/>
                    <a:pt x="115" y="730"/>
                    <a:pt x="115" y="730"/>
                  </a:cubicBezTo>
                  <a:cubicBezTo>
                    <a:pt x="112" y="727"/>
                    <a:pt x="112" y="727"/>
                    <a:pt x="112" y="727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0"/>
                    <a:pt x="109" y="730"/>
                    <a:pt x="109" y="730"/>
                  </a:cubicBezTo>
                  <a:cubicBezTo>
                    <a:pt x="109" y="732"/>
                    <a:pt x="109" y="732"/>
                    <a:pt x="109" y="732"/>
                  </a:cubicBezTo>
                  <a:cubicBezTo>
                    <a:pt x="109" y="732"/>
                    <a:pt x="109" y="733"/>
                    <a:pt x="110" y="733"/>
                  </a:cubicBezTo>
                  <a:cubicBezTo>
                    <a:pt x="112" y="733"/>
                    <a:pt x="112" y="733"/>
                    <a:pt x="112" y="733"/>
                  </a:cubicBezTo>
                  <a:cubicBezTo>
                    <a:pt x="112" y="731"/>
                    <a:pt x="112" y="731"/>
                    <a:pt x="112" y="731"/>
                  </a:cubicBezTo>
                  <a:cubicBezTo>
                    <a:pt x="113" y="731"/>
                    <a:pt x="113" y="731"/>
                    <a:pt x="113" y="731"/>
                  </a:cubicBezTo>
                  <a:cubicBezTo>
                    <a:pt x="113" y="733"/>
                    <a:pt x="113" y="733"/>
                    <a:pt x="113" y="733"/>
                  </a:cubicBezTo>
                  <a:lnTo>
                    <a:pt x="115" y="733"/>
                  </a:lnTo>
                  <a:close/>
                  <a:moveTo>
                    <a:pt x="561" y="836"/>
                  </a:moveTo>
                  <a:cubicBezTo>
                    <a:pt x="561" y="836"/>
                    <a:pt x="560" y="836"/>
                    <a:pt x="560" y="836"/>
                  </a:cubicBezTo>
                  <a:cubicBezTo>
                    <a:pt x="560" y="836"/>
                    <a:pt x="560" y="836"/>
                    <a:pt x="559" y="836"/>
                  </a:cubicBezTo>
                  <a:cubicBezTo>
                    <a:pt x="557" y="834"/>
                    <a:pt x="557" y="834"/>
                    <a:pt x="557" y="834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3"/>
                    <a:pt x="558" y="833"/>
                  </a:cubicBezTo>
                  <a:cubicBezTo>
                    <a:pt x="558" y="833"/>
                    <a:pt x="558" y="832"/>
                    <a:pt x="558" y="832"/>
                  </a:cubicBezTo>
                  <a:cubicBezTo>
                    <a:pt x="559" y="833"/>
                    <a:pt x="559" y="833"/>
                    <a:pt x="559" y="833"/>
                  </a:cubicBezTo>
                  <a:cubicBezTo>
                    <a:pt x="559" y="833"/>
                    <a:pt x="560" y="833"/>
                    <a:pt x="560" y="833"/>
                  </a:cubicBezTo>
                  <a:cubicBezTo>
                    <a:pt x="560" y="832"/>
                    <a:pt x="560" y="832"/>
                    <a:pt x="560" y="832"/>
                  </a:cubicBezTo>
                  <a:cubicBezTo>
                    <a:pt x="560" y="831"/>
                    <a:pt x="560" y="831"/>
                    <a:pt x="560" y="831"/>
                  </a:cubicBezTo>
                  <a:cubicBezTo>
                    <a:pt x="557" y="828"/>
                    <a:pt x="557" y="828"/>
                    <a:pt x="557" y="828"/>
                  </a:cubicBezTo>
                  <a:cubicBezTo>
                    <a:pt x="557" y="828"/>
                    <a:pt x="556" y="827"/>
                    <a:pt x="556" y="827"/>
                  </a:cubicBezTo>
                  <a:cubicBezTo>
                    <a:pt x="556" y="827"/>
                    <a:pt x="556" y="828"/>
                    <a:pt x="555" y="828"/>
                  </a:cubicBezTo>
                  <a:cubicBezTo>
                    <a:pt x="555" y="828"/>
                    <a:pt x="555" y="828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5" y="829"/>
                    <a:pt x="555" y="829"/>
                    <a:pt x="555" y="829"/>
                  </a:cubicBezTo>
                  <a:cubicBezTo>
                    <a:pt x="552" y="832"/>
                    <a:pt x="552" y="832"/>
                    <a:pt x="552" y="832"/>
                  </a:cubicBezTo>
                  <a:cubicBezTo>
                    <a:pt x="552" y="832"/>
                    <a:pt x="552" y="833"/>
                    <a:pt x="552" y="833"/>
                  </a:cubicBezTo>
                  <a:cubicBezTo>
                    <a:pt x="552" y="833"/>
                    <a:pt x="552" y="833"/>
                    <a:pt x="552" y="833"/>
                  </a:cubicBezTo>
                  <a:cubicBezTo>
                    <a:pt x="552" y="833"/>
                    <a:pt x="552" y="832"/>
                    <a:pt x="551" y="832"/>
                  </a:cubicBezTo>
                  <a:cubicBezTo>
                    <a:pt x="551" y="832"/>
                    <a:pt x="551" y="832"/>
                    <a:pt x="551" y="833"/>
                  </a:cubicBezTo>
                  <a:cubicBezTo>
                    <a:pt x="550" y="833"/>
                    <a:pt x="550" y="833"/>
                    <a:pt x="550" y="834"/>
                  </a:cubicBezTo>
                  <a:cubicBezTo>
                    <a:pt x="550" y="834"/>
                    <a:pt x="550" y="834"/>
                    <a:pt x="550" y="834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4" y="838"/>
                    <a:pt x="554" y="838"/>
                    <a:pt x="554" y="838"/>
                  </a:cubicBezTo>
                  <a:cubicBezTo>
                    <a:pt x="555" y="838"/>
                    <a:pt x="555" y="837"/>
                    <a:pt x="555" y="837"/>
                  </a:cubicBezTo>
                  <a:cubicBezTo>
                    <a:pt x="555" y="837"/>
                    <a:pt x="555" y="837"/>
                    <a:pt x="555" y="837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5" y="836"/>
                    <a:pt x="555" y="836"/>
                    <a:pt x="555" y="836"/>
                  </a:cubicBezTo>
                  <a:cubicBezTo>
                    <a:pt x="557" y="835"/>
                    <a:pt x="557" y="835"/>
                    <a:pt x="557" y="835"/>
                  </a:cubicBezTo>
                  <a:cubicBezTo>
                    <a:pt x="559" y="837"/>
                    <a:pt x="559" y="837"/>
                    <a:pt x="559" y="837"/>
                  </a:cubicBezTo>
                  <a:cubicBezTo>
                    <a:pt x="558" y="837"/>
                    <a:pt x="558" y="837"/>
                    <a:pt x="558" y="838"/>
                  </a:cubicBezTo>
                  <a:cubicBezTo>
                    <a:pt x="558" y="838"/>
                    <a:pt x="558" y="838"/>
                    <a:pt x="559" y="838"/>
                  </a:cubicBezTo>
                  <a:cubicBezTo>
                    <a:pt x="562" y="841"/>
                    <a:pt x="562" y="841"/>
                    <a:pt x="562" y="841"/>
                  </a:cubicBezTo>
                  <a:cubicBezTo>
                    <a:pt x="562" y="842"/>
                    <a:pt x="562" y="842"/>
                    <a:pt x="562" y="842"/>
                  </a:cubicBezTo>
                  <a:cubicBezTo>
                    <a:pt x="563" y="842"/>
                    <a:pt x="563" y="842"/>
                    <a:pt x="563" y="841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40"/>
                    <a:pt x="564" y="840"/>
                    <a:pt x="564" y="840"/>
                  </a:cubicBezTo>
                  <a:cubicBezTo>
                    <a:pt x="564" y="839"/>
                    <a:pt x="564" y="839"/>
                    <a:pt x="564" y="839"/>
                  </a:cubicBezTo>
                  <a:lnTo>
                    <a:pt x="561" y="836"/>
                  </a:lnTo>
                  <a:close/>
                  <a:moveTo>
                    <a:pt x="176" y="847"/>
                  </a:moveTo>
                  <a:cubicBezTo>
                    <a:pt x="175" y="847"/>
                    <a:pt x="175" y="847"/>
                    <a:pt x="175" y="847"/>
                  </a:cubicBezTo>
                  <a:cubicBezTo>
                    <a:pt x="173" y="848"/>
                    <a:pt x="173" y="848"/>
                    <a:pt x="173" y="848"/>
                  </a:cubicBezTo>
                  <a:cubicBezTo>
                    <a:pt x="173" y="849"/>
                    <a:pt x="173" y="849"/>
                    <a:pt x="173" y="849"/>
                  </a:cubicBezTo>
                  <a:cubicBezTo>
                    <a:pt x="180" y="849"/>
                    <a:pt x="180" y="849"/>
                    <a:pt x="180" y="849"/>
                  </a:cubicBezTo>
                  <a:cubicBezTo>
                    <a:pt x="180" y="847"/>
                    <a:pt x="180" y="847"/>
                    <a:pt x="180" y="847"/>
                  </a:cubicBezTo>
                  <a:cubicBezTo>
                    <a:pt x="178" y="845"/>
                    <a:pt x="178" y="845"/>
                    <a:pt x="178" y="845"/>
                  </a:cubicBezTo>
                  <a:lnTo>
                    <a:pt x="176" y="847"/>
                  </a:lnTo>
                  <a:close/>
                  <a:moveTo>
                    <a:pt x="172" y="851"/>
                  </a:moveTo>
                  <a:cubicBezTo>
                    <a:pt x="181" y="851"/>
                    <a:pt x="181" y="851"/>
                    <a:pt x="181" y="851"/>
                  </a:cubicBezTo>
                  <a:cubicBezTo>
                    <a:pt x="182" y="851"/>
                    <a:pt x="182" y="851"/>
                    <a:pt x="182" y="850"/>
                  </a:cubicBezTo>
                  <a:cubicBezTo>
                    <a:pt x="182" y="842"/>
                    <a:pt x="182" y="842"/>
                    <a:pt x="182" y="842"/>
                  </a:cubicBezTo>
                  <a:cubicBezTo>
                    <a:pt x="182" y="842"/>
                    <a:pt x="182" y="842"/>
                    <a:pt x="182" y="841"/>
                  </a:cubicBezTo>
                  <a:cubicBezTo>
                    <a:pt x="180" y="839"/>
                    <a:pt x="180" y="839"/>
                    <a:pt x="180" y="839"/>
                  </a:cubicBezTo>
                  <a:cubicBezTo>
                    <a:pt x="179" y="839"/>
                    <a:pt x="179" y="839"/>
                    <a:pt x="178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39"/>
                    <a:pt x="172" y="839"/>
                    <a:pt x="172" y="839"/>
                  </a:cubicBezTo>
                  <a:cubicBezTo>
                    <a:pt x="172" y="850"/>
                    <a:pt x="172" y="850"/>
                    <a:pt x="172" y="850"/>
                  </a:cubicBezTo>
                  <a:cubicBezTo>
                    <a:pt x="172" y="851"/>
                    <a:pt x="172" y="851"/>
                    <a:pt x="172" y="851"/>
                  </a:cubicBezTo>
                  <a:close/>
                  <a:moveTo>
                    <a:pt x="179" y="840"/>
                  </a:moveTo>
                  <a:cubicBezTo>
                    <a:pt x="179" y="840"/>
                    <a:pt x="179" y="840"/>
                    <a:pt x="179" y="840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81" y="842"/>
                    <a:pt x="181" y="842"/>
                    <a:pt x="181" y="842"/>
                  </a:cubicBezTo>
                  <a:cubicBezTo>
                    <a:pt x="179" y="842"/>
                    <a:pt x="179" y="842"/>
                    <a:pt x="179" y="842"/>
                  </a:cubicBezTo>
                  <a:lnTo>
                    <a:pt x="179" y="840"/>
                  </a:lnTo>
                  <a:close/>
                  <a:moveTo>
                    <a:pt x="173" y="840"/>
                  </a:moveTo>
                  <a:cubicBezTo>
                    <a:pt x="178" y="840"/>
                    <a:pt x="178" y="840"/>
                    <a:pt x="178" y="840"/>
                  </a:cubicBezTo>
                  <a:cubicBezTo>
                    <a:pt x="178" y="842"/>
                    <a:pt x="178" y="842"/>
                    <a:pt x="178" y="842"/>
                  </a:cubicBezTo>
                  <a:cubicBezTo>
                    <a:pt x="178" y="843"/>
                    <a:pt x="178" y="843"/>
                    <a:pt x="178" y="843"/>
                  </a:cubicBezTo>
                  <a:cubicBezTo>
                    <a:pt x="181" y="843"/>
                    <a:pt x="181" y="843"/>
                    <a:pt x="181" y="843"/>
                  </a:cubicBezTo>
                  <a:cubicBezTo>
                    <a:pt x="181" y="850"/>
                    <a:pt x="181" y="850"/>
                    <a:pt x="181" y="850"/>
                  </a:cubicBezTo>
                  <a:cubicBezTo>
                    <a:pt x="173" y="850"/>
                    <a:pt x="173" y="850"/>
                    <a:pt x="173" y="850"/>
                  </a:cubicBezTo>
                  <a:lnTo>
                    <a:pt x="173" y="840"/>
                  </a:lnTo>
                  <a:close/>
                  <a:moveTo>
                    <a:pt x="175" y="846"/>
                  </a:moveTo>
                  <a:cubicBezTo>
                    <a:pt x="175" y="846"/>
                    <a:pt x="176" y="845"/>
                    <a:pt x="176" y="844"/>
                  </a:cubicBezTo>
                  <a:cubicBezTo>
                    <a:pt x="176" y="844"/>
                    <a:pt x="175" y="843"/>
                    <a:pt x="175" y="843"/>
                  </a:cubicBezTo>
                  <a:cubicBezTo>
                    <a:pt x="174" y="843"/>
                    <a:pt x="173" y="844"/>
                    <a:pt x="173" y="844"/>
                  </a:cubicBezTo>
                  <a:cubicBezTo>
                    <a:pt x="173" y="845"/>
                    <a:pt x="174" y="846"/>
                    <a:pt x="175" y="846"/>
                  </a:cubicBezTo>
                  <a:close/>
                  <a:moveTo>
                    <a:pt x="155" y="860"/>
                  </a:moveTo>
                  <a:cubicBezTo>
                    <a:pt x="153" y="860"/>
                    <a:pt x="153" y="860"/>
                    <a:pt x="153" y="860"/>
                  </a:cubicBezTo>
                  <a:cubicBezTo>
                    <a:pt x="153" y="860"/>
                    <a:pt x="152" y="861"/>
                    <a:pt x="152" y="861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3" y="864"/>
                    <a:pt x="153" y="864"/>
                  </a:cubicBezTo>
                  <a:cubicBezTo>
                    <a:pt x="155" y="864"/>
                    <a:pt x="155" y="864"/>
                    <a:pt x="155" y="864"/>
                  </a:cubicBezTo>
                  <a:cubicBezTo>
                    <a:pt x="155" y="864"/>
                    <a:pt x="156" y="863"/>
                    <a:pt x="156" y="863"/>
                  </a:cubicBezTo>
                  <a:cubicBezTo>
                    <a:pt x="156" y="861"/>
                    <a:pt x="156" y="861"/>
                    <a:pt x="156" y="861"/>
                  </a:cubicBezTo>
                  <a:cubicBezTo>
                    <a:pt x="156" y="861"/>
                    <a:pt x="155" y="860"/>
                    <a:pt x="155" y="860"/>
                  </a:cubicBezTo>
                  <a:close/>
                  <a:moveTo>
                    <a:pt x="156" y="862"/>
                  </a:move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7" y="864"/>
                    <a:pt x="157" y="864"/>
                    <a:pt x="157" y="864"/>
                  </a:cubicBezTo>
                  <a:cubicBezTo>
                    <a:pt x="158" y="864"/>
                    <a:pt x="158" y="864"/>
                    <a:pt x="158" y="864"/>
                  </a:cubicBezTo>
                  <a:cubicBezTo>
                    <a:pt x="158" y="861"/>
                    <a:pt x="158" y="861"/>
                    <a:pt x="158" y="861"/>
                  </a:cubicBezTo>
                  <a:cubicBezTo>
                    <a:pt x="158" y="861"/>
                    <a:pt x="158" y="861"/>
                    <a:pt x="157" y="860"/>
                  </a:cubicBezTo>
                  <a:cubicBezTo>
                    <a:pt x="157" y="860"/>
                    <a:pt x="157" y="860"/>
                    <a:pt x="157" y="860"/>
                  </a:cubicBezTo>
                  <a:cubicBezTo>
                    <a:pt x="157" y="860"/>
                    <a:pt x="157" y="860"/>
                    <a:pt x="157" y="861"/>
                  </a:cubicBezTo>
                  <a:cubicBezTo>
                    <a:pt x="156" y="862"/>
                    <a:pt x="156" y="862"/>
                    <a:pt x="156" y="862"/>
                  </a:cubicBezTo>
                  <a:close/>
                  <a:moveTo>
                    <a:pt x="157" y="857"/>
                  </a:moveTo>
                  <a:cubicBezTo>
                    <a:pt x="157" y="857"/>
                    <a:pt x="156" y="857"/>
                    <a:pt x="156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57"/>
                    <a:pt x="151" y="857"/>
                    <a:pt x="151" y="857"/>
                  </a:cubicBezTo>
                  <a:cubicBezTo>
                    <a:pt x="151" y="865"/>
                    <a:pt x="151" y="865"/>
                    <a:pt x="151" y="865"/>
                  </a:cubicBezTo>
                  <a:cubicBezTo>
                    <a:pt x="151" y="866"/>
                    <a:pt x="151" y="866"/>
                    <a:pt x="151" y="866"/>
                  </a:cubicBezTo>
                  <a:cubicBezTo>
                    <a:pt x="158" y="866"/>
                    <a:pt x="158" y="866"/>
                    <a:pt x="158" y="866"/>
                  </a:cubicBezTo>
                  <a:cubicBezTo>
                    <a:pt x="159" y="866"/>
                    <a:pt x="159" y="866"/>
                    <a:pt x="159" y="865"/>
                  </a:cubicBezTo>
                  <a:cubicBezTo>
                    <a:pt x="159" y="859"/>
                    <a:pt x="159" y="859"/>
                    <a:pt x="159" y="859"/>
                  </a:cubicBezTo>
                  <a:cubicBezTo>
                    <a:pt x="159" y="859"/>
                    <a:pt x="159" y="859"/>
                    <a:pt x="159" y="858"/>
                  </a:cubicBezTo>
                  <a:lnTo>
                    <a:pt x="157" y="857"/>
                  </a:lnTo>
                  <a:close/>
                  <a:moveTo>
                    <a:pt x="156" y="857"/>
                  </a:moveTo>
                  <a:cubicBezTo>
                    <a:pt x="156" y="857"/>
                    <a:pt x="156" y="857"/>
                    <a:pt x="156" y="857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8" y="859"/>
                    <a:pt x="158" y="859"/>
                    <a:pt x="158" y="859"/>
                  </a:cubicBezTo>
                  <a:cubicBezTo>
                    <a:pt x="156" y="859"/>
                    <a:pt x="156" y="859"/>
                    <a:pt x="156" y="859"/>
                  </a:cubicBezTo>
                  <a:lnTo>
                    <a:pt x="156" y="857"/>
                  </a:lnTo>
                  <a:close/>
                  <a:moveTo>
                    <a:pt x="158" y="865"/>
                  </a:moveTo>
                  <a:cubicBezTo>
                    <a:pt x="152" y="865"/>
                    <a:pt x="152" y="865"/>
                    <a:pt x="152" y="865"/>
                  </a:cubicBezTo>
                  <a:cubicBezTo>
                    <a:pt x="152" y="857"/>
                    <a:pt x="152" y="857"/>
                    <a:pt x="152" y="857"/>
                  </a:cubicBezTo>
                  <a:cubicBezTo>
                    <a:pt x="156" y="857"/>
                    <a:pt x="156" y="857"/>
                    <a:pt x="156" y="857"/>
                  </a:cubicBezTo>
                  <a:cubicBezTo>
                    <a:pt x="156" y="859"/>
                    <a:pt x="156" y="859"/>
                    <a:pt x="156" y="859"/>
                  </a:cubicBezTo>
                  <a:cubicBezTo>
                    <a:pt x="156" y="860"/>
                    <a:pt x="156" y="860"/>
                    <a:pt x="156" y="860"/>
                  </a:cubicBezTo>
                  <a:cubicBezTo>
                    <a:pt x="158" y="860"/>
                    <a:pt x="158" y="860"/>
                    <a:pt x="158" y="860"/>
                  </a:cubicBezTo>
                  <a:lnTo>
                    <a:pt x="158" y="865"/>
                  </a:lnTo>
                  <a:close/>
                  <a:moveTo>
                    <a:pt x="48" y="910"/>
                  </a:moveTo>
                  <a:cubicBezTo>
                    <a:pt x="46" y="909"/>
                    <a:pt x="46" y="909"/>
                    <a:pt x="46" y="909"/>
                  </a:cubicBezTo>
                  <a:cubicBezTo>
                    <a:pt x="46" y="910"/>
                    <a:pt x="46" y="910"/>
                    <a:pt x="46" y="910"/>
                  </a:cubicBezTo>
                  <a:cubicBezTo>
                    <a:pt x="48" y="911"/>
                    <a:pt x="48" y="911"/>
                    <a:pt x="48" y="911"/>
                  </a:cubicBezTo>
                  <a:lnTo>
                    <a:pt x="48" y="910"/>
                  </a:lnTo>
                  <a:close/>
                  <a:moveTo>
                    <a:pt x="48" y="913"/>
                  </a:moveTo>
                  <a:cubicBezTo>
                    <a:pt x="46" y="912"/>
                    <a:pt x="46" y="912"/>
                    <a:pt x="46" y="912"/>
                  </a:cubicBezTo>
                  <a:cubicBezTo>
                    <a:pt x="46" y="913"/>
                    <a:pt x="46" y="913"/>
                    <a:pt x="46" y="913"/>
                  </a:cubicBezTo>
                  <a:cubicBezTo>
                    <a:pt x="48" y="914"/>
                    <a:pt x="48" y="914"/>
                    <a:pt x="48" y="914"/>
                  </a:cubicBezTo>
                  <a:lnTo>
                    <a:pt x="48" y="913"/>
                  </a:lnTo>
                  <a:close/>
                  <a:moveTo>
                    <a:pt x="54" y="912"/>
                  </a:moveTo>
                  <a:cubicBezTo>
                    <a:pt x="51" y="913"/>
                    <a:pt x="51" y="913"/>
                    <a:pt x="51" y="913"/>
                  </a:cubicBezTo>
                  <a:cubicBezTo>
                    <a:pt x="51" y="914"/>
                    <a:pt x="51" y="914"/>
                    <a:pt x="51" y="914"/>
                  </a:cubicBezTo>
                  <a:cubicBezTo>
                    <a:pt x="54" y="913"/>
                    <a:pt x="54" y="913"/>
                    <a:pt x="54" y="913"/>
                  </a:cubicBezTo>
                  <a:lnTo>
                    <a:pt x="54" y="912"/>
                  </a:lnTo>
                  <a:close/>
                  <a:moveTo>
                    <a:pt x="55" y="905"/>
                  </a:moveTo>
                  <a:cubicBezTo>
                    <a:pt x="50" y="907"/>
                    <a:pt x="50" y="907"/>
                    <a:pt x="50" y="907"/>
                  </a:cubicBezTo>
                  <a:cubicBezTo>
                    <a:pt x="45" y="905"/>
                    <a:pt x="45" y="905"/>
                    <a:pt x="45" y="905"/>
                  </a:cubicBezTo>
                  <a:cubicBezTo>
                    <a:pt x="44" y="905"/>
                    <a:pt x="44" y="905"/>
                    <a:pt x="44" y="905"/>
                  </a:cubicBezTo>
                  <a:cubicBezTo>
                    <a:pt x="44" y="905"/>
                    <a:pt x="44" y="905"/>
                    <a:pt x="44" y="906"/>
                  </a:cubicBezTo>
                  <a:cubicBezTo>
                    <a:pt x="44" y="914"/>
                    <a:pt x="44" y="914"/>
                    <a:pt x="44" y="914"/>
                  </a:cubicBezTo>
                  <a:cubicBezTo>
                    <a:pt x="44" y="915"/>
                    <a:pt x="44" y="915"/>
                    <a:pt x="44" y="915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0" y="917"/>
                    <a:pt x="50" y="917"/>
                    <a:pt x="50" y="917"/>
                  </a:cubicBezTo>
                  <a:cubicBezTo>
                    <a:pt x="56" y="915"/>
                    <a:pt x="56" y="915"/>
                    <a:pt x="56" y="915"/>
                  </a:cubicBezTo>
                  <a:cubicBezTo>
                    <a:pt x="56" y="915"/>
                    <a:pt x="56" y="915"/>
                    <a:pt x="56" y="914"/>
                  </a:cubicBezTo>
                  <a:cubicBezTo>
                    <a:pt x="56" y="906"/>
                    <a:pt x="56" y="906"/>
                    <a:pt x="56" y="906"/>
                  </a:cubicBezTo>
                  <a:cubicBezTo>
                    <a:pt x="56" y="905"/>
                    <a:pt x="56" y="905"/>
                    <a:pt x="56" y="905"/>
                  </a:cubicBezTo>
                  <a:cubicBezTo>
                    <a:pt x="55" y="905"/>
                    <a:pt x="55" y="905"/>
                    <a:pt x="55" y="905"/>
                  </a:cubicBezTo>
                  <a:close/>
                  <a:moveTo>
                    <a:pt x="49" y="916"/>
                  </a:moveTo>
                  <a:cubicBezTo>
                    <a:pt x="45" y="914"/>
                    <a:pt x="45" y="914"/>
                    <a:pt x="45" y="914"/>
                  </a:cubicBezTo>
                  <a:cubicBezTo>
                    <a:pt x="45" y="906"/>
                    <a:pt x="45" y="906"/>
                    <a:pt x="45" y="906"/>
                  </a:cubicBezTo>
                  <a:cubicBezTo>
                    <a:pt x="49" y="908"/>
                    <a:pt x="49" y="908"/>
                    <a:pt x="49" y="908"/>
                  </a:cubicBezTo>
                  <a:lnTo>
                    <a:pt x="49" y="916"/>
                  </a:lnTo>
                  <a:close/>
                  <a:moveTo>
                    <a:pt x="55" y="914"/>
                  </a:moveTo>
                  <a:cubicBezTo>
                    <a:pt x="50" y="916"/>
                    <a:pt x="50" y="916"/>
                    <a:pt x="50" y="916"/>
                  </a:cubicBezTo>
                  <a:cubicBezTo>
                    <a:pt x="50" y="908"/>
                    <a:pt x="50" y="908"/>
                    <a:pt x="50" y="908"/>
                  </a:cubicBezTo>
                  <a:cubicBezTo>
                    <a:pt x="55" y="906"/>
                    <a:pt x="55" y="906"/>
                    <a:pt x="55" y="906"/>
                  </a:cubicBezTo>
                  <a:lnTo>
                    <a:pt x="55" y="914"/>
                  </a:lnTo>
                  <a:close/>
                  <a:moveTo>
                    <a:pt x="54" y="909"/>
                  </a:moveTo>
                  <a:cubicBezTo>
                    <a:pt x="51" y="910"/>
                    <a:pt x="51" y="910"/>
                    <a:pt x="51" y="910"/>
                  </a:cubicBezTo>
                  <a:cubicBezTo>
                    <a:pt x="51" y="911"/>
                    <a:pt x="51" y="911"/>
                    <a:pt x="51" y="911"/>
                  </a:cubicBezTo>
                  <a:cubicBezTo>
                    <a:pt x="54" y="910"/>
                    <a:pt x="54" y="910"/>
                    <a:pt x="54" y="910"/>
                  </a:cubicBezTo>
                  <a:lnTo>
                    <a:pt x="54" y="909"/>
                  </a:lnTo>
                  <a:close/>
                  <a:moveTo>
                    <a:pt x="19" y="710"/>
                  </a:moveTo>
                  <a:cubicBezTo>
                    <a:pt x="30" y="710"/>
                    <a:pt x="30" y="710"/>
                    <a:pt x="30" y="710"/>
                  </a:cubicBezTo>
                  <a:cubicBezTo>
                    <a:pt x="31" y="710"/>
                    <a:pt x="31" y="710"/>
                    <a:pt x="31" y="709"/>
                  </a:cubicBezTo>
                  <a:cubicBezTo>
                    <a:pt x="31" y="703"/>
                    <a:pt x="31" y="703"/>
                    <a:pt x="31" y="703"/>
                  </a:cubicBezTo>
                  <a:cubicBezTo>
                    <a:pt x="31" y="703"/>
                    <a:pt x="31" y="702"/>
                    <a:pt x="30" y="702"/>
                  </a:cubicBezTo>
                  <a:cubicBezTo>
                    <a:pt x="19" y="702"/>
                    <a:pt x="19" y="702"/>
                    <a:pt x="19" y="702"/>
                  </a:cubicBezTo>
                  <a:cubicBezTo>
                    <a:pt x="19" y="702"/>
                    <a:pt x="18" y="703"/>
                    <a:pt x="18" y="703"/>
                  </a:cubicBezTo>
                  <a:cubicBezTo>
                    <a:pt x="18" y="709"/>
                    <a:pt x="18" y="709"/>
                    <a:pt x="18" y="709"/>
                  </a:cubicBezTo>
                  <a:cubicBezTo>
                    <a:pt x="18" y="710"/>
                    <a:pt x="19" y="710"/>
                    <a:pt x="19" y="710"/>
                  </a:cubicBezTo>
                  <a:close/>
                  <a:moveTo>
                    <a:pt x="28" y="709"/>
                  </a:moveTo>
                  <a:cubicBezTo>
                    <a:pt x="22" y="709"/>
                    <a:pt x="22" y="709"/>
                    <a:pt x="22" y="709"/>
                  </a:cubicBezTo>
                  <a:cubicBezTo>
                    <a:pt x="22" y="708"/>
                    <a:pt x="22" y="708"/>
                    <a:pt x="22" y="708"/>
                  </a:cubicBezTo>
                  <a:cubicBezTo>
                    <a:pt x="28" y="708"/>
                    <a:pt x="28" y="708"/>
                    <a:pt x="28" y="708"/>
                  </a:cubicBezTo>
                  <a:lnTo>
                    <a:pt x="28" y="709"/>
                  </a:lnTo>
                  <a:close/>
                  <a:moveTo>
                    <a:pt x="30" y="709"/>
                  </a:moveTo>
                  <a:cubicBezTo>
                    <a:pt x="29" y="709"/>
                    <a:pt x="29" y="709"/>
                    <a:pt x="29" y="709"/>
                  </a:cubicBezTo>
                  <a:cubicBezTo>
                    <a:pt x="29" y="708"/>
                    <a:pt x="29" y="708"/>
                    <a:pt x="29" y="708"/>
                  </a:cubicBezTo>
                  <a:cubicBezTo>
                    <a:pt x="30" y="708"/>
                    <a:pt x="30" y="708"/>
                    <a:pt x="30" y="708"/>
                  </a:cubicBezTo>
                  <a:lnTo>
                    <a:pt x="30" y="709"/>
                  </a:lnTo>
                  <a:close/>
                  <a:moveTo>
                    <a:pt x="28" y="707"/>
                  </a:moveTo>
                  <a:cubicBezTo>
                    <a:pt x="28" y="706"/>
                    <a:pt x="28" y="706"/>
                    <a:pt x="28" y="706"/>
                  </a:cubicBezTo>
                  <a:cubicBezTo>
                    <a:pt x="29" y="706"/>
                    <a:pt x="29" y="706"/>
                    <a:pt x="29" y="706"/>
                  </a:cubicBezTo>
                  <a:cubicBezTo>
                    <a:pt x="29" y="707"/>
                    <a:pt x="29" y="707"/>
                    <a:pt x="29" y="707"/>
                  </a:cubicBezTo>
                  <a:lnTo>
                    <a:pt x="28" y="707"/>
                  </a:lnTo>
                  <a:close/>
                  <a:moveTo>
                    <a:pt x="27" y="704"/>
                  </a:moveTo>
                  <a:cubicBezTo>
                    <a:pt x="30" y="704"/>
                    <a:pt x="30" y="704"/>
                    <a:pt x="30" y="704"/>
                  </a:cubicBezTo>
                  <a:cubicBezTo>
                    <a:pt x="30" y="705"/>
                    <a:pt x="30" y="705"/>
                    <a:pt x="30" y="705"/>
                  </a:cubicBezTo>
                  <a:cubicBezTo>
                    <a:pt x="27" y="705"/>
                    <a:pt x="27" y="705"/>
                    <a:pt x="27" y="705"/>
                  </a:cubicBezTo>
                  <a:lnTo>
                    <a:pt x="27" y="704"/>
                  </a:lnTo>
                  <a:close/>
                  <a:moveTo>
                    <a:pt x="27" y="707"/>
                  </a:moveTo>
                  <a:cubicBezTo>
                    <a:pt x="26" y="707"/>
                    <a:pt x="26" y="707"/>
                    <a:pt x="26" y="707"/>
                  </a:cubicBezTo>
                  <a:cubicBezTo>
                    <a:pt x="26" y="706"/>
                    <a:pt x="26" y="706"/>
                    <a:pt x="26" y="706"/>
                  </a:cubicBezTo>
                  <a:cubicBezTo>
                    <a:pt x="27" y="706"/>
                    <a:pt x="27" y="706"/>
                    <a:pt x="27" y="706"/>
                  </a:cubicBezTo>
                  <a:lnTo>
                    <a:pt x="27" y="707"/>
                  </a:lnTo>
                  <a:close/>
                  <a:moveTo>
                    <a:pt x="25" y="704"/>
                  </a:moveTo>
                  <a:cubicBezTo>
                    <a:pt x="27" y="704"/>
                    <a:pt x="27" y="704"/>
                    <a:pt x="27" y="704"/>
                  </a:cubicBezTo>
                  <a:cubicBezTo>
                    <a:pt x="27" y="705"/>
                    <a:pt x="27" y="705"/>
                    <a:pt x="27" y="705"/>
                  </a:cubicBezTo>
                  <a:cubicBezTo>
                    <a:pt x="25" y="705"/>
                    <a:pt x="25" y="705"/>
                    <a:pt x="25" y="705"/>
                  </a:cubicBezTo>
                  <a:lnTo>
                    <a:pt x="25" y="704"/>
                  </a:lnTo>
                  <a:close/>
                  <a:moveTo>
                    <a:pt x="25" y="707"/>
                  </a:moveTo>
                  <a:cubicBezTo>
                    <a:pt x="24" y="707"/>
                    <a:pt x="24" y="707"/>
                    <a:pt x="24" y="707"/>
                  </a:cubicBezTo>
                  <a:cubicBezTo>
                    <a:pt x="24" y="706"/>
                    <a:pt x="24" y="706"/>
                    <a:pt x="24" y="706"/>
                  </a:cubicBezTo>
                  <a:cubicBezTo>
                    <a:pt x="25" y="706"/>
                    <a:pt x="25" y="706"/>
                    <a:pt x="25" y="706"/>
                  </a:cubicBezTo>
                  <a:lnTo>
                    <a:pt x="25" y="707"/>
                  </a:lnTo>
                  <a:close/>
                  <a:moveTo>
                    <a:pt x="24" y="704"/>
                  </a:moveTo>
                  <a:cubicBezTo>
                    <a:pt x="25" y="704"/>
                    <a:pt x="25" y="704"/>
                    <a:pt x="25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4" y="705"/>
                    <a:pt x="24" y="705"/>
                    <a:pt x="24" y="705"/>
                  </a:cubicBezTo>
                  <a:lnTo>
                    <a:pt x="24" y="704"/>
                  </a:lnTo>
                  <a:close/>
                  <a:moveTo>
                    <a:pt x="24" y="707"/>
                  </a:moveTo>
                  <a:cubicBezTo>
                    <a:pt x="22" y="707"/>
                    <a:pt x="22" y="707"/>
                    <a:pt x="22" y="707"/>
                  </a:cubicBezTo>
                  <a:cubicBezTo>
                    <a:pt x="22" y="706"/>
                    <a:pt x="22" y="706"/>
                    <a:pt x="22" y="706"/>
                  </a:cubicBezTo>
                  <a:cubicBezTo>
                    <a:pt x="24" y="706"/>
                    <a:pt x="24" y="706"/>
                    <a:pt x="24" y="706"/>
                  </a:cubicBezTo>
                  <a:lnTo>
                    <a:pt x="24" y="707"/>
                  </a:lnTo>
                  <a:close/>
                  <a:moveTo>
                    <a:pt x="22" y="704"/>
                  </a:moveTo>
                  <a:cubicBezTo>
                    <a:pt x="23" y="704"/>
                    <a:pt x="23" y="704"/>
                    <a:pt x="23" y="704"/>
                  </a:cubicBezTo>
                  <a:cubicBezTo>
                    <a:pt x="23" y="705"/>
                    <a:pt x="23" y="705"/>
                    <a:pt x="23" y="705"/>
                  </a:cubicBezTo>
                  <a:cubicBezTo>
                    <a:pt x="22" y="705"/>
                    <a:pt x="22" y="705"/>
                    <a:pt x="22" y="705"/>
                  </a:cubicBezTo>
                  <a:lnTo>
                    <a:pt x="22" y="704"/>
                  </a:lnTo>
                  <a:close/>
                  <a:moveTo>
                    <a:pt x="22" y="707"/>
                  </a:moveTo>
                  <a:cubicBezTo>
                    <a:pt x="20" y="707"/>
                    <a:pt x="20" y="707"/>
                    <a:pt x="20" y="707"/>
                  </a:cubicBezTo>
                  <a:cubicBezTo>
                    <a:pt x="20" y="706"/>
                    <a:pt x="20" y="706"/>
                    <a:pt x="20" y="706"/>
                  </a:cubicBezTo>
                  <a:cubicBezTo>
                    <a:pt x="22" y="706"/>
                    <a:pt x="22" y="706"/>
                    <a:pt x="22" y="706"/>
                  </a:cubicBezTo>
                  <a:lnTo>
                    <a:pt x="22" y="707"/>
                  </a:lnTo>
                  <a:close/>
                  <a:moveTo>
                    <a:pt x="20" y="704"/>
                  </a:moveTo>
                  <a:cubicBezTo>
                    <a:pt x="21" y="704"/>
                    <a:pt x="21" y="704"/>
                    <a:pt x="21" y="704"/>
                  </a:cubicBezTo>
                  <a:cubicBezTo>
                    <a:pt x="21" y="705"/>
                    <a:pt x="21" y="705"/>
                    <a:pt x="21" y="705"/>
                  </a:cubicBezTo>
                  <a:cubicBezTo>
                    <a:pt x="20" y="705"/>
                    <a:pt x="20" y="705"/>
                    <a:pt x="20" y="705"/>
                  </a:cubicBezTo>
                  <a:lnTo>
                    <a:pt x="20" y="704"/>
                  </a:lnTo>
                  <a:close/>
                  <a:moveTo>
                    <a:pt x="20" y="708"/>
                  </a:moveTo>
                  <a:cubicBezTo>
                    <a:pt x="21" y="708"/>
                    <a:pt x="21" y="708"/>
                    <a:pt x="21" y="708"/>
                  </a:cubicBezTo>
                  <a:cubicBezTo>
                    <a:pt x="21" y="709"/>
                    <a:pt x="21" y="709"/>
                    <a:pt x="21" y="709"/>
                  </a:cubicBezTo>
                  <a:cubicBezTo>
                    <a:pt x="20" y="709"/>
                    <a:pt x="20" y="709"/>
                    <a:pt x="20" y="709"/>
                  </a:cubicBezTo>
                  <a:lnTo>
                    <a:pt x="20" y="708"/>
                  </a:lnTo>
                  <a:close/>
                  <a:moveTo>
                    <a:pt x="130" y="719"/>
                  </a:moveTo>
                  <a:cubicBezTo>
                    <a:pt x="130" y="719"/>
                    <a:pt x="130" y="719"/>
                    <a:pt x="130" y="719"/>
                  </a:cubicBezTo>
                  <a:cubicBezTo>
                    <a:pt x="130" y="718"/>
                    <a:pt x="130" y="718"/>
                    <a:pt x="130" y="718"/>
                  </a:cubicBezTo>
                  <a:cubicBezTo>
                    <a:pt x="129" y="718"/>
                    <a:pt x="129" y="718"/>
                    <a:pt x="129" y="719"/>
                  </a:cubicBezTo>
                  <a:cubicBezTo>
                    <a:pt x="129" y="719"/>
                    <a:pt x="129" y="719"/>
                    <a:pt x="129" y="719"/>
                  </a:cubicBezTo>
                  <a:cubicBezTo>
                    <a:pt x="129" y="720"/>
                    <a:pt x="129" y="720"/>
                    <a:pt x="130" y="720"/>
                  </a:cubicBezTo>
                  <a:cubicBezTo>
                    <a:pt x="130" y="720"/>
                    <a:pt x="130" y="720"/>
                    <a:pt x="130" y="719"/>
                  </a:cubicBezTo>
                  <a:close/>
                  <a:moveTo>
                    <a:pt x="129" y="728"/>
                  </a:moveTo>
                  <a:cubicBezTo>
                    <a:pt x="129" y="729"/>
                    <a:pt x="129" y="729"/>
                    <a:pt x="129" y="729"/>
                  </a:cubicBezTo>
                  <a:cubicBezTo>
                    <a:pt x="129" y="729"/>
                    <a:pt x="129" y="729"/>
                    <a:pt x="130" y="729"/>
                  </a:cubicBezTo>
                  <a:cubicBezTo>
                    <a:pt x="130" y="729"/>
                    <a:pt x="130" y="729"/>
                    <a:pt x="130" y="729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30" y="728"/>
                    <a:pt x="130" y="728"/>
                    <a:pt x="130" y="728"/>
                  </a:cubicBezTo>
                  <a:cubicBezTo>
                    <a:pt x="129" y="728"/>
                    <a:pt x="129" y="728"/>
                    <a:pt x="129" y="728"/>
                  </a:cubicBezTo>
                  <a:close/>
                  <a:moveTo>
                    <a:pt x="133" y="728"/>
                  </a:moveTo>
                  <a:cubicBezTo>
                    <a:pt x="133" y="728"/>
                    <a:pt x="134" y="728"/>
                    <a:pt x="134" y="728"/>
                  </a:cubicBezTo>
                  <a:cubicBezTo>
                    <a:pt x="134" y="728"/>
                    <a:pt x="134" y="728"/>
                    <a:pt x="134" y="727"/>
                  </a:cubicBezTo>
                  <a:cubicBezTo>
                    <a:pt x="134" y="727"/>
                    <a:pt x="133" y="727"/>
                    <a:pt x="133" y="727"/>
                  </a:cubicBezTo>
                  <a:cubicBezTo>
                    <a:pt x="133" y="727"/>
                    <a:pt x="133" y="727"/>
                    <a:pt x="133" y="727"/>
                  </a:cubicBezTo>
                  <a:cubicBezTo>
                    <a:pt x="132" y="727"/>
                    <a:pt x="132" y="727"/>
                    <a:pt x="133" y="728"/>
                  </a:cubicBezTo>
                  <a:cubicBezTo>
                    <a:pt x="133" y="728"/>
                    <a:pt x="133" y="728"/>
                    <a:pt x="133" y="728"/>
                  </a:cubicBezTo>
                  <a:close/>
                  <a:moveTo>
                    <a:pt x="133" y="724"/>
                  </a:moveTo>
                  <a:cubicBezTo>
                    <a:pt x="133" y="722"/>
                    <a:pt x="131" y="721"/>
                    <a:pt x="130" y="721"/>
                  </a:cubicBezTo>
                  <a:cubicBezTo>
                    <a:pt x="128" y="721"/>
                    <a:pt x="126" y="722"/>
                    <a:pt x="126" y="724"/>
                  </a:cubicBezTo>
                  <a:cubicBezTo>
                    <a:pt x="126" y="725"/>
                    <a:pt x="128" y="727"/>
                    <a:pt x="130" y="727"/>
                  </a:cubicBezTo>
                  <a:cubicBezTo>
                    <a:pt x="131" y="727"/>
                    <a:pt x="133" y="725"/>
                    <a:pt x="133" y="724"/>
                  </a:cubicBezTo>
                  <a:close/>
                  <a:moveTo>
                    <a:pt x="130" y="726"/>
                  </a:moveTo>
                  <a:cubicBezTo>
                    <a:pt x="128" y="726"/>
                    <a:pt x="127" y="725"/>
                    <a:pt x="127" y="724"/>
                  </a:cubicBezTo>
                  <a:cubicBezTo>
                    <a:pt x="127" y="723"/>
                    <a:pt x="128" y="722"/>
                    <a:pt x="130" y="722"/>
                  </a:cubicBezTo>
                  <a:cubicBezTo>
                    <a:pt x="131" y="722"/>
                    <a:pt x="132" y="723"/>
                    <a:pt x="132" y="724"/>
                  </a:cubicBezTo>
                  <a:cubicBezTo>
                    <a:pt x="132" y="725"/>
                    <a:pt x="131" y="726"/>
                    <a:pt x="130" y="726"/>
                  </a:cubicBezTo>
                  <a:close/>
                  <a:moveTo>
                    <a:pt x="127" y="721"/>
                  </a:moveTo>
                  <a:cubicBezTo>
                    <a:pt x="127" y="721"/>
                    <a:pt x="127" y="720"/>
                    <a:pt x="126" y="720"/>
                  </a:cubicBezTo>
                  <a:cubicBezTo>
                    <a:pt x="126" y="720"/>
                    <a:pt x="126" y="720"/>
                    <a:pt x="126" y="720"/>
                  </a:cubicBezTo>
                  <a:cubicBezTo>
                    <a:pt x="126" y="719"/>
                    <a:pt x="126" y="719"/>
                    <a:pt x="125" y="720"/>
                  </a:cubicBezTo>
                  <a:cubicBezTo>
                    <a:pt x="125" y="720"/>
                    <a:pt x="125" y="720"/>
                    <a:pt x="125" y="720"/>
                  </a:cubicBezTo>
                  <a:cubicBezTo>
                    <a:pt x="126" y="721"/>
                    <a:pt x="126" y="721"/>
                    <a:pt x="126" y="721"/>
                  </a:cubicBezTo>
                  <a:cubicBezTo>
                    <a:pt x="126" y="721"/>
                    <a:pt x="126" y="721"/>
                    <a:pt x="127" y="721"/>
                  </a:cubicBezTo>
                  <a:close/>
                  <a:moveTo>
                    <a:pt x="124" y="724"/>
                  </a:moveTo>
                  <a:cubicBezTo>
                    <a:pt x="125" y="724"/>
                    <a:pt x="125" y="724"/>
                    <a:pt x="125" y="724"/>
                  </a:cubicBezTo>
                  <a:cubicBezTo>
                    <a:pt x="125" y="724"/>
                    <a:pt x="126" y="724"/>
                    <a:pt x="126" y="724"/>
                  </a:cubicBezTo>
                  <a:cubicBezTo>
                    <a:pt x="126" y="724"/>
                    <a:pt x="125" y="723"/>
                    <a:pt x="125" y="723"/>
                  </a:cubicBezTo>
                  <a:cubicBezTo>
                    <a:pt x="124" y="723"/>
                    <a:pt x="124" y="723"/>
                    <a:pt x="124" y="723"/>
                  </a:cubicBezTo>
                  <a:cubicBezTo>
                    <a:pt x="124" y="723"/>
                    <a:pt x="124" y="724"/>
                    <a:pt x="124" y="724"/>
                  </a:cubicBezTo>
                  <a:cubicBezTo>
                    <a:pt x="124" y="724"/>
                    <a:pt x="124" y="724"/>
                    <a:pt x="124" y="724"/>
                  </a:cubicBezTo>
                  <a:close/>
                  <a:moveTo>
                    <a:pt x="134" y="720"/>
                  </a:moveTo>
                  <a:cubicBezTo>
                    <a:pt x="134" y="719"/>
                    <a:pt x="133" y="719"/>
                    <a:pt x="133" y="720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2" y="720"/>
                    <a:pt x="132" y="721"/>
                    <a:pt x="133" y="721"/>
                  </a:cubicBezTo>
                  <a:cubicBezTo>
                    <a:pt x="133" y="721"/>
                    <a:pt x="133" y="721"/>
                    <a:pt x="133" y="721"/>
                  </a:cubicBezTo>
                  <a:cubicBezTo>
                    <a:pt x="133" y="721"/>
                    <a:pt x="134" y="720"/>
                    <a:pt x="134" y="720"/>
                  </a:cubicBezTo>
                  <a:cubicBezTo>
                    <a:pt x="134" y="720"/>
                    <a:pt x="134" y="720"/>
                    <a:pt x="134" y="720"/>
                  </a:cubicBezTo>
                  <a:close/>
                  <a:moveTo>
                    <a:pt x="126" y="728"/>
                  </a:moveTo>
                  <a:cubicBezTo>
                    <a:pt x="126" y="728"/>
                    <a:pt x="126" y="728"/>
                    <a:pt x="126" y="728"/>
                  </a:cubicBezTo>
                  <a:cubicBezTo>
                    <a:pt x="127" y="727"/>
                    <a:pt x="127" y="727"/>
                    <a:pt x="127" y="727"/>
                  </a:cubicBezTo>
                  <a:cubicBezTo>
                    <a:pt x="126" y="727"/>
                    <a:pt x="126" y="727"/>
                    <a:pt x="126" y="727"/>
                  </a:cubicBezTo>
                  <a:cubicBezTo>
                    <a:pt x="126" y="727"/>
                    <a:pt x="125" y="727"/>
                    <a:pt x="125" y="727"/>
                  </a:cubicBezTo>
                  <a:cubicBezTo>
                    <a:pt x="125" y="728"/>
                    <a:pt x="125" y="728"/>
                    <a:pt x="125" y="728"/>
                  </a:cubicBezTo>
                  <a:cubicBezTo>
                    <a:pt x="126" y="728"/>
                    <a:pt x="126" y="728"/>
                    <a:pt x="126" y="728"/>
                  </a:cubicBezTo>
                  <a:close/>
                  <a:moveTo>
                    <a:pt x="134" y="724"/>
                  </a:move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4"/>
                    <a:pt x="135" y="724"/>
                  </a:cubicBezTo>
                  <a:cubicBezTo>
                    <a:pt x="135" y="724"/>
                    <a:pt x="135" y="723"/>
                    <a:pt x="135" y="723"/>
                  </a:cubicBezTo>
                  <a:cubicBezTo>
                    <a:pt x="134" y="723"/>
                    <a:pt x="134" y="723"/>
                    <a:pt x="134" y="723"/>
                  </a:cubicBezTo>
                  <a:cubicBezTo>
                    <a:pt x="134" y="723"/>
                    <a:pt x="134" y="724"/>
                    <a:pt x="134" y="724"/>
                  </a:cubicBezTo>
                  <a:cubicBezTo>
                    <a:pt x="134" y="724"/>
                    <a:pt x="134" y="724"/>
                    <a:pt x="134" y="724"/>
                  </a:cubicBezTo>
                  <a:close/>
                  <a:moveTo>
                    <a:pt x="6" y="717"/>
                  </a:moveTo>
                  <a:cubicBezTo>
                    <a:pt x="6" y="721"/>
                    <a:pt x="6" y="721"/>
                    <a:pt x="6" y="721"/>
                  </a:cubicBezTo>
                  <a:cubicBezTo>
                    <a:pt x="3" y="721"/>
                    <a:pt x="3" y="721"/>
                    <a:pt x="3" y="721"/>
                  </a:cubicBezTo>
                  <a:cubicBezTo>
                    <a:pt x="7" y="724"/>
                    <a:pt x="7" y="724"/>
                    <a:pt x="7" y="724"/>
                  </a:cubicBezTo>
                  <a:cubicBezTo>
                    <a:pt x="11" y="721"/>
                    <a:pt x="11" y="721"/>
                    <a:pt x="11" y="721"/>
                  </a:cubicBezTo>
                  <a:cubicBezTo>
                    <a:pt x="8" y="721"/>
                    <a:pt x="8" y="721"/>
                    <a:pt x="8" y="721"/>
                  </a:cubicBezTo>
                  <a:cubicBezTo>
                    <a:pt x="8" y="717"/>
                    <a:pt x="8" y="717"/>
                    <a:pt x="8" y="717"/>
                  </a:cubicBezTo>
                  <a:lnTo>
                    <a:pt x="6" y="717"/>
                  </a:lnTo>
                  <a:close/>
                  <a:moveTo>
                    <a:pt x="11" y="724"/>
                  </a:moveTo>
                  <a:cubicBezTo>
                    <a:pt x="10" y="724"/>
                    <a:pt x="10" y="724"/>
                    <a:pt x="10" y="724"/>
                  </a:cubicBezTo>
                  <a:cubicBezTo>
                    <a:pt x="12" y="726"/>
                    <a:pt x="12" y="726"/>
                    <a:pt x="12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10" y="726"/>
                    <a:pt x="10" y="726"/>
                    <a:pt x="10" y="726"/>
                  </a:cubicBezTo>
                  <a:cubicBezTo>
                    <a:pt x="9" y="727"/>
                    <a:pt x="9" y="727"/>
                    <a:pt x="9" y="727"/>
                  </a:cubicBezTo>
                  <a:cubicBezTo>
                    <a:pt x="5" y="727"/>
                    <a:pt x="5" y="727"/>
                    <a:pt x="5" y="727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4" y="726"/>
                    <a:pt x="4" y="726"/>
                    <a:pt x="4" y="726"/>
                  </a:cubicBezTo>
                  <a:cubicBezTo>
                    <a:pt x="2" y="726"/>
                    <a:pt x="2" y="726"/>
                    <a:pt x="2" y="726"/>
                  </a:cubicBezTo>
                  <a:cubicBezTo>
                    <a:pt x="4" y="724"/>
                    <a:pt x="4" y="724"/>
                    <a:pt x="4" y="724"/>
                  </a:cubicBezTo>
                  <a:cubicBezTo>
                    <a:pt x="3" y="724"/>
                    <a:pt x="3" y="724"/>
                    <a:pt x="3" y="724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29"/>
                    <a:pt x="1" y="729"/>
                    <a:pt x="1" y="729"/>
                  </a:cubicBezTo>
                  <a:cubicBezTo>
                    <a:pt x="13" y="729"/>
                    <a:pt x="13" y="729"/>
                    <a:pt x="13" y="729"/>
                  </a:cubicBezTo>
                  <a:cubicBezTo>
                    <a:pt x="13" y="729"/>
                    <a:pt x="13" y="729"/>
                    <a:pt x="13" y="728"/>
                  </a:cubicBezTo>
                  <a:cubicBezTo>
                    <a:pt x="14" y="726"/>
                    <a:pt x="14" y="726"/>
                    <a:pt x="14" y="726"/>
                  </a:cubicBezTo>
                  <a:cubicBezTo>
                    <a:pt x="14" y="726"/>
                    <a:pt x="14" y="726"/>
                    <a:pt x="13" y="725"/>
                  </a:cubicBezTo>
                  <a:lnTo>
                    <a:pt x="11" y="724"/>
                  </a:lnTo>
                  <a:close/>
                  <a:moveTo>
                    <a:pt x="242" y="754"/>
                  </a:moveTo>
                  <a:cubicBezTo>
                    <a:pt x="242" y="750"/>
                    <a:pt x="239" y="747"/>
                    <a:pt x="236" y="747"/>
                  </a:cubicBezTo>
                  <a:cubicBezTo>
                    <a:pt x="232" y="747"/>
                    <a:pt x="229" y="750"/>
                    <a:pt x="229" y="754"/>
                  </a:cubicBezTo>
                  <a:cubicBezTo>
                    <a:pt x="229" y="757"/>
                    <a:pt x="232" y="760"/>
                    <a:pt x="236" y="760"/>
                  </a:cubicBezTo>
                  <a:cubicBezTo>
                    <a:pt x="239" y="760"/>
                    <a:pt x="242" y="757"/>
                    <a:pt x="242" y="754"/>
                  </a:cubicBezTo>
                  <a:close/>
                  <a:moveTo>
                    <a:pt x="240" y="756"/>
                  </a:moveTo>
                  <a:cubicBezTo>
                    <a:pt x="238" y="756"/>
                    <a:pt x="238" y="756"/>
                    <a:pt x="238" y="756"/>
                  </a:cubicBezTo>
                  <a:cubicBezTo>
                    <a:pt x="237" y="758"/>
                    <a:pt x="237" y="758"/>
                    <a:pt x="237" y="758"/>
                  </a:cubicBezTo>
                  <a:cubicBezTo>
                    <a:pt x="238" y="759"/>
                    <a:pt x="238" y="759"/>
                    <a:pt x="238" y="759"/>
                  </a:cubicBezTo>
                  <a:cubicBezTo>
                    <a:pt x="237" y="759"/>
                    <a:pt x="236" y="759"/>
                    <a:pt x="236" y="759"/>
                  </a:cubicBezTo>
                  <a:cubicBezTo>
                    <a:pt x="235" y="759"/>
                    <a:pt x="235" y="759"/>
                    <a:pt x="234" y="759"/>
                  </a:cubicBezTo>
                  <a:cubicBezTo>
                    <a:pt x="235" y="758"/>
                    <a:pt x="235" y="758"/>
                    <a:pt x="235" y="758"/>
                  </a:cubicBezTo>
                  <a:cubicBezTo>
                    <a:pt x="234" y="756"/>
                    <a:pt x="234" y="756"/>
                    <a:pt x="234" y="756"/>
                  </a:cubicBezTo>
                  <a:cubicBezTo>
                    <a:pt x="231" y="756"/>
                    <a:pt x="231" y="756"/>
                    <a:pt x="231" y="756"/>
                  </a:cubicBezTo>
                  <a:cubicBezTo>
                    <a:pt x="231" y="757"/>
                    <a:pt x="231" y="757"/>
                    <a:pt x="231" y="757"/>
                  </a:cubicBezTo>
                  <a:cubicBezTo>
                    <a:pt x="230" y="756"/>
                    <a:pt x="230" y="755"/>
                    <a:pt x="230" y="754"/>
                  </a:cubicBezTo>
                  <a:cubicBezTo>
                    <a:pt x="230" y="754"/>
                    <a:pt x="230" y="754"/>
                    <a:pt x="230" y="754"/>
                  </a:cubicBezTo>
                  <a:cubicBezTo>
                    <a:pt x="231" y="754"/>
                    <a:pt x="231" y="754"/>
                    <a:pt x="231" y="754"/>
                  </a:cubicBezTo>
                  <a:cubicBezTo>
                    <a:pt x="233" y="753"/>
                    <a:pt x="233" y="753"/>
                    <a:pt x="233" y="753"/>
                  </a:cubicBezTo>
                  <a:cubicBezTo>
                    <a:pt x="232" y="750"/>
                    <a:pt x="232" y="750"/>
                    <a:pt x="232" y="750"/>
                  </a:cubicBezTo>
                  <a:cubicBezTo>
                    <a:pt x="231" y="750"/>
                    <a:pt x="231" y="750"/>
                    <a:pt x="231" y="750"/>
                  </a:cubicBezTo>
                  <a:cubicBezTo>
                    <a:pt x="232" y="749"/>
                    <a:pt x="233" y="749"/>
                    <a:pt x="234" y="748"/>
                  </a:cubicBezTo>
                  <a:cubicBezTo>
                    <a:pt x="234" y="749"/>
                    <a:pt x="234" y="749"/>
                    <a:pt x="234" y="749"/>
                  </a:cubicBezTo>
                  <a:cubicBezTo>
                    <a:pt x="236" y="750"/>
                    <a:pt x="236" y="750"/>
                    <a:pt x="236" y="750"/>
                  </a:cubicBezTo>
                  <a:cubicBezTo>
                    <a:pt x="238" y="749"/>
                    <a:pt x="238" y="749"/>
                    <a:pt x="238" y="749"/>
                  </a:cubicBezTo>
                  <a:cubicBezTo>
                    <a:pt x="237" y="748"/>
                    <a:pt x="237" y="748"/>
                    <a:pt x="237" y="748"/>
                  </a:cubicBezTo>
                  <a:cubicBezTo>
                    <a:pt x="239" y="749"/>
                    <a:pt x="240" y="749"/>
                    <a:pt x="240" y="750"/>
                  </a:cubicBezTo>
                  <a:cubicBezTo>
                    <a:pt x="239" y="750"/>
                    <a:pt x="239" y="750"/>
                    <a:pt x="239" y="750"/>
                  </a:cubicBezTo>
                  <a:cubicBezTo>
                    <a:pt x="239" y="753"/>
                    <a:pt x="239" y="753"/>
                    <a:pt x="239" y="753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4"/>
                    <a:pt x="241" y="754"/>
                    <a:pt x="241" y="754"/>
                  </a:cubicBezTo>
                  <a:cubicBezTo>
                    <a:pt x="241" y="755"/>
                    <a:pt x="241" y="756"/>
                    <a:pt x="240" y="757"/>
                  </a:cubicBezTo>
                  <a:lnTo>
                    <a:pt x="240" y="756"/>
                  </a:lnTo>
                  <a:close/>
                  <a:moveTo>
                    <a:pt x="234" y="753"/>
                  </a:moveTo>
                  <a:cubicBezTo>
                    <a:pt x="234" y="755"/>
                    <a:pt x="234" y="755"/>
                    <a:pt x="234" y="755"/>
                  </a:cubicBezTo>
                  <a:cubicBezTo>
                    <a:pt x="237" y="755"/>
                    <a:pt x="237" y="755"/>
                    <a:pt x="237" y="755"/>
                  </a:cubicBezTo>
                  <a:cubicBezTo>
                    <a:pt x="238" y="753"/>
                    <a:pt x="238" y="753"/>
                    <a:pt x="238" y="753"/>
                  </a:cubicBezTo>
                  <a:cubicBezTo>
                    <a:pt x="236" y="751"/>
                    <a:pt x="236" y="751"/>
                    <a:pt x="236" y="751"/>
                  </a:cubicBezTo>
                  <a:lnTo>
                    <a:pt x="234" y="753"/>
                  </a:lnTo>
                  <a:close/>
                  <a:moveTo>
                    <a:pt x="155" y="730"/>
                  </a:moveTo>
                  <a:cubicBezTo>
                    <a:pt x="154" y="730"/>
                    <a:pt x="153" y="730"/>
                    <a:pt x="153" y="731"/>
                  </a:cubicBezTo>
                  <a:cubicBezTo>
                    <a:pt x="156" y="731"/>
                    <a:pt x="156" y="731"/>
                    <a:pt x="156" y="731"/>
                  </a:cubicBezTo>
                  <a:cubicBezTo>
                    <a:pt x="156" y="730"/>
                    <a:pt x="156" y="730"/>
                    <a:pt x="155" y="730"/>
                  </a:cubicBezTo>
                  <a:close/>
                  <a:moveTo>
                    <a:pt x="157" y="737"/>
                  </a:move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8"/>
                  </a:cubicBezTo>
                  <a:cubicBezTo>
                    <a:pt x="158" y="738"/>
                    <a:pt x="158" y="738"/>
                    <a:pt x="158" y="737"/>
                  </a:cubicBezTo>
                  <a:cubicBezTo>
                    <a:pt x="157" y="736"/>
                    <a:pt x="157" y="736"/>
                    <a:pt x="157" y="736"/>
                  </a:cubicBezTo>
                  <a:cubicBezTo>
                    <a:pt x="157" y="736"/>
                    <a:pt x="157" y="735"/>
                    <a:pt x="157" y="735"/>
                  </a:cubicBezTo>
                  <a:cubicBezTo>
                    <a:pt x="159" y="735"/>
                    <a:pt x="159" y="735"/>
                    <a:pt x="159" y="735"/>
                  </a:cubicBezTo>
                  <a:cubicBezTo>
                    <a:pt x="159" y="735"/>
                    <a:pt x="159" y="735"/>
                    <a:pt x="159" y="734"/>
                  </a:cubicBezTo>
                  <a:cubicBezTo>
                    <a:pt x="159" y="734"/>
                    <a:pt x="159" y="734"/>
                    <a:pt x="159" y="734"/>
                  </a:cubicBezTo>
                  <a:cubicBezTo>
                    <a:pt x="157" y="734"/>
                    <a:pt x="157" y="734"/>
                    <a:pt x="157" y="734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8" y="732"/>
                    <a:pt x="158" y="732"/>
                    <a:pt x="158" y="732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8" y="731"/>
                    <a:pt x="158" y="731"/>
                    <a:pt x="158" y="731"/>
                  </a:cubicBezTo>
                  <a:cubicBezTo>
                    <a:pt x="157" y="732"/>
                    <a:pt x="157" y="732"/>
                    <a:pt x="157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1"/>
                  </a:cubicBezTo>
                  <a:cubicBezTo>
                    <a:pt x="151" y="731"/>
                    <a:pt x="151" y="731"/>
                    <a:pt x="151" y="732"/>
                  </a:cubicBezTo>
                  <a:cubicBezTo>
                    <a:pt x="152" y="732"/>
                    <a:pt x="152" y="732"/>
                    <a:pt x="152" y="732"/>
                  </a:cubicBezTo>
                  <a:cubicBezTo>
                    <a:pt x="152" y="734"/>
                    <a:pt x="152" y="734"/>
                    <a:pt x="152" y="734"/>
                  </a:cubicBezTo>
                  <a:cubicBezTo>
                    <a:pt x="151" y="734"/>
                    <a:pt x="151" y="734"/>
                    <a:pt x="151" y="734"/>
                  </a:cubicBezTo>
                  <a:cubicBezTo>
                    <a:pt x="151" y="734"/>
                    <a:pt x="150" y="734"/>
                    <a:pt x="150" y="734"/>
                  </a:cubicBezTo>
                  <a:cubicBezTo>
                    <a:pt x="150" y="735"/>
                    <a:pt x="151" y="735"/>
                    <a:pt x="151" y="735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735"/>
                    <a:pt x="152" y="736"/>
                    <a:pt x="152" y="736"/>
                  </a:cubicBezTo>
                  <a:cubicBezTo>
                    <a:pt x="151" y="737"/>
                    <a:pt x="151" y="737"/>
                    <a:pt x="151" y="737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1" y="738"/>
                    <a:pt x="151" y="738"/>
                  </a:cubicBezTo>
                  <a:cubicBezTo>
                    <a:pt x="151" y="738"/>
                    <a:pt x="152" y="738"/>
                    <a:pt x="152" y="738"/>
                  </a:cubicBezTo>
                  <a:cubicBezTo>
                    <a:pt x="153" y="737"/>
                    <a:pt x="153" y="737"/>
                    <a:pt x="153" y="737"/>
                  </a:cubicBezTo>
                  <a:cubicBezTo>
                    <a:pt x="153" y="737"/>
                    <a:pt x="153" y="737"/>
                    <a:pt x="154" y="737"/>
                  </a:cubicBezTo>
                  <a:cubicBezTo>
                    <a:pt x="154" y="733"/>
                    <a:pt x="154" y="733"/>
                    <a:pt x="154" y="733"/>
                  </a:cubicBezTo>
                  <a:cubicBezTo>
                    <a:pt x="155" y="733"/>
                    <a:pt x="155" y="733"/>
                    <a:pt x="155" y="733"/>
                  </a:cubicBezTo>
                  <a:cubicBezTo>
                    <a:pt x="155" y="737"/>
                    <a:pt x="155" y="737"/>
                    <a:pt x="155" y="737"/>
                  </a:cubicBezTo>
                  <a:cubicBezTo>
                    <a:pt x="156" y="737"/>
                    <a:pt x="157" y="737"/>
                    <a:pt x="157" y="737"/>
                  </a:cubicBezTo>
                  <a:close/>
                  <a:moveTo>
                    <a:pt x="109" y="879"/>
                  </a:moveTo>
                  <a:cubicBezTo>
                    <a:pt x="101" y="879"/>
                    <a:pt x="101" y="879"/>
                    <a:pt x="101" y="879"/>
                  </a:cubicBezTo>
                  <a:cubicBezTo>
                    <a:pt x="107" y="885"/>
                    <a:pt x="107" y="885"/>
                    <a:pt x="107" y="885"/>
                  </a:cubicBezTo>
                  <a:cubicBezTo>
                    <a:pt x="108" y="884"/>
                    <a:pt x="109" y="882"/>
                    <a:pt x="109" y="879"/>
                  </a:cubicBezTo>
                  <a:close/>
                  <a:moveTo>
                    <a:pt x="101" y="878"/>
                  </a:moveTo>
                  <a:cubicBezTo>
                    <a:pt x="109" y="878"/>
                    <a:pt x="109" y="878"/>
                    <a:pt x="109" y="878"/>
                  </a:cubicBezTo>
                  <a:cubicBezTo>
                    <a:pt x="109" y="874"/>
                    <a:pt x="105" y="870"/>
                    <a:pt x="101" y="870"/>
                  </a:cubicBezTo>
                  <a:lnTo>
                    <a:pt x="101" y="878"/>
                  </a:lnTo>
                  <a:close/>
                  <a:moveTo>
                    <a:pt x="105" y="885"/>
                  </a:moveTo>
                  <a:cubicBezTo>
                    <a:pt x="99" y="879"/>
                    <a:pt x="99" y="879"/>
                    <a:pt x="99" y="879"/>
                  </a:cubicBezTo>
                  <a:cubicBezTo>
                    <a:pt x="99" y="872"/>
                    <a:pt x="99" y="872"/>
                    <a:pt x="99" y="872"/>
                  </a:cubicBezTo>
                  <a:cubicBezTo>
                    <a:pt x="95" y="872"/>
                    <a:pt x="91" y="875"/>
                    <a:pt x="91" y="879"/>
                  </a:cubicBezTo>
                  <a:cubicBezTo>
                    <a:pt x="91" y="884"/>
                    <a:pt x="95" y="887"/>
                    <a:pt x="99" y="887"/>
                  </a:cubicBezTo>
                  <a:cubicBezTo>
                    <a:pt x="102" y="887"/>
                    <a:pt x="104" y="887"/>
                    <a:pt x="105" y="885"/>
                  </a:cubicBezTo>
                  <a:close/>
                  <a:moveTo>
                    <a:pt x="85" y="899"/>
                  </a:moveTo>
                  <a:cubicBezTo>
                    <a:pt x="84" y="899"/>
                    <a:pt x="83" y="900"/>
                    <a:pt x="83" y="901"/>
                  </a:cubicBezTo>
                  <a:cubicBezTo>
                    <a:pt x="83" y="902"/>
                    <a:pt x="84" y="902"/>
                    <a:pt x="85" y="902"/>
                  </a:cubicBezTo>
                  <a:cubicBezTo>
                    <a:pt x="86" y="902"/>
                    <a:pt x="86" y="902"/>
                    <a:pt x="86" y="901"/>
                  </a:cubicBezTo>
                  <a:cubicBezTo>
                    <a:pt x="86" y="900"/>
                    <a:pt x="86" y="899"/>
                    <a:pt x="85" y="899"/>
                  </a:cubicBezTo>
                  <a:close/>
                  <a:moveTo>
                    <a:pt x="89" y="897"/>
                  </a:moveTo>
                  <a:cubicBezTo>
                    <a:pt x="88" y="897"/>
                    <a:pt x="88" y="897"/>
                    <a:pt x="88" y="897"/>
                  </a:cubicBezTo>
                  <a:cubicBezTo>
                    <a:pt x="88" y="897"/>
                    <a:pt x="87" y="897"/>
                    <a:pt x="87" y="897"/>
                  </a:cubicBezTo>
                  <a:cubicBezTo>
                    <a:pt x="87" y="896"/>
                    <a:pt x="87" y="896"/>
                    <a:pt x="87" y="896"/>
                  </a:cubicBezTo>
                  <a:cubicBezTo>
                    <a:pt x="87" y="896"/>
                    <a:pt x="87" y="895"/>
                    <a:pt x="87" y="895"/>
                  </a:cubicBezTo>
                  <a:cubicBezTo>
                    <a:pt x="83" y="895"/>
                    <a:pt x="83" y="895"/>
                    <a:pt x="83" y="895"/>
                  </a:cubicBezTo>
                  <a:cubicBezTo>
                    <a:pt x="82" y="895"/>
                    <a:pt x="82" y="896"/>
                    <a:pt x="82" y="896"/>
                  </a:cubicBezTo>
                  <a:cubicBezTo>
                    <a:pt x="82" y="897"/>
                    <a:pt x="82" y="897"/>
                    <a:pt x="82" y="897"/>
                  </a:cubicBezTo>
                  <a:cubicBezTo>
                    <a:pt x="82" y="897"/>
                    <a:pt x="82" y="897"/>
                    <a:pt x="81" y="897"/>
                  </a:cubicBezTo>
                  <a:cubicBezTo>
                    <a:pt x="80" y="897"/>
                    <a:pt x="80" y="897"/>
                    <a:pt x="80" y="897"/>
                  </a:cubicBezTo>
                  <a:cubicBezTo>
                    <a:pt x="79" y="897"/>
                    <a:pt x="79" y="898"/>
                    <a:pt x="79" y="898"/>
                  </a:cubicBezTo>
                  <a:cubicBezTo>
                    <a:pt x="79" y="904"/>
                    <a:pt x="79" y="904"/>
                    <a:pt x="79" y="904"/>
                  </a:cubicBezTo>
                  <a:cubicBezTo>
                    <a:pt x="79" y="904"/>
                    <a:pt x="79" y="905"/>
                    <a:pt x="80" y="905"/>
                  </a:cubicBezTo>
                  <a:cubicBezTo>
                    <a:pt x="89" y="905"/>
                    <a:pt x="89" y="905"/>
                    <a:pt x="89" y="905"/>
                  </a:cubicBezTo>
                  <a:cubicBezTo>
                    <a:pt x="90" y="905"/>
                    <a:pt x="90" y="904"/>
                    <a:pt x="90" y="904"/>
                  </a:cubicBezTo>
                  <a:cubicBezTo>
                    <a:pt x="90" y="898"/>
                    <a:pt x="90" y="898"/>
                    <a:pt x="90" y="898"/>
                  </a:cubicBezTo>
                  <a:cubicBezTo>
                    <a:pt x="90" y="898"/>
                    <a:pt x="90" y="897"/>
                    <a:pt x="89" y="897"/>
                  </a:cubicBezTo>
                  <a:close/>
                  <a:moveTo>
                    <a:pt x="85" y="904"/>
                  </a:moveTo>
                  <a:cubicBezTo>
                    <a:pt x="83" y="904"/>
                    <a:pt x="82" y="902"/>
                    <a:pt x="82" y="901"/>
                  </a:cubicBezTo>
                  <a:cubicBezTo>
                    <a:pt x="82" y="899"/>
                    <a:pt x="83" y="898"/>
                    <a:pt x="85" y="898"/>
                  </a:cubicBezTo>
                  <a:cubicBezTo>
                    <a:pt x="86" y="898"/>
                    <a:pt x="88" y="899"/>
                    <a:pt x="88" y="901"/>
                  </a:cubicBezTo>
                  <a:cubicBezTo>
                    <a:pt x="88" y="902"/>
                    <a:pt x="86" y="904"/>
                    <a:pt x="85" y="904"/>
                  </a:cubicBezTo>
                  <a:close/>
                  <a:moveTo>
                    <a:pt x="89" y="899"/>
                  </a:moveTo>
                  <a:cubicBezTo>
                    <a:pt x="89" y="899"/>
                    <a:pt x="88" y="899"/>
                    <a:pt x="88" y="899"/>
                  </a:cubicBezTo>
                  <a:cubicBezTo>
                    <a:pt x="88" y="899"/>
                    <a:pt x="89" y="898"/>
                    <a:pt x="89" y="898"/>
                  </a:cubicBezTo>
                  <a:cubicBezTo>
                    <a:pt x="89" y="898"/>
                    <a:pt x="89" y="899"/>
                    <a:pt x="89" y="899"/>
                  </a:cubicBezTo>
                  <a:cubicBezTo>
                    <a:pt x="89" y="899"/>
                    <a:pt x="89" y="899"/>
                    <a:pt x="89" y="899"/>
                  </a:cubicBezTo>
                  <a:close/>
                  <a:moveTo>
                    <a:pt x="174" y="743"/>
                  </a:moveTo>
                  <a:cubicBezTo>
                    <a:pt x="174" y="743"/>
                    <a:pt x="174" y="742"/>
                    <a:pt x="174" y="741"/>
                  </a:cubicBezTo>
                  <a:cubicBezTo>
                    <a:pt x="180" y="741"/>
                    <a:pt x="180" y="741"/>
                    <a:pt x="180" y="741"/>
                  </a:cubicBezTo>
                  <a:cubicBezTo>
                    <a:pt x="181" y="741"/>
                    <a:pt x="181" y="741"/>
                    <a:pt x="181" y="740"/>
                  </a:cubicBezTo>
                  <a:cubicBezTo>
                    <a:pt x="181" y="728"/>
                    <a:pt x="181" y="728"/>
                    <a:pt x="181" y="728"/>
                  </a:cubicBezTo>
                  <a:cubicBezTo>
                    <a:pt x="181" y="727"/>
                    <a:pt x="181" y="726"/>
                    <a:pt x="180" y="726"/>
                  </a:cubicBezTo>
                  <a:cubicBezTo>
                    <a:pt x="162" y="726"/>
                    <a:pt x="162" y="726"/>
                    <a:pt x="162" y="726"/>
                  </a:cubicBezTo>
                  <a:cubicBezTo>
                    <a:pt x="161" y="726"/>
                    <a:pt x="160" y="727"/>
                    <a:pt x="160" y="728"/>
                  </a:cubicBezTo>
                  <a:cubicBezTo>
                    <a:pt x="160" y="740"/>
                    <a:pt x="160" y="740"/>
                    <a:pt x="160" y="740"/>
                  </a:cubicBezTo>
                  <a:cubicBezTo>
                    <a:pt x="160" y="741"/>
                    <a:pt x="161" y="741"/>
                    <a:pt x="162" y="741"/>
                  </a:cubicBezTo>
                  <a:cubicBezTo>
                    <a:pt x="168" y="741"/>
                    <a:pt x="168" y="741"/>
                    <a:pt x="168" y="741"/>
                  </a:cubicBezTo>
                  <a:cubicBezTo>
                    <a:pt x="168" y="742"/>
                    <a:pt x="167" y="743"/>
                    <a:pt x="167" y="743"/>
                  </a:cubicBezTo>
                  <a:cubicBezTo>
                    <a:pt x="167" y="744"/>
                    <a:pt x="168" y="744"/>
                    <a:pt x="168" y="744"/>
                  </a:cubicBezTo>
                  <a:cubicBezTo>
                    <a:pt x="174" y="744"/>
                    <a:pt x="174" y="744"/>
                    <a:pt x="174" y="744"/>
                  </a:cubicBezTo>
                  <a:cubicBezTo>
                    <a:pt x="174" y="744"/>
                    <a:pt x="174" y="744"/>
                    <a:pt x="174" y="743"/>
                  </a:cubicBezTo>
                  <a:close/>
                  <a:moveTo>
                    <a:pt x="162" y="737"/>
                  </a:moveTo>
                  <a:cubicBezTo>
                    <a:pt x="162" y="737"/>
                    <a:pt x="162" y="737"/>
                    <a:pt x="162" y="737"/>
                  </a:cubicBezTo>
                  <a:cubicBezTo>
                    <a:pt x="162" y="728"/>
                    <a:pt x="162" y="728"/>
                    <a:pt x="162" y="728"/>
                  </a:cubicBezTo>
                  <a:cubicBezTo>
                    <a:pt x="162" y="727"/>
                    <a:pt x="162" y="727"/>
                    <a:pt x="162" y="727"/>
                  </a:cubicBezTo>
                  <a:cubicBezTo>
                    <a:pt x="180" y="727"/>
                    <a:pt x="180" y="727"/>
                    <a:pt x="180" y="727"/>
                  </a:cubicBezTo>
                  <a:cubicBezTo>
                    <a:pt x="180" y="727"/>
                    <a:pt x="180" y="727"/>
                    <a:pt x="180" y="728"/>
                  </a:cubicBezTo>
                  <a:cubicBezTo>
                    <a:pt x="180" y="737"/>
                    <a:pt x="180" y="737"/>
                    <a:pt x="180" y="737"/>
                  </a:cubicBezTo>
                  <a:cubicBezTo>
                    <a:pt x="180" y="737"/>
                    <a:pt x="180" y="737"/>
                    <a:pt x="180" y="737"/>
                  </a:cubicBezTo>
                  <a:lnTo>
                    <a:pt x="162" y="737"/>
                  </a:lnTo>
                  <a:close/>
                  <a:moveTo>
                    <a:pt x="107" y="741"/>
                  </a:moveTo>
                  <a:cubicBezTo>
                    <a:pt x="111" y="741"/>
                    <a:pt x="111" y="741"/>
                    <a:pt x="111" y="741"/>
                  </a:cubicBezTo>
                  <a:cubicBezTo>
                    <a:pt x="111" y="737"/>
                    <a:pt x="111" y="737"/>
                    <a:pt x="111" y="737"/>
                  </a:cubicBezTo>
                  <a:cubicBezTo>
                    <a:pt x="107" y="737"/>
                    <a:pt x="107" y="737"/>
                    <a:pt x="107" y="737"/>
                  </a:cubicBezTo>
                  <a:lnTo>
                    <a:pt x="107" y="741"/>
                  </a:lnTo>
                  <a:close/>
                  <a:moveTo>
                    <a:pt x="108" y="738"/>
                  </a:moveTo>
                  <a:cubicBezTo>
                    <a:pt x="110" y="738"/>
                    <a:pt x="110" y="738"/>
                    <a:pt x="110" y="738"/>
                  </a:cubicBezTo>
                  <a:cubicBezTo>
                    <a:pt x="110" y="740"/>
                    <a:pt x="110" y="740"/>
                    <a:pt x="110" y="740"/>
                  </a:cubicBezTo>
                  <a:cubicBezTo>
                    <a:pt x="108" y="740"/>
                    <a:pt x="108" y="740"/>
                    <a:pt x="108" y="740"/>
                  </a:cubicBezTo>
                  <a:lnTo>
                    <a:pt x="108" y="738"/>
                  </a:lnTo>
                  <a:close/>
                  <a:moveTo>
                    <a:pt x="107" y="742"/>
                  </a:moveTo>
                  <a:cubicBezTo>
                    <a:pt x="111" y="742"/>
                    <a:pt x="111" y="742"/>
                    <a:pt x="111" y="742"/>
                  </a:cubicBezTo>
                  <a:cubicBezTo>
                    <a:pt x="111" y="742"/>
                    <a:pt x="111" y="742"/>
                    <a:pt x="111" y="742"/>
                  </a:cubicBezTo>
                  <a:cubicBezTo>
                    <a:pt x="107" y="742"/>
                    <a:pt x="107" y="742"/>
                    <a:pt x="107" y="742"/>
                  </a:cubicBezTo>
                  <a:close/>
                  <a:moveTo>
                    <a:pt x="105" y="736"/>
                  </a:moveTo>
                  <a:cubicBezTo>
                    <a:pt x="104" y="736"/>
                    <a:pt x="104" y="736"/>
                    <a:pt x="104" y="736"/>
                  </a:cubicBezTo>
                  <a:cubicBezTo>
                    <a:pt x="104" y="743"/>
                    <a:pt x="104" y="743"/>
                    <a:pt x="104" y="743"/>
                  </a:cubicBezTo>
                  <a:cubicBezTo>
                    <a:pt x="104" y="744"/>
                    <a:pt x="104" y="744"/>
                    <a:pt x="10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6" y="744"/>
                    <a:pt x="117" y="744"/>
                    <a:pt x="117" y="743"/>
                  </a:cubicBezTo>
                  <a:cubicBezTo>
                    <a:pt x="117" y="735"/>
                    <a:pt x="117" y="735"/>
                    <a:pt x="117" y="735"/>
                  </a:cubicBezTo>
                  <a:cubicBezTo>
                    <a:pt x="105" y="735"/>
                    <a:pt x="105" y="735"/>
                    <a:pt x="105" y="735"/>
                  </a:cubicBezTo>
                  <a:lnTo>
                    <a:pt x="105" y="736"/>
                  </a:lnTo>
                  <a:close/>
                  <a:moveTo>
                    <a:pt x="105" y="743"/>
                  </a:moveTo>
                  <a:cubicBezTo>
                    <a:pt x="105" y="743"/>
                    <a:pt x="105" y="743"/>
                    <a:pt x="105" y="743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5" y="737"/>
                    <a:pt x="105" y="737"/>
                    <a:pt x="105" y="737"/>
                  </a:cubicBezTo>
                  <a:cubicBezTo>
                    <a:pt x="105" y="737"/>
                    <a:pt x="105" y="737"/>
                    <a:pt x="105" y="737"/>
                  </a:cubicBezTo>
                  <a:lnTo>
                    <a:pt x="105" y="743"/>
                  </a:lnTo>
                  <a:close/>
                  <a:moveTo>
                    <a:pt x="106" y="743"/>
                  </a:moveTo>
                  <a:cubicBezTo>
                    <a:pt x="106" y="736"/>
                    <a:pt x="106" y="736"/>
                    <a:pt x="106" y="736"/>
                  </a:cubicBezTo>
                  <a:cubicBezTo>
                    <a:pt x="116" y="736"/>
                    <a:pt x="116" y="736"/>
                    <a:pt x="116" y="736"/>
                  </a:cubicBezTo>
                  <a:cubicBezTo>
                    <a:pt x="116" y="743"/>
                    <a:pt x="116" y="743"/>
                    <a:pt x="116" y="743"/>
                  </a:cubicBezTo>
                  <a:cubicBezTo>
                    <a:pt x="116" y="743"/>
                    <a:pt x="116" y="743"/>
                    <a:pt x="115" y="743"/>
                  </a:cubicBezTo>
                  <a:cubicBezTo>
                    <a:pt x="106" y="743"/>
                    <a:pt x="106" y="743"/>
                    <a:pt x="106" y="743"/>
                  </a:cubicBezTo>
                  <a:cubicBezTo>
                    <a:pt x="106" y="743"/>
                    <a:pt x="106" y="743"/>
                    <a:pt x="106" y="743"/>
                  </a:cubicBezTo>
                  <a:close/>
                  <a:moveTo>
                    <a:pt x="112" y="738"/>
                  </a:moveTo>
                  <a:cubicBezTo>
                    <a:pt x="115" y="738"/>
                    <a:pt x="115" y="738"/>
                    <a:pt x="115" y="738"/>
                  </a:cubicBezTo>
                  <a:cubicBezTo>
                    <a:pt x="115" y="737"/>
                    <a:pt x="115" y="737"/>
                    <a:pt x="115" y="737"/>
                  </a:cubicBezTo>
                  <a:cubicBezTo>
                    <a:pt x="112" y="737"/>
                    <a:pt x="112" y="737"/>
                    <a:pt x="112" y="737"/>
                  </a:cubicBezTo>
                  <a:lnTo>
                    <a:pt x="112" y="738"/>
                  </a:lnTo>
                  <a:close/>
                  <a:moveTo>
                    <a:pt x="112" y="742"/>
                  </a:moveTo>
                  <a:cubicBezTo>
                    <a:pt x="115" y="742"/>
                    <a:pt x="115" y="742"/>
                    <a:pt x="115" y="742"/>
                  </a:cubicBezTo>
                  <a:cubicBezTo>
                    <a:pt x="115" y="742"/>
                    <a:pt x="115" y="742"/>
                    <a:pt x="115" y="742"/>
                  </a:cubicBezTo>
                  <a:cubicBezTo>
                    <a:pt x="112" y="742"/>
                    <a:pt x="112" y="742"/>
                    <a:pt x="112" y="742"/>
                  </a:cubicBezTo>
                  <a:close/>
                  <a:moveTo>
                    <a:pt x="112" y="741"/>
                  </a:moveTo>
                  <a:cubicBezTo>
                    <a:pt x="115" y="741"/>
                    <a:pt x="115" y="741"/>
                    <a:pt x="115" y="741"/>
                  </a:cubicBezTo>
                  <a:cubicBezTo>
                    <a:pt x="115" y="740"/>
                    <a:pt x="115" y="740"/>
                    <a:pt x="115" y="740"/>
                  </a:cubicBezTo>
                  <a:cubicBezTo>
                    <a:pt x="112" y="740"/>
                    <a:pt x="112" y="740"/>
                    <a:pt x="112" y="740"/>
                  </a:cubicBezTo>
                  <a:lnTo>
                    <a:pt x="112" y="741"/>
                  </a:lnTo>
                  <a:close/>
                  <a:moveTo>
                    <a:pt x="112" y="739"/>
                  </a:moveTo>
                  <a:cubicBezTo>
                    <a:pt x="115" y="739"/>
                    <a:pt x="115" y="739"/>
                    <a:pt x="115" y="739"/>
                  </a:cubicBezTo>
                  <a:cubicBezTo>
                    <a:pt x="115" y="738"/>
                    <a:pt x="115" y="738"/>
                    <a:pt x="115" y="738"/>
                  </a:cubicBezTo>
                  <a:cubicBezTo>
                    <a:pt x="112" y="738"/>
                    <a:pt x="112" y="738"/>
                    <a:pt x="112" y="738"/>
                  </a:cubicBezTo>
                  <a:lnTo>
                    <a:pt x="112" y="739"/>
                  </a:lnTo>
                  <a:close/>
                  <a:moveTo>
                    <a:pt x="208" y="757"/>
                  </a:moveTo>
                  <a:cubicBezTo>
                    <a:pt x="208" y="757"/>
                    <a:pt x="208" y="757"/>
                    <a:pt x="208" y="757"/>
                  </a:cubicBezTo>
                  <a:cubicBezTo>
                    <a:pt x="207" y="757"/>
                    <a:pt x="207" y="757"/>
                    <a:pt x="207" y="758"/>
                  </a:cubicBezTo>
                  <a:cubicBezTo>
                    <a:pt x="207" y="758"/>
                    <a:pt x="207" y="758"/>
                    <a:pt x="207" y="758"/>
                  </a:cubicBezTo>
                  <a:cubicBezTo>
                    <a:pt x="207" y="759"/>
                    <a:pt x="207" y="759"/>
                    <a:pt x="208" y="759"/>
                  </a:cubicBezTo>
                  <a:cubicBezTo>
                    <a:pt x="208" y="759"/>
                    <a:pt x="208" y="759"/>
                    <a:pt x="208" y="759"/>
                  </a:cubicBezTo>
                  <a:cubicBezTo>
                    <a:pt x="209" y="759"/>
                    <a:pt x="209" y="759"/>
                    <a:pt x="209" y="758"/>
                  </a:cubicBezTo>
                  <a:cubicBezTo>
                    <a:pt x="209" y="758"/>
                    <a:pt x="209" y="758"/>
                    <a:pt x="209" y="758"/>
                  </a:cubicBezTo>
                  <a:cubicBezTo>
                    <a:pt x="209" y="757"/>
                    <a:pt x="209" y="757"/>
                    <a:pt x="208" y="757"/>
                  </a:cubicBezTo>
                  <a:close/>
                  <a:moveTo>
                    <a:pt x="213" y="772"/>
                  </a:moveTo>
                  <a:cubicBezTo>
                    <a:pt x="213" y="772"/>
                    <a:pt x="213" y="772"/>
                    <a:pt x="213" y="772"/>
                  </a:cubicBezTo>
                  <a:cubicBezTo>
                    <a:pt x="214" y="772"/>
                    <a:pt x="214" y="772"/>
                    <a:pt x="214" y="772"/>
                  </a:cubicBezTo>
                  <a:cubicBezTo>
                    <a:pt x="214" y="772"/>
                    <a:pt x="214" y="771"/>
                    <a:pt x="214" y="770"/>
                  </a:cubicBezTo>
                  <a:cubicBezTo>
                    <a:pt x="214" y="769"/>
                    <a:pt x="214" y="769"/>
                    <a:pt x="214" y="769"/>
                  </a:cubicBezTo>
                  <a:cubicBezTo>
                    <a:pt x="214" y="768"/>
                    <a:pt x="215" y="768"/>
                    <a:pt x="215" y="768"/>
                  </a:cubicBezTo>
                  <a:cubicBezTo>
                    <a:pt x="218" y="769"/>
                    <a:pt x="218" y="769"/>
                    <a:pt x="218" y="769"/>
                  </a:cubicBezTo>
                  <a:cubicBezTo>
                    <a:pt x="218" y="769"/>
                    <a:pt x="219" y="769"/>
                    <a:pt x="219" y="769"/>
                  </a:cubicBezTo>
                  <a:cubicBezTo>
                    <a:pt x="219" y="769"/>
                    <a:pt x="219" y="769"/>
                    <a:pt x="218" y="768"/>
                  </a:cubicBezTo>
                  <a:cubicBezTo>
                    <a:pt x="215" y="766"/>
                    <a:pt x="215" y="766"/>
                    <a:pt x="215" y="766"/>
                  </a:cubicBezTo>
                  <a:cubicBezTo>
                    <a:pt x="215" y="766"/>
                    <a:pt x="214" y="765"/>
                    <a:pt x="214" y="765"/>
                  </a:cubicBezTo>
                  <a:cubicBezTo>
                    <a:pt x="214" y="764"/>
                    <a:pt x="215" y="764"/>
                    <a:pt x="216" y="764"/>
                  </a:cubicBezTo>
                  <a:cubicBezTo>
                    <a:pt x="223" y="764"/>
                    <a:pt x="223" y="764"/>
                    <a:pt x="223" y="764"/>
                  </a:cubicBezTo>
                  <a:cubicBezTo>
                    <a:pt x="224" y="764"/>
                    <a:pt x="225" y="764"/>
                    <a:pt x="225" y="764"/>
                  </a:cubicBezTo>
                  <a:cubicBezTo>
                    <a:pt x="225" y="764"/>
                    <a:pt x="226" y="763"/>
                    <a:pt x="226" y="763"/>
                  </a:cubicBezTo>
                  <a:cubicBezTo>
                    <a:pt x="226" y="762"/>
                    <a:pt x="225" y="762"/>
                    <a:pt x="225" y="762"/>
                  </a:cubicBezTo>
                  <a:cubicBezTo>
                    <a:pt x="225" y="762"/>
                    <a:pt x="224" y="761"/>
                    <a:pt x="224" y="760"/>
                  </a:cubicBezTo>
                  <a:cubicBezTo>
                    <a:pt x="224" y="750"/>
                    <a:pt x="224" y="750"/>
                    <a:pt x="224" y="750"/>
                  </a:cubicBezTo>
                  <a:cubicBezTo>
                    <a:pt x="224" y="750"/>
                    <a:pt x="225" y="749"/>
                    <a:pt x="225" y="749"/>
                  </a:cubicBezTo>
                  <a:cubicBezTo>
                    <a:pt x="225" y="749"/>
                    <a:pt x="226" y="748"/>
                    <a:pt x="226" y="748"/>
                  </a:cubicBezTo>
                  <a:cubicBezTo>
                    <a:pt x="226" y="747"/>
                    <a:pt x="225" y="747"/>
                    <a:pt x="225" y="747"/>
                  </a:cubicBezTo>
                  <a:cubicBezTo>
                    <a:pt x="225" y="747"/>
                    <a:pt x="224" y="746"/>
                    <a:pt x="223" y="746"/>
                  </a:cubicBezTo>
                  <a:cubicBezTo>
                    <a:pt x="215" y="746"/>
                    <a:pt x="215" y="746"/>
                    <a:pt x="215" y="746"/>
                  </a:cubicBezTo>
                  <a:cubicBezTo>
                    <a:pt x="215" y="746"/>
                    <a:pt x="214" y="746"/>
                    <a:pt x="214" y="746"/>
                  </a:cubicBezTo>
                  <a:cubicBezTo>
                    <a:pt x="214" y="745"/>
                    <a:pt x="214" y="745"/>
                    <a:pt x="214" y="745"/>
                  </a:cubicBezTo>
                  <a:cubicBezTo>
                    <a:pt x="213" y="745"/>
                    <a:pt x="213" y="745"/>
                    <a:pt x="213" y="746"/>
                  </a:cubicBezTo>
                  <a:cubicBezTo>
                    <a:pt x="213" y="746"/>
                    <a:pt x="212" y="746"/>
                    <a:pt x="212" y="746"/>
                  </a:cubicBezTo>
                  <a:cubicBezTo>
                    <a:pt x="204" y="746"/>
                    <a:pt x="204" y="746"/>
                    <a:pt x="204" y="746"/>
                  </a:cubicBezTo>
                  <a:cubicBezTo>
                    <a:pt x="204" y="746"/>
                    <a:pt x="203" y="747"/>
                    <a:pt x="202" y="747"/>
                  </a:cubicBezTo>
                  <a:cubicBezTo>
                    <a:pt x="202" y="747"/>
                    <a:pt x="202" y="747"/>
                    <a:pt x="202" y="748"/>
                  </a:cubicBezTo>
                  <a:cubicBezTo>
                    <a:pt x="202" y="748"/>
                    <a:pt x="202" y="748"/>
                    <a:pt x="202" y="748"/>
                  </a:cubicBezTo>
                  <a:cubicBezTo>
                    <a:pt x="203" y="749"/>
                    <a:pt x="203" y="750"/>
                    <a:pt x="203" y="750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3" y="761"/>
                    <a:pt x="203" y="762"/>
                    <a:pt x="202" y="762"/>
                  </a:cubicBezTo>
                  <a:cubicBezTo>
                    <a:pt x="202" y="762"/>
                    <a:pt x="202" y="762"/>
                    <a:pt x="202" y="763"/>
                  </a:cubicBezTo>
                  <a:cubicBezTo>
                    <a:pt x="202" y="763"/>
                    <a:pt x="202" y="764"/>
                    <a:pt x="202" y="764"/>
                  </a:cubicBezTo>
                  <a:cubicBezTo>
                    <a:pt x="203" y="764"/>
                    <a:pt x="204" y="764"/>
                    <a:pt x="204" y="764"/>
                  </a:cubicBezTo>
                  <a:cubicBezTo>
                    <a:pt x="211" y="764"/>
                    <a:pt x="211" y="764"/>
                    <a:pt x="211" y="764"/>
                  </a:cubicBezTo>
                  <a:cubicBezTo>
                    <a:pt x="212" y="764"/>
                    <a:pt x="213" y="764"/>
                    <a:pt x="213" y="765"/>
                  </a:cubicBezTo>
                  <a:cubicBezTo>
                    <a:pt x="213" y="765"/>
                    <a:pt x="212" y="766"/>
                    <a:pt x="212" y="766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08" y="769"/>
                    <a:pt x="209" y="769"/>
                    <a:pt x="209" y="769"/>
                  </a:cubicBezTo>
                  <a:cubicBezTo>
                    <a:pt x="212" y="768"/>
                    <a:pt x="212" y="768"/>
                    <a:pt x="212" y="768"/>
                  </a:cubicBezTo>
                  <a:cubicBezTo>
                    <a:pt x="212" y="768"/>
                    <a:pt x="213" y="768"/>
                    <a:pt x="213" y="769"/>
                  </a:cubicBezTo>
                  <a:cubicBezTo>
                    <a:pt x="213" y="770"/>
                    <a:pt x="213" y="770"/>
                    <a:pt x="213" y="770"/>
                  </a:cubicBezTo>
                  <a:cubicBezTo>
                    <a:pt x="213" y="771"/>
                    <a:pt x="213" y="772"/>
                    <a:pt x="213" y="772"/>
                  </a:cubicBezTo>
                  <a:close/>
                  <a:moveTo>
                    <a:pt x="206" y="761"/>
                  </a:moveTo>
                  <a:cubicBezTo>
                    <a:pt x="205" y="761"/>
                    <a:pt x="205" y="761"/>
                    <a:pt x="205" y="76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49"/>
                    <a:pt x="206" y="749"/>
                  </a:cubicBezTo>
                  <a:cubicBezTo>
                    <a:pt x="221" y="749"/>
                    <a:pt x="221" y="749"/>
                    <a:pt x="221" y="749"/>
                  </a:cubicBezTo>
                  <a:cubicBezTo>
                    <a:pt x="222" y="749"/>
                    <a:pt x="222" y="750"/>
                    <a:pt x="222" y="750"/>
                  </a:cubicBezTo>
                  <a:cubicBezTo>
                    <a:pt x="222" y="760"/>
                    <a:pt x="222" y="760"/>
                    <a:pt x="222" y="760"/>
                  </a:cubicBezTo>
                  <a:cubicBezTo>
                    <a:pt x="222" y="761"/>
                    <a:pt x="222" y="761"/>
                    <a:pt x="221" y="761"/>
                  </a:cubicBezTo>
                  <a:lnTo>
                    <a:pt x="206" y="761"/>
                  </a:lnTo>
                  <a:close/>
                  <a:moveTo>
                    <a:pt x="216" y="751"/>
                  </a:moveTo>
                  <a:cubicBezTo>
                    <a:pt x="215" y="751"/>
                    <a:pt x="215" y="751"/>
                    <a:pt x="215" y="751"/>
                  </a:cubicBezTo>
                  <a:cubicBezTo>
                    <a:pt x="215" y="751"/>
                    <a:pt x="214" y="752"/>
                    <a:pt x="214" y="752"/>
                  </a:cubicBezTo>
                  <a:cubicBezTo>
                    <a:pt x="214" y="758"/>
                    <a:pt x="214" y="758"/>
                    <a:pt x="214" y="758"/>
                  </a:cubicBezTo>
                  <a:cubicBezTo>
                    <a:pt x="214" y="759"/>
                    <a:pt x="215" y="759"/>
                    <a:pt x="215" y="759"/>
                  </a:cubicBezTo>
                  <a:cubicBezTo>
                    <a:pt x="216" y="759"/>
                    <a:pt x="216" y="759"/>
                    <a:pt x="216" y="759"/>
                  </a:cubicBezTo>
                  <a:cubicBezTo>
                    <a:pt x="216" y="759"/>
                    <a:pt x="217" y="759"/>
                    <a:pt x="217" y="758"/>
                  </a:cubicBezTo>
                  <a:cubicBezTo>
                    <a:pt x="217" y="752"/>
                    <a:pt x="217" y="752"/>
                    <a:pt x="217" y="752"/>
                  </a:cubicBezTo>
                  <a:cubicBezTo>
                    <a:pt x="217" y="752"/>
                    <a:pt x="216" y="751"/>
                    <a:pt x="216" y="751"/>
                  </a:cubicBezTo>
                  <a:close/>
                  <a:moveTo>
                    <a:pt x="219" y="755"/>
                  </a:moveTo>
                  <a:cubicBezTo>
                    <a:pt x="219" y="755"/>
                    <a:pt x="219" y="755"/>
                    <a:pt x="219" y="755"/>
                  </a:cubicBezTo>
                  <a:cubicBezTo>
                    <a:pt x="218" y="755"/>
                    <a:pt x="218" y="756"/>
                    <a:pt x="218" y="756"/>
                  </a:cubicBezTo>
                  <a:cubicBezTo>
                    <a:pt x="218" y="758"/>
                    <a:pt x="218" y="758"/>
                    <a:pt x="218" y="758"/>
                  </a:cubicBezTo>
                  <a:cubicBezTo>
                    <a:pt x="218" y="759"/>
                    <a:pt x="218" y="759"/>
                    <a:pt x="219" y="759"/>
                  </a:cubicBezTo>
                  <a:cubicBezTo>
                    <a:pt x="219" y="759"/>
                    <a:pt x="219" y="759"/>
                    <a:pt x="219" y="759"/>
                  </a:cubicBezTo>
                  <a:cubicBezTo>
                    <a:pt x="220" y="759"/>
                    <a:pt x="220" y="759"/>
                    <a:pt x="220" y="758"/>
                  </a:cubicBezTo>
                  <a:cubicBezTo>
                    <a:pt x="220" y="756"/>
                    <a:pt x="220" y="756"/>
                    <a:pt x="220" y="756"/>
                  </a:cubicBezTo>
                  <a:cubicBezTo>
                    <a:pt x="220" y="756"/>
                    <a:pt x="220" y="755"/>
                    <a:pt x="219" y="755"/>
                  </a:cubicBezTo>
                  <a:close/>
                  <a:moveTo>
                    <a:pt x="212" y="754"/>
                  </a:moveTo>
                  <a:cubicBezTo>
                    <a:pt x="212" y="754"/>
                    <a:pt x="212" y="754"/>
                    <a:pt x="212" y="754"/>
                  </a:cubicBezTo>
                  <a:cubicBezTo>
                    <a:pt x="211" y="754"/>
                    <a:pt x="211" y="754"/>
                    <a:pt x="211" y="755"/>
                  </a:cubicBezTo>
                  <a:cubicBezTo>
                    <a:pt x="211" y="758"/>
                    <a:pt x="211" y="758"/>
                    <a:pt x="211" y="758"/>
                  </a:cubicBezTo>
                  <a:cubicBezTo>
                    <a:pt x="211" y="759"/>
                    <a:pt x="211" y="759"/>
                    <a:pt x="212" y="759"/>
                  </a:cubicBezTo>
                  <a:cubicBezTo>
                    <a:pt x="212" y="759"/>
                    <a:pt x="212" y="759"/>
                    <a:pt x="212" y="759"/>
                  </a:cubicBezTo>
                  <a:cubicBezTo>
                    <a:pt x="213" y="759"/>
                    <a:pt x="213" y="759"/>
                    <a:pt x="213" y="758"/>
                  </a:cubicBezTo>
                  <a:cubicBezTo>
                    <a:pt x="213" y="755"/>
                    <a:pt x="213" y="755"/>
                    <a:pt x="213" y="755"/>
                  </a:cubicBezTo>
                  <a:cubicBezTo>
                    <a:pt x="213" y="754"/>
                    <a:pt x="213" y="754"/>
                    <a:pt x="212" y="754"/>
                  </a:cubicBezTo>
                  <a:close/>
                  <a:moveTo>
                    <a:pt x="291" y="839"/>
                  </a:moveTo>
                  <a:cubicBezTo>
                    <a:pt x="291" y="839"/>
                    <a:pt x="291" y="839"/>
                    <a:pt x="291" y="839"/>
                  </a:cubicBezTo>
                  <a:cubicBezTo>
                    <a:pt x="291" y="839"/>
                    <a:pt x="290" y="839"/>
                    <a:pt x="290" y="839"/>
                  </a:cubicBezTo>
                  <a:cubicBezTo>
                    <a:pt x="289" y="838"/>
                    <a:pt x="289" y="838"/>
                    <a:pt x="288" y="838"/>
                  </a:cubicBezTo>
                  <a:cubicBezTo>
                    <a:pt x="288" y="838"/>
                    <a:pt x="287" y="838"/>
                    <a:pt x="287" y="839"/>
                  </a:cubicBezTo>
                  <a:cubicBezTo>
                    <a:pt x="285" y="839"/>
                    <a:pt x="285" y="839"/>
                    <a:pt x="285" y="839"/>
                  </a:cubicBezTo>
                  <a:cubicBezTo>
                    <a:pt x="285" y="838"/>
                    <a:pt x="284" y="838"/>
                    <a:pt x="284" y="838"/>
                  </a:cubicBezTo>
                  <a:cubicBezTo>
                    <a:pt x="283" y="838"/>
                    <a:pt x="283" y="838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9"/>
                    <a:pt x="282" y="839"/>
                  </a:cubicBezTo>
                  <a:cubicBezTo>
                    <a:pt x="282" y="839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8"/>
                    <a:pt x="282" y="838"/>
                  </a:cubicBezTo>
                  <a:cubicBezTo>
                    <a:pt x="282" y="838"/>
                    <a:pt x="282" y="837"/>
                    <a:pt x="282" y="837"/>
                  </a:cubicBezTo>
                  <a:cubicBezTo>
                    <a:pt x="282" y="837"/>
                    <a:pt x="282" y="837"/>
                    <a:pt x="282" y="837"/>
                  </a:cubicBezTo>
                  <a:cubicBezTo>
                    <a:pt x="288" y="837"/>
                    <a:pt x="288" y="837"/>
                    <a:pt x="288" y="837"/>
                  </a:cubicBezTo>
                  <a:cubicBezTo>
                    <a:pt x="289" y="837"/>
                    <a:pt x="289" y="837"/>
                    <a:pt x="289" y="837"/>
                  </a:cubicBezTo>
                  <a:cubicBezTo>
                    <a:pt x="290" y="837"/>
                    <a:pt x="290" y="837"/>
                    <a:pt x="290" y="837"/>
                  </a:cubicBezTo>
                  <a:cubicBezTo>
                    <a:pt x="290" y="837"/>
                    <a:pt x="290" y="837"/>
                    <a:pt x="290" y="836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5"/>
                    <a:pt x="291" y="835"/>
                    <a:pt x="291" y="835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2"/>
                    <a:pt x="291" y="831"/>
                    <a:pt x="291" y="831"/>
                  </a:cubicBezTo>
                  <a:cubicBezTo>
                    <a:pt x="291" y="831"/>
                    <a:pt x="291" y="831"/>
                    <a:pt x="291" y="831"/>
                  </a:cubicBezTo>
                  <a:cubicBezTo>
                    <a:pt x="281" y="831"/>
                    <a:pt x="281" y="831"/>
                    <a:pt x="281" y="831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30"/>
                    <a:pt x="281" y="830"/>
                  </a:cubicBezTo>
                  <a:cubicBezTo>
                    <a:pt x="281" y="830"/>
                    <a:pt x="281" y="829"/>
                    <a:pt x="281" y="829"/>
                  </a:cubicBezTo>
                  <a:cubicBezTo>
                    <a:pt x="280" y="829"/>
                    <a:pt x="280" y="829"/>
                    <a:pt x="280" y="829"/>
                  </a:cubicBezTo>
                  <a:cubicBezTo>
                    <a:pt x="279" y="829"/>
                    <a:pt x="279" y="829"/>
                    <a:pt x="279" y="829"/>
                  </a:cubicBezTo>
                  <a:cubicBezTo>
                    <a:pt x="278" y="829"/>
                    <a:pt x="278" y="829"/>
                    <a:pt x="278" y="830"/>
                  </a:cubicBezTo>
                  <a:cubicBezTo>
                    <a:pt x="278" y="830"/>
                    <a:pt x="278" y="830"/>
                    <a:pt x="279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0" y="830"/>
                    <a:pt x="280" y="830"/>
                    <a:pt x="280" y="830"/>
                  </a:cubicBezTo>
                  <a:cubicBezTo>
                    <a:pt x="282" y="836"/>
                    <a:pt x="282" y="836"/>
                    <a:pt x="282" y="836"/>
                  </a:cubicBezTo>
                  <a:cubicBezTo>
                    <a:pt x="282" y="836"/>
                    <a:pt x="282" y="837"/>
                    <a:pt x="282" y="837"/>
                  </a:cubicBezTo>
                  <a:cubicBezTo>
                    <a:pt x="282" y="837"/>
                    <a:pt x="281" y="837"/>
                    <a:pt x="281" y="837"/>
                  </a:cubicBezTo>
                  <a:cubicBezTo>
                    <a:pt x="281" y="837"/>
                    <a:pt x="281" y="838"/>
                    <a:pt x="281" y="838"/>
                  </a:cubicBezTo>
                  <a:cubicBezTo>
                    <a:pt x="281" y="838"/>
                    <a:pt x="281" y="839"/>
                    <a:pt x="281" y="839"/>
                  </a:cubicBezTo>
                  <a:cubicBezTo>
                    <a:pt x="281" y="839"/>
                    <a:pt x="281" y="839"/>
                    <a:pt x="281" y="839"/>
                  </a:cubicBezTo>
                  <a:cubicBezTo>
                    <a:pt x="282" y="839"/>
                    <a:pt x="282" y="840"/>
                    <a:pt x="282" y="840"/>
                  </a:cubicBezTo>
                  <a:cubicBezTo>
                    <a:pt x="282" y="840"/>
                    <a:pt x="282" y="840"/>
                    <a:pt x="282" y="840"/>
                  </a:cubicBezTo>
                  <a:cubicBezTo>
                    <a:pt x="282" y="840"/>
                    <a:pt x="283" y="841"/>
                    <a:pt x="284" y="841"/>
                  </a:cubicBezTo>
                  <a:cubicBezTo>
                    <a:pt x="284" y="841"/>
                    <a:pt x="285" y="840"/>
                    <a:pt x="285" y="840"/>
                  </a:cubicBezTo>
                  <a:cubicBezTo>
                    <a:pt x="287" y="840"/>
                    <a:pt x="287" y="840"/>
                    <a:pt x="287" y="840"/>
                  </a:cubicBezTo>
                  <a:cubicBezTo>
                    <a:pt x="287" y="840"/>
                    <a:pt x="288" y="841"/>
                    <a:pt x="288" y="841"/>
                  </a:cubicBezTo>
                  <a:cubicBezTo>
                    <a:pt x="289" y="841"/>
                    <a:pt x="290" y="840"/>
                    <a:pt x="290" y="840"/>
                  </a:cubicBezTo>
                  <a:cubicBezTo>
                    <a:pt x="291" y="840"/>
                    <a:pt x="291" y="840"/>
                    <a:pt x="291" y="840"/>
                  </a:cubicBezTo>
                  <a:cubicBezTo>
                    <a:pt x="291" y="840"/>
                    <a:pt x="291" y="839"/>
                    <a:pt x="291" y="839"/>
                  </a:cubicBezTo>
                  <a:close/>
                  <a:moveTo>
                    <a:pt x="288" y="832"/>
                  </a:moveTo>
                  <a:cubicBezTo>
                    <a:pt x="291" y="832"/>
                    <a:pt x="291" y="832"/>
                    <a:pt x="291" y="832"/>
                  </a:cubicBezTo>
                  <a:cubicBezTo>
                    <a:pt x="290" y="833"/>
                    <a:pt x="290" y="833"/>
                    <a:pt x="290" y="833"/>
                  </a:cubicBezTo>
                  <a:cubicBezTo>
                    <a:pt x="288" y="833"/>
                    <a:pt x="288" y="833"/>
                    <a:pt x="288" y="833"/>
                  </a:cubicBezTo>
                  <a:lnTo>
                    <a:pt x="288" y="832"/>
                  </a:lnTo>
                  <a:close/>
                  <a:moveTo>
                    <a:pt x="288" y="834"/>
                  </a:moveTo>
                  <a:cubicBezTo>
                    <a:pt x="290" y="834"/>
                    <a:pt x="290" y="834"/>
                    <a:pt x="290" y="834"/>
                  </a:cubicBezTo>
                  <a:cubicBezTo>
                    <a:pt x="290" y="835"/>
                    <a:pt x="290" y="835"/>
                    <a:pt x="290" y="835"/>
                  </a:cubicBezTo>
                  <a:cubicBezTo>
                    <a:pt x="288" y="835"/>
                    <a:pt x="288" y="835"/>
                    <a:pt x="288" y="835"/>
                  </a:cubicBezTo>
                  <a:lnTo>
                    <a:pt x="288" y="834"/>
                  </a:lnTo>
                  <a:close/>
                  <a:moveTo>
                    <a:pt x="288" y="836"/>
                  </a:move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90" y="836"/>
                    <a:pt x="290" y="836"/>
                  </a:cubicBezTo>
                  <a:cubicBezTo>
                    <a:pt x="290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9" y="836"/>
                  </a:cubicBezTo>
                  <a:cubicBezTo>
                    <a:pt x="289" y="836"/>
                    <a:pt x="289" y="836"/>
                    <a:pt x="288" y="836"/>
                  </a:cubicBezTo>
                  <a:close/>
                  <a:moveTo>
                    <a:pt x="284" y="836"/>
                  </a:moveTo>
                  <a:cubicBezTo>
                    <a:pt x="283" y="836"/>
                    <a:pt x="283" y="836"/>
                    <a:pt x="283" y="836"/>
                  </a:cubicBezTo>
                  <a:cubicBezTo>
                    <a:pt x="283" y="836"/>
                    <a:pt x="283" y="836"/>
                    <a:pt x="283" y="836"/>
                  </a:cubicBezTo>
                  <a:cubicBezTo>
                    <a:pt x="284" y="836"/>
                    <a:pt x="284" y="836"/>
                    <a:pt x="284" y="836"/>
                  </a:cubicBezTo>
                  <a:close/>
                  <a:moveTo>
                    <a:pt x="285" y="832"/>
                  </a:moveTo>
                  <a:cubicBezTo>
                    <a:pt x="287" y="832"/>
                    <a:pt x="287" y="832"/>
                    <a:pt x="287" y="832"/>
                  </a:cubicBezTo>
                  <a:cubicBezTo>
                    <a:pt x="287" y="833"/>
                    <a:pt x="287" y="833"/>
                    <a:pt x="287" y="833"/>
                  </a:cubicBezTo>
                  <a:cubicBezTo>
                    <a:pt x="285" y="833"/>
                    <a:pt x="285" y="833"/>
                    <a:pt x="285" y="833"/>
                  </a:cubicBezTo>
                  <a:lnTo>
                    <a:pt x="285" y="832"/>
                  </a:lnTo>
                  <a:close/>
                  <a:moveTo>
                    <a:pt x="285" y="834"/>
                  </a:moveTo>
                  <a:cubicBezTo>
                    <a:pt x="287" y="834"/>
                    <a:pt x="287" y="834"/>
                    <a:pt x="287" y="834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5" y="835"/>
                    <a:pt x="285" y="835"/>
                    <a:pt x="285" y="835"/>
                  </a:cubicBezTo>
                  <a:lnTo>
                    <a:pt x="285" y="834"/>
                  </a:lnTo>
                  <a:close/>
                  <a:moveTo>
                    <a:pt x="285" y="836"/>
                  </a:moveTo>
                  <a:cubicBezTo>
                    <a:pt x="287" y="836"/>
                    <a:pt x="287" y="836"/>
                    <a:pt x="287" y="836"/>
                  </a:cubicBezTo>
                  <a:cubicBezTo>
                    <a:pt x="287" y="836"/>
                    <a:pt x="287" y="836"/>
                    <a:pt x="287" y="836"/>
                  </a:cubicBezTo>
                  <a:cubicBezTo>
                    <a:pt x="285" y="836"/>
                    <a:pt x="285" y="836"/>
                    <a:pt x="285" y="836"/>
                  </a:cubicBezTo>
                  <a:close/>
                  <a:moveTo>
                    <a:pt x="282" y="832"/>
                  </a:moveTo>
                  <a:cubicBezTo>
                    <a:pt x="284" y="832"/>
                    <a:pt x="284" y="832"/>
                    <a:pt x="284" y="832"/>
                  </a:cubicBezTo>
                  <a:cubicBezTo>
                    <a:pt x="284" y="833"/>
                    <a:pt x="284" y="833"/>
                    <a:pt x="284" y="833"/>
                  </a:cubicBezTo>
                  <a:cubicBezTo>
                    <a:pt x="282" y="833"/>
                    <a:pt x="282" y="833"/>
                    <a:pt x="282" y="833"/>
                  </a:cubicBezTo>
                  <a:lnTo>
                    <a:pt x="282" y="832"/>
                  </a:lnTo>
                  <a:close/>
                  <a:moveTo>
                    <a:pt x="282" y="834"/>
                  </a:moveTo>
                  <a:cubicBezTo>
                    <a:pt x="284" y="834"/>
                    <a:pt x="284" y="834"/>
                    <a:pt x="284" y="834"/>
                  </a:cubicBezTo>
                  <a:cubicBezTo>
                    <a:pt x="284" y="835"/>
                    <a:pt x="284" y="835"/>
                    <a:pt x="284" y="835"/>
                  </a:cubicBezTo>
                  <a:cubicBezTo>
                    <a:pt x="282" y="835"/>
                    <a:pt x="282" y="835"/>
                    <a:pt x="282" y="835"/>
                  </a:cubicBezTo>
                  <a:lnTo>
                    <a:pt x="282" y="834"/>
                  </a:lnTo>
                  <a:close/>
                  <a:moveTo>
                    <a:pt x="284" y="840"/>
                  </a:moveTo>
                  <a:cubicBezTo>
                    <a:pt x="283" y="840"/>
                    <a:pt x="283" y="840"/>
                    <a:pt x="283" y="839"/>
                  </a:cubicBezTo>
                  <a:cubicBezTo>
                    <a:pt x="283" y="839"/>
                    <a:pt x="283" y="839"/>
                    <a:pt x="284" y="839"/>
                  </a:cubicBezTo>
                  <a:cubicBezTo>
                    <a:pt x="284" y="839"/>
                    <a:pt x="284" y="839"/>
                    <a:pt x="284" y="839"/>
                  </a:cubicBezTo>
                  <a:cubicBezTo>
                    <a:pt x="284" y="840"/>
                    <a:pt x="284" y="840"/>
                    <a:pt x="284" y="840"/>
                  </a:cubicBezTo>
                  <a:close/>
                  <a:moveTo>
                    <a:pt x="288" y="840"/>
                  </a:moveTo>
                  <a:cubicBezTo>
                    <a:pt x="288" y="840"/>
                    <a:pt x="288" y="840"/>
                    <a:pt x="288" y="839"/>
                  </a:cubicBezTo>
                  <a:cubicBezTo>
                    <a:pt x="288" y="839"/>
                    <a:pt x="288" y="839"/>
                    <a:pt x="288" y="839"/>
                  </a:cubicBezTo>
                  <a:cubicBezTo>
                    <a:pt x="289" y="839"/>
                    <a:pt x="289" y="839"/>
                    <a:pt x="289" y="839"/>
                  </a:cubicBezTo>
                  <a:cubicBezTo>
                    <a:pt x="289" y="840"/>
                    <a:pt x="289" y="840"/>
                    <a:pt x="288" y="840"/>
                  </a:cubicBezTo>
                  <a:close/>
                  <a:moveTo>
                    <a:pt x="308" y="836"/>
                  </a:moveTo>
                  <a:cubicBezTo>
                    <a:pt x="308" y="838"/>
                    <a:pt x="308" y="838"/>
                    <a:pt x="308" y="838"/>
                  </a:cubicBezTo>
                  <a:cubicBezTo>
                    <a:pt x="308" y="838"/>
                    <a:pt x="309" y="838"/>
                    <a:pt x="309" y="838"/>
                  </a:cubicBezTo>
                  <a:cubicBezTo>
                    <a:pt x="310" y="838"/>
                    <a:pt x="310" y="838"/>
                    <a:pt x="310" y="838"/>
                  </a:cubicBezTo>
                  <a:cubicBezTo>
                    <a:pt x="310" y="838"/>
                    <a:pt x="310" y="838"/>
                    <a:pt x="311" y="838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2" y="835"/>
                    <a:pt x="312" y="835"/>
                    <a:pt x="312" y="835"/>
                  </a:cubicBezTo>
                  <a:cubicBezTo>
                    <a:pt x="313" y="835"/>
                    <a:pt x="313" y="835"/>
                    <a:pt x="313" y="835"/>
                  </a:cubicBezTo>
                  <a:cubicBezTo>
                    <a:pt x="315" y="832"/>
                    <a:pt x="315" y="832"/>
                    <a:pt x="315" y="832"/>
                  </a:cubicBezTo>
                  <a:cubicBezTo>
                    <a:pt x="315" y="832"/>
                    <a:pt x="316" y="832"/>
                    <a:pt x="317" y="832"/>
                  </a:cubicBezTo>
                  <a:cubicBezTo>
                    <a:pt x="319" y="832"/>
                    <a:pt x="320" y="830"/>
                    <a:pt x="319" y="827"/>
                  </a:cubicBezTo>
                  <a:cubicBezTo>
                    <a:pt x="319" y="825"/>
                    <a:pt x="317" y="824"/>
                    <a:pt x="315" y="824"/>
                  </a:cubicBezTo>
                  <a:cubicBezTo>
                    <a:pt x="313" y="824"/>
                    <a:pt x="311" y="826"/>
                    <a:pt x="311" y="828"/>
                  </a:cubicBezTo>
                  <a:cubicBezTo>
                    <a:pt x="312" y="829"/>
                    <a:pt x="312" y="830"/>
                    <a:pt x="312" y="830"/>
                  </a:cubicBezTo>
                  <a:cubicBezTo>
                    <a:pt x="308" y="836"/>
                    <a:pt x="308" y="836"/>
                    <a:pt x="308" y="836"/>
                  </a:cubicBezTo>
                  <a:cubicBezTo>
                    <a:pt x="308" y="836"/>
                    <a:pt x="308" y="836"/>
                    <a:pt x="308" y="836"/>
                  </a:cubicBezTo>
                  <a:close/>
                  <a:moveTo>
                    <a:pt x="315" y="826"/>
                  </a:moveTo>
                  <a:cubicBezTo>
                    <a:pt x="315" y="825"/>
                    <a:pt x="316" y="825"/>
                    <a:pt x="317" y="826"/>
                  </a:cubicBezTo>
                  <a:cubicBezTo>
                    <a:pt x="318" y="826"/>
                    <a:pt x="318" y="828"/>
                    <a:pt x="318" y="828"/>
                  </a:cubicBezTo>
                  <a:cubicBezTo>
                    <a:pt x="317" y="829"/>
                    <a:pt x="316" y="829"/>
                    <a:pt x="316" y="828"/>
                  </a:cubicBezTo>
                  <a:cubicBezTo>
                    <a:pt x="315" y="828"/>
                    <a:pt x="314" y="827"/>
                    <a:pt x="315" y="826"/>
                  </a:cubicBezTo>
                  <a:close/>
                  <a:moveTo>
                    <a:pt x="52" y="724"/>
                  </a:moveTo>
                  <a:cubicBezTo>
                    <a:pt x="52" y="724"/>
                    <a:pt x="52" y="724"/>
                    <a:pt x="52" y="724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1" y="726"/>
                    <a:pt x="51" y="726"/>
                    <a:pt x="51" y="726"/>
                  </a:cubicBezTo>
                  <a:cubicBezTo>
                    <a:pt x="56" y="729"/>
                    <a:pt x="56" y="729"/>
                    <a:pt x="56" y="729"/>
                  </a:cubicBezTo>
                  <a:cubicBezTo>
                    <a:pt x="53" y="731"/>
                    <a:pt x="53" y="731"/>
                    <a:pt x="53" y="731"/>
                  </a:cubicBezTo>
                  <a:cubicBezTo>
                    <a:pt x="52" y="731"/>
                    <a:pt x="52" y="731"/>
                    <a:pt x="52" y="731"/>
                  </a:cubicBezTo>
                  <a:cubicBezTo>
                    <a:pt x="52" y="731"/>
                    <a:pt x="52" y="731"/>
                    <a:pt x="51" y="731"/>
                  </a:cubicBezTo>
                  <a:cubicBezTo>
                    <a:pt x="51" y="731"/>
                    <a:pt x="51" y="731"/>
                    <a:pt x="51" y="731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53" y="734"/>
                    <a:pt x="53" y="734"/>
                    <a:pt x="53" y="734"/>
                  </a:cubicBezTo>
                  <a:cubicBezTo>
                    <a:pt x="55" y="736"/>
                    <a:pt x="55" y="736"/>
                    <a:pt x="55" y="736"/>
                  </a:cubicBezTo>
                  <a:cubicBezTo>
                    <a:pt x="55" y="736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7"/>
                  </a:cubicBezTo>
                  <a:cubicBezTo>
                    <a:pt x="55" y="737"/>
                    <a:pt x="55" y="737"/>
                    <a:pt x="55" y="736"/>
                  </a:cubicBezTo>
                  <a:cubicBezTo>
                    <a:pt x="56" y="736"/>
                    <a:pt x="56" y="736"/>
                    <a:pt x="56" y="736"/>
                  </a:cubicBezTo>
                  <a:cubicBezTo>
                    <a:pt x="56" y="735"/>
                    <a:pt x="56" y="735"/>
                    <a:pt x="56" y="735"/>
                  </a:cubicBezTo>
                  <a:cubicBezTo>
                    <a:pt x="56" y="733"/>
                    <a:pt x="56" y="733"/>
                    <a:pt x="56" y="733"/>
                  </a:cubicBezTo>
                  <a:cubicBezTo>
                    <a:pt x="58" y="731"/>
                    <a:pt x="58" y="731"/>
                    <a:pt x="58" y="731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1" y="736"/>
                    <a:pt x="61" y="736"/>
                    <a:pt x="61" y="736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2" y="735"/>
                    <a:pt x="62" y="735"/>
                    <a:pt x="62" y="735"/>
                  </a:cubicBezTo>
                  <a:cubicBezTo>
                    <a:pt x="61" y="728"/>
                    <a:pt x="61" y="728"/>
                    <a:pt x="61" y="728"/>
                  </a:cubicBezTo>
                  <a:cubicBezTo>
                    <a:pt x="62" y="727"/>
                    <a:pt x="62" y="727"/>
                    <a:pt x="62" y="727"/>
                  </a:cubicBezTo>
                  <a:cubicBezTo>
                    <a:pt x="63" y="726"/>
                    <a:pt x="64" y="724"/>
                    <a:pt x="63" y="723"/>
                  </a:cubicBezTo>
                  <a:cubicBezTo>
                    <a:pt x="63" y="723"/>
                    <a:pt x="61" y="723"/>
                    <a:pt x="60" y="724"/>
                  </a:cubicBezTo>
                  <a:cubicBezTo>
                    <a:pt x="59" y="726"/>
                    <a:pt x="59" y="726"/>
                    <a:pt x="59" y="726"/>
                  </a:cubicBezTo>
                  <a:lnTo>
                    <a:pt x="52" y="724"/>
                  </a:lnTo>
                  <a:close/>
                  <a:moveTo>
                    <a:pt x="131" y="870"/>
                  </a:moveTo>
                  <a:cubicBezTo>
                    <a:pt x="141" y="870"/>
                    <a:pt x="141" y="870"/>
                    <a:pt x="141" y="870"/>
                  </a:cubicBezTo>
                  <a:cubicBezTo>
                    <a:pt x="142" y="870"/>
                    <a:pt x="142" y="869"/>
                    <a:pt x="142" y="869"/>
                  </a:cubicBezTo>
                  <a:cubicBezTo>
                    <a:pt x="142" y="865"/>
                    <a:pt x="142" y="865"/>
                    <a:pt x="142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5"/>
                    <a:pt x="143" y="865"/>
                    <a:pt x="143" y="865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43" y="862"/>
                    <a:pt x="143" y="862"/>
                    <a:pt x="143" y="862"/>
                  </a:cubicBezTo>
                  <a:cubicBezTo>
                    <a:pt x="139" y="862"/>
                    <a:pt x="139" y="862"/>
                    <a:pt x="139" y="862"/>
                  </a:cubicBezTo>
                  <a:cubicBezTo>
                    <a:pt x="140" y="862"/>
                    <a:pt x="141" y="861"/>
                    <a:pt x="141" y="860"/>
                  </a:cubicBezTo>
                  <a:cubicBezTo>
                    <a:pt x="141" y="859"/>
                    <a:pt x="140" y="858"/>
                    <a:pt x="139" y="858"/>
                  </a:cubicBezTo>
                  <a:cubicBezTo>
                    <a:pt x="138" y="858"/>
                    <a:pt x="138" y="858"/>
                    <a:pt x="137" y="858"/>
                  </a:cubicBezTo>
                  <a:cubicBezTo>
                    <a:pt x="136" y="860"/>
                    <a:pt x="136" y="860"/>
                    <a:pt x="136" y="860"/>
                  </a:cubicBezTo>
                  <a:cubicBezTo>
                    <a:pt x="135" y="858"/>
                    <a:pt x="135" y="858"/>
                    <a:pt x="135" y="858"/>
                  </a:cubicBezTo>
                  <a:cubicBezTo>
                    <a:pt x="135" y="858"/>
                    <a:pt x="134" y="858"/>
                    <a:pt x="134" y="858"/>
                  </a:cubicBezTo>
                  <a:cubicBezTo>
                    <a:pt x="133" y="858"/>
                    <a:pt x="132" y="859"/>
                    <a:pt x="132" y="860"/>
                  </a:cubicBezTo>
                  <a:cubicBezTo>
                    <a:pt x="132" y="861"/>
                    <a:pt x="133" y="862"/>
                    <a:pt x="134" y="862"/>
                  </a:cubicBezTo>
                  <a:cubicBezTo>
                    <a:pt x="130" y="862"/>
                    <a:pt x="130" y="862"/>
                    <a:pt x="130" y="862"/>
                  </a:cubicBezTo>
                  <a:cubicBezTo>
                    <a:pt x="130" y="862"/>
                    <a:pt x="129" y="862"/>
                    <a:pt x="129" y="862"/>
                  </a:cubicBezTo>
                  <a:cubicBezTo>
                    <a:pt x="129" y="865"/>
                    <a:pt x="129" y="865"/>
                    <a:pt x="129" y="865"/>
                  </a:cubicBezTo>
                  <a:cubicBezTo>
                    <a:pt x="129" y="865"/>
                    <a:pt x="130" y="865"/>
                    <a:pt x="130" y="865"/>
                  </a:cubicBezTo>
                  <a:cubicBezTo>
                    <a:pt x="131" y="865"/>
                    <a:pt x="131" y="865"/>
                    <a:pt x="131" y="865"/>
                  </a:cubicBezTo>
                  <a:cubicBezTo>
                    <a:pt x="131" y="869"/>
                    <a:pt x="131" y="869"/>
                    <a:pt x="131" y="869"/>
                  </a:cubicBezTo>
                  <a:cubicBezTo>
                    <a:pt x="131" y="869"/>
                    <a:pt x="131" y="870"/>
                    <a:pt x="131" y="870"/>
                  </a:cubicBezTo>
                  <a:close/>
                  <a:moveTo>
                    <a:pt x="138" y="859"/>
                  </a:moveTo>
                  <a:cubicBezTo>
                    <a:pt x="138" y="859"/>
                    <a:pt x="139" y="859"/>
                    <a:pt x="139" y="859"/>
                  </a:cubicBezTo>
                  <a:cubicBezTo>
                    <a:pt x="139" y="859"/>
                    <a:pt x="140" y="859"/>
                    <a:pt x="140" y="860"/>
                  </a:cubicBezTo>
                  <a:cubicBezTo>
                    <a:pt x="140" y="860"/>
                    <a:pt x="139" y="860"/>
                    <a:pt x="139" y="860"/>
                  </a:cubicBezTo>
                  <a:cubicBezTo>
                    <a:pt x="137" y="860"/>
                    <a:pt x="137" y="860"/>
                    <a:pt x="137" y="860"/>
                  </a:cubicBezTo>
                  <a:lnTo>
                    <a:pt x="138" y="859"/>
                  </a:lnTo>
                  <a:close/>
                  <a:moveTo>
                    <a:pt x="138" y="862"/>
                  </a:moveTo>
                  <a:cubicBezTo>
                    <a:pt x="138" y="868"/>
                    <a:pt x="138" y="868"/>
                    <a:pt x="138" y="868"/>
                  </a:cubicBezTo>
                  <a:cubicBezTo>
                    <a:pt x="138" y="868"/>
                    <a:pt x="137" y="869"/>
                    <a:pt x="137" y="869"/>
                  </a:cubicBezTo>
                  <a:cubicBezTo>
                    <a:pt x="135" y="869"/>
                    <a:pt x="135" y="869"/>
                    <a:pt x="135" y="869"/>
                  </a:cubicBezTo>
                  <a:cubicBezTo>
                    <a:pt x="135" y="869"/>
                    <a:pt x="135" y="868"/>
                    <a:pt x="135" y="868"/>
                  </a:cubicBezTo>
                  <a:cubicBezTo>
                    <a:pt x="135" y="862"/>
                    <a:pt x="135" y="862"/>
                    <a:pt x="135" y="862"/>
                  </a:cubicBezTo>
                  <a:lnTo>
                    <a:pt x="138" y="862"/>
                  </a:lnTo>
                  <a:close/>
                  <a:moveTo>
                    <a:pt x="133" y="860"/>
                  </a:moveTo>
                  <a:cubicBezTo>
                    <a:pt x="133" y="859"/>
                    <a:pt x="133" y="859"/>
                    <a:pt x="134" y="859"/>
                  </a:cubicBezTo>
                  <a:cubicBezTo>
                    <a:pt x="134" y="859"/>
                    <a:pt x="134" y="859"/>
                    <a:pt x="134" y="85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4" y="860"/>
                    <a:pt x="134" y="860"/>
                    <a:pt x="134" y="860"/>
                  </a:cubicBezTo>
                  <a:cubicBezTo>
                    <a:pt x="133" y="860"/>
                    <a:pt x="133" y="860"/>
                    <a:pt x="133" y="860"/>
                  </a:cubicBezTo>
                  <a:close/>
                  <a:moveTo>
                    <a:pt x="235" y="845"/>
                  </a:moveTo>
                  <a:cubicBezTo>
                    <a:pt x="236" y="844"/>
                    <a:pt x="236" y="844"/>
                    <a:pt x="236" y="843"/>
                  </a:cubicBezTo>
                  <a:cubicBezTo>
                    <a:pt x="236" y="842"/>
                    <a:pt x="235" y="841"/>
                    <a:pt x="233" y="841"/>
                  </a:cubicBezTo>
                  <a:cubicBezTo>
                    <a:pt x="233" y="841"/>
                    <a:pt x="232" y="841"/>
                    <a:pt x="232" y="842"/>
                  </a:cubicBezTo>
                  <a:cubicBezTo>
                    <a:pt x="231" y="840"/>
                    <a:pt x="229" y="838"/>
                    <a:pt x="227" y="838"/>
                  </a:cubicBezTo>
                  <a:cubicBezTo>
                    <a:pt x="224" y="838"/>
                    <a:pt x="222" y="841"/>
                    <a:pt x="222" y="843"/>
                  </a:cubicBezTo>
                  <a:cubicBezTo>
                    <a:pt x="222" y="844"/>
                    <a:pt x="222" y="844"/>
                    <a:pt x="222" y="844"/>
                  </a:cubicBezTo>
                  <a:cubicBezTo>
                    <a:pt x="221" y="845"/>
                    <a:pt x="220" y="846"/>
                    <a:pt x="220" y="848"/>
                  </a:cubicBezTo>
                  <a:cubicBezTo>
                    <a:pt x="220" y="850"/>
                    <a:pt x="222" y="852"/>
                    <a:pt x="224" y="852"/>
                  </a:cubicBezTo>
                  <a:cubicBezTo>
                    <a:pt x="234" y="852"/>
                    <a:pt x="234" y="852"/>
                    <a:pt x="234" y="852"/>
                  </a:cubicBezTo>
                  <a:cubicBezTo>
                    <a:pt x="237" y="852"/>
                    <a:pt x="238" y="850"/>
                    <a:pt x="238" y="848"/>
                  </a:cubicBezTo>
                  <a:cubicBezTo>
                    <a:pt x="238" y="847"/>
                    <a:pt x="237" y="845"/>
                    <a:pt x="235" y="845"/>
                  </a:cubicBezTo>
                  <a:close/>
                  <a:moveTo>
                    <a:pt x="232" y="846"/>
                  </a:moveTo>
                  <a:cubicBezTo>
                    <a:pt x="230" y="846"/>
                    <a:pt x="230" y="846"/>
                    <a:pt x="230" y="846"/>
                  </a:cubicBezTo>
                  <a:cubicBezTo>
                    <a:pt x="230" y="849"/>
                    <a:pt x="230" y="849"/>
                    <a:pt x="230" y="849"/>
                  </a:cubicBezTo>
                  <a:cubicBezTo>
                    <a:pt x="230" y="850"/>
                    <a:pt x="229" y="850"/>
                    <a:pt x="229" y="850"/>
                  </a:cubicBezTo>
                  <a:cubicBezTo>
                    <a:pt x="227" y="850"/>
                    <a:pt x="227" y="850"/>
                    <a:pt x="227" y="850"/>
                  </a:cubicBezTo>
                  <a:cubicBezTo>
                    <a:pt x="227" y="850"/>
                    <a:pt x="227" y="850"/>
                    <a:pt x="227" y="849"/>
                  </a:cubicBezTo>
                  <a:cubicBezTo>
                    <a:pt x="227" y="846"/>
                    <a:pt x="227" y="846"/>
                    <a:pt x="227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6"/>
                    <a:pt x="225" y="846"/>
                  </a:cubicBezTo>
                  <a:cubicBezTo>
                    <a:pt x="225" y="846"/>
                    <a:pt x="225" y="845"/>
                    <a:pt x="225" y="845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28" y="842"/>
                    <a:pt x="228" y="842"/>
                    <a:pt x="228" y="842"/>
                  </a:cubicBezTo>
                  <a:cubicBezTo>
                    <a:pt x="232" y="845"/>
                    <a:pt x="232" y="845"/>
                    <a:pt x="232" y="845"/>
                  </a:cubicBezTo>
                  <a:cubicBezTo>
                    <a:pt x="232" y="845"/>
                    <a:pt x="232" y="846"/>
                    <a:pt x="232" y="846"/>
                  </a:cubicBezTo>
                  <a:cubicBezTo>
                    <a:pt x="232" y="846"/>
                    <a:pt x="232" y="846"/>
                    <a:pt x="232" y="846"/>
                  </a:cubicBezTo>
                  <a:close/>
                  <a:moveTo>
                    <a:pt x="70" y="909"/>
                  </a:moveTo>
                  <a:cubicBezTo>
                    <a:pt x="72" y="909"/>
                    <a:pt x="73" y="907"/>
                    <a:pt x="73" y="906"/>
                  </a:cubicBezTo>
                  <a:cubicBezTo>
                    <a:pt x="73" y="891"/>
                    <a:pt x="73" y="891"/>
                    <a:pt x="73" y="891"/>
                  </a:cubicBezTo>
                  <a:cubicBezTo>
                    <a:pt x="62" y="894"/>
                    <a:pt x="62" y="894"/>
                    <a:pt x="62" y="894"/>
                  </a:cubicBezTo>
                  <a:cubicBezTo>
                    <a:pt x="62" y="906"/>
                    <a:pt x="62" y="906"/>
                    <a:pt x="62" y="906"/>
                  </a:cubicBezTo>
                  <a:cubicBezTo>
                    <a:pt x="61" y="906"/>
                    <a:pt x="60" y="906"/>
                    <a:pt x="59" y="907"/>
                  </a:cubicBezTo>
                  <a:cubicBezTo>
                    <a:pt x="58" y="907"/>
                    <a:pt x="57" y="909"/>
                    <a:pt x="57" y="910"/>
                  </a:cubicBezTo>
                  <a:cubicBezTo>
                    <a:pt x="58" y="911"/>
                    <a:pt x="59" y="912"/>
                    <a:pt x="61" y="911"/>
                  </a:cubicBezTo>
                  <a:cubicBezTo>
                    <a:pt x="63" y="911"/>
                    <a:pt x="64" y="910"/>
                    <a:pt x="64" y="908"/>
                  </a:cubicBezTo>
                  <a:cubicBezTo>
                    <a:pt x="64" y="908"/>
                    <a:pt x="64" y="902"/>
                    <a:pt x="64" y="898"/>
                  </a:cubicBezTo>
                  <a:cubicBezTo>
                    <a:pt x="71" y="896"/>
                    <a:pt x="71" y="896"/>
                    <a:pt x="71" y="896"/>
                  </a:cubicBezTo>
                  <a:cubicBezTo>
                    <a:pt x="71" y="904"/>
                    <a:pt x="71" y="904"/>
                    <a:pt x="71" y="904"/>
                  </a:cubicBezTo>
                  <a:cubicBezTo>
                    <a:pt x="70" y="904"/>
                    <a:pt x="70" y="904"/>
                    <a:pt x="69" y="904"/>
                  </a:cubicBezTo>
                  <a:cubicBezTo>
                    <a:pt x="67" y="905"/>
                    <a:pt x="66" y="907"/>
                    <a:pt x="67" y="908"/>
                  </a:cubicBezTo>
                  <a:cubicBezTo>
                    <a:pt x="67" y="909"/>
                    <a:pt x="69" y="910"/>
                    <a:pt x="70" y="909"/>
                  </a:cubicBezTo>
                  <a:close/>
                  <a:moveTo>
                    <a:pt x="265" y="838"/>
                  </a:moveTo>
                  <a:cubicBezTo>
                    <a:pt x="263" y="839"/>
                    <a:pt x="263" y="841"/>
                    <a:pt x="264" y="841"/>
                  </a:cubicBezTo>
                  <a:cubicBezTo>
                    <a:pt x="266" y="839"/>
                    <a:pt x="269" y="839"/>
                    <a:pt x="269" y="839"/>
                  </a:cubicBezTo>
                  <a:cubicBezTo>
                    <a:pt x="269" y="839"/>
                    <a:pt x="264" y="841"/>
                    <a:pt x="263" y="844"/>
                  </a:cubicBezTo>
                  <a:cubicBezTo>
                    <a:pt x="263" y="844"/>
                    <a:pt x="264" y="844"/>
                    <a:pt x="264" y="844"/>
                  </a:cubicBezTo>
                  <a:cubicBezTo>
                    <a:pt x="264" y="843"/>
                    <a:pt x="265" y="843"/>
                    <a:pt x="265" y="843"/>
                  </a:cubicBezTo>
                  <a:cubicBezTo>
                    <a:pt x="266" y="843"/>
                    <a:pt x="267" y="843"/>
                    <a:pt x="268" y="843"/>
                  </a:cubicBezTo>
                  <a:cubicBezTo>
                    <a:pt x="270" y="841"/>
                    <a:pt x="270" y="839"/>
                    <a:pt x="272" y="838"/>
                  </a:cubicBezTo>
                  <a:cubicBezTo>
                    <a:pt x="272" y="838"/>
                    <a:pt x="268" y="837"/>
                    <a:pt x="265" y="838"/>
                  </a:cubicBezTo>
                  <a:close/>
                  <a:moveTo>
                    <a:pt x="143" y="876"/>
                  </a:moveTo>
                  <a:cubicBezTo>
                    <a:pt x="142" y="876"/>
                    <a:pt x="141" y="879"/>
                    <a:pt x="141" y="879"/>
                  </a:cubicBezTo>
                  <a:cubicBezTo>
                    <a:pt x="140" y="879"/>
                    <a:pt x="140" y="878"/>
                    <a:pt x="141" y="877"/>
                  </a:cubicBezTo>
                  <a:cubicBezTo>
                    <a:pt x="140" y="877"/>
                    <a:pt x="139" y="878"/>
                    <a:pt x="139" y="879"/>
                  </a:cubicBezTo>
                  <a:cubicBezTo>
                    <a:pt x="138" y="880"/>
                    <a:pt x="139" y="884"/>
                    <a:pt x="138" y="884"/>
                  </a:cubicBezTo>
                  <a:cubicBezTo>
                    <a:pt x="138" y="884"/>
                    <a:pt x="137" y="882"/>
                    <a:pt x="137" y="881"/>
                  </a:cubicBezTo>
                  <a:cubicBezTo>
                    <a:pt x="137" y="883"/>
                    <a:pt x="137" y="884"/>
                    <a:pt x="138" y="885"/>
                  </a:cubicBezTo>
                  <a:cubicBezTo>
                    <a:pt x="137" y="886"/>
                    <a:pt x="137" y="888"/>
                    <a:pt x="137" y="888"/>
                  </a:cubicBezTo>
                  <a:cubicBezTo>
                    <a:pt x="137" y="889"/>
                    <a:pt x="138" y="889"/>
                    <a:pt x="138" y="889"/>
                  </a:cubicBezTo>
                  <a:cubicBezTo>
                    <a:pt x="138" y="888"/>
                    <a:pt x="138" y="887"/>
                    <a:pt x="139" y="886"/>
                  </a:cubicBezTo>
                  <a:cubicBezTo>
                    <a:pt x="140" y="885"/>
                    <a:pt x="141" y="886"/>
                    <a:pt x="142" y="884"/>
                  </a:cubicBezTo>
                  <a:cubicBezTo>
                    <a:pt x="141" y="884"/>
                    <a:pt x="140" y="884"/>
                    <a:pt x="140" y="883"/>
                  </a:cubicBezTo>
                  <a:cubicBezTo>
                    <a:pt x="140" y="883"/>
                    <a:pt x="143" y="883"/>
                    <a:pt x="144" y="881"/>
                  </a:cubicBezTo>
                  <a:cubicBezTo>
                    <a:pt x="142" y="882"/>
                    <a:pt x="141" y="881"/>
                    <a:pt x="142" y="881"/>
                  </a:cubicBezTo>
                  <a:cubicBezTo>
                    <a:pt x="142" y="880"/>
                    <a:pt x="144" y="880"/>
                    <a:pt x="145" y="879"/>
                  </a:cubicBezTo>
                  <a:cubicBezTo>
                    <a:pt x="145" y="879"/>
                    <a:pt x="146" y="878"/>
                    <a:pt x="145" y="877"/>
                  </a:cubicBezTo>
                  <a:cubicBezTo>
                    <a:pt x="145" y="877"/>
                    <a:pt x="144" y="876"/>
                    <a:pt x="143" y="876"/>
                  </a:cubicBezTo>
                  <a:close/>
                  <a:moveTo>
                    <a:pt x="107" y="719"/>
                  </a:moveTo>
                  <a:cubicBezTo>
                    <a:pt x="112" y="716"/>
                    <a:pt x="112" y="716"/>
                    <a:pt x="112" y="716"/>
                  </a:cubicBezTo>
                  <a:cubicBezTo>
                    <a:pt x="108" y="720"/>
                    <a:pt x="108" y="720"/>
                    <a:pt x="108" y="720"/>
                  </a:cubicBezTo>
                  <a:cubicBezTo>
                    <a:pt x="108" y="721"/>
                    <a:pt x="108" y="721"/>
                    <a:pt x="108" y="721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8" y="722"/>
                  </a:cubicBezTo>
                  <a:cubicBezTo>
                    <a:pt x="108" y="722"/>
                    <a:pt x="108" y="722"/>
                    <a:pt x="109" y="722"/>
                  </a:cubicBezTo>
                  <a:cubicBezTo>
                    <a:pt x="110" y="720"/>
                    <a:pt x="110" y="720"/>
                    <a:pt x="110" y="720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2" y="721"/>
                    <a:pt x="112" y="721"/>
                    <a:pt x="112" y="721"/>
                  </a:cubicBezTo>
                  <a:cubicBezTo>
                    <a:pt x="113" y="715"/>
                    <a:pt x="113" y="715"/>
                    <a:pt x="113" y="715"/>
                  </a:cubicBezTo>
                  <a:cubicBezTo>
                    <a:pt x="113" y="715"/>
                    <a:pt x="113" y="714"/>
                    <a:pt x="113" y="714"/>
                  </a:cubicBezTo>
                  <a:cubicBezTo>
                    <a:pt x="113" y="714"/>
                    <a:pt x="113" y="714"/>
                    <a:pt x="113" y="714"/>
                  </a:cubicBezTo>
                  <a:cubicBezTo>
                    <a:pt x="112" y="714"/>
                    <a:pt x="112" y="714"/>
                    <a:pt x="112" y="714"/>
                  </a:cubicBezTo>
                  <a:cubicBezTo>
                    <a:pt x="106" y="718"/>
                    <a:pt x="106" y="718"/>
                    <a:pt x="106" y="718"/>
                  </a:cubicBezTo>
                  <a:cubicBezTo>
                    <a:pt x="105" y="718"/>
                    <a:pt x="105" y="718"/>
                    <a:pt x="105" y="719"/>
                  </a:cubicBezTo>
                  <a:cubicBezTo>
                    <a:pt x="105" y="719"/>
                    <a:pt x="105" y="719"/>
                    <a:pt x="106" y="719"/>
                  </a:cubicBezTo>
                  <a:lnTo>
                    <a:pt x="107" y="719"/>
                  </a:lnTo>
                  <a:close/>
                  <a:moveTo>
                    <a:pt x="191" y="840"/>
                  </a:moveTo>
                  <a:cubicBezTo>
                    <a:pt x="191" y="840"/>
                    <a:pt x="190" y="840"/>
                    <a:pt x="190" y="840"/>
                  </a:cubicBezTo>
                  <a:cubicBezTo>
                    <a:pt x="190" y="840"/>
                    <a:pt x="190" y="840"/>
                    <a:pt x="190" y="840"/>
                  </a:cubicBezTo>
                  <a:cubicBezTo>
                    <a:pt x="189" y="842"/>
                    <a:pt x="188" y="843"/>
                    <a:pt x="188" y="844"/>
                  </a:cubicBezTo>
                  <a:cubicBezTo>
                    <a:pt x="187" y="844"/>
                    <a:pt x="187" y="845"/>
                    <a:pt x="187" y="846"/>
                  </a:cubicBezTo>
                  <a:cubicBezTo>
                    <a:pt x="187" y="847"/>
                    <a:pt x="188" y="848"/>
                    <a:pt x="190" y="848"/>
                  </a:cubicBezTo>
                  <a:cubicBezTo>
                    <a:pt x="192" y="848"/>
                    <a:pt x="193" y="847"/>
                    <a:pt x="193" y="846"/>
                  </a:cubicBezTo>
                  <a:cubicBezTo>
                    <a:pt x="193" y="845"/>
                    <a:pt x="193" y="844"/>
                    <a:pt x="193" y="844"/>
                  </a:cubicBezTo>
                  <a:cubicBezTo>
                    <a:pt x="192" y="843"/>
                    <a:pt x="191" y="842"/>
                    <a:pt x="191" y="840"/>
                  </a:cubicBezTo>
                  <a:close/>
                  <a:moveTo>
                    <a:pt x="189" y="847"/>
                  </a:moveTo>
                  <a:cubicBezTo>
                    <a:pt x="189" y="847"/>
                    <a:pt x="189" y="847"/>
                    <a:pt x="189" y="846"/>
                  </a:cubicBezTo>
                  <a:cubicBezTo>
                    <a:pt x="189" y="846"/>
                    <a:pt x="189" y="846"/>
                    <a:pt x="189" y="846"/>
                  </a:cubicBezTo>
                  <a:cubicBezTo>
                    <a:pt x="189" y="846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89" y="845"/>
                    <a:pt x="189" y="845"/>
                    <a:pt x="189" y="845"/>
                  </a:cubicBezTo>
                  <a:cubicBezTo>
                    <a:pt x="190" y="845"/>
                    <a:pt x="190" y="846"/>
                    <a:pt x="190" y="846"/>
                  </a:cubicBezTo>
                  <a:cubicBezTo>
                    <a:pt x="190" y="846"/>
                    <a:pt x="190" y="846"/>
                    <a:pt x="190" y="846"/>
                  </a:cubicBezTo>
                  <a:cubicBezTo>
                    <a:pt x="190" y="847"/>
                    <a:pt x="190" y="847"/>
                    <a:pt x="189" y="847"/>
                  </a:cubicBezTo>
                  <a:close/>
                  <a:moveTo>
                    <a:pt x="258" y="839"/>
                  </a:moveTo>
                  <a:cubicBezTo>
                    <a:pt x="258" y="838"/>
                    <a:pt x="258" y="838"/>
                    <a:pt x="257" y="838"/>
                  </a:cubicBezTo>
                  <a:cubicBezTo>
                    <a:pt x="256" y="838"/>
                    <a:pt x="256" y="838"/>
                    <a:pt x="256" y="839"/>
                  </a:cubicBezTo>
                  <a:cubicBezTo>
                    <a:pt x="256" y="840"/>
                    <a:pt x="256" y="840"/>
                    <a:pt x="257" y="840"/>
                  </a:cubicBezTo>
                  <a:cubicBezTo>
                    <a:pt x="258" y="840"/>
                    <a:pt x="258" y="840"/>
                    <a:pt x="258" y="839"/>
                  </a:cubicBezTo>
                  <a:close/>
                  <a:moveTo>
                    <a:pt x="259" y="840"/>
                  </a:moveTo>
                  <a:cubicBezTo>
                    <a:pt x="255" y="840"/>
                    <a:pt x="255" y="840"/>
                    <a:pt x="255" y="840"/>
                  </a:cubicBezTo>
                  <a:cubicBezTo>
                    <a:pt x="255" y="840"/>
                    <a:pt x="255" y="841"/>
                    <a:pt x="255" y="841"/>
                  </a:cubicBezTo>
                  <a:cubicBezTo>
                    <a:pt x="255" y="843"/>
                    <a:pt x="255" y="843"/>
                    <a:pt x="255" y="843"/>
                  </a:cubicBezTo>
                  <a:cubicBezTo>
                    <a:pt x="255" y="843"/>
                    <a:pt x="255" y="844"/>
                    <a:pt x="255" y="844"/>
                  </a:cubicBezTo>
                  <a:cubicBezTo>
                    <a:pt x="255" y="844"/>
                    <a:pt x="255" y="843"/>
                    <a:pt x="255" y="843"/>
                  </a:cubicBezTo>
                  <a:cubicBezTo>
                    <a:pt x="255" y="841"/>
                    <a:pt x="255" y="841"/>
                    <a:pt x="255" y="841"/>
                  </a:cubicBezTo>
                  <a:cubicBezTo>
                    <a:pt x="256" y="841"/>
                    <a:pt x="256" y="841"/>
                    <a:pt x="256" y="841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6" y="846"/>
                    <a:pt x="256" y="846"/>
                    <a:pt x="256" y="846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4"/>
                    <a:pt x="257" y="844"/>
                    <a:pt x="257" y="844"/>
                  </a:cubicBezTo>
                  <a:cubicBezTo>
                    <a:pt x="257" y="846"/>
                    <a:pt x="257" y="846"/>
                    <a:pt x="257" y="846"/>
                  </a:cubicBezTo>
                  <a:cubicBezTo>
                    <a:pt x="257" y="846"/>
                    <a:pt x="257" y="846"/>
                    <a:pt x="258" y="846"/>
                  </a:cubicBezTo>
                  <a:cubicBezTo>
                    <a:pt x="258" y="846"/>
                    <a:pt x="258" y="846"/>
                    <a:pt x="258" y="846"/>
                  </a:cubicBezTo>
                  <a:cubicBezTo>
                    <a:pt x="258" y="841"/>
                    <a:pt x="258" y="841"/>
                    <a:pt x="258" y="841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3"/>
                    <a:pt x="259" y="843"/>
                    <a:pt x="259" y="843"/>
                  </a:cubicBezTo>
                  <a:cubicBezTo>
                    <a:pt x="259" y="843"/>
                    <a:pt x="259" y="844"/>
                    <a:pt x="259" y="844"/>
                  </a:cubicBezTo>
                  <a:cubicBezTo>
                    <a:pt x="259" y="844"/>
                    <a:pt x="259" y="843"/>
                    <a:pt x="259" y="843"/>
                  </a:cubicBezTo>
                  <a:cubicBezTo>
                    <a:pt x="259" y="841"/>
                    <a:pt x="259" y="841"/>
                    <a:pt x="259" y="841"/>
                  </a:cubicBezTo>
                  <a:cubicBezTo>
                    <a:pt x="259" y="841"/>
                    <a:pt x="259" y="840"/>
                    <a:pt x="259" y="840"/>
                  </a:cubicBezTo>
                  <a:close/>
                  <a:moveTo>
                    <a:pt x="250" y="845"/>
                  </a:moveTo>
                  <a:cubicBezTo>
                    <a:pt x="250" y="844"/>
                    <a:pt x="250" y="844"/>
                    <a:pt x="250" y="844"/>
                  </a:cubicBezTo>
                  <a:cubicBezTo>
                    <a:pt x="250" y="844"/>
                    <a:pt x="250" y="843"/>
                    <a:pt x="248" y="843"/>
                  </a:cubicBezTo>
                  <a:cubicBezTo>
                    <a:pt x="247" y="843"/>
                    <a:pt x="247" y="843"/>
                    <a:pt x="247" y="843"/>
                  </a:cubicBezTo>
                  <a:cubicBezTo>
                    <a:pt x="247" y="843"/>
                    <a:pt x="247" y="842"/>
                    <a:pt x="247" y="842"/>
                  </a:cubicBezTo>
                  <a:cubicBezTo>
                    <a:pt x="247" y="841"/>
                    <a:pt x="247" y="841"/>
                    <a:pt x="247" y="841"/>
                  </a:cubicBezTo>
                  <a:cubicBezTo>
                    <a:pt x="247" y="841"/>
                    <a:pt x="247" y="840"/>
                    <a:pt x="247" y="840"/>
                  </a:cubicBezTo>
                  <a:cubicBezTo>
                    <a:pt x="247" y="839"/>
                    <a:pt x="247" y="839"/>
                    <a:pt x="246" y="839"/>
                  </a:cubicBezTo>
                  <a:cubicBezTo>
                    <a:pt x="246" y="839"/>
                    <a:pt x="245" y="839"/>
                    <a:pt x="245" y="840"/>
                  </a:cubicBezTo>
                  <a:cubicBezTo>
                    <a:pt x="245" y="840"/>
                    <a:pt x="245" y="841"/>
                    <a:pt x="246" y="841"/>
                  </a:cubicBezTo>
                  <a:cubicBezTo>
                    <a:pt x="246" y="842"/>
                    <a:pt x="246" y="842"/>
                    <a:pt x="246" y="842"/>
                  </a:cubicBezTo>
                  <a:cubicBezTo>
                    <a:pt x="246" y="842"/>
                    <a:pt x="246" y="843"/>
                    <a:pt x="245" y="843"/>
                  </a:cubicBezTo>
                  <a:cubicBezTo>
                    <a:pt x="244" y="843"/>
                    <a:pt x="244" y="843"/>
                    <a:pt x="244" y="843"/>
                  </a:cubicBezTo>
                  <a:cubicBezTo>
                    <a:pt x="243" y="843"/>
                    <a:pt x="243" y="844"/>
                    <a:pt x="243" y="844"/>
                  </a:cubicBezTo>
                  <a:cubicBezTo>
                    <a:pt x="243" y="845"/>
                    <a:pt x="243" y="845"/>
                    <a:pt x="243" y="845"/>
                  </a:cubicBezTo>
                  <a:cubicBezTo>
                    <a:pt x="242" y="846"/>
                    <a:pt x="242" y="846"/>
                    <a:pt x="242" y="847"/>
                  </a:cubicBezTo>
                  <a:cubicBezTo>
                    <a:pt x="242" y="847"/>
                    <a:pt x="242" y="848"/>
                    <a:pt x="243" y="848"/>
                  </a:cubicBezTo>
                  <a:cubicBezTo>
                    <a:pt x="244" y="848"/>
                    <a:pt x="244" y="847"/>
                    <a:pt x="244" y="847"/>
                  </a:cubicBezTo>
                  <a:cubicBezTo>
                    <a:pt x="244" y="846"/>
                    <a:pt x="244" y="846"/>
                    <a:pt x="243" y="845"/>
                  </a:cubicBezTo>
                  <a:cubicBezTo>
                    <a:pt x="243" y="844"/>
                    <a:pt x="243" y="844"/>
                    <a:pt x="243" y="844"/>
                  </a:cubicBezTo>
                  <a:cubicBezTo>
                    <a:pt x="243" y="844"/>
                    <a:pt x="243" y="844"/>
                    <a:pt x="244" y="844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5" y="844"/>
                    <a:pt x="246" y="844"/>
                    <a:pt x="246" y="844"/>
                  </a:cubicBezTo>
                  <a:cubicBezTo>
                    <a:pt x="246" y="845"/>
                    <a:pt x="246" y="845"/>
                    <a:pt x="246" y="845"/>
                  </a:cubicBezTo>
                  <a:cubicBezTo>
                    <a:pt x="245" y="846"/>
                    <a:pt x="245" y="846"/>
                    <a:pt x="245" y="847"/>
                  </a:cubicBezTo>
                  <a:cubicBezTo>
                    <a:pt x="245" y="847"/>
                    <a:pt x="246" y="848"/>
                    <a:pt x="246" y="848"/>
                  </a:cubicBezTo>
                  <a:cubicBezTo>
                    <a:pt x="247" y="848"/>
                    <a:pt x="247" y="847"/>
                    <a:pt x="247" y="847"/>
                  </a:cubicBezTo>
                  <a:cubicBezTo>
                    <a:pt x="247" y="846"/>
                    <a:pt x="247" y="846"/>
                    <a:pt x="247" y="845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7" y="844"/>
                    <a:pt x="247" y="844"/>
                    <a:pt x="247" y="844"/>
                  </a:cubicBezTo>
                  <a:cubicBezTo>
                    <a:pt x="248" y="844"/>
                    <a:pt x="248" y="844"/>
                    <a:pt x="248" y="844"/>
                  </a:cubicBezTo>
                  <a:cubicBezTo>
                    <a:pt x="249" y="844"/>
                    <a:pt x="249" y="844"/>
                    <a:pt x="249" y="844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49" y="846"/>
                    <a:pt x="248" y="846"/>
                    <a:pt x="248" y="847"/>
                  </a:cubicBezTo>
                  <a:cubicBezTo>
                    <a:pt x="248" y="847"/>
                    <a:pt x="249" y="848"/>
                    <a:pt x="250" y="848"/>
                  </a:cubicBezTo>
                  <a:cubicBezTo>
                    <a:pt x="250" y="848"/>
                    <a:pt x="251" y="847"/>
                    <a:pt x="251" y="847"/>
                  </a:cubicBezTo>
                  <a:cubicBezTo>
                    <a:pt x="251" y="846"/>
                    <a:pt x="250" y="846"/>
                    <a:pt x="250" y="845"/>
                  </a:cubicBezTo>
                  <a:close/>
                  <a:moveTo>
                    <a:pt x="244" y="847"/>
                  </a:moveTo>
                  <a:cubicBezTo>
                    <a:pt x="244" y="847"/>
                    <a:pt x="243" y="847"/>
                    <a:pt x="243" y="847"/>
                  </a:cubicBezTo>
                  <a:cubicBezTo>
                    <a:pt x="243" y="847"/>
                    <a:pt x="242" y="847"/>
                    <a:pt x="242" y="847"/>
                  </a:cubicBezTo>
                  <a:cubicBezTo>
                    <a:pt x="242" y="846"/>
                    <a:pt x="243" y="846"/>
                    <a:pt x="243" y="846"/>
                  </a:cubicBezTo>
                  <a:cubicBezTo>
                    <a:pt x="243" y="846"/>
                    <a:pt x="244" y="846"/>
                    <a:pt x="244" y="847"/>
                  </a:cubicBezTo>
                  <a:close/>
                  <a:moveTo>
                    <a:pt x="247" y="847"/>
                  </a:moveTo>
                  <a:cubicBezTo>
                    <a:pt x="247" y="847"/>
                    <a:pt x="247" y="847"/>
                    <a:pt x="246" y="847"/>
                  </a:cubicBezTo>
                  <a:cubicBezTo>
                    <a:pt x="246" y="847"/>
                    <a:pt x="246" y="847"/>
                    <a:pt x="246" y="847"/>
                  </a:cubicBezTo>
                  <a:cubicBezTo>
                    <a:pt x="246" y="846"/>
                    <a:pt x="246" y="846"/>
                    <a:pt x="246" y="846"/>
                  </a:cubicBezTo>
                  <a:cubicBezTo>
                    <a:pt x="247" y="846"/>
                    <a:pt x="247" y="846"/>
                    <a:pt x="247" y="847"/>
                  </a:cubicBezTo>
                  <a:close/>
                  <a:moveTo>
                    <a:pt x="246" y="841"/>
                  </a:moveTo>
                  <a:cubicBezTo>
                    <a:pt x="246" y="841"/>
                    <a:pt x="246" y="840"/>
                    <a:pt x="246" y="840"/>
                  </a:cubicBezTo>
                  <a:cubicBezTo>
                    <a:pt x="246" y="840"/>
                    <a:pt x="246" y="839"/>
                    <a:pt x="246" y="839"/>
                  </a:cubicBezTo>
                  <a:cubicBezTo>
                    <a:pt x="247" y="839"/>
                    <a:pt x="247" y="840"/>
                    <a:pt x="247" y="840"/>
                  </a:cubicBezTo>
                  <a:cubicBezTo>
                    <a:pt x="247" y="840"/>
                    <a:pt x="247" y="841"/>
                    <a:pt x="246" y="841"/>
                  </a:cubicBezTo>
                  <a:close/>
                  <a:moveTo>
                    <a:pt x="250" y="847"/>
                  </a:moveTo>
                  <a:cubicBezTo>
                    <a:pt x="249" y="847"/>
                    <a:pt x="249" y="847"/>
                    <a:pt x="249" y="847"/>
                  </a:cubicBezTo>
                  <a:cubicBezTo>
                    <a:pt x="249" y="846"/>
                    <a:pt x="249" y="846"/>
                    <a:pt x="250" y="846"/>
                  </a:cubicBezTo>
                  <a:cubicBezTo>
                    <a:pt x="250" y="846"/>
                    <a:pt x="250" y="846"/>
                    <a:pt x="250" y="847"/>
                  </a:cubicBezTo>
                  <a:cubicBezTo>
                    <a:pt x="250" y="847"/>
                    <a:pt x="250" y="847"/>
                    <a:pt x="250" y="847"/>
                  </a:cubicBezTo>
                  <a:close/>
                  <a:moveTo>
                    <a:pt x="117" y="867"/>
                  </a:moveTo>
                  <a:cubicBezTo>
                    <a:pt x="117" y="867"/>
                    <a:pt x="117" y="867"/>
                    <a:pt x="117" y="867"/>
                  </a:cubicBezTo>
                  <a:cubicBezTo>
                    <a:pt x="113" y="865"/>
                    <a:pt x="113" y="865"/>
                    <a:pt x="113" y="865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8" y="867"/>
                    <a:pt x="108" y="867"/>
                    <a:pt x="108" y="867"/>
                  </a:cubicBezTo>
                  <a:cubicBezTo>
                    <a:pt x="109" y="867"/>
                    <a:pt x="109" y="867"/>
                    <a:pt x="109" y="867"/>
                  </a:cubicBezTo>
                  <a:cubicBezTo>
                    <a:pt x="109" y="867"/>
                    <a:pt x="109" y="868"/>
                    <a:pt x="109" y="868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6" y="868"/>
                    <a:pt x="117" y="867"/>
                    <a:pt x="117" y="867"/>
                  </a:cubicBezTo>
                  <a:close/>
                  <a:moveTo>
                    <a:pt x="117" y="873"/>
                  </a:moveTo>
                  <a:cubicBezTo>
                    <a:pt x="117" y="873"/>
                    <a:pt x="117" y="872"/>
                    <a:pt x="117" y="872"/>
                  </a:cubicBezTo>
                  <a:cubicBezTo>
                    <a:pt x="108" y="872"/>
                    <a:pt x="108" y="872"/>
                    <a:pt x="108" y="872"/>
                  </a:cubicBezTo>
                  <a:cubicBezTo>
                    <a:pt x="108" y="872"/>
                    <a:pt x="108" y="873"/>
                    <a:pt x="108" y="873"/>
                  </a:cubicBezTo>
                  <a:cubicBezTo>
                    <a:pt x="108" y="873"/>
                    <a:pt x="108" y="873"/>
                    <a:pt x="108" y="873"/>
                  </a:cubicBezTo>
                  <a:cubicBezTo>
                    <a:pt x="117" y="873"/>
                    <a:pt x="117" y="873"/>
                    <a:pt x="117" y="873"/>
                  </a:cubicBezTo>
                  <a:close/>
                  <a:moveTo>
                    <a:pt x="109" y="868"/>
                  </a:move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09" y="872"/>
                    <a:pt x="109" y="872"/>
                    <a:pt x="109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7" y="872"/>
                    <a:pt x="117" y="872"/>
                  </a:cubicBezTo>
                  <a:cubicBezTo>
                    <a:pt x="117" y="872"/>
                    <a:pt x="116" y="872"/>
                    <a:pt x="116" y="872"/>
                  </a:cubicBezTo>
                  <a:cubicBezTo>
                    <a:pt x="116" y="872"/>
                    <a:pt x="116" y="872"/>
                    <a:pt x="116" y="872"/>
                  </a:cubicBezTo>
                  <a:cubicBezTo>
                    <a:pt x="116" y="868"/>
                    <a:pt x="116" y="868"/>
                    <a:pt x="116" y="868"/>
                  </a:cubicBezTo>
                  <a:cubicBezTo>
                    <a:pt x="115" y="868"/>
                    <a:pt x="115" y="868"/>
                    <a:pt x="115" y="868"/>
                  </a:cubicBezTo>
                  <a:cubicBezTo>
                    <a:pt x="115" y="872"/>
                    <a:pt x="115" y="872"/>
                    <a:pt x="115" y="872"/>
                  </a:cubicBezTo>
                  <a:cubicBezTo>
                    <a:pt x="114" y="872"/>
                    <a:pt x="114" y="872"/>
                    <a:pt x="114" y="872"/>
                  </a:cubicBezTo>
                  <a:cubicBezTo>
                    <a:pt x="114" y="868"/>
                    <a:pt x="114" y="868"/>
                    <a:pt x="114" y="86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13" y="872"/>
                    <a:pt x="113" y="872"/>
                    <a:pt x="113" y="872"/>
                  </a:cubicBezTo>
                  <a:cubicBezTo>
                    <a:pt x="112" y="872"/>
                    <a:pt x="112" y="872"/>
                    <a:pt x="112" y="872"/>
                  </a:cubicBezTo>
                  <a:cubicBezTo>
                    <a:pt x="112" y="868"/>
                    <a:pt x="112" y="868"/>
                    <a:pt x="112" y="868"/>
                  </a:cubicBezTo>
                  <a:cubicBezTo>
                    <a:pt x="111" y="868"/>
                    <a:pt x="111" y="868"/>
                    <a:pt x="111" y="868"/>
                  </a:cubicBezTo>
                  <a:cubicBezTo>
                    <a:pt x="111" y="872"/>
                    <a:pt x="111" y="872"/>
                    <a:pt x="111" y="872"/>
                  </a:cubicBezTo>
                  <a:cubicBezTo>
                    <a:pt x="110" y="872"/>
                    <a:pt x="110" y="872"/>
                    <a:pt x="110" y="872"/>
                  </a:cubicBezTo>
                  <a:cubicBezTo>
                    <a:pt x="110" y="868"/>
                    <a:pt x="110" y="868"/>
                    <a:pt x="110" y="868"/>
                  </a:cubicBezTo>
                  <a:lnTo>
                    <a:pt x="109" y="868"/>
                  </a:lnTo>
                  <a:close/>
                  <a:moveTo>
                    <a:pt x="169" y="752"/>
                  </a:moveTo>
                  <a:cubicBezTo>
                    <a:pt x="169" y="751"/>
                    <a:pt x="169" y="751"/>
                    <a:pt x="169" y="751"/>
                  </a:cubicBezTo>
                  <a:cubicBezTo>
                    <a:pt x="158" y="751"/>
                    <a:pt x="158" y="751"/>
                    <a:pt x="158" y="751"/>
                  </a:cubicBezTo>
                  <a:cubicBezTo>
                    <a:pt x="157" y="751"/>
                    <a:pt x="157" y="751"/>
                    <a:pt x="157" y="752"/>
                  </a:cubicBezTo>
                  <a:cubicBezTo>
                    <a:pt x="157" y="752"/>
                    <a:pt x="157" y="752"/>
                    <a:pt x="157" y="752"/>
                  </a:cubicBezTo>
                  <a:cubicBezTo>
                    <a:pt x="157" y="753"/>
                    <a:pt x="157" y="753"/>
                    <a:pt x="158" y="753"/>
                  </a:cubicBezTo>
                  <a:cubicBezTo>
                    <a:pt x="169" y="753"/>
                    <a:pt x="169" y="753"/>
                    <a:pt x="169" y="753"/>
                  </a:cubicBezTo>
                  <a:cubicBezTo>
                    <a:pt x="169" y="753"/>
                    <a:pt x="169" y="753"/>
                    <a:pt x="169" y="752"/>
                  </a:cubicBezTo>
                  <a:close/>
                  <a:moveTo>
                    <a:pt x="169" y="749"/>
                  </a:moveTo>
                  <a:cubicBezTo>
                    <a:pt x="169" y="749"/>
                    <a:pt x="169" y="749"/>
                    <a:pt x="169" y="749"/>
                  </a:cubicBezTo>
                  <a:cubicBezTo>
                    <a:pt x="158" y="749"/>
                    <a:pt x="158" y="749"/>
                    <a:pt x="158" y="749"/>
                  </a:cubicBezTo>
                  <a:cubicBezTo>
                    <a:pt x="157" y="749"/>
                    <a:pt x="157" y="749"/>
                    <a:pt x="157" y="749"/>
                  </a:cubicBezTo>
                  <a:cubicBezTo>
                    <a:pt x="157" y="750"/>
                    <a:pt x="157" y="750"/>
                    <a:pt x="157" y="750"/>
                  </a:cubicBezTo>
                  <a:cubicBezTo>
                    <a:pt x="157" y="750"/>
                    <a:pt x="157" y="750"/>
                    <a:pt x="158" y="750"/>
                  </a:cubicBezTo>
                  <a:cubicBezTo>
                    <a:pt x="169" y="750"/>
                    <a:pt x="169" y="750"/>
                    <a:pt x="169" y="750"/>
                  </a:cubicBezTo>
                  <a:cubicBezTo>
                    <a:pt x="169" y="750"/>
                    <a:pt x="169" y="750"/>
                    <a:pt x="169" y="750"/>
                  </a:cubicBezTo>
                  <a:lnTo>
                    <a:pt x="169" y="749"/>
                  </a:lnTo>
                  <a:close/>
                  <a:moveTo>
                    <a:pt x="169" y="746"/>
                  </a:moveTo>
                  <a:cubicBezTo>
                    <a:pt x="169" y="746"/>
                    <a:pt x="169" y="746"/>
                    <a:pt x="169" y="746"/>
                  </a:cubicBezTo>
                  <a:cubicBezTo>
                    <a:pt x="158" y="746"/>
                    <a:pt x="158" y="746"/>
                    <a:pt x="158" y="746"/>
                  </a:cubicBezTo>
                  <a:cubicBezTo>
                    <a:pt x="157" y="746"/>
                    <a:pt x="157" y="746"/>
                    <a:pt x="157" y="746"/>
                  </a:cubicBezTo>
                  <a:cubicBezTo>
                    <a:pt x="157" y="747"/>
                    <a:pt x="157" y="747"/>
                    <a:pt x="157" y="747"/>
                  </a:cubicBezTo>
                  <a:cubicBezTo>
                    <a:pt x="157" y="747"/>
                    <a:pt x="157" y="748"/>
                    <a:pt x="158" y="748"/>
                  </a:cubicBezTo>
                  <a:cubicBezTo>
                    <a:pt x="169" y="748"/>
                    <a:pt x="169" y="748"/>
                    <a:pt x="169" y="748"/>
                  </a:cubicBezTo>
                  <a:cubicBezTo>
                    <a:pt x="169" y="748"/>
                    <a:pt x="169" y="747"/>
                    <a:pt x="169" y="747"/>
                  </a:cubicBezTo>
                  <a:lnTo>
                    <a:pt x="169" y="746"/>
                  </a:lnTo>
                  <a:close/>
                  <a:moveTo>
                    <a:pt x="169" y="755"/>
                  </a:moveTo>
                  <a:cubicBezTo>
                    <a:pt x="169" y="754"/>
                    <a:pt x="169" y="754"/>
                    <a:pt x="169" y="754"/>
                  </a:cubicBezTo>
                  <a:cubicBezTo>
                    <a:pt x="169" y="754"/>
                    <a:pt x="169" y="754"/>
                    <a:pt x="169" y="754"/>
                  </a:cubicBezTo>
                  <a:cubicBezTo>
                    <a:pt x="158" y="754"/>
                    <a:pt x="158" y="754"/>
                    <a:pt x="158" y="754"/>
                  </a:cubicBezTo>
                  <a:cubicBezTo>
                    <a:pt x="157" y="754"/>
                    <a:pt x="157" y="754"/>
                    <a:pt x="157" y="754"/>
                  </a:cubicBezTo>
                  <a:cubicBezTo>
                    <a:pt x="157" y="755"/>
                    <a:pt x="157" y="755"/>
                    <a:pt x="157" y="755"/>
                  </a:cubicBezTo>
                  <a:cubicBezTo>
                    <a:pt x="157" y="755"/>
                    <a:pt x="157" y="755"/>
                    <a:pt x="158" y="755"/>
                  </a:cubicBezTo>
                  <a:cubicBezTo>
                    <a:pt x="169" y="755"/>
                    <a:pt x="169" y="755"/>
                    <a:pt x="169" y="755"/>
                  </a:cubicBezTo>
                  <a:cubicBezTo>
                    <a:pt x="169" y="755"/>
                    <a:pt x="169" y="755"/>
                    <a:pt x="169" y="755"/>
                  </a:cubicBezTo>
                  <a:close/>
                  <a:moveTo>
                    <a:pt x="919" y="2032"/>
                  </a:moveTo>
                  <a:cubicBezTo>
                    <a:pt x="919" y="2026"/>
                    <a:pt x="919" y="2026"/>
                    <a:pt x="919" y="2026"/>
                  </a:cubicBezTo>
                  <a:cubicBezTo>
                    <a:pt x="919" y="2025"/>
                    <a:pt x="918" y="2023"/>
                    <a:pt x="916" y="2023"/>
                  </a:cubicBezTo>
                  <a:cubicBezTo>
                    <a:pt x="851" y="2023"/>
                    <a:pt x="851" y="2023"/>
                    <a:pt x="851" y="2023"/>
                  </a:cubicBezTo>
                  <a:cubicBezTo>
                    <a:pt x="849" y="2023"/>
                    <a:pt x="848" y="2025"/>
                    <a:pt x="848" y="2026"/>
                  </a:cubicBezTo>
                  <a:cubicBezTo>
                    <a:pt x="848" y="2032"/>
                    <a:pt x="848" y="2032"/>
                    <a:pt x="848" y="2032"/>
                  </a:cubicBezTo>
                  <a:cubicBezTo>
                    <a:pt x="848" y="2033"/>
                    <a:pt x="849" y="2034"/>
                    <a:pt x="851" y="2034"/>
                  </a:cubicBezTo>
                  <a:cubicBezTo>
                    <a:pt x="916" y="2034"/>
                    <a:pt x="916" y="2034"/>
                    <a:pt x="916" y="2034"/>
                  </a:cubicBezTo>
                  <a:cubicBezTo>
                    <a:pt x="918" y="2034"/>
                    <a:pt x="919" y="2033"/>
                    <a:pt x="919" y="2032"/>
                  </a:cubicBezTo>
                  <a:close/>
                  <a:moveTo>
                    <a:pt x="922" y="2056"/>
                  </a:moveTo>
                  <a:cubicBezTo>
                    <a:pt x="851" y="2056"/>
                    <a:pt x="851" y="2056"/>
                    <a:pt x="851" y="2056"/>
                  </a:cubicBezTo>
                  <a:cubicBezTo>
                    <a:pt x="849" y="2056"/>
                    <a:pt x="848" y="2057"/>
                    <a:pt x="848" y="2059"/>
                  </a:cubicBezTo>
                  <a:cubicBezTo>
                    <a:pt x="848" y="2064"/>
                    <a:pt x="848" y="2064"/>
                    <a:pt x="848" y="2064"/>
                  </a:cubicBezTo>
                  <a:cubicBezTo>
                    <a:pt x="848" y="2066"/>
                    <a:pt x="849" y="2067"/>
                    <a:pt x="851" y="2067"/>
                  </a:cubicBezTo>
                  <a:cubicBezTo>
                    <a:pt x="922" y="2067"/>
                    <a:pt x="922" y="2067"/>
                    <a:pt x="922" y="2067"/>
                  </a:cubicBezTo>
                  <a:cubicBezTo>
                    <a:pt x="923" y="2067"/>
                    <a:pt x="925" y="2066"/>
                    <a:pt x="925" y="2064"/>
                  </a:cubicBezTo>
                  <a:cubicBezTo>
                    <a:pt x="925" y="2059"/>
                    <a:pt x="925" y="2059"/>
                    <a:pt x="925" y="2059"/>
                  </a:cubicBezTo>
                  <a:cubicBezTo>
                    <a:pt x="925" y="2057"/>
                    <a:pt x="923" y="2056"/>
                    <a:pt x="922" y="2056"/>
                  </a:cubicBezTo>
                  <a:close/>
                  <a:moveTo>
                    <a:pt x="851" y="2040"/>
                  </a:moveTo>
                  <a:cubicBezTo>
                    <a:pt x="849" y="2040"/>
                    <a:pt x="848" y="2041"/>
                    <a:pt x="848" y="2043"/>
                  </a:cubicBezTo>
                  <a:cubicBezTo>
                    <a:pt x="848" y="2048"/>
                    <a:pt x="848" y="2048"/>
                    <a:pt x="848" y="2048"/>
                  </a:cubicBezTo>
                  <a:cubicBezTo>
                    <a:pt x="848" y="2049"/>
                    <a:pt x="849" y="2051"/>
                    <a:pt x="851" y="2051"/>
                  </a:cubicBezTo>
                  <a:cubicBezTo>
                    <a:pt x="905" y="2051"/>
                    <a:pt x="905" y="2051"/>
                    <a:pt x="905" y="2051"/>
                  </a:cubicBezTo>
                  <a:cubicBezTo>
                    <a:pt x="907" y="2051"/>
                    <a:pt x="908" y="2049"/>
                    <a:pt x="908" y="2048"/>
                  </a:cubicBezTo>
                  <a:cubicBezTo>
                    <a:pt x="908" y="2043"/>
                    <a:pt x="908" y="2043"/>
                    <a:pt x="908" y="2043"/>
                  </a:cubicBezTo>
                  <a:cubicBezTo>
                    <a:pt x="908" y="2041"/>
                    <a:pt x="907" y="2040"/>
                    <a:pt x="905" y="2040"/>
                  </a:cubicBezTo>
                  <a:lnTo>
                    <a:pt x="851" y="2040"/>
                  </a:lnTo>
                  <a:close/>
                  <a:moveTo>
                    <a:pt x="900" y="2007"/>
                  </a:moveTo>
                  <a:cubicBezTo>
                    <a:pt x="851" y="2007"/>
                    <a:pt x="851" y="2007"/>
                    <a:pt x="851" y="2007"/>
                  </a:cubicBezTo>
                  <a:cubicBezTo>
                    <a:pt x="849" y="2007"/>
                    <a:pt x="848" y="2008"/>
                    <a:pt x="848" y="2010"/>
                  </a:cubicBezTo>
                  <a:cubicBezTo>
                    <a:pt x="848" y="2015"/>
                    <a:pt x="848" y="2015"/>
                    <a:pt x="848" y="2015"/>
                  </a:cubicBezTo>
                  <a:cubicBezTo>
                    <a:pt x="848" y="2017"/>
                    <a:pt x="849" y="2018"/>
                    <a:pt x="851" y="2018"/>
                  </a:cubicBezTo>
                  <a:cubicBezTo>
                    <a:pt x="900" y="2018"/>
                    <a:pt x="900" y="2018"/>
                    <a:pt x="900" y="2018"/>
                  </a:cubicBezTo>
                  <a:cubicBezTo>
                    <a:pt x="901" y="2018"/>
                    <a:pt x="903" y="2017"/>
                    <a:pt x="903" y="2015"/>
                  </a:cubicBezTo>
                  <a:cubicBezTo>
                    <a:pt x="903" y="2010"/>
                    <a:pt x="903" y="2010"/>
                    <a:pt x="903" y="2010"/>
                  </a:cubicBezTo>
                  <a:cubicBezTo>
                    <a:pt x="903" y="2008"/>
                    <a:pt x="901" y="2007"/>
                    <a:pt x="900" y="2007"/>
                  </a:cubicBezTo>
                  <a:close/>
                  <a:moveTo>
                    <a:pt x="402" y="727"/>
                  </a:moveTo>
                  <a:cubicBezTo>
                    <a:pt x="402" y="727"/>
                    <a:pt x="402" y="727"/>
                    <a:pt x="402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9" y="727"/>
                    <a:pt x="399" y="727"/>
                  </a:cubicBezTo>
                  <a:cubicBezTo>
                    <a:pt x="399" y="727"/>
                    <a:pt x="398" y="727"/>
                    <a:pt x="398" y="727"/>
                  </a:cubicBezTo>
                  <a:cubicBezTo>
                    <a:pt x="398" y="727"/>
                    <a:pt x="398" y="727"/>
                    <a:pt x="398" y="728"/>
                  </a:cubicBezTo>
                  <a:cubicBezTo>
                    <a:pt x="398" y="728"/>
                    <a:pt x="398" y="731"/>
                    <a:pt x="398" y="731"/>
                  </a:cubicBezTo>
                  <a:cubicBezTo>
                    <a:pt x="398" y="731"/>
                    <a:pt x="399" y="731"/>
                    <a:pt x="399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2" y="731"/>
                    <a:pt x="402" y="731"/>
                  </a:cubicBezTo>
                  <a:cubicBezTo>
                    <a:pt x="402" y="731"/>
                    <a:pt x="403" y="728"/>
                    <a:pt x="403" y="728"/>
                  </a:cubicBezTo>
                  <a:cubicBezTo>
                    <a:pt x="403" y="727"/>
                    <a:pt x="403" y="727"/>
                    <a:pt x="403" y="727"/>
                  </a:cubicBezTo>
                  <a:cubicBezTo>
                    <a:pt x="403" y="727"/>
                    <a:pt x="402" y="727"/>
                    <a:pt x="402" y="727"/>
                  </a:cubicBezTo>
                  <a:close/>
                  <a:moveTo>
                    <a:pt x="400" y="730"/>
                  </a:moveTo>
                  <a:cubicBezTo>
                    <a:pt x="399" y="730"/>
                    <a:pt x="399" y="728"/>
                    <a:pt x="399" y="728"/>
                  </a:cubicBezTo>
                  <a:cubicBezTo>
                    <a:pt x="400" y="728"/>
                    <a:pt x="400" y="728"/>
                    <a:pt x="400" y="728"/>
                  </a:cubicBezTo>
                  <a:cubicBezTo>
                    <a:pt x="400" y="729"/>
                    <a:pt x="400" y="729"/>
                    <a:pt x="400" y="729"/>
                  </a:cubicBezTo>
                  <a:cubicBezTo>
                    <a:pt x="401" y="729"/>
                    <a:pt x="401" y="729"/>
                    <a:pt x="401" y="728"/>
                  </a:cubicBezTo>
                  <a:cubicBezTo>
                    <a:pt x="401" y="728"/>
                    <a:pt x="401" y="728"/>
                    <a:pt x="401" y="728"/>
                  </a:cubicBezTo>
                  <a:cubicBezTo>
                    <a:pt x="401" y="728"/>
                    <a:pt x="401" y="730"/>
                    <a:pt x="400" y="730"/>
                  </a:cubicBezTo>
                  <a:close/>
                  <a:moveTo>
                    <a:pt x="398" y="728"/>
                  </a:moveTo>
                  <a:cubicBezTo>
                    <a:pt x="399" y="727"/>
                    <a:pt x="399" y="727"/>
                    <a:pt x="399" y="727"/>
                  </a:cubicBezTo>
                  <a:cubicBezTo>
                    <a:pt x="402" y="727"/>
                    <a:pt x="402" y="727"/>
                    <a:pt x="402" y="727"/>
                  </a:cubicBezTo>
                  <a:cubicBezTo>
                    <a:pt x="402" y="728"/>
                    <a:pt x="402" y="728"/>
                    <a:pt x="402" y="728"/>
                  </a:cubicBezTo>
                  <a:lnTo>
                    <a:pt x="398" y="728"/>
                  </a:lnTo>
                  <a:close/>
                  <a:moveTo>
                    <a:pt x="456" y="758"/>
                  </a:moveTo>
                  <a:cubicBezTo>
                    <a:pt x="456" y="758"/>
                    <a:pt x="460" y="760"/>
                    <a:pt x="460" y="761"/>
                  </a:cubicBezTo>
                  <a:cubicBezTo>
                    <a:pt x="460" y="761"/>
                    <a:pt x="461" y="761"/>
                    <a:pt x="461" y="761"/>
                  </a:cubicBezTo>
                  <a:cubicBezTo>
                    <a:pt x="461" y="761"/>
                    <a:pt x="461" y="761"/>
                    <a:pt x="461" y="761"/>
                  </a:cubicBezTo>
                  <a:cubicBezTo>
                    <a:pt x="462" y="760"/>
                    <a:pt x="466" y="758"/>
                    <a:pt x="466" y="758"/>
                  </a:cubicBezTo>
                  <a:cubicBezTo>
                    <a:pt x="466" y="758"/>
                    <a:pt x="467" y="757"/>
                    <a:pt x="466" y="757"/>
                  </a:cubicBezTo>
                  <a:cubicBezTo>
                    <a:pt x="456" y="757"/>
                    <a:pt x="456" y="757"/>
                    <a:pt x="456" y="757"/>
                  </a:cubicBezTo>
                  <a:cubicBezTo>
                    <a:pt x="455" y="757"/>
                    <a:pt x="455" y="758"/>
                    <a:pt x="456" y="758"/>
                  </a:cubicBezTo>
                  <a:close/>
                  <a:moveTo>
                    <a:pt x="455" y="759"/>
                  </a:moveTo>
                  <a:cubicBezTo>
                    <a:pt x="455" y="759"/>
                    <a:pt x="455" y="764"/>
                    <a:pt x="455" y="764"/>
                  </a:cubicBezTo>
                  <a:cubicBezTo>
                    <a:pt x="455" y="764"/>
                    <a:pt x="456" y="765"/>
                    <a:pt x="456" y="765"/>
                  </a:cubicBezTo>
                  <a:cubicBezTo>
                    <a:pt x="466" y="765"/>
                    <a:pt x="466" y="765"/>
                    <a:pt x="466" y="765"/>
                  </a:cubicBezTo>
                  <a:cubicBezTo>
                    <a:pt x="466" y="765"/>
                    <a:pt x="466" y="764"/>
                    <a:pt x="466" y="764"/>
                  </a:cubicBezTo>
                  <a:cubicBezTo>
                    <a:pt x="466" y="764"/>
                    <a:pt x="466" y="759"/>
                    <a:pt x="466" y="75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59"/>
                    <a:pt x="462" y="762"/>
                    <a:pt x="461" y="762"/>
                  </a:cubicBezTo>
                  <a:cubicBezTo>
                    <a:pt x="461" y="762"/>
                    <a:pt x="461" y="762"/>
                    <a:pt x="461" y="762"/>
                  </a:cubicBezTo>
                  <a:cubicBezTo>
                    <a:pt x="461" y="762"/>
                    <a:pt x="461" y="762"/>
                    <a:pt x="460" y="762"/>
                  </a:cubicBezTo>
                  <a:cubicBezTo>
                    <a:pt x="460" y="762"/>
                    <a:pt x="456" y="759"/>
                    <a:pt x="456" y="759"/>
                  </a:cubicBezTo>
                  <a:cubicBezTo>
                    <a:pt x="455" y="759"/>
                    <a:pt x="455" y="759"/>
                    <a:pt x="455" y="759"/>
                  </a:cubicBezTo>
                  <a:close/>
                  <a:moveTo>
                    <a:pt x="442" y="753"/>
                  </a:moveTo>
                  <a:cubicBezTo>
                    <a:pt x="440" y="755"/>
                    <a:pt x="440" y="755"/>
                    <a:pt x="440" y="755"/>
                  </a:cubicBezTo>
                  <a:cubicBezTo>
                    <a:pt x="440" y="755"/>
                    <a:pt x="440" y="756"/>
                    <a:pt x="440" y="756"/>
                  </a:cubicBezTo>
                  <a:cubicBezTo>
                    <a:pt x="436" y="761"/>
                    <a:pt x="436" y="761"/>
                    <a:pt x="436" y="761"/>
                  </a:cubicBezTo>
                  <a:cubicBezTo>
                    <a:pt x="436" y="761"/>
                    <a:pt x="436" y="762"/>
                    <a:pt x="436" y="762"/>
                  </a:cubicBezTo>
                  <a:cubicBezTo>
                    <a:pt x="437" y="763"/>
                    <a:pt x="437" y="763"/>
                    <a:pt x="438" y="763"/>
                  </a:cubicBezTo>
                  <a:cubicBezTo>
                    <a:pt x="442" y="758"/>
                    <a:pt x="442" y="758"/>
                    <a:pt x="442" y="758"/>
                  </a:cubicBezTo>
                  <a:cubicBezTo>
                    <a:pt x="443" y="758"/>
                    <a:pt x="443" y="758"/>
                    <a:pt x="444" y="758"/>
                  </a:cubicBezTo>
                  <a:cubicBezTo>
                    <a:pt x="445" y="757"/>
                    <a:pt x="445" y="757"/>
                    <a:pt x="445" y="757"/>
                  </a:cubicBezTo>
                  <a:cubicBezTo>
                    <a:pt x="445" y="756"/>
                    <a:pt x="445" y="755"/>
                    <a:pt x="444" y="754"/>
                  </a:cubicBezTo>
                  <a:cubicBezTo>
                    <a:pt x="443" y="753"/>
                    <a:pt x="442" y="753"/>
                    <a:pt x="442" y="753"/>
                  </a:cubicBezTo>
                  <a:close/>
                  <a:moveTo>
                    <a:pt x="440" y="758"/>
                  </a:moveTo>
                  <a:cubicBezTo>
                    <a:pt x="440" y="759"/>
                    <a:pt x="440" y="759"/>
                    <a:pt x="439" y="759"/>
                  </a:cubicBezTo>
                  <a:cubicBezTo>
                    <a:pt x="439" y="758"/>
                    <a:pt x="439" y="758"/>
                    <a:pt x="440" y="758"/>
                  </a:cubicBezTo>
                  <a:cubicBezTo>
                    <a:pt x="440" y="757"/>
                    <a:pt x="440" y="757"/>
                    <a:pt x="440" y="758"/>
                  </a:cubicBezTo>
                  <a:cubicBezTo>
                    <a:pt x="441" y="758"/>
                    <a:pt x="441" y="758"/>
                    <a:pt x="440" y="758"/>
                  </a:cubicBezTo>
                  <a:close/>
                  <a:moveTo>
                    <a:pt x="443" y="755"/>
                  </a:moveTo>
                  <a:cubicBezTo>
                    <a:pt x="442" y="755"/>
                    <a:pt x="442" y="754"/>
                    <a:pt x="442" y="754"/>
                  </a:cubicBezTo>
                  <a:cubicBezTo>
                    <a:pt x="442" y="754"/>
                    <a:pt x="443" y="754"/>
                    <a:pt x="444" y="755"/>
                  </a:cubicBezTo>
                  <a:cubicBezTo>
                    <a:pt x="444" y="755"/>
                    <a:pt x="445" y="756"/>
                    <a:pt x="445" y="756"/>
                  </a:cubicBezTo>
                  <a:cubicBezTo>
                    <a:pt x="445" y="756"/>
                    <a:pt x="444" y="756"/>
                    <a:pt x="443" y="755"/>
                  </a:cubicBezTo>
                  <a:close/>
                  <a:moveTo>
                    <a:pt x="403" y="765"/>
                  </a:moveTo>
                  <a:cubicBezTo>
                    <a:pt x="403" y="765"/>
                    <a:pt x="404" y="765"/>
                    <a:pt x="404" y="765"/>
                  </a:cubicBezTo>
                  <a:cubicBezTo>
                    <a:pt x="404" y="763"/>
                    <a:pt x="404" y="762"/>
                    <a:pt x="404" y="762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3" y="762"/>
                    <a:pt x="404" y="763"/>
                    <a:pt x="403" y="765"/>
                  </a:cubicBezTo>
                  <a:close/>
                  <a:moveTo>
                    <a:pt x="398" y="763"/>
                  </a:moveTo>
                  <a:cubicBezTo>
                    <a:pt x="398" y="764"/>
                    <a:pt x="399" y="764"/>
                    <a:pt x="399" y="765"/>
                  </a:cubicBezTo>
                  <a:cubicBezTo>
                    <a:pt x="400" y="765"/>
                    <a:pt x="400" y="765"/>
                    <a:pt x="401" y="765"/>
                  </a:cubicBezTo>
                  <a:cubicBezTo>
                    <a:pt x="401" y="765"/>
                    <a:pt x="401" y="765"/>
                    <a:pt x="402" y="765"/>
                  </a:cubicBezTo>
                  <a:cubicBezTo>
                    <a:pt x="403" y="764"/>
                    <a:pt x="403" y="764"/>
                    <a:pt x="403" y="763"/>
                  </a:cubicBezTo>
                  <a:cubicBezTo>
                    <a:pt x="401" y="765"/>
                    <a:pt x="401" y="765"/>
                    <a:pt x="401" y="765"/>
                  </a:cubicBezTo>
                  <a:lnTo>
                    <a:pt x="398" y="763"/>
                  </a:lnTo>
                  <a:close/>
                  <a:moveTo>
                    <a:pt x="404" y="761"/>
                  </a:moveTo>
                  <a:cubicBezTo>
                    <a:pt x="401" y="760"/>
                    <a:pt x="401" y="760"/>
                    <a:pt x="401" y="760"/>
                  </a:cubicBezTo>
                  <a:cubicBezTo>
                    <a:pt x="401" y="759"/>
                    <a:pt x="401" y="759"/>
                    <a:pt x="400" y="760"/>
                  </a:cubicBezTo>
                  <a:cubicBezTo>
                    <a:pt x="397" y="761"/>
                    <a:pt x="397" y="761"/>
                    <a:pt x="397" y="761"/>
                  </a:cubicBezTo>
                  <a:cubicBezTo>
                    <a:pt x="397" y="761"/>
                    <a:pt x="397" y="762"/>
                    <a:pt x="397" y="762"/>
                  </a:cubicBezTo>
                  <a:cubicBezTo>
                    <a:pt x="400" y="764"/>
                    <a:pt x="400" y="764"/>
                    <a:pt x="400" y="764"/>
                  </a:cubicBezTo>
                  <a:cubicBezTo>
                    <a:pt x="401" y="764"/>
                    <a:pt x="401" y="764"/>
                    <a:pt x="401" y="764"/>
                  </a:cubicBezTo>
                  <a:cubicBezTo>
                    <a:pt x="403" y="762"/>
                    <a:pt x="403" y="762"/>
                    <a:pt x="403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1" y="762"/>
                    <a:pt x="401" y="762"/>
                    <a:pt x="401" y="762"/>
                  </a:cubicBezTo>
                  <a:cubicBezTo>
                    <a:pt x="400" y="762"/>
                    <a:pt x="400" y="762"/>
                    <a:pt x="400" y="762"/>
                  </a:cubicBezTo>
                  <a:cubicBezTo>
                    <a:pt x="400" y="761"/>
                    <a:pt x="400" y="761"/>
                    <a:pt x="401" y="761"/>
                  </a:cubicBezTo>
                  <a:cubicBezTo>
                    <a:pt x="401" y="761"/>
                    <a:pt x="401" y="761"/>
                    <a:pt x="401" y="761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4" y="762"/>
                    <a:pt x="404" y="762"/>
                    <a:pt x="404" y="762"/>
                  </a:cubicBezTo>
                  <a:cubicBezTo>
                    <a:pt x="405" y="762"/>
                    <a:pt x="405" y="761"/>
                    <a:pt x="404" y="761"/>
                  </a:cubicBezTo>
                  <a:close/>
                  <a:moveTo>
                    <a:pt x="441" y="743"/>
                  </a:moveTo>
                  <a:cubicBezTo>
                    <a:pt x="440" y="744"/>
                    <a:pt x="442" y="746"/>
                    <a:pt x="437" y="748"/>
                  </a:cubicBezTo>
                  <a:cubicBezTo>
                    <a:pt x="436" y="748"/>
                    <a:pt x="436" y="749"/>
                    <a:pt x="436" y="749"/>
                  </a:cubicBezTo>
                  <a:cubicBezTo>
                    <a:pt x="436" y="750"/>
                    <a:pt x="437" y="750"/>
                    <a:pt x="438" y="750"/>
                  </a:cubicBezTo>
                  <a:cubicBezTo>
                    <a:pt x="438" y="750"/>
                    <a:pt x="438" y="750"/>
                    <a:pt x="438" y="750"/>
                  </a:cubicBezTo>
                  <a:cubicBezTo>
                    <a:pt x="438" y="751"/>
                    <a:pt x="439" y="750"/>
                    <a:pt x="439" y="751"/>
                  </a:cubicBezTo>
                  <a:cubicBezTo>
                    <a:pt x="439" y="751"/>
                    <a:pt x="439" y="752"/>
                    <a:pt x="439" y="752"/>
                  </a:cubicBezTo>
                  <a:cubicBezTo>
                    <a:pt x="439" y="752"/>
                    <a:pt x="440" y="752"/>
                    <a:pt x="440" y="752"/>
                  </a:cubicBezTo>
                  <a:cubicBezTo>
                    <a:pt x="440" y="752"/>
                    <a:pt x="441" y="752"/>
                    <a:pt x="441" y="752"/>
                  </a:cubicBezTo>
                  <a:cubicBezTo>
                    <a:pt x="441" y="752"/>
                    <a:pt x="441" y="752"/>
                    <a:pt x="441" y="751"/>
                  </a:cubicBezTo>
                  <a:cubicBezTo>
                    <a:pt x="441" y="751"/>
                    <a:pt x="441" y="751"/>
                    <a:pt x="441" y="751"/>
                  </a:cubicBezTo>
                  <a:cubicBezTo>
                    <a:pt x="441" y="751"/>
                    <a:pt x="440" y="750"/>
                    <a:pt x="440" y="750"/>
                  </a:cubicBezTo>
                  <a:cubicBezTo>
                    <a:pt x="440" y="750"/>
                    <a:pt x="440" y="749"/>
                    <a:pt x="441" y="749"/>
                  </a:cubicBezTo>
                  <a:cubicBezTo>
                    <a:pt x="443" y="749"/>
                    <a:pt x="444" y="751"/>
                    <a:pt x="444" y="750"/>
                  </a:cubicBezTo>
                  <a:cubicBezTo>
                    <a:pt x="445" y="750"/>
                    <a:pt x="445" y="748"/>
                    <a:pt x="444" y="746"/>
                  </a:cubicBezTo>
                  <a:cubicBezTo>
                    <a:pt x="443" y="744"/>
                    <a:pt x="442" y="743"/>
                    <a:pt x="441" y="743"/>
                  </a:cubicBezTo>
                  <a:close/>
                  <a:moveTo>
                    <a:pt x="444" y="749"/>
                  </a:moveTo>
                  <a:cubicBezTo>
                    <a:pt x="444" y="749"/>
                    <a:pt x="443" y="749"/>
                    <a:pt x="442" y="747"/>
                  </a:cubicBezTo>
                  <a:cubicBezTo>
                    <a:pt x="441" y="746"/>
                    <a:pt x="442" y="744"/>
                    <a:pt x="442" y="744"/>
                  </a:cubicBezTo>
                  <a:cubicBezTo>
                    <a:pt x="442" y="744"/>
                    <a:pt x="443" y="745"/>
                    <a:pt x="443" y="747"/>
                  </a:cubicBezTo>
                  <a:cubicBezTo>
                    <a:pt x="444" y="748"/>
                    <a:pt x="444" y="749"/>
                    <a:pt x="444" y="749"/>
                  </a:cubicBezTo>
                  <a:close/>
                  <a:moveTo>
                    <a:pt x="414" y="747"/>
                  </a:moveTo>
                  <a:cubicBezTo>
                    <a:pt x="413" y="747"/>
                    <a:pt x="413" y="748"/>
                    <a:pt x="413" y="749"/>
                  </a:cubicBezTo>
                  <a:cubicBezTo>
                    <a:pt x="413" y="750"/>
                    <a:pt x="413" y="751"/>
                    <a:pt x="414" y="751"/>
                  </a:cubicBezTo>
                  <a:cubicBezTo>
                    <a:pt x="415" y="751"/>
                    <a:pt x="416" y="750"/>
                    <a:pt x="416" y="749"/>
                  </a:cubicBezTo>
                  <a:cubicBezTo>
                    <a:pt x="416" y="748"/>
                    <a:pt x="415" y="747"/>
                    <a:pt x="414" y="747"/>
                  </a:cubicBezTo>
                  <a:close/>
                  <a:moveTo>
                    <a:pt x="417" y="744"/>
                  </a:moveTo>
                  <a:cubicBezTo>
                    <a:pt x="417" y="744"/>
                    <a:pt x="416" y="743"/>
                    <a:pt x="416" y="743"/>
                  </a:cubicBezTo>
                  <a:cubicBezTo>
                    <a:pt x="413" y="743"/>
                    <a:pt x="413" y="743"/>
                    <a:pt x="413" y="743"/>
                  </a:cubicBezTo>
                  <a:cubicBezTo>
                    <a:pt x="412" y="743"/>
                    <a:pt x="412" y="744"/>
                    <a:pt x="412" y="744"/>
                  </a:cubicBezTo>
                  <a:cubicBezTo>
                    <a:pt x="411" y="745"/>
                    <a:pt x="411" y="745"/>
                    <a:pt x="411" y="745"/>
                  </a:cubicBezTo>
                  <a:cubicBezTo>
                    <a:pt x="410" y="745"/>
                    <a:pt x="410" y="745"/>
                    <a:pt x="410" y="745"/>
                  </a:cubicBezTo>
                  <a:cubicBezTo>
                    <a:pt x="409" y="745"/>
                    <a:pt x="409" y="745"/>
                    <a:pt x="409" y="746"/>
                  </a:cubicBezTo>
                  <a:cubicBezTo>
                    <a:pt x="409" y="752"/>
                    <a:pt x="409" y="752"/>
                    <a:pt x="409" y="752"/>
                  </a:cubicBezTo>
                  <a:cubicBezTo>
                    <a:pt x="409" y="753"/>
                    <a:pt x="409" y="753"/>
                    <a:pt x="410" y="753"/>
                  </a:cubicBezTo>
                  <a:cubicBezTo>
                    <a:pt x="419" y="753"/>
                    <a:pt x="419" y="753"/>
                    <a:pt x="419" y="753"/>
                  </a:cubicBezTo>
                  <a:cubicBezTo>
                    <a:pt x="419" y="753"/>
                    <a:pt x="420" y="753"/>
                    <a:pt x="420" y="752"/>
                  </a:cubicBezTo>
                  <a:cubicBezTo>
                    <a:pt x="420" y="746"/>
                    <a:pt x="420" y="746"/>
                    <a:pt x="420" y="746"/>
                  </a:cubicBezTo>
                  <a:cubicBezTo>
                    <a:pt x="420" y="745"/>
                    <a:pt x="419" y="745"/>
                    <a:pt x="419" y="745"/>
                  </a:cubicBezTo>
                  <a:cubicBezTo>
                    <a:pt x="417" y="745"/>
                    <a:pt x="417" y="745"/>
                    <a:pt x="417" y="745"/>
                  </a:cubicBezTo>
                  <a:lnTo>
                    <a:pt x="417" y="744"/>
                  </a:lnTo>
                  <a:close/>
                  <a:moveTo>
                    <a:pt x="414" y="752"/>
                  </a:moveTo>
                  <a:cubicBezTo>
                    <a:pt x="413" y="752"/>
                    <a:pt x="412" y="750"/>
                    <a:pt x="412" y="749"/>
                  </a:cubicBezTo>
                  <a:cubicBezTo>
                    <a:pt x="412" y="748"/>
                    <a:pt x="413" y="746"/>
                    <a:pt x="414" y="746"/>
                  </a:cubicBezTo>
                  <a:cubicBezTo>
                    <a:pt x="416" y="746"/>
                    <a:pt x="417" y="748"/>
                    <a:pt x="417" y="749"/>
                  </a:cubicBezTo>
                  <a:cubicBezTo>
                    <a:pt x="417" y="750"/>
                    <a:pt x="416" y="752"/>
                    <a:pt x="414" y="752"/>
                  </a:cubicBezTo>
                  <a:close/>
                  <a:moveTo>
                    <a:pt x="474" y="747"/>
                  </a:moveTo>
                  <a:cubicBezTo>
                    <a:pt x="474" y="752"/>
                    <a:pt x="474" y="752"/>
                    <a:pt x="474" y="752"/>
                  </a:cubicBezTo>
                  <a:cubicBezTo>
                    <a:pt x="474" y="752"/>
                    <a:pt x="474" y="752"/>
                    <a:pt x="474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52"/>
                    <a:pt x="476" y="753"/>
                    <a:pt x="476" y="753"/>
                  </a:cubicBezTo>
                  <a:cubicBezTo>
                    <a:pt x="479" y="753"/>
                    <a:pt x="479" y="753"/>
                    <a:pt x="479" y="753"/>
                  </a:cubicBezTo>
                  <a:cubicBezTo>
                    <a:pt x="479" y="753"/>
                    <a:pt x="479" y="752"/>
                    <a:pt x="479" y="752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9" y="750"/>
                    <a:pt x="479" y="750"/>
                    <a:pt x="479" y="750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8"/>
                    <a:pt x="478" y="748"/>
                    <a:pt x="478" y="748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8" y="747"/>
                    <a:pt x="478" y="747"/>
                    <a:pt x="478" y="747"/>
                  </a:cubicBezTo>
                  <a:cubicBezTo>
                    <a:pt x="474" y="747"/>
                    <a:pt x="474" y="747"/>
                    <a:pt x="474" y="747"/>
                  </a:cubicBezTo>
                  <a:cubicBezTo>
                    <a:pt x="474" y="747"/>
                    <a:pt x="474" y="747"/>
                    <a:pt x="474" y="747"/>
                  </a:cubicBezTo>
                  <a:close/>
                  <a:moveTo>
                    <a:pt x="478" y="749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8" y="750"/>
                    <a:pt x="478" y="750"/>
                    <a:pt x="478" y="750"/>
                  </a:cubicBezTo>
                  <a:lnTo>
                    <a:pt x="478" y="749"/>
                  </a:lnTo>
                  <a:close/>
                  <a:moveTo>
                    <a:pt x="478" y="750"/>
                  </a:moveTo>
                  <a:cubicBezTo>
                    <a:pt x="479" y="750"/>
                    <a:pt x="479" y="750"/>
                    <a:pt x="479" y="750"/>
                  </a:cubicBezTo>
                  <a:cubicBezTo>
                    <a:pt x="479" y="752"/>
                    <a:pt x="479" y="752"/>
                    <a:pt x="479" y="752"/>
                  </a:cubicBezTo>
                  <a:cubicBezTo>
                    <a:pt x="476" y="752"/>
                    <a:pt x="476" y="752"/>
                    <a:pt x="476" y="752"/>
                  </a:cubicBezTo>
                  <a:cubicBezTo>
                    <a:pt x="476" y="749"/>
                    <a:pt x="476" y="749"/>
                    <a:pt x="476" y="749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50"/>
                    <a:pt x="477" y="750"/>
                    <a:pt x="477" y="750"/>
                  </a:cubicBezTo>
                  <a:cubicBezTo>
                    <a:pt x="477" y="750"/>
                    <a:pt x="478" y="750"/>
                    <a:pt x="478" y="750"/>
                  </a:cubicBezTo>
                  <a:close/>
                  <a:moveTo>
                    <a:pt x="475" y="747"/>
                  </a:moveTo>
                  <a:cubicBezTo>
                    <a:pt x="475" y="747"/>
                    <a:pt x="475" y="747"/>
                    <a:pt x="475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7"/>
                    <a:pt x="477" y="747"/>
                    <a:pt x="477" y="747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7" y="748"/>
                    <a:pt x="477" y="748"/>
                    <a:pt x="477" y="748"/>
                  </a:cubicBezTo>
                  <a:cubicBezTo>
                    <a:pt x="475" y="748"/>
                    <a:pt x="475" y="748"/>
                    <a:pt x="475" y="748"/>
                  </a:cubicBezTo>
                  <a:cubicBezTo>
                    <a:pt x="475" y="748"/>
                    <a:pt x="475" y="748"/>
                    <a:pt x="475" y="748"/>
                  </a:cubicBezTo>
                  <a:lnTo>
                    <a:pt x="475" y="747"/>
                  </a:lnTo>
                  <a:close/>
                  <a:moveTo>
                    <a:pt x="466" y="752"/>
                  </a:moveTo>
                  <a:cubicBezTo>
                    <a:pt x="466" y="753"/>
                    <a:pt x="467" y="754"/>
                    <a:pt x="468" y="754"/>
                  </a:cubicBezTo>
                  <a:cubicBezTo>
                    <a:pt x="470" y="754"/>
                    <a:pt x="471" y="753"/>
                    <a:pt x="471" y="752"/>
                  </a:cubicBezTo>
                  <a:cubicBezTo>
                    <a:pt x="471" y="751"/>
                    <a:pt x="470" y="749"/>
                    <a:pt x="468" y="749"/>
                  </a:cubicBezTo>
                  <a:cubicBezTo>
                    <a:pt x="467" y="749"/>
                    <a:pt x="466" y="751"/>
                    <a:pt x="466" y="752"/>
                  </a:cubicBezTo>
                  <a:close/>
                  <a:moveTo>
                    <a:pt x="467" y="750"/>
                  </a:moveTo>
                  <a:cubicBezTo>
                    <a:pt x="468" y="750"/>
                    <a:pt x="468" y="751"/>
                    <a:pt x="468" y="751"/>
                  </a:cubicBezTo>
                  <a:cubicBezTo>
                    <a:pt x="467" y="751"/>
                    <a:pt x="466" y="751"/>
                    <a:pt x="466" y="751"/>
                  </a:cubicBezTo>
                  <a:cubicBezTo>
                    <a:pt x="466" y="751"/>
                    <a:pt x="467" y="750"/>
                    <a:pt x="467" y="750"/>
                  </a:cubicBezTo>
                  <a:close/>
                  <a:moveTo>
                    <a:pt x="466" y="752"/>
                  </a:moveTo>
                  <a:cubicBezTo>
                    <a:pt x="466" y="752"/>
                    <a:pt x="466" y="752"/>
                    <a:pt x="466" y="752"/>
                  </a:cubicBezTo>
                  <a:cubicBezTo>
                    <a:pt x="466" y="752"/>
                    <a:pt x="467" y="752"/>
                    <a:pt x="468" y="751"/>
                  </a:cubicBezTo>
                  <a:cubicBezTo>
                    <a:pt x="468" y="752"/>
                    <a:pt x="469" y="752"/>
                    <a:pt x="469" y="752"/>
                  </a:cubicBezTo>
                  <a:cubicBezTo>
                    <a:pt x="469" y="752"/>
                    <a:pt x="469" y="752"/>
                    <a:pt x="468" y="752"/>
                  </a:cubicBezTo>
                  <a:cubicBezTo>
                    <a:pt x="468" y="752"/>
                    <a:pt x="467" y="752"/>
                    <a:pt x="467" y="753"/>
                  </a:cubicBezTo>
                  <a:cubicBezTo>
                    <a:pt x="467" y="753"/>
                    <a:pt x="466" y="752"/>
                    <a:pt x="466" y="752"/>
                  </a:cubicBezTo>
                  <a:close/>
                  <a:moveTo>
                    <a:pt x="468" y="754"/>
                  </a:moveTo>
                  <a:cubicBezTo>
                    <a:pt x="468" y="754"/>
                    <a:pt x="467" y="754"/>
                    <a:pt x="467" y="753"/>
                  </a:cubicBezTo>
                  <a:cubicBezTo>
                    <a:pt x="467" y="753"/>
                    <a:pt x="469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3"/>
                    <a:pt x="469" y="754"/>
                    <a:pt x="469" y="754"/>
                  </a:cubicBezTo>
                  <a:cubicBezTo>
                    <a:pt x="469" y="754"/>
                    <a:pt x="469" y="754"/>
                    <a:pt x="468" y="754"/>
                  </a:cubicBezTo>
                  <a:close/>
                  <a:moveTo>
                    <a:pt x="469" y="753"/>
                  </a:moveTo>
                  <a:cubicBezTo>
                    <a:pt x="469" y="753"/>
                    <a:pt x="469" y="753"/>
                    <a:pt x="469" y="752"/>
                  </a:cubicBezTo>
                  <a:cubicBezTo>
                    <a:pt x="470" y="752"/>
                    <a:pt x="470" y="752"/>
                    <a:pt x="470" y="752"/>
                  </a:cubicBezTo>
                  <a:cubicBezTo>
                    <a:pt x="470" y="753"/>
                    <a:pt x="470" y="753"/>
                    <a:pt x="469" y="753"/>
                  </a:cubicBezTo>
                  <a:close/>
                  <a:moveTo>
                    <a:pt x="470" y="752"/>
                  </a:moveTo>
                  <a:cubicBezTo>
                    <a:pt x="470" y="752"/>
                    <a:pt x="470" y="752"/>
                    <a:pt x="469" y="752"/>
                  </a:cubicBezTo>
                  <a:cubicBezTo>
                    <a:pt x="469" y="752"/>
                    <a:pt x="469" y="752"/>
                    <a:pt x="469" y="752"/>
                  </a:cubicBezTo>
                  <a:cubicBezTo>
                    <a:pt x="469" y="752"/>
                    <a:pt x="469" y="751"/>
                    <a:pt x="469" y="751"/>
                  </a:cubicBezTo>
                  <a:cubicBezTo>
                    <a:pt x="470" y="751"/>
                    <a:pt x="470" y="751"/>
                    <a:pt x="470" y="751"/>
                  </a:cubicBezTo>
                  <a:cubicBezTo>
                    <a:pt x="470" y="751"/>
                    <a:pt x="470" y="751"/>
                    <a:pt x="470" y="752"/>
                  </a:cubicBezTo>
                  <a:close/>
                  <a:moveTo>
                    <a:pt x="469" y="751"/>
                  </a:moveTo>
                  <a:cubicBezTo>
                    <a:pt x="468" y="750"/>
                    <a:pt x="468" y="750"/>
                    <a:pt x="468" y="750"/>
                  </a:cubicBezTo>
                  <a:cubicBezTo>
                    <a:pt x="468" y="750"/>
                    <a:pt x="468" y="750"/>
                    <a:pt x="468" y="750"/>
                  </a:cubicBezTo>
                  <a:cubicBezTo>
                    <a:pt x="469" y="750"/>
                    <a:pt x="469" y="750"/>
                    <a:pt x="470" y="750"/>
                  </a:cubicBezTo>
                  <a:cubicBezTo>
                    <a:pt x="470" y="750"/>
                    <a:pt x="469" y="751"/>
                    <a:pt x="469" y="751"/>
                  </a:cubicBezTo>
                  <a:close/>
                  <a:moveTo>
                    <a:pt x="384" y="744"/>
                  </a:move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5" y="744"/>
                    <a:pt x="385" y="744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5" y="739"/>
                  </a:cubicBezTo>
                  <a:cubicBezTo>
                    <a:pt x="385" y="739"/>
                    <a:pt x="385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39"/>
                    <a:pt x="384" y="739"/>
                    <a:pt x="384" y="739"/>
                  </a:cubicBezTo>
                  <a:cubicBezTo>
                    <a:pt x="384" y="744"/>
                    <a:pt x="384" y="744"/>
                    <a:pt x="384" y="744"/>
                  </a:cubicBezTo>
                  <a:cubicBezTo>
                    <a:pt x="384" y="744"/>
                    <a:pt x="384" y="744"/>
                    <a:pt x="384" y="744"/>
                  </a:cubicBezTo>
                  <a:close/>
                  <a:moveTo>
                    <a:pt x="385" y="742"/>
                  </a:moveTo>
                  <a:cubicBezTo>
                    <a:pt x="386" y="742"/>
                    <a:pt x="386" y="742"/>
                    <a:pt x="387" y="742"/>
                  </a:cubicBezTo>
                  <a:cubicBezTo>
                    <a:pt x="387" y="742"/>
                    <a:pt x="388" y="742"/>
                    <a:pt x="388" y="742"/>
                  </a:cubicBezTo>
                  <a:cubicBezTo>
                    <a:pt x="389" y="742"/>
                    <a:pt x="389" y="742"/>
                    <a:pt x="389" y="742"/>
                  </a:cubicBezTo>
                  <a:cubicBezTo>
                    <a:pt x="390" y="742"/>
                    <a:pt x="390" y="742"/>
                    <a:pt x="390" y="742"/>
                  </a:cubicBezTo>
                  <a:cubicBezTo>
                    <a:pt x="390" y="739"/>
                    <a:pt x="390" y="739"/>
                    <a:pt x="390" y="739"/>
                  </a:cubicBezTo>
                  <a:cubicBezTo>
                    <a:pt x="390" y="739"/>
                    <a:pt x="390" y="739"/>
                    <a:pt x="389" y="739"/>
                  </a:cubicBezTo>
                  <a:cubicBezTo>
                    <a:pt x="389" y="739"/>
                    <a:pt x="389" y="739"/>
                    <a:pt x="388" y="739"/>
                  </a:cubicBezTo>
                  <a:cubicBezTo>
                    <a:pt x="388" y="739"/>
                    <a:pt x="388" y="739"/>
                    <a:pt x="388" y="739"/>
                  </a:cubicBezTo>
                  <a:cubicBezTo>
                    <a:pt x="387" y="739"/>
                    <a:pt x="387" y="739"/>
                    <a:pt x="387" y="739"/>
                  </a:cubicBezTo>
                  <a:cubicBezTo>
                    <a:pt x="386" y="739"/>
                    <a:pt x="386" y="739"/>
                    <a:pt x="385" y="739"/>
                  </a:cubicBezTo>
                  <a:cubicBezTo>
                    <a:pt x="385" y="739"/>
                    <a:pt x="385" y="739"/>
                    <a:pt x="385" y="740"/>
                  </a:cubicBezTo>
                  <a:cubicBezTo>
                    <a:pt x="385" y="740"/>
                    <a:pt x="385" y="740"/>
                    <a:pt x="385" y="740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ubicBezTo>
                    <a:pt x="385" y="742"/>
                    <a:pt x="385" y="742"/>
                    <a:pt x="385" y="742"/>
                  </a:cubicBezTo>
                  <a:close/>
                  <a:moveTo>
                    <a:pt x="397" y="732"/>
                  </a:moveTo>
                  <a:cubicBezTo>
                    <a:pt x="395" y="732"/>
                    <a:pt x="395" y="732"/>
                    <a:pt x="395" y="732"/>
                  </a:cubicBezTo>
                  <a:cubicBezTo>
                    <a:pt x="394" y="732"/>
                    <a:pt x="394" y="732"/>
                    <a:pt x="394" y="732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3"/>
                    <a:pt x="393" y="733"/>
                    <a:pt x="393" y="733"/>
                  </a:cubicBezTo>
                  <a:cubicBezTo>
                    <a:pt x="393" y="734"/>
                    <a:pt x="393" y="734"/>
                    <a:pt x="393" y="734"/>
                  </a:cubicBezTo>
                  <a:cubicBezTo>
                    <a:pt x="393" y="734"/>
                    <a:pt x="393" y="735"/>
                    <a:pt x="395" y="735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6"/>
                    <a:pt x="395" y="736"/>
                    <a:pt x="395" y="736"/>
                  </a:cubicBezTo>
                  <a:cubicBezTo>
                    <a:pt x="395" y="737"/>
                    <a:pt x="395" y="737"/>
                    <a:pt x="395" y="737"/>
                  </a:cubicBezTo>
                  <a:cubicBezTo>
                    <a:pt x="394" y="737"/>
                    <a:pt x="394" y="737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4" y="738"/>
                    <a:pt x="394" y="738"/>
                    <a:pt x="394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8"/>
                    <a:pt x="398" y="738"/>
                    <a:pt x="398" y="738"/>
                  </a:cubicBezTo>
                  <a:cubicBezTo>
                    <a:pt x="398" y="737"/>
                    <a:pt x="397" y="737"/>
                    <a:pt x="397" y="737"/>
                  </a:cubicBezTo>
                  <a:cubicBezTo>
                    <a:pt x="397" y="737"/>
                    <a:pt x="396" y="737"/>
                    <a:pt x="396" y="736"/>
                  </a:cubicBezTo>
                  <a:cubicBezTo>
                    <a:pt x="396" y="736"/>
                    <a:pt x="396" y="736"/>
                    <a:pt x="397" y="736"/>
                  </a:cubicBezTo>
                  <a:cubicBezTo>
                    <a:pt x="397" y="736"/>
                    <a:pt x="397" y="736"/>
                    <a:pt x="397" y="735"/>
                  </a:cubicBezTo>
                  <a:cubicBezTo>
                    <a:pt x="398" y="735"/>
                    <a:pt x="399" y="734"/>
                    <a:pt x="399" y="734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9" y="733"/>
                    <a:pt x="399" y="733"/>
                    <a:pt x="399" y="733"/>
                  </a:cubicBezTo>
                  <a:cubicBezTo>
                    <a:pt x="398" y="733"/>
                    <a:pt x="398" y="733"/>
                    <a:pt x="398" y="733"/>
                  </a:cubicBezTo>
                  <a:cubicBezTo>
                    <a:pt x="398" y="732"/>
                    <a:pt x="398" y="732"/>
                    <a:pt x="398" y="732"/>
                  </a:cubicBezTo>
                  <a:cubicBezTo>
                    <a:pt x="398" y="732"/>
                    <a:pt x="397" y="732"/>
                    <a:pt x="397" y="732"/>
                  </a:cubicBezTo>
                  <a:close/>
                  <a:moveTo>
                    <a:pt x="393" y="734"/>
                  </a:moveTo>
                  <a:cubicBezTo>
                    <a:pt x="393" y="733"/>
                    <a:pt x="393" y="733"/>
                    <a:pt x="393" y="733"/>
                  </a:cubicBezTo>
                  <a:cubicBezTo>
                    <a:pt x="394" y="733"/>
                    <a:pt x="394" y="733"/>
                    <a:pt x="394" y="733"/>
                  </a:cubicBezTo>
                  <a:cubicBezTo>
                    <a:pt x="394" y="734"/>
                    <a:pt x="394" y="734"/>
                    <a:pt x="394" y="735"/>
                  </a:cubicBezTo>
                  <a:cubicBezTo>
                    <a:pt x="394" y="735"/>
                    <a:pt x="393" y="734"/>
                    <a:pt x="393" y="734"/>
                  </a:cubicBezTo>
                  <a:close/>
                  <a:moveTo>
                    <a:pt x="399" y="733"/>
                  </a:moveTo>
                  <a:cubicBezTo>
                    <a:pt x="399" y="734"/>
                    <a:pt x="399" y="734"/>
                    <a:pt x="399" y="734"/>
                  </a:cubicBezTo>
                  <a:cubicBezTo>
                    <a:pt x="399" y="734"/>
                    <a:pt x="398" y="735"/>
                    <a:pt x="397" y="735"/>
                  </a:cubicBezTo>
                  <a:cubicBezTo>
                    <a:pt x="398" y="734"/>
                    <a:pt x="398" y="734"/>
                    <a:pt x="398" y="733"/>
                  </a:cubicBezTo>
                  <a:lnTo>
                    <a:pt x="399" y="733"/>
                  </a:lnTo>
                  <a:close/>
                  <a:moveTo>
                    <a:pt x="420" y="733"/>
                  </a:moveTo>
                  <a:cubicBezTo>
                    <a:pt x="420" y="733"/>
                    <a:pt x="420" y="733"/>
                    <a:pt x="420" y="733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4"/>
                    <a:pt x="423" y="734"/>
                    <a:pt x="423" y="734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lnTo>
                    <a:pt x="420" y="733"/>
                  </a:lnTo>
                  <a:close/>
                  <a:moveTo>
                    <a:pt x="420" y="732"/>
                  </a:moveTo>
                  <a:cubicBezTo>
                    <a:pt x="420" y="732"/>
                    <a:pt x="420" y="732"/>
                    <a:pt x="420" y="732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0" y="733"/>
                    <a:pt x="420" y="733"/>
                    <a:pt x="420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3"/>
                    <a:pt x="423" y="733"/>
                    <a:pt x="423" y="733"/>
                  </a:cubicBezTo>
                  <a:cubicBezTo>
                    <a:pt x="423" y="732"/>
                    <a:pt x="423" y="732"/>
                    <a:pt x="423" y="732"/>
                  </a:cubicBezTo>
                  <a:cubicBezTo>
                    <a:pt x="423" y="732"/>
                    <a:pt x="423" y="732"/>
                    <a:pt x="423" y="732"/>
                  </a:cubicBezTo>
                  <a:lnTo>
                    <a:pt x="420" y="732"/>
                  </a:lnTo>
                  <a:close/>
                  <a:moveTo>
                    <a:pt x="420" y="734"/>
                  </a:moveTo>
                  <a:cubicBezTo>
                    <a:pt x="420" y="734"/>
                    <a:pt x="420" y="734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0" y="735"/>
                    <a:pt x="420" y="735"/>
                    <a:pt x="420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5"/>
                    <a:pt x="423" y="735"/>
                    <a:pt x="423" y="735"/>
                  </a:cubicBezTo>
                  <a:cubicBezTo>
                    <a:pt x="423" y="734"/>
                    <a:pt x="423" y="734"/>
                    <a:pt x="423" y="734"/>
                  </a:cubicBezTo>
                  <a:lnTo>
                    <a:pt x="420" y="734"/>
                  </a:lnTo>
                  <a:close/>
                  <a:moveTo>
                    <a:pt x="418" y="730"/>
                  </a:moveTo>
                  <a:cubicBezTo>
                    <a:pt x="418" y="736"/>
                    <a:pt x="418" y="736"/>
                    <a:pt x="418" y="736"/>
                  </a:cubicBezTo>
                  <a:cubicBezTo>
                    <a:pt x="418" y="736"/>
                    <a:pt x="418" y="736"/>
                    <a:pt x="418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3" y="729"/>
                    <a:pt x="423" y="729"/>
                    <a:pt x="423" y="729"/>
                  </a:cubicBezTo>
                  <a:cubicBezTo>
                    <a:pt x="423" y="729"/>
                    <a:pt x="422" y="729"/>
                    <a:pt x="422" y="729"/>
                  </a:cubicBezTo>
                  <a:cubicBezTo>
                    <a:pt x="418" y="729"/>
                    <a:pt x="418" y="729"/>
                    <a:pt x="418" y="729"/>
                  </a:cubicBezTo>
                  <a:cubicBezTo>
                    <a:pt x="418" y="729"/>
                    <a:pt x="418" y="729"/>
                    <a:pt x="418" y="730"/>
                  </a:cubicBezTo>
                  <a:close/>
                  <a:moveTo>
                    <a:pt x="422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4" y="731"/>
                    <a:pt x="424" y="731"/>
                    <a:pt x="424" y="731"/>
                  </a:cubicBezTo>
                  <a:cubicBezTo>
                    <a:pt x="422" y="731"/>
                    <a:pt x="422" y="731"/>
                    <a:pt x="422" y="731"/>
                  </a:cubicBezTo>
                  <a:lnTo>
                    <a:pt x="422" y="730"/>
                  </a:lnTo>
                  <a:close/>
                  <a:moveTo>
                    <a:pt x="419" y="730"/>
                  </a:moveTo>
                  <a:cubicBezTo>
                    <a:pt x="422" y="730"/>
                    <a:pt x="422" y="730"/>
                    <a:pt x="422" y="730"/>
                  </a:cubicBezTo>
                  <a:cubicBezTo>
                    <a:pt x="422" y="731"/>
                    <a:pt x="422" y="731"/>
                    <a:pt x="422" y="731"/>
                  </a:cubicBezTo>
                  <a:cubicBezTo>
                    <a:pt x="422" y="732"/>
                    <a:pt x="422" y="732"/>
                    <a:pt x="422" y="732"/>
                  </a:cubicBezTo>
                  <a:cubicBezTo>
                    <a:pt x="424" y="732"/>
                    <a:pt x="424" y="732"/>
                    <a:pt x="424" y="732"/>
                  </a:cubicBezTo>
                  <a:cubicBezTo>
                    <a:pt x="424" y="736"/>
                    <a:pt x="424" y="736"/>
                    <a:pt x="424" y="736"/>
                  </a:cubicBezTo>
                  <a:cubicBezTo>
                    <a:pt x="419" y="736"/>
                    <a:pt x="419" y="736"/>
                    <a:pt x="419" y="736"/>
                  </a:cubicBezTo>
                  <a:lnTo>
                    <a:pt x="419" y="730"/>
                  </a:lnTo>
                  <a:close/>
                  <a:moveTo>
                    <a:pt x="382" y="722"/>
                  </a:moveTo>
                  <a:cubicBezTo>
                    <a:pt x="382" y="725"/>
                    <a:pt x="382" y="725"/>
                    <a:pt x="382" y="725"/>
                  </a:cubicBezTo>
                  <a:cubicBezTo>
                    <a:pt x="382" y="725"/>
                    <a:pt x="382" y="725"/>
                    <a:pt x="383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5" y="726"/>
                    <a:pt x="386" y="726"/>
                    <a:pt x="386" y="726"/>
                  </a:cubicBezTo>
                  <a:cubicBezTo>
                    <a:pt x="387" y="726"/>
                    <a:pt x="387" y="726"/>
                    <a:pt x="387" y="726"/>
                  </a:cubicBezTo>
                  <a:cubicBezTo>
                    <a:pt x="387" y="726"/>
                    <a:pt x="388" y="725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9" y="722"/>
                    <a:pt x="389" y="722"/>
                    <a:pt x="389" y="722"/>
                  </a:cubicBezTo>
                  <a:cubicBezTo>
                    <a:pt x="389" y="721"/>
                    <a:pt x="388" y="721"/>
                    <a:pt x="388" y="721"/>
                  </a:cubicBezTo>
                  <a:cubicBezTo>
                    <a:pt x="387" y="721"/>
                    <a:pt x="387" y="721"/>
                    <a:pt x="387" y="721"/>
                  </a:cubicBezTo>
                  <a:cubicBezTo>
                    <a:pt x="387" y="721"/>
                    <a:pt x="387" y="720"/>
                    <a:pt x="387" y="720"/>
                  </a:cubicBezTo>
                  <a:cubicBezTo>
                    <a:pt x="387" y="720"/>
                    <a:pt x="387" y="720"/>
                    <a:pt x="387" y="719"/>
                  </a:cubicBezTo>
                  <a:cubicBezTo>
                    <a:pt x="387" y="719"/>
                    <a:pt x="386" y="719"/>
                    <a:pt x="386" y="719"/>
                  </a:cubicBezTo>
                  <a:cubicBezTo>
                    <a:pt x="386" y="719"/>
                    <a:pt x="385" y="719"/>
                    <a:pt x="385" y="719"/>
                  </a:cubicBezTo>
                  <a:cubicBezTo>
                    <a:pt x="385" y="719"/>
                    <a:pt x="385" y="720"/>
                    <a:pt x="385" y="720"/>
                  </a:cubicBezTo>
                  <a:cubicBezTo>
                    <a:pt x="385" y="720"/>
                    <a:pt x="385" y="721"/>
                    <a:pt x="384" y="721"/>
                  </a:cubicBezTo>
                  <a:cubicBezTo>
                    <a:pt x="384" y="721"/>
                    <a:pt x="384" y="721"/>
                    <a:pt x="384" y="721"/>
                  </a:cubicBezTo>
                  <a:cubicBezTo>
                    <a:pt x="383" y="721"/>
                    <a:pt x="383" y="721"/>
                    <a:pt x="383" y="721"/>
                  </a:cubicBezTo>
                  <a:cubicBezTo>
                    <a:pt x="382" y="721"/>
                    <a:pt x="382" y="722"/>
                    <a:pt x="382" y="722"/>
                  </a:cubicBezTo>
                  <a:close/>
                  <a:moveTo>
                    <a:pt x="384" y="722"/>
                  </a:moveTo>
                  <a:cubicBezTo>
                    <a:pt x="384" y="722"/>
                    <a:pt x="384" y="722"/>
                    <a:pt x="384" y="722"/>
                  </a:cubicBezTo>
                  <a:cubicBezTo>
                    <a:pt x="384" y="722"/>
                    <a:pt x="385" y="721"/>
                    <a:pt x="385" y="721"/>
                  </a:cubicBezTo>
                  <a:cubicBezTo>
                    <a:pt x="385" y="721"/>
                    <a:pt x="385" y="721"/>
                    <a:pt x="385" y="721"/>
                  </a:cubicBezTo>
                  <a:cubicBezTo>
                    <a:pt x="386" y="720"/>
                    <a:pt x="385" y="720"/>
                    <a:pt x="386" y="719"/>
                  </a:cubicBezTo>
                  <a:cubicBezTo>
                    <a:pt x="386" y="719"/>
                    <a:pt x="386" y="720"/>
                    <a:pt x="386" y="720"/>
                  </a:cubicBezTo>
                  <a:cubicBezTo>
                    <a:pt x="386" y="721"/>
                    <a:pt x="386" y="721"/>
                    <a:pt x="386" y="721"/>
                  </a:cubicBezTo>
                  <a:cubicBezTo>
                    <a:pt x="388" y="721"/>
                    <a:pt x="388" y="721"/>
                    <a:pt x="388" y="721"/>
                  </a:cubicBezTo>
                  <a:cubicBezTo>
                    <a:pt x="388" y="721"/>
                    <a:pt x="388" y="722"/>
                    <a:pt x="388" y="722"/>
                  </a:cubicBezTo>
                  <a:cubicBezTo>
                    <a:pt x="388" y="722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3"/>
                    <a:pt x="388" y="723"/>
                    <a:pt x="388" y="723"/>
                  </a:cubicBezTo>
                  <a:cubicBezTo>
                    <a:pt x="388" y="724"/>
                    <a:pt x="388" y="724"/>
                    <a:pt x="388" y="724"/>
                  </a:cubicBezTo>
                  <a:cubicBezTo>
                    <a:pt x="388" y="724"/>
                    <a:pt x="388" y="724"/>
                    <a:pt x="387" y="724"/>
                  </a:cubicBezTo>
                  <a:cubicBezTo>
                    <a:pt x="387" y="724"/>
                    <a:pt x="387" y="724"/>
                    <a:pt x="387" y="725"/>
                  </a:cubicBezTo>
                  <a:cubicBezTo>
                    <a:pt x="387" y="725"/>
                    <a:pt x="387" y="725"/>
                    <a:pt x="387" y="725"/>
                  </a:cubicBezTo>
                  <a:cubicBezTo>
                    <a:pt x="386" y="725"/>
                    <a:pt x="386" y="725"/>
                    <a:pt x="386" y="725"/>
                  </a:cubicBezTo>
                  <a:cubicBezTo>
                    <a:pt x="386" y="725"/>
                    <a:pt x="385" y="725"/>
                    <a:pt x="385" y="725"/>
                  </a:cubicBezTo>
                  <a:cubicBezTo>
                    <a:pt x="384" y="725"/>
                    <a:pt x="384" y="725"/>
                    <a:pt x="384" y="725"/>
                  </a:cubicBezTo>
                  <a:cubicBezTo>
                    <a:pt x="384" y="725"/>
                    <a:pt x="384" y="725"/>
                    <a:pt x="384" y="725"/>
                  </a:cubicBezTo>
                  <a:lnTo>
                    <a:pt x="384" y="722"/>
                  </a:lnTo>
                  <a:close/>
                  <a:moveTo>
                    <a:pt x="383" y="724"/>
                  </a:moveTo>
                  <a:cubicBezTo>
                    <a:pt x="383" y="725"/>
                    <a:pt x="383" y="725"/>
                    <a:pt x="383" y="725"/>
                  </a:cubicBezTo>
                  <a:cubicBezTo>
                    <a:pt x="383" y="725"/>
                    <a:pt x="383" y="725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ubicBezTo>
                    <a:pt x="383" y="724"/>
                    <a:pt x="383" y="724"/>
                    <a:pt x="383" y="724"/>
                  </a:cubicBezTo>
                  <a:close/>
                  <a:moveTo>
                    <a:pt x="430" y="744"/>
                  </a:moveTo>
                  <a:cubicBezTo>
                    <a:pt x="425" y="744"/>
                    <a:pt x="425" y="744"/>
                    <a:pt x="425" y="744"/>
                  </a:cubicBezTo>
                  <a:cubicBezTo>
                    <a:pt x="425" y="744"/>
                    <a:pt x="424" y="744"/>
                    <a:pt x="424" y="744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48"/>
                    <a:pt x="423" y="748"/>
                    <a:pt x="423" y="748"/>
                  </a:cubicBezTo>
                  <a:cubicBezTo>
                    <a:pt x="423" y="750"/>
                    <a:pt x="423" y="750"/>
                    <a:pt x="423" y="750"/>
                  </a:cubicBezTo>
                  <a:cubicBezTo>
                    <a:pt x="423" y="750"/>
                    <a:pt x="423" y="751"/>
                    <a:pt x="424" y="751"/>
                  </a:cubicBezTo>
                  <a:cubicBezTo>
                    <a:pt x="431" y="751"/>
                    <a:pt x="431" y="751"/>
                    <a:pt x="431" y="751"/>
                  </a:cubicBezTo>
                  <a:cubicBezTo>
                    <a:pt x="431" y="751"/>
                    <a:pt x="432" y="750"/>
                    <a:pt x="432" y="750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2" y="748"/>
                    <a:pt x="432" y="748"/>
                    <a:pt x="432" y="748"/>
                  </a:cubicBezTo>
                  <a:cubicBezTo>
                    <a:pt x="431" y="744"/>
                    <a:pt x="431" y="744"/>
                    <a:pt x="431" y="744"/>
                  </a:cubicBezTo>
                  <a:cubicBezTo>
                    <a:pt x="430" y="744"/>
                    <a:pt x="430" y="744"/>
                    <a:pt x="430" y="744"/>
                  </a:cubicBezTo>
                  <a:close/>
                  <a:moveTo>
                    <a:pt x="431" y="748"/>
                  </a:moveTo>
                  <a:cubicBezTo>
                    <a:pt x="431" y="750"/>
                    <a:pt x="431" y="750"/>
                    <a:pt x="431" y="750"/>
                  </a:cubicBezTo>
                  <a:cubicBezTo>
                    <a:pt x="431" y="750"/>
                    <a:pt x="431" y="750"/>
                    <a:pt x="431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50"/>
                    <a:pt x="424" y="750"/>
                    <a:pt x="424" y="750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24" y="748"/>
                    <a:pt x="424" y="748"/>
                    <a:pt x="424" y="748"/>
                  </a:cubicBezTo>
                  <a:cubicBezTo>
                    <a:pt x="431" y="748"/>
                    <a:pt x="431" y="748"/>
                    <a:pt x="431" y="748"/>
                  </a:cubicBezTo>
                  <a:cubicBezTo>
                    <a:pt x="431" y="748"/>
                    <a:pt x="431" y="748"/>
                    <a:pt x="431" y="748"/>
                  </a:cubicBezTo>
                  <a:close/>
                  <a:moveTo>
                    <a:pt x="424" y="747"/>
                  </a:moveTo>
                  <a:cubicBezTo>
                    <a:pt x="425" y="745"/>
                    <a:pt x="425" y="745"/>
                    <a:pt x="425" y="745"/>
                  </a:cubicBezTo>
                  <a:cubicBezTo>
                    <a:pt x="425" y="744"/>
                    <a:pt x="425" y="744"/>
                    <a:pt x="425" y="744"/>
                  </a:cubicBezTo>
                  <a:cubicBezTo>
                    <a:pt x="430" y="744"/>
                    <a:pt x="430" y="744"/>
                    <a:pt x="430" y="744"/>
                  </a:cubicBezTo>
                  <a:cubicBezTo>
                    <a:pt x="430" y="744"/>
                    <a:pt x="430" y="744"/>
                    <a:pt x="430" y="745"/>
                  </a:cubicBezTo>
                  <a:cubicBezTo>
                    <a:pt x="431" y="747"/>
                    <a:pt x="431" y="747"/>
                    <a:pt x="431" y="747"/>
                  </a:cubicBezTo>
                  <a:lnTo>
                    <a:pt x="424" y="747"/>
                  </a:lnTo>
                  <a:close/>
                  <a:moveTo>
                    <a:pt x="428" y="750"/>
                  </a:moveTo>
                  <a:cubicBezTo>
                    <a:pt x="429" y="750"/>
                    <a:pt x="429" y="749"/>
                    <a:pt x="429" y="749"/>
                  </a:cubicBezTo>
                  <a:cubicBezTo>
                    <a:pt x="429" y="749"/>
                    <a:pt x="429" y="749"/>
                    <a:pt x="428" y="749"/>
                  </a:cubicBezTo>
                  <a:cubicBezTo>
                    <a:pt x="428" y="749"/>
                    <a:pt x="428" y="749"/>
                    <a:pt x="428" y="749"/>
                  </a:cubicBezTo>
                  <a:cubicBezTo>
                    <a:pt x="428" y="749"/>
                    <a:pt x="428" y="750"/>
                    <a:pt x="428" y="750"/>
                  </a:cubicBezTo>
                  <a:close/>
                  <a:moveTo>
                    <a:pt x="430" y="750"/>
                  </a:moveTo>
                  <a:cubicBezTo>
                    <a:pt x="430" y="750"/>
                    <a:pt x="430" y="749"/>
                    <a:pt x="430" y="749"/>
                  </a:cubicBezTo>
                  <a:cubicBezTo>
                    <a:pt x="430" y="749"/>
                    <a:pt x="430" y="749"/>
                    <a:pt x="430" y="749"/>
                  </a:cubicBezTo>
                  <a:cubicBezTo>
                    <a:pt x="430" y="749"/>
                    <a:pt x="429" y="749"/>
                    <a:pt x="429" y="749"/>
                  </a:cubicBezTo>
                  <a:cubicBezTo>
                    <a:pt x="429" y="749"/>
                    <a:pt x="430" y="750"/>
                    <a:pt x="430" y="750"/>
                  </a:cubicBezTo>
                  <a:close/>
                  <a:moveTo>
                    <a:pt x="381" y="694"/>
                  </a:moveTo>
                  <a:cubicBezTo>
                    <a:pt x="379" y="694"/>
                    <a:pt x="378" y="696"/>
                    <a:pt x="378" y="697"/>
                  </a:cubicBezTo>
                  <a:cubicBezTo>
                    <a:pt x="378" y="699"/>
                    <a:pt x="378" y="699"/>
                    <a:pt x="378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699"/>
                    <a:pt x="377" y="699"/>
                    <a:pt x="377" y="699"/>
                  </a:cubicBezTo>
                  <a:cubicBezTo>
                    <a:pt x="377" y="703"/>
                    <a:pt x="377" y="703"/>
                    <a:pt x="377" y="703"/>
                  </a:cubicBezTo>
                  <a:cubicBezTo>
                    <a:pt x="377" y="703"/>
                    <a:pt x="377" y="704"/>
                    <a:pt x="377" y="704"/>
                  </a:cubicBezTo>
                  <a:cubicBezTo>
                    <a:pt x="384" y="704"/>
                    <a:pt x="384" y="704"/>
                    <a:pt x="384" y="704"/>
                  </a:cubicBezTo>
                  <a:cubicBezTo>
                    <a:pt x="384" y="704"/>
                    <a:pt x="385" y="703"/>
                    <a:pt x="385" y="703"/>
                  </a:cubicBezTo>
                  <a:cubicBezTo>
                    <a:pt x="385" y="699"/>
                    <a:pt x="385" y="699"/>
                    <a:pt x="385" y="699"/>
                  </a:cubicBezTo>
                  <a:cubicBezTo>
                    <a:pt x="385" y="699"/>
                    <a:pt x="384" y="699"/>
                    <a:pt x="384" y="699"/>
                  </a:cubicBezTo>
                  <a:cubicBezTo>
                    <a:pt x="384" y="699"/>
                    <a:pt x="384" y="699"/>
                    <a:pt x="384" y="699"/>
                  </a:cubicBezTo>
                  <a:cubicBezTo>
                    <a:pt x="384" y="697"/>
                    <a:pt x="384" y="697"/>
                    <a:pt x="384" y="697"/>
                  </a:cubicBezTo>
                  <a:cubicBezTo>
                    <a:pt x="384" y="696"/>
                    <a:pt x="382" y="694"/>
                    <a:pt x="381" y="694"/>
                  </a:cubicBezTo>
                  <a:close/>
                  <a:moveTo>
                    <a:pt x="382" y="699"/>
                  </a:moveTo>
                  <a:cubicBezTo>
                    <a:pt x="379" y="699"/>
                    <a:pt x="379" y="699"/>
                    <a:pt x="379" y="699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79" y="696"/>
                    <a:pt x="380" y="695"/>
                    <a:pt x="381" y="695"/>
                  </a:cubicBezTo>
                  <a:cubicBezTo>
                    <a:pt x="382" y="695"/>
                    <a:pt x="382" y="696"/>
                    <a:pt x="382" y="697"/>
                  </a:cubicBezTo>
                  <a:lnTo>
                    <a:pt x="382" y="699"/>
                  </a:lnTo>
                  <a:close/>
                  <a:moveTo>
                    <a:pt x="386" y="763"/>
                  </a:moveTo>
                  <a:cubicBezTo>
                    <a:pt x="387" y="763"/>
                    <a:pt x="387" y="763"/>
                    <a:pt x="38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2"/>
                    <a:pt x="391" y="762"/>
                    <a:pt x="391" y="762"/>
                  </a:cubicBezTo>
                  <a:cubicBezTo>
                    <a:pt x="391" y="763"/>
                    <a:pt x="391" y="763"/>
                    <a:pt x="391" y="763"/>
                  </a:cubicBezTo>
                  <a:cubicBezTo>
                    <a:pt x="392" y="763"/>
                    <a:pt x="392" y="763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2"/>
                    <a:pt x="392" y="762"/>
                    <a:pt x="392" y="762"/>
                  </a:cubicBezTo>
                  <a:cubicBezTo>
                    <a:pt x="392" y="761"/>
                    <a:pt x="392" y="761"/>
                    <a:pt x="392" y="761"/>
                  </a:cubicBezTo>
                  <a:cubicBezTo>
                    <a:pt x="392" y="760"/>
                    <a:pt x="392" y="760"/>
                    <a:pt x="392" y="760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91" y="759"/>
                    <a:pt x="391" y="759"/>
                    <a:pt x="391" y="759"/>
                  </a:cubicBezTo>
                  <a:cubicBezTo>
                    <a:pt x="391" y="758"/>
                    <a:pt x="391" y="758"/>
                    <a:pt x="390" y="758"/>
                  </a:cubicBezTo>
                  <a:cubicBezTo>
                    <a:pt x="390" y="758"/>
                    <a:pt x="390" y="758"/>
                    <a:pt x="390" y="758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90" y="757"/>
                    <a:pt x="390" y="757"/>
                    <a:pt x="390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7"/>
                    <a:pt x="388" y="757"/>
                    <a:pt x="388" y="757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8" y="758"/>
                    <a:pt x="388" y="758"/>
                    <a:pt x="388" y="758"/>
                  </a:cubicBezTo>
                  <a:cubicBezTo>
                    <a:pt x="387" y="758"/>
                    <a:pt x="387" y="758"/>
                    <a:pt x="387" y="759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6" y="760"/>
                    <a:pt x="386" y="760"/>
                  </a:cubicBezTo>
                  <a:cubicBezTo>
                    <a:pt x="386" y="760"/>
                    <a:pt x="385" y="760"/>
                    <a:pt x="385" y="761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5" y="762"/>
                    <a:pt x="385" y="762"/>
                    <a:pt x="385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2"/>
                    <a:pt x="386" y="762"/>
                    <a:pt x="386" y="762"/>
                  </a:cubicBezTo>
                  <a:cubicBezTo>
                    <a:pt x="386" y="763"/>
                    <a:pt x="386" y="763"/>
                    <a:pt x="386" y="763"/>
                  </a:cubicBezTo>
                  <a:close/>
                  <a:moveTo>
                    <a:pt x="391" y="761"/>
                  </a:moveTo>
                  <a:cubicBezTo>
                    <a:pt x="392" y="761"/>
                    <a:pt x="392" y="761"/>
                    <a:pt x="392" y="761"/>
                  </a:cubicBezTo>
                  <a:cubicBezTo>
                    <a:pt x="392" y="761"/>
                    <a:pt x="392" y="762"/>
                    <a:pt x="391" y="762"/>
                  </a:cubicBezTo>
                  <a:cubicBezTo>
                    <a:pt x="391" y="762"/>
                    <a:pt x="391" y="761"/>
                    <a:pt x="391" y="761"/>
                  </a:cubicBezTo>
                  <a:cubicBezTo>
                    <a:pt x="391" y="761"/>
                    <a:pt x="391" y="761"/>
                    <a:pt x="391" y="761"/>
                  </a:cubicBezTo>
                  <a:close/>
                  <a:moveTo>
                    <a:pt x="387" y="759"/>
                  </a:moveTo>
                  <a:cubicBezTo>
                    <a:pt x="387" y="759"/>
                    <a:pt x="387" y="759"/>
                    <a:pt x="388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0" y="759"/>
                    <a:pt x="390" y="759"/>
                    <a:pt x="390" y="759"/>
                  </a:cubicBezTo>
                  <a:cubicBezTo>
                    <a:pt x="391" y="760"/>
                    <a:pt x="391" y="760"/>
                    <a:pt x="391" y="760"/>
                  </a:cubicBezTo>
                  <a:cubicBezTo>
                    <a:pt x="387" y="760"/>
                    <a:pt x="387" y="760"/>
                    <a:pt x="387" y="760"/>
                  </a:cubicBezTo>
                  <a:lnTo>
                    <a:pt x="387" y="759"/>
                  </a:lnTo>
                  <a:close/>
                  <a:moveTo>
                    <a:pt x="386" y="761"/>
                  </a:moveTo>
                  <a:cubicBezTo>
                    <a:pt x="387" y="761"/>
                    <a:pt x="387" y="761"/>
                    <a:pt x="387" y="761"/>
                  </a:cubicBezTo>
                  <a:cubicBezTo>
                    <a:pt x="387" y="761"/>
                    <a:pt x="387" y="762"/>
                    <a:pt x="386" y="762"/>
                  </a:cubicBezTo>
                  <a:cubicBezTo>
                    <a:pt x="386" y="762"/>
                    <a:pt x="386" y="761"/>
                    <a:pt x="386" y="761"/>
                  </a:cubicBezTo>
                  <a:cubicBezTo>
                    <a:pt x="386" y="761"/>
                    <a:pt x="386" y="761"/>
                    <a:pt x="386" y="761"/>
                  </a:cubicBezTo>
                  <a:close/>
                  <a:moveTo>
                    <a:pt x="412" y="770"/>
                  </a:moveTo>
                  <a:cubicBezTo>
                    <a:pt x="415" y="770"/>
                    <a:pt x="417" y="767"/>
                    <a:pt x="417" y="764"/>
                  </a:cubicBezTo>
                  <a:cubicBezTo>
                    <a:pt x="417" y="761"/>
                    <a:pt x="415" y="759"/>
                    <a:pt x="412" y="759"/>
                  </a:cubicBezTo>
                  <a:cubicBezTo>
                    <a:pt x="409" y="759"/>
                    <a:pt x="406" y="761"/>
                    <a:pt x="406" y="764"/>
                  </a:cubicBezTo>
                  <a:cubicBezTo>
                    <a:pt x="406" y="767"/>
                    <a:pt x="409" y="770"/>
                    <a:pt x="412" y="770"/>
                  </a:cubicBezTo>
                  <a:close/>
                  <a:moveTo>
                    <a:pt x="412" y="769"/>
                  </a:moveTo>
                  <a:cubicBezTo>
                    <a:pt x="411" y="769"/>
                    <a:pt x="410" y="769"/>
                    <a:pt x="409" y="769"/>
                  </a:cubicBezTo>
                  <a:cubicBezTo>
                    <a:pt x="410" y="767"/>
                    <a:pt x="410" y="767"/>
                    <a:pt x="410" y="767"/>
                  </a:cubicBezTo>
                  <a:cubicBezTo>
                    <a:pt x="411" y="768"/>
                    <a:pt x="411" y="768"/>
                    <a:pt x="412" y="768"/>
                  </a:cubicBezTo>
                  <a:cubicBezTo>
                    <a:pt x="412" y="768"/>
                    <a:pt x="413" y="768"/>
                    <a:pt x="413" y="767"/>
                  </a:cubicBezTo>
                  <a:cubicBezTo>
                    <a:pt x="414" y="769"/>
                    <a:pt x="414" y="769"/>
                    <a:pt x="414" y="769"/>
                  </a:cubicBezTo>
                  <a:cubicBezTo>
                    <a:pt x="413" y="769"/>
                    <a:pt x="412" y="769"/>
                    <a:pt x="412" y="769"/>
                  </a:cubicBezTo>
                  <a:close/>
                  <a:moveTo>
                    <a:pt x="415" y="763"/>
                  </a:moveTo>
                  <a:cubicBezTo>
                    <a:pt x="416" y="762"/>
                    <a:pt x="416" y="762"/>
                    <a:pt x="416" y="762"/>
                  </a:cubicBezTo>
                  <a:cubicBezTo>
                    <a:pt x="416" y="763"/>
                    <a:pt x="416" y="763"/>
                    <a:pt x="416" y="764"/>
                  </a:cubicBezTo>
                  <a:cubicBezTo>
                    <a:pt x="416" y="765"/>
                    <a:pt x="416" y="766"/>
                    <a:pt x="416" y="766"/>
                  </a:cubicBezTo>
                  <a:cubicBezTo>
                    <a:pt x="415" y="766"/>
                    <a:pt x="415" y="766"/>
                    <a:pt x="415" y="766"/>
                  </a:cubicBezTo>
                  <a:cubicBezTo>
                    <a:pt x="415" y="765"/>
                    <a:pt x="415" y="765"/>
                    <a:pt x="415" y="764"/>
                  </a:cubicBezTo>
                  <a:cubicBezTo>
                    <a:pt x="415" y="764"/>
                    <a:pt x="415" y="763"/>
                    <a:pt x="415" y="763"/>
                  </a:cubicBezTo>
                  <a:close/>
                  <a:moveTo>
                    <a:pt x="412" y="759"/>
                  </a:moveTo>
                  <a:cubicBezTo>
                    <a:pt x="412" y="759"/>
                    <a:pt x="413" y="760"/>
                    <a:pt x="414" y="760"/>
                  </a:cubicBezTo>
                  <a:cubicBezTo>
                    <a:pt x="413" y="761"/>
                    <a:pt x="413" y="761"/>
                    <a:pt x="413" y="761"/>
                  </a:cubicBezTo>
                  <a:cubicBezTo>
                    <a:pt x="413" y="761"/>
                    <a:pt x="412" y="761"/>
                    <a:pt x="412" y="761"/>
                  </a:cubicBezTo>
                  <a:cubicBezTo>
                    <a:pt x="411" y="761"/>
                    <a:pt x="411" y="761"/>
                    <a:pt x="410" y="761"/>
                  </a:cubicBezTo>
                  <a:cubicBezTo>
                    <a:pt x="409" y="760"/>
                    <a:pt x="409" y="760"/>
                    <a:pt x="409" y="760"/>
                  </a:cubicBezTo>
                  <a:cubicBezTo>
                    <a:pt x="410" y="760"/>
                    <a:pt x="411" y="759"/>
                    <a:pt x="412" y="759"/>
                  </a:cubicBezTo>
                  <a:close/>
                  <a:moveTo>
                    <a:pt x="412" y="762"/>
                  </a:moveTo>
                  <a:cubicBezTo>
                    <a:pt x="413" y="762"/>
                    <a:pt x="414" y="763"/>
                    <a:pt x="414" y="764"/>
                  </a:cubicBezTo>
                  <a:cubicBezTo>
                    <a:pt x="414" y="766"/>
                    <a:pt x="413" y="767"/>
                    <a:pt x="412" y="767"/>
                  </a:cubicBezTo>
                  <a:cubicBezTo>
                    <a:pt x="410" y="767"/>
                    <a:pt x="409" y="766"/>
                    <a:pt x="409" y="764"/>
                  </a:cubicBezTo>
                  <a:cubicBezTo>
                    <a:pt x="409" y="763"/>
                    <a:pt x="410" y="762"/>
                    <a:pt x="412" y="762"/>
                  </a:cubicBezTo>
                  <a:close/>
                  <a:moveTo>
                    <a:pt x="407" y="764"/>
                  </a:moveTo>
                  <a:cubicBezTo>
                    <a:pt x="407" y="764"/>
                    <a:pt x="407" y="763"/>
                    <a:pt x="407" y="762"/>
                  </a:cubicBezTo>
                  <a:cubicBezTo>
                    <a:pt x="409" y="763"/>
                    <a:pt x="409" y="763"/>
                    <a:pt x="409" y="763"/>
                  </a:cubicBezTo>
                  <a:cubicBezTo>
                    <a:pt x="408" y="763"/>
                    <a:pt x="408" y="764"/>
                    <a:pt x="408" y="764"/>
                  </a:cubicBezTo>
                  <a:cubicBezTo>
                    <a:pt x="408" y="765"/>
                    <a:pt x="408" y="765"/>
                    <a:pt x="409" y="766"/>
                  </a:cubicBezTo>
                  <a:cubicBezTo>
                    <a:pt x="407" y="766"/>
                    <a:pt x="407" y="766"/>
                    <a:pt x="407" y="766"/>
                  </a:cubicBezTo>
                  <a:cubicBezTo>
                    <a:pt x="407" y="766"/>
                    <a:pt x="407" y="765"/>
                    <a:pt x="407" y="764"/>
                  </a:cubicBezTo>
                  <a:close/>
                  <a:moveTo>
                    <a:pt x="386" y="732"/>
                  </a:moveTo>
                  <a:cubicBezTo>
                    <a:pt x="384" y="732"/>
                    <a:pt x="383" y="733"/>
                    <a:pt x="383" y="734"/>
                  </a:cubicBezTo>
                  <a:cubicBezTo>
                    <a:pt x="383" y="735"/>
                    <a:pt x="384" y="735"/>
                    <a:pt x="385" y="735"/>
                  </a:cubicBezTo>
                  <a:cubicBezTo>
                    <a:pt x="385" y="735"/>
                    <a:pt x="386" y="735"/>
                    <a:pt x="386" y="735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8" y="737"/>
                    <a:pt x="388" y="737"/>
                    <a:pt x="388" y="737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9" y="737"/>
                    <a:pt x="389" y="737"/>
                    <a:pt x="389" y="736"/>
                  </a:cubicBezTo>
                  <a:cubicBezTo>
                    <a:pt x="388" y="736"/>
                    <a:pt x="388" y="736"/>
                    <a:pt x="388" y="736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9" y="736"/>
                    <a:pt x="389" y="736"/>
                  </a:cubicBezTo>
                  <a:cubicBezTo>
                    <a:pt x="389" y="736"/>
                    <a:pt x="389" y="735"/>
                    <a:pt x="389" y="735"/>
                  </a:cubicBezTo>
                  <a:cubicBezTo>
                    <a:pt x="389" y="735"/>
                    <a:pt x="388" y="734"/>
                    <a:pt x="388" y="734"/>
                  </a:cubicBezTo>
                  <a:cubicBezTo>
                    <a:pt x="388" y="734"/>
                    <a:pt x="388" y="734"/>
                    <a:pt x="388" y="734"/>
                  </a:cubicBezTo>
                  <a:cubicBezTo>
                    <a:pt x="388" y="734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8" y="735"/>
                    <a:pt x="388" y="735"/>
                    <a:pt x="388" y="735"/>
                  </a:cubicBezTo>
                  <a:cubicBezTo>
                    <a:pt x="386" y="734"/>
                    <a:pt x="386" y="734"/>
                    <a:pt x="386" y="734"/>
                  </a:cubicBezTo>
                  <a:cubicBezTo>
                    <a:pt x="387" y="734"/>
                    <a:pt x="387" y="733"/>
                    <a:pt x="387" y="733"/>
                  </a:cubicBezTo>
                  <a:cubicBezTo>
                    <a:pt x="387" y="732"/>
                    <a:pt x="386" y="732"/>
                    <a:pt x="386" y="732"/>
                  </a:cubicBezTo>
                  <a:close/>
                  <a:moveTo>
                    <a:pt x="386" y="734"/>
                  </a:move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4"/>
                    <a:pt x="385" y="734"/>
                  </a:cubicBezTo>
                  <a:cubicBezTo>
                    <a:pt x="385" y="734"/>
                    <a:pt x="385" y="735"/>
                    <a:pt x="385" y="735"/>
                  </a:cubicBezTo>
                  <a:cubicBezTo>
                    <a:pt x="384" y="735"/>
                    <a:pt x="384" y="734"/>
                    <a:pt x="384" y="734"/>
                  </a:cubicBezTo>
                  <a:cubicBezTo>
                    <a:pt x="384" y="734"/>
                    <a:pt x="384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3"/>
                    <a:pt x="385" y="733"/>
                  </a:cubicBezTo>
                  <a:cubicBezTo>
                    <a:pt x="385" y="733"/>
                    <a:pt x="385" y="732"/>
                    <a:pt x="386" y="732"/>
                  </a:cubicBezTo>
                  <a:cubicBezTo>
                    <a:pt x="386" y="732"/>
                    <a:pt x="386" y="733"/>
                    <a:pt x="386" y="733"/>
                  </a:cubicBezTo>
                  <a:cubicBezTo>
                    <a:pt x="386" y="733"/>
                    <a:pt x="386" y="734"/>
                    <a:pt x="386" y="734"/>
                  </a:cubicBezTo>
                  <a:close/>
                  <a:moveTo>
                    <a:pt x="403" y="741"/>
                  </a:moveTo>
                  <a:cubicBezTo>
                    <a:pt x="403" y="742"/>
                    <a:pt x="403" y="742"/>
                    <a:pt x="403" y="742"/>
                  </a:cubicBezTo>
                  <a:cubicBezTo>
                    <a:pt x="403" y="743"/>
                    <a:pt x="403" y="743"/>
                    <a:pt x="403" y="743"/>
                  </a:cubicBezTo>
                  <a:cubicBezTo>
                    <a:pt x="403" y="742"/>
                    <a:pt x="404" y="741"/>
                    <a:pt x="404" y="741"/>
                  </a:cubicBezTo>
                  <a:lnTo>
                    <a:pt x="403" y="741"/>
                  </a:lnTo>
                  <a:close/>
                  <a:moveTo>
                    <a:pt x="407" y="742"/>
                  </a:moveTo>
                  <a:cubicBezTo>
                    <a:pt x="407" y="741"/>
                    <a:pt x="409" y="736"/>
                    <a:pt x="409" y="736"/>
                  </a:cubicBezTo>
                  <a:cubicBezTo>
                    <a:pt x="409" y="736"/>
                    <a:pt x="409" y="735"/>
                    <a:pt x="408" y="735"/>
                  </a:cubicBezTo>
                  <a:cubicBezTo>
                    <a:pt x="408" y="736"/>
                    <a:pt x="400" y="738"/>
                    <a:pt x="400" y="738"/>
                  </a:cubicBezTo>
                  <a:cubicBezTo>
                    <a:pt x="400" y="739"/>
                    <a:pt x="400" y="739"/>
                    <a:pt x="400" y="739"/>
                  </a:cubicBezTo>
                  <a:cubicBezTo>
                    <a:pt x="400" y="739"/>
                    <a:pt x="402" y="739"/>
                    <a:pt x="402" y="739"/>
                  </a:cubicBezTo>
                  <a:cubicBezTo>
                    <a:pt x="403" y="740"/>
                    <a:pt x="403" y="740"/>
                    <a:pt x="403" y="740"/>
                  </a:cubicBezTo>
                  <a:cubicBezTo>
                    <a:pt x="403" y="740"/>
                    <a:pt x="408" y="736"/>
                    <a:pt x="408" y="736"/>
                  </a:cubicBezTo>
                  <a:cubicBezTo>
                    <a:pt x="408" y="736"/>
                    <a:pt x="408" y="736"/>
                    <a:pt x="408" y="736"/>
                  </a:cubicBezTo>
                  <a:cubicBezTo>
                    <a:pt x="408" y="736"/>
                    <a:pt x="404" y="740"/>
                    <a:pt x="404" y="740"/>
                  </a:cubicBezTo>
                  <a:cubicBezTo>
                    <a:pt x="404" y="740"/>
                    <a:pt x="404" y="740"/>
                    <a:pt x="404" y="740"/>
                  </a:cubicBezTo>
                  <a:cubicBezTo>
                    <a:pt x="404" y="741"/>
                    <a:pt x="404" y="741"/>
                    <a:pt x="404" y="741"/>
                  </a:cubicBezTo>
                  <a:cubicBezTo>
                    <a:pt x="404" y="741"/>
                    <a:pt x="407" y="742"/>
                    <a:pt x="407" y="742"/>
                  </a:cubicBezTo>
                  <a:cubicBezTo>
                    <a:pt x="407" y="742"/>
                    <a:pt x="407" y="742"/>
                    <a:pt x="407" y="742"/>
                  </a:cubicBezTo>
                  <a:close/>
                  <a:moveTo>
                    <a:pt x="450" y="747"/>
                  </a:moveTo>
                  <a:cubicBezTo>
                    <a:pt x="449" y="747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7" y="747"/>
                    <a:pt x="447" y="748"/>
                  </a:cubicBezTo>
                  <a:cubicBezTo>
                    <a:pt x="446" y="748"/>
                    <a:pt x="446" y="748"/>
                    <a:pt x="446" y="749"/>
                  </a:cubicBezTo>
                  <a:cubicBezTo>
                    <a:pt x="447" y="749"/>
                    <a:pt x="447" y="750"/>
                    <a:pt x="447" y="750"/>
                  </a:cubicBezTo>
                  <a:cubicBezTo>
                    <a:pt x="447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50"/>
                    <a:pt x="448" y="750"/>
                    <a:pt x="448" y="750"/>
                  </a:cubicBezTo>
                  <a:cubicBezTo>
                    <a:pt x="448" y="749"/>
                    <a:pt x="447" y="749"/>
                    <a:pt x="447" y="749"/>
                  </a:cubicBezTo>
                  <a:cubicBezTo>
                    <a:pt x="446" y="749"/>
                    <a:pt x="447" y="748"/>
                    <a:pt x="447" y="748"/>
                  </a:cubicBezTo>
                  <a:cubicBezTo>
                    <a:pt x="447" y="748"/>
                    <a:pt x="448" y="748"/>
                    <a:pt x="448" y="749"/>
                  </a:cubicBezTo>
                  <a:cubicBezTo>
                    <a:pt x="448" y="749"/>
                    <a:pt x="448" y="749"/>
                    <a:pt x="448" y="749"/>
                  </a:cubicBezTo>
                  <a:cubicBezTo>
                    <a:pt x="449" y="751"/>
                    <a:pt x="450" y="752"/>
                    <a:pt x="451" y="752"/>
                  </a:cubicBezTo>
                  <a:cubicBezTo>
                    <a:pt x="453" y="752"/>
                    <a:pt x="455" y="750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5" y="748"/>
                    <a:pt x="455" y="748"/>
                  </a:cubicBezTo>
                  <a:cubicBezTo>
                    <a:pt x="455" y="748"/>
                    <a:pt x="454" y="747"/>
                    <a:pt x="453" y="747"/>
                  </a:cubicBezTo>
                  <a:cubicBezTo>
                    <a:pt x="454" y="747"/>
                    <a:pt x="454" y="748"/>
                    <a:pt x="454" y="748"/>
                  </a:cubicBezTo>
                  <a:cubicBezTo>
                    <a:pt x="454" y="748"/>
                    <a:pt x="454" y="748"/>
                    <a:pt x="454" y="748"/>
                  </a:cubicBezTo>
                  <a:cubicBezTo>
                    <a:pt x="454" y="748"/>
                    <a:pt x="453" y="748"/>
                    <a:pt x="451" y="748"/>
                  </a:cubicBezTo>
                  <a:cubicBezTo>
                    <a:pt x="450" y="748"/>
                    <a:pt x="449" y="748"/>
                    <a:pt x="449" y="748"/>
                  </a:cubicBezTo>
                  <a:cubicBezTo>
                    <a:pt x="448" y="748"/>
                    <a:pt x="448" y="748"/>
                    <a:pt x="448" y="748"/>
                  </a:cubicBezTo>
                  <a:cubicBezTo>
                    <a:pt x="448" y="748"/>
                    <a:pt x="449" y="747"/>
                    <a:pt x="450" y="747"/>
                  </a:cubicBezTo>
                  <a:close/>
                  <a:moveTo>
                    <a:pt x="451" y="749"/>
                  </a:moveTo>
                  <a:cubicBezTo>
                    <a:pt x="453" y="749"/>
                    <a:pt x="454" y="749"/>
                    <a:pt x="455" y="748"/>
                  </a:cubicBezTo>
                  <a:cubicBezTo>
                    <a:pt x="455" y="750"/>
                    <a:pt x="453" y="752"/>
                    <a:pt x="451" y="752"/>
                  </a:cubicBezTo>
                  <a:cubicBezTo>
                    <a:pt x="450" y="752"/>
                    <a:pt x="449" y="751"/>
                    <a:pt x="448" y="750"/>
                  </a:cubicBezTo>
                  <a:cubicBezTo>
                    <a:pt x="448" y="750"/>
                    <a:pt x="448" y="749"/>
                    <a:pt x="448" y="748"/>
                  </a:cubicBezTo>
                  <a:cubicBezTo>
                    <a:pt x="448" y="749"/>
                    <a:pt x="450" y="749"/>
                    <a:pt x="451" y="749"/>
                  </a:cubicBezTo>
                  <a:close/>
                  <a:moveTo>
                    <a:pt x="450" y="745"/>
                  </a:moveTo>
                  <a:cubicBezTo>
                    <a:pt x="450" y="745"/>
                    <a:pt x="450" y="746"/>
                    <a:pt x="451" y="746"/>
                  </a:cubicBezTo>
                  <a:cubicBezTo>
                    <a:pt x="451" y="746"/>
                    <a:pt x="451" y="746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7"/>
                    <a:pt x="451" y="747"/>
                    <a:pt x="451" y="747"/>
                  </a:cubicBezTo>
                  <a:cubicBezTo>
                    <a:pt x="451" y="746"/>
                    <a:pt x="451" y="746"/>
                    <a:pt x="451" y="746"/>
                  </a:cubicBezTo>
                  <a:cubicBezTo>
                    <a:pt x="451" y="746"/>
                    <a:pt x="451" y="745"/>
                    <a:pt x="451" y="745"/>
                  </a:cubicBezTo>
                  <a:cubicBezTo>
                    <a:pt x="450" y="745"/>
                    <a:pt x="451" y="744"/>
                    <a:pt x="451" y="744"/>
                  </a:cubicBezTo>
                  <a:cubicBezTo>
                    <a:pt x="451" y="744"/>
                    <a:pt x="450" y="744"/>
                    <a:pt x="450" y="745"/>
                  </a:cubicBezTo>
                  <a:close/>
                  <a:moveTo>
                    <a:pt x="448" y="751"/>
                  </a:moveTo>
                  <a:cubicBezTo>
                    <a:pt x="448" y="752"/>
                    <a:pt x="447" y="752"/>
                    <a:pt x="447" y="752"/>
                  </a:cubicBezTo>
                  <a:cubicBezTo>
                    <a:pt x="447" y="753"/>
                    <a:pt x="449" y="754"/>
                    <a:pt x="451" y="754"/>
                  </a:cubicBezTo>
                  <a:cubicBezTo>
                    <a:pt x="453" y="754"/>
                    <a:pt x="455" y="753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2"/>
                    <a:pt x="455" y="752"/>
                    <a:pt x="455" y="752"/>
                  </a:cubicBezTo>
                  <a:cubicBezTo>
                    <a:pt x="455" y="753"/>
                    <a:pt x="453" y="754"/>
                    <a:pt x="451" y="754"/>
                  </a:cubicBezTo>
                  <a:cubicBezTo>
                    <a:pt x="449" y="754"/>
                    <a:pt x="448" y="753"/>
                    <a:pt x="448" y="752"/>
                  </a:cubicBezTo>
                  <a:cubicBezTo>
                    <a:pt x="448" y="752"/>
                    <a:pt x="448" y="752"/>
                    <a:pt x="448" y="751"/>
                  </a:cubicBezTo>
                  <a:close/>
                  <a:moveTo>
                    <a:pt x="449" y="752"/>
                  </a:moveTo>
                  <a:cubicBezTo>
                    <a:pt x="449" y="753"/>
                    <a:pt x="450" y="753"/>
                    <a:pt x="451" y="753"/>
                  </a:cubicBezTo>
                  <a:cubicBezTo>
                    <a:pt x="453" y="753"/>
                    <a:pt x="454" y="753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4" y="752"/>
                    <a:pt x="454" y="752"/>
                  </a:cubicBezTo>
                  <a:cubicBezTo>
                    <a:pt x="454" y="752"/>
                    <a:pt x="453" y="753"/>
                    <a:pt x="451" y="753"/>
                  </a:cubicBezTo>
                  <a:cubicBezTo>
                    <a:pt x="450" y="753"/>
                    <a:pt x="449" y="752"/>
                    <a:pt x="449" y="752"/>
                  </a:cubicBezTo>
                  <a:cubicBezTo>
                    <a:pt x="449" y="752"/>
                    <a:pt x="449" y="752"/>
                    <a:pt x="449" y="751"/>
                  </a:cubicBezTo>
                  <a:cubicBezTo>
                    <a:pt x="449" y="752"/>
                    <a:pt x="449" y="752"/>
                    <a:pt x="449" y="752"/>
                  </a:cubicBezTo>
                  <a:close/>
                  <a:moveTo>
                    <a:pt x="451" y="744"/>
                  </a:moveTo>
                  <a:cubicBezTo>
                    <a:pt x="451" y="745"/>
                    <a:pt x="451" y="745"/>
                    <a:pt x="451" y="745"/>
                  </a:cubicBezTo>
                  <a:cubicBezTo>
                    <a:pt x="451" y="745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6"/>
                    <a:pt x="452" y="746"/>
                  </a:cubicBezTo>
                  <a:cubicBezTo>
                    <a:pt x="452" y="746"/>
                    <a:pt x="452" y="745"/>
                    <a:pt x="452" y="745"/>
                  </a:cubicBezTo>
                  <a:cubicBezTo>
                    <a:pt x="452" y="745"/>
                    <a:pt x="451" y="745"/>
                    <a:pt x="451" y="744"/>
                  </a:cubicBezTo>
                  <a:cubicBezTo>
                    <a:pt x="451" y="744"/>
                    <a:pt x="452" y="744"/>
                    <a:pt x="452" y="744"/>
                  </a:cubicBezTo>
                  <a:cubicBezTo>
                    <a:pt x="452" y="744"/>
                    <a:pt x="451" y="744"/>
                    <a:pt x="451" y="744"/>
                  </a:cubicBezTo>
                  <a:close/>
                  <a:moveTo>
                    <a:pt x="483" y="746"/>
                  </a:moveTo>
                  <a:cubicBezTo>
                    <a:pt x="482" y="746"/>
                    <a:pt x="482" y="746"/>
                    <a:pt x="482" y="746"/>
                  </a:cubicBezTo>
                  <a:cubicBezTo>
                    <a:pt x="482" y="747"/>
                    <a:pt x="482" y="747"/>
                    <a:pt x="482" y="747"/>
                  </a:cubicBezTo>
                  <a:cubicBezTo>
                    <a:pt x="484" y="749"/>
                    <a:pt x="484" y="749"/>
                    <a:pt x="484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5" y="749"/>
                    <a:pt x="485" y="749"/>
                    <a:pt x="485" y="749"/>
                  </a:cubicBezTo>
                  <a:cubicBezTo>
                    <a:pt x="486" y="749"/>
                    <a:pt x="486" y="748"/>
                    <a:pt x="486" y="748"/>
                  </a:cubicBezTo>
                  <a:cubicBezTo>
                    <a:pt x="486" y="748"/>
                    <a:pt x="485" y="748"/>
                    <a:pt x="485" y="748"/>
                  </a:cubicBezTo>
                  <a:cubicBezTo>
                    <a:pt x="485" y="748"/>
                    <a:pt x="485" y="748"/>
                    <a:pt x="485" y="748"/>
                  </a:cubicBezTo>
                  <a:cubicBezTo>
                    <a:pt x="486" y="748"/>
                    <a:pt x="486" y="748"/>
                    <a:pt x="486" y="748"/>
                  </a:cubicBezTo>
                  <a:cubicBezTo>
                    <a:pt x="486" y="747"/>
                    <a:pt x="486" y="747"/>
                    <a:pt x="486" y="747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49"/>
                  </a:cubicBezTo>
                  <a:cubicBezTo>
                    <a:pt x="488" y="749"/>
                    <a:pt x="488" y="749"/>
                    <a:pt x="488" y="750"/>
                  </a:cubicBezTo>
                  <a:cubicBezTo>
                    <a:pt x="490" y="751"/>
                    <a:pt x="490" y="751"/>
                    <a:pt x="490" y="751"/>
                  </a:cubicBezTo>
                  <a:cubicBezTo>
                    <a:pt x="490" y="752"/>
                    <a:pt x="490" y="752"/>
                    <a:pt x="490" y="752"/>
                  </a:cubicBezTo>
                  <a:cubicBezTo>
                    <a:pt x="490" y="752"/>
                    <a:pt x="491" y="752"/>
                    <a:pt x="491" y="751"/>
                  </a:cubicBezTo>
                  <a:cubicBezTo>
                    <a:pt x="491" y="751"/>
                    <a:pt x="491" y="751"/>
                    <a:pt x="491" y="751"/>
                  </a:cubicBezTo>
                  <a:cubicBezTo>
                    <a:pt x="491" y="751"/>
                    <a:pt x="491" y="751"/>
                    <a:pt x="491" y="750"/>
                  </a:cubicBezTo>
                  <a:cubicBezTo>
                    <a:pt x="491" y="750"/>
                    <a:pt x="491" y="750"/>
                    <a:pt x="491" y="750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89" y="748"/>
                    <a:pt x="488" y="748"/>
                    <a:pt x="488" y="748"/>
                  </a:cubicBezTo>
                  <a:cubicBezTo>
                    <a:pt x="487" y="747"/>
                    <a:pt x="487" y="747"/>
                    <a:pt x="487" y="747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8" y="746"/>
                    <a:pt x="488" y="746"/>
                    <a:pt x="488" y="746"/>
                  </a:cubicBezTo>
                  <a:cubicBezTo>
                    <a:pt x="489" y="746"/>
                    <a:pt x="489" y="745"/>
                    <a:pt x="489" y="745"/>
                  </a:cubicBezTo>
                  <a:cubicBezTo>
                    <a:pt x="489" y="745"/>
                    <a:pt x="489" y="745"/>
                    <a:pt x="489" y="745"/>
                  </a:cubicBezTo>
                  <a:cubicBezTo>
                    <a:pt x="487" y="742"/>
                    <a:pt x="487" y="742"/>
                    <a:pt x="487" y="742"/>
                  </a:cubicBezTo>
                  <a:cubicBezTo>
                    <a:pt x="486" y="742"/>
                    <a:pt x="486" y="742"/>
                    <a:pt x="486" y="742"/>
                  </a:cubicBezTo>
                  <a:cubicBezTo>
                    <a:pt x="486" y="742"/>
                    <a:pt x="486" y="743"/>
                    <a:pt x="486" y="743"/>
                  </a:cubicBezTo>
                  <a:cubicBezTo>
                    <a:pt x="485" y="743"/>
                    <a:pt x="485" y="743"/>
                    <a:pt x="485" y="743"/>
                  </a:cubicBezTo>
                  <a:cubicBezTo>
                    <a:pt x="485" y="743"/>
                    <a:pt x="486" y="744"/>
                    <a:pt x="486" y="744"/>
                  </a:cubicBezTo>
                  <a:cubicBezTo>
                    <a:pt x="486" y="744"/>
                    <a:pt x="486" y="744"/>
                    <a:pt x="485" y="744"/>
                  </a:cubicBezTo>
                  <a:cubicBezTo>
                    <a:pt x="485" y="744"/>
                    <a:pt x="485" y="744"/>
                    <a:pt x="485" y="744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ubicBezTo>
                    <a:pt x="483" y="746"/>
                    <a:pt x="483" y="746"/>
                    <a:pt x="483" y="746"/>
                  </a:cubicBezTo>
                  <a:close/>
                  <a:moveTo>
                    <a:pt x="469" y="760"/>
                  </a:moveTo>
                  <a:cubicBezTo>
                    <a:pt x="469" y="760"/>
                    <a:pt x="469" y="760"/>
                    <a:pt x="469" y="760"/>
                  </a:cubicBezTo>
                  <a:cubicBezTo>
                    <a:pt x="469" y="760"/>
                    <a:pt x="469" y="761"/>
                    <a:pt x="469" y="761"/>
                  </a:cubicBezTo>
                  <a:cubicBezTo>
                    <a:pt x="469" y="761"/>
                    <a:pt x="470" y="760"/>
                    <a:pt x="470" y="760"/>
                  </a:cubicBezTo>
                  <a:cubicBezTo>
                    <a:pt x="470" y="760"/>
                    <a:pt x="470" y="760"/>
                    <a:pt x="470" y="760"/>
                  </a:cubicBezTo>
                  <a:cubicBezTo>
                    <a:pt x="470" y="758"/>
                    <a:pt x="471" y="756"/>
                    <a:pt x="473" y="756"/>
                  </a:cubicBezTo>
                  <a:cubicBezTo>
                    <a:pt x="473" y="756"/>
                    <a:pt x="473" y="756"/>
                    <a:pt x="474" y="756"/>
                  </a:cubicBezTo>
                  <a:cubicBezTo>
                    <a:pt x="474" y="756"/>
                    <a:pt x="474" y="755"/>
                    <a:pt x="474" y="755"/>
                  </a:cubicBezTo>
                  <a:cubicBezTo>
                    <a:pt x="474" y="755"/>
                    <a:pt x="474" y="755"/>
                    <a:pt x="473" y="755"/>
                  </a:cubicBezTo>
                  <a:cubicBezTo>
                    <a:pt x="471" y="755"/>
                    <a:pt x="469" y="757"/>
                    <a:pt x="469" y="760"/>
                  </a:cubicBezTo>
                  <a:close/>
                  <a:moveTo>
                    <a:pt x="477" y="761"/>
                  </a:moveTo>
                  <a:cubicBezTo>
                    <a:pt x="477" y="761"/>
                    <a:pt x="477" y="761"/>
                    <a:pt x="477" y="761"/>
                  </a:cubicBezTo>
                  <a:cubicBezTo>
                    <a:pt x="477" y="761"/>
                    <a:pt x="478" y="760"/>
                    <a:pt x="478" y="760"/>
                  </a:cubicBezTo>
                  <a:cubicBezTo>
                    <a:pt x="478" y="760"/>
                    <a:pt x="478" y="760"/>
                    <a:pt x="478" y="760"/>
                  </a:cubicBezTo>
                  <a:cubicBezTo>
                    <a:pt x="478" y="758"/>
                    <a:pt x="477" y="757"/>
                    <a:pt x="476" y="756"/>
                  </a:cubicBezTo>
                  <a:cubicBezTo>
                    <a:pt x="476" y="757"/>
                    <a:pt x="476" y="757"/>
                    <a:pt x="476" y="757"/>
                  </a:cubicBezTo>
                  <a:cubicBezTo>
                    <a:pt x="476" y="758"/>
                    <a:pt x="477" y="759"/>
                    <a:pt x="477" y="760"/>
                  </a:cubicBezTo>
                  <a:cubicBezTo>
                    <a:pt x="477" y="760"/>
                    <a:pt x="477" y="760"/>
                    <a:pt x="477" y="760"/>
                  </a:cubicBezTo>
                  <a:cubicBezTo>
                    <a:pt x="477" y="760"/>
                    <a:pt x="477" y="761"/>
                    <a:pt x="477" y="761"/>
                  </a:cubicBezTo>
                  <a:close/>
                  <a:moveTo>
                    <a:pt x="472" y="759"/>
                  </a:moveTo>
                  <a:cubicBezTo>
                    <a:pt x="472" y="760"/>
                    <a:pt x="472" y="760"/>
                    <a:pt x="473" y="760"/>
                  </a:cubicBezTo>
                  <a:cubicBezTo>
                    <a:pt x="473" y="761"/>
                    <a:pt x="474" y="761"/>
                    <a:pt x="474" y="760"/>
                  </a:cubicBezTo>
                  <a:cubicBezTo>
                    <a:pt x="474" y="760"/>
                    <a:pt x="476" y="755"/>
                    <a:pt x="476" y="755"/>
                  </a:cubicBezTo>
                  <a:cubicBezTo>
                    <a:pt x="476" y="755"/>
                    <a:pt x="473" y="759"/>
                    <a:pt x="472" y="759"/>
                  </a:cubicBezTo>
                  <a:close/>
                  <a:moveTo>
                    <a:pt x="406" y="752"/>
                  </a:moveTo>
                  <a:cubicBezTo>
                    <a:pt x="406" y="752"/>
                    <a:pt x="406" y="750"/>
                    <a:pt x="406" y="750"/>
                  </a:cubicBezTo>
                  <a:cubicBezTo>
                    <a:pt x="406" y="750"/>
                    <a:pt x="406" y="750"/>
                    <a:pt x="405" y="749"/>
                  </a:cubicBezTo>
                  <a:cubicBezTo>
                    <a:pt x="405" y="749"/>
                    <a:pt x="405" y="749"/>
                    <a:pt x="405" y="748"/>
                  </a:cubicBezTo>
                  <a:cubicBezTo>
                    <a:pt x="405" y="748"/>
                    <a:pt x="405" y="748"/>
                    <a:pt x="405" y="748"/>
                  </a:cubicBezTo>
                  <a:cubicBezTo>
                    <a:pt x="405" y="748"/>
                    <a:pt x="405" y="748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7"/>
                    <a:pt x="405" y="747"/>
                    <a:pt x="405" y="747"/>
                  </a:cubicBezTo>
                  <a:cubicBezTo>
                    <a:pt x="405" y="746"/>
                    <a:pt x="405" y="746"/>
                    <a:pt x="404" y="746"/>
                  </a:cubicBezTo>
                  <a:cubicBezTo>
                    <a:pt x="403" y="746"/>
                    <a:pt x="403" y="746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7"/>
                    <a:pt x="403" y="747"/>
                    <a:pt x="403" y="747"/>
                  </a:cubicBezTo>
                  <a:cubicBezTo>
                    <a:pt x="403" y="748"/>
                    <a:pt x="403" y="748"/>
                    <a:pt x="403" y="748"/>
                  </a:cubicBezTo>
                  <a:cubicBezTo>
                    <a:pt x="403" y="748"/>
                    <a:pt x="404" y="748"/>
                    <a:pt x="404" y="748"/>
                  </a:cubicBezTo>
                  <a:cubicBezTo>
                    <a:pt x="404" y="749"/>
                    <a:pt x="403" y="749"/>
                    <a:pt x="403" y="749"/>
                  </a:cubicBezTo>
                  <a:cubicBezTo>
                    <a:pt x="405" y="750"/>
                    <a:pt x="405" y="750"/>
                    <a:pt x="405" y="750"/>
                  </a:cubicBezTo>
                  <a:cubicBezTo>
                    <a:pt x="405" y="752"/>
                    <a:pt x="405" y="752"/>
                    <a:pt x="405" y="752"/>
                  </a:cubicBezTo>
                  <a:lnTo>
                    <a:pt x="406" y="752"/>
                  </a:lnTo>
                  <a:close/>
                  <a:moveTo>
                    <a:pt x="399" y="750"/>
                  </a:moveTo>
                  <a:cubicBezTo>
                    <a:pt x="399" y="750"/>
                    <a:pt x="399" y="750"/>
                    <a:pt x="399" y="750"/>
                  </a:cubicBezTo>
                  <a:cubicBezTo>
                    <a:pt x="399" y="752"/>
                    <a:pt x="399" y="752"/>
                    <a:pt x="399" y="752"/>
                  </a:cubicBezTo>
                  <a:cubicBezTo>
                    <a:pt x="404" y="752"/>
                    <a:pt x="404" y="752"/>
                    <a:pt x="404" y="752"/>
                  </a:cubicBezTo>
                  <a:cubicBezTo>
                    <a:pt x="404" y="752"/>
                    <a:pt x="404" y="751"/>
                    <a:pt x="404" y="750"/>
                  </a:cubicBezTo>
                  <a:cubicBezTo>
                    <a:pt x="404" y="750"/>
                    <a:pt x="403" y="750"/>
                    <a:pt x="403" y="750"/>
                  </a:cubicBezTo>
                  <a:cubicBezTo>
                    <a:pt x="402" y="749"/>
                    <a:pt x="402" y="749"/>
                    <a:pt x="402" y="748"/>
                  </a:cubicBezTo>
                  <a:cubicBezTo>
                    <a:pt x="402" y="748"/>
                    <a:pt x="402" y="748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7"/>
                    <a:pt x="402" y="747"/>
                  </a:cubicBezTo>
                  <a:cubicBezTo>
                    <a:pt x="402" y="747"/>
                    <a:pt x="402" y="746"/>
                    <a:pt x="402" y="746"/>
                  </a:cubicBezTo>
                  <a:cubicBezTo>
                    <a:pt x="402" y="746"/>
                    <a:pt x="402" y="745"/>
                    <a:pt x="401" y="745"/>
                  </a:cubicBezTo>
                  <a:cubicBezTo>
                    <a:pt x="400" y="745"/>
                    <a:pt x="400" y="746"/>
                    <a:pt x="400" y="746"/>
                  </a:cubicBezTo>
                  <a:cubicBezTo>
                    <a:pt x="400" y="746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7"/>
                    <a:pt x="400" y="747"/>
                    <a:pt x="400" y="747"/>
                  </a:cubicBezTo>
                  <a:cubicBezTo>
                    <a:pt x="400" y="748"/>
                    <a:pt x="400" y="748"/>
                    <a:pt x="400" y="748"/>
                  </a:cubicBezTo>
                  <a:cubicBezTo>
                    <a:pt x="400" y="749"/>
                    <a:pt x="400" y="749"/>
                    <a:pt x="399" y="750"/>
                  </a:cubicBezTo>
                  <a:close/>
                  <a:moveTo>
                    <a:pt x="456" y="751"/>
                  </a:moveTo>
                  <a:cubicBezTo>
                    <a:pt x="456" y="752"/>
                    <a:pt x="456" y="752"/>
                    <a:pt x="456" y="752"/>
                  </a:cubicBezTo>
                  <a:cubicBezTo>
                    <a:pt x="456" y="752"/>
                    <a:pt x="457" y="753"/>
                    <a:pt x="457" y="753"/>
                  </a:cubicBezTo>
                  <a:cubicBezTo>
                    <a:pt x="458" y="753"/>
                    <a:pt x="458" y="753"/>
                    <a:pt x="458" y="753"/>
                  </a:cubicBezTo>
                  <a:cubicBezTo>
                    <a:pt x="457" y="755"/>
                    <a:pt x="457" y="755"/>
                    <a:pt x="457" y="755"/>
                  </a:cubicBezTo>
                  <a:cubicBezTo>
                    <a:pt x="464" y="755"/>
                    <a:pt x="464" y="755"/>
                    <a:pt x="464" y="755"/>
                  </a:cubicBezTo>
                  <a:cubicBezTo>
                    <a:pt x="463" y="753"/>
                    <a:pt x="463" y="753"/>
                    <a:pt x="463" y="753"/>
                  </a:cubicBezTo>
                  <a:cubicBezTo>
                    <a:pt x="464" y="753"/>
                    <a:pt x="464" y="753"/>
                    <a:pt x="464" y="753"/>
                  </a:cubicBezTo>
                  <a:cubicBezTo>
                    <a:pt x="464" y="753"/>
                    <a:pt x="464" y="752"/>
                    <a:pt x="464" y="752"/>
                  </a:cubicBezTo>
                  <a:cubicBezTo>
                    <a:pt x="464" y="751"/>
                    <a:pt x="464" y="751"/>
                    <a:pt x="464" y="751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57" y="750"/>
                    <a:pt x="457" y="750"/>
                    <a:pt x="457" y="750"/>
                  </a:cubicBezTo>
                  <a:cubicBezTo>
                    <a:pt x="457" y="750"/>
                    <a:pt x="456" y="750"/>
                    <a:pt x="456" y="751"/>
                  </a:cubicBezTo>
                  <a:close/>
                  <a:moveTo>
                    <a:pt x="459" y="751"/>
                  </a:moveTo>
                  <a:cubicBezTo>
                    <a:pt x="462" y="751"/>
                    <a:pt x="462" y="751"/>
                    <a:pt x="462" y="751"/>
                  </a:cubicBezTo>
                  <a:cubicBezTo>
                    <a:pt x="463" y="754"/>
                    <a:pt x="463" y="754"/>
                    <a:pt x="463" y="754"/>
                  </a:cubicBezTo>
                  <a:cubicBezTo>
                    <a:pt x="458" y="754"/>
                    <a:pt x="458" y="754"/>
                    <a:pt x="458" y="754"/>
                  </a:cubicBezTo>
                  <a:lnTo>
                    <a:pt x="459" y="751"/>
                  </a:lnTo>
                  <a:close/>
                  <a:moveTo>
                    <a:pt x="459" y="748"/>
                  </a:moveTo>
                  <a:cubicBezTo>
                    <a:pt x="459" y="749"/>
                    <a:pt x="459" y="749"/>
                    <a:pt x="459" y="749"/>
                  </a:cubicBezTo>
                  <a:cubicBezTo>
                    <a:pt x="458" y="749"/>
                    <a:pt x="458" y="749"/>
                    <a:pt x="458" y="749"/>
                  </a:cubicBezTo>
                  <a:cubicBezTo>
                    <a:pt x="458" y="749"/>
                    <a:pt x="457" y="749"/>
                    <a:pt x="457" y="749"/>
                  </a:cubicBezTo>
                  <a:cubicBezTo>
                    <a:pt x="457" y="749"/>
                    <a:pt x="457" y="750"/>
                    <a:pt x="457" y="750"/>
                  </a:cubicBezTo>
                  <a:cubicBezTo>
                    <a:pt x="464" y="750"/>
                    <a:pt x="464" y="750"/>
                    <a:pt x="464" y="750"/>
                  </a:cubicBezTo>
                  <a:cubicBezTo>
                    <a:pt x="464" y="750"/>
                    <a:pt x="464" y="749"/>
                    <a:pt x="464" y="749"/>
                  </a:cubicBezTo>
                  <a:cubicBezTo>
                    <a:pt x="464" y="749"/>
                    <a:pt x="463" y="749"/>
                    <a:pt x="462" y="749"/>
                  </a:cubicBezTo>
                  <a:cubicBezTo>
                    <a:pt x="462" y="749"/>
                    <a:pt x="462" y="749"/>
                    <a:pt x="462" y="749"/>
                  </a:cubicBezTo>
                  <a:cubicBezTo>
                    <a:pt x="462" y="748"/>
                    <a:pt x="462" y="748"/>
                    <a:pt x="462" y="748"/>
                  </a:cubicBezTo>
                  <a:lnTo>
                    <a:pt x="459" y="748"/>
                  </a:lnTo>
                  <a:close/>
                  <a:moveTo>
                    <a:pt x="431" y="769"/>
                  </a:moveTo>
                  <a:cubicBezTo>
                    <a:pt x="431" y="759"/>
                    <a:pt x="431" y="759"/>
                    <a:pt x="431" y="759"/>
                  </a:cubicBezTo>
                  <a:cubicBezTo>
                    <a:pt x="431" y="759"/>
                    <a:pt x="431" y="759"/>
                    <a:pt x="431" y="759"/>
                  </a:cubicBezTo>
                  <a:cubicBezTo>
                    <a:pt x="423" y="755"/>
                    <a:pt x="423" y="755"/>
                    <a:pt x="423" y="755"/>
                  </a:cubicBezTo>
                  <a:cubicBezTo>
                    <a:pt x="422" y="754"/>
                    <a:pt x="420" y="755"/>
                    <a:pt x="419" y="756"/>
                  </a:cubicBezTo>
                  <a:cubicBezTo>
                    <a:pt x="419" y="757"/>
                    <a:pt x="419" y="757"/>
                    <a:pt x="419" y="75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420" y="767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8" y="772"/>
                    <a:pt x="428" y="771"/>
                    <a:pt x="428" y="771"/>
                  </a:cubicBezTo>
                  <a:cubicBezTo>
                    <a:pt x="428" y="761"/>
                    <a:pt x="428" y="761"/>
                    <a:pt x="428" y="761"/>
                  </a:cubicBezTo>
                  <a:cubicBezTo>
                    <a:pt x="428" y="761"/>
                    <a:pt x="428" y="761"/>
                    <a:pt x="427" y="761"/>
                  </a:cubicBezTo>
                  <a:cubicBezTo>
                    <a:pt x="420" y="757"/>
                    <a:pt x="420" y="757"/>
                    <a:pt x="420" y="757"/>
                  </a:cubicBezTo>
                  <a:cubicBezTo>
                    <a:pt x="420" y="757"/>
                    <a:pt x="421" y="756"/>
                    <a:pt x="421" y="756"/>
                  </a:cubicBezTo>
                  <a:cubicBezTo>
                    <a:pt x="422" y="756"/>
                    <a:pt x="422" y="756"/>
                    <a:pt x="422" y="756"/>
                  </a:cubicBezTo>
                  <a:cubicBezTo>
                    <a:pt x="422" y="756"/>
                    <a:pt x="429" y="760"/>
                    <a:pt x="430" y="760"/>
                  </a:cubicBezTo>
                  <a:cubicBezTo>
                    <a:pt x="430" y="760"/>
                    <a:pt x="430" y="760"/>
                    <a:pt x="430" y="760"/>
                  </a:cubicBezTo>
                  <a:cubicBezTo>
                    <a:pt x="430" y="760"/>
                    <a:pt x="430" y="769"/>
                    <a:pt x="430" y="769"/>
                  </a:cubicBezTo>
                  <a:cubicBezTo>
                    <a:pt x="430" y="770"/>
                    <a:pt x="430" y="770"/>
                    <a:pt x="431" y="770"/>
                  </a:cubicBezTo>
                  <a:cubicBezTo>
                    <a:pt x="431" y="770"/>
                    <a:pt x="431" y="770"/>
                    <a:pt x="431" y="769"/>
                  </a:cubicBezTo>
                  <a:close/>
                  <a:moveTo>
                    <a:pt x="394" y="754"/>
                  </a:moveTo>
                  <a:cubicBezTo>
                    <a:pt x="397" y="757"/>
                    <a:pt x="397" y="757"/>
                    <a:pt x="397" y="757"/>
                  </a:cubicBezTo>
                  <a:cubicBezTo>
                    <a:pt x="398" y="758"/>
                    <a:pt x="398" y="758"/>
                    <a:pt x="398" y="758"/>
                  </a:cubicBezTo>
                  <a:cubicBezTo>
                    <a:pt x="399" y="758"/>
                    <a:pt x="399" y="758"/>
                    <a:pt x="399" y="757"/>
                  </a:cubicBezTo>
                  <a:cubicBezTo>
                    <a:pt x="400" y="756"/>
                    <a:pt x="400" y="756"/>
                    <a:pt x="400" y="756"/>
                  </a:cubicBezTo>
                  <a:cubicBezTo>
                    <a:pt x="400" y="756"/>
                    <a:pt x="401" y="756"/>
                    <a:pt x="401" y="755"/>
                  </a:cubicBezTo>
                  <a:cubicBezTo>
                    <a:pt x="401" y="755"/>
                    <a:pt x="400" y="755"/>
                    <a:pt x="400" y="755"/>
                  </a:cubicBezTo>
                  <a:cubicBezTo>
                    <a:pt x="397" y="751"/>
                    <a:pt x="397" y="751"/>
                    <a:pt x="397" y="751"/>
                  </a:cubicBezTo>
                  <a:cubicBezTo>
                    <a:pt x="397" y="751"/>
                    <a:pt x="396" y="751"/>
                    <a:pt x="396" y="751"/>
                  </a:cubicBezTo>
                  <a:cubicBezTo>
                    <a:pt x="396" y="751"/>
                    <a:pt x="395" y="751"/>
                    <a:pt x="395" y="751"/>
                  </a:cubicBezTo>
                  <a:cubicBezTo>
                    <a:pt x="393" y="749"/>
                    <a:pt x="393" y="749"/>
                    <a:pt x="393" y="749"/>
                  </a:cubicBezTo>
                  <a:cubicBezTo>
                    <a:pt x="394" y="748"/>
                    <a:pt x="394" y="748"/>
                    <a:pt x="394" y="748"/>
                  </a:cubicBezTo>
                  <a:cubicBezTo>
                    <a:pt x="394" y="748"/>
                    <a:pt x="394" y="748"/>
                    <a:pt x="394" y="747"/>
                  </a:cubicBezTo>
                  <a:cubicBezTo>
                    <a:pt x="394" y="747"/>
                    <a:pt x="394" y="747"/>
                    <a:pt x="394" y="747"/>
                  </a:cubicBezTo>
                  <a:cubicBezTo>
                    <a:pt x="394" y="747"/>
                    <a:pt x="394" y="748"/>
                    <a:pt x="395" y="748"/>
                  </a:cubicBezTo>
                  <a:cubicBezTo>
                    <a:pt x="395" y="748"/>
                    <a:pt x="395" y="748"/>
                    <a:pt x="395" y="747"/>
                  </a:cubicBezTo>
                  <a:cubicBezTo>
                    <a:pt x="396" y="747"/>
                    <a:pt x="396" y="747"/>
                    <a:pt x="396" y="746"/>
                  </a:cubicBezTo>
                  <a:cubicBezTo>
                    <a:pt x="396" y="746"/>
                    <a:pt x="396" y="746"/>
                    <a:pt x="396" y="746"/>
                  </a:cubicBezTo>
                  <a:cubicBezTo>
                    <a:pt x="392" y="742"/>
                    <a:pt x="392" y="742"/>
                    <a:pt x="392" y="742"/>
                  </a:cubicBezTo>
                  <a:cubicBezTo>
                    <a:pt x="392" y="742"/>
                    <a:pt x="392" y="741"/>
                    <a:pt x="391" y="741"/>
                  </a:cubicBezTo>
                  <a:cubicBezTo>
                    <a:pt x="391" y="741"/>
                    <a:pt x="391" y="742"/>
                    <a:pt x="390" y="742"/>
                  </a:cubicBezTo>
                  <a:cubicBezTo>
                    <a:pt x="390" y="742"/>
                    <a:pt x="390" y="743"/>
                    <a:pt x="390" y="743"/>
                  </a:cubicBezTo>
                  <a:cubicBezTo>
                    <a:pt x="390" y="743"/>
                    <a:pt x="390" y="744"/>
                    <a:pt x="391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90" y="744"/>
                    <a:pt x="390" y="744"/>
                    <a:pt x="390" y="744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7"/>
                    <a:pt x="387" y="747"/>
                    <a:pt x="387" y="747"/>
                  </a:cubicBezTo>
                  <a:cubicBezTo>
                    <a:pt x="387" y="748"/>
                    <a:pt x="387" y="748"/>
                    <a:pt x="387" y="748"/>
                  </a:cubicBezTo>
                  <a:cubicBezTo>
                    <a:pt x="386" y="747"/>
                    <a:pt x="386" y="747"/>
                    <a:pt x="386" y="747"/>
                  </a:cubicBezTo>
                  <a:cubicBezTo>
                    <a:pt x="386" y="747"/>
                    <a:pt x="385" y="747"/>
                    <a:pt x="385" y="747"/>
                  </a:cubicBezTo>
                  <a:cubicBezTo>
                    <a:pt x="385" y="748"/>
                    <a:pt x="384" y="748"/>
                    <a:pt x="384" y="749"/>
                  </a:cubicBezTo>
                  <a:cubicBezTo>
                    <a:pt x="384" y="749"/>
                    <a:pt x="384" y="749"/>
                    <a:pt x="385" y="749"/>
                  </a:cubicBezTo>
                  <a:cubicBezTo>
                    <a:pt x="388" y="753"/>
                    <a:pt x="388" y="753"/>
                    <a:pt x="388" y="753"/>
                  </a:cubicBezTo>
                  <a:cubicBezTo>
                    <a:pt x="389" y="753"/>
                    <a:pt x="389" y="753"/>
                    <a:pt x="389" y="753"/>
                  </a:cubicBezTo>
                  <a:cubicBezTo>
                    <a:pt x="390" y="753"/>
                    <a:pt x="390" y="753"/>
                    <a:pt x="390" y="753"/>
                  </a:cubicBezTo>
                  <a:cubicBezTo>
                    <a:pt x="390" y="752"/>
                    <a:pt x="390" y="752"/>
                    <a:pt x="390" y="752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0" y="751"/>
                  </a:cubicBezTo>
                  <a:cubicBezTo>
                    <a:pt x="390" y="751"/>
                    <a:pt x="390" y="751"/>
                    <a:pt x="391" y="751"/>
                  </a:cubicBezTo>
                  <a:cubicBezTo>
                    <a:pt x="392" y="750"/>
                    <a:pt x="392" y="750"/>
                    <a:pt x="392" y="750"/>
                  </a:cubicBezTo>
                  <a:cubicBezTo>
                    <a:pt x="394" y="752"/>
                    <a:pt x="394" y="752"/>
                    <a:pt x="394" y="752"/>
                  </a:cubicBezTo>
                  <a:cubicBezTo>
                    <a:pt x="394" y="752"/>
                    <a:pt x="394" y="753"/>
                    <a:pt x="394" y="753"/>
                  </a:cubicBezTo>
                  <a:cubicBezTo>
                    <a:pt x="394" y="753"/>
                    <a:pt x="394" y="754"/>
                    <a:pt x="394" y="754"/>
                  </a:cubicBezTo>
                  <a:close/>
                  <a:moveTo>
                    <a:pt x="495" y="761"/>
                  </a:moveTo>
                  <a:cubicBezTo>
                    <a:pt x="499" y="760"/>
                    <a:pt x="499" y="760"/>
                    <a:pt x="499" y="760"/>
                  </a:cubicBezTo>
                  <a:cubicBezTo>
                    <a:pt x="503" y="757"/>
                    <a:pt x="503" y="757"/>
                    <a:pt x="503" y="757"/>
                  </a:cubicBezTo>
                  <a:cubicBezTo>
                    <a:pt x="503" y="756"/>
                    <a:pt x="503" y="756"/>
                    <a:pt x="503" y="755"/>
                  </a:cubicBezTo>
                  <a:cubicBezTo>
                    <a:pt x="502" y="754"/>
                    <a:pt x="502" y="754"/>
                    <a:pt x="502" y="754"/>
                  </a:cubicBezTo>
                  <a:cubicBezTo>
                    <a:pt x="501" y="754"/>
                    <a:pt x="501" y="753"/>
                    <a:pt x="500" y="754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5" y="761"/>
                  </a:lnTo>
                  <a:close/>
                  <a:moveTo>
                    <a:pt x="503" y="756"/>
                  </a:moveTo>
                  <a:cubicBezTo>
                    <a:pt x="503" y="756"/>
                    <a:pt x="503" y="756"/>
                    <a:pt x="503" y="756"/>
                  </a:cubicBezTo>
                  <a:cubicBezTo>
                    <a:pt x="498" y="760"/>
                    <a:pt x="498" y="760"/>
                    <a:pt x="498" y="760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502" y="756"/>
                    <a:pt x="502" y="756"/>
                    <a:pt x="502" y="756"/>
                  </a:cubicBezTo>
                  <a:lnTo>
                    <a:pt x="503" y="756"/>
                  </a:lnTo>
                  <a:close/>
                  <a:moveTo>
                    <a:pt x="502" y="755"/>
                  </a:moveTo>
                  <a:cubicBezTo>
                    <a:pt x="502" y="755"/>
                    <a:pt x="502" y="755"/>
                    <a:pt x="502" y="755"/>
                  </a:cubicBezTo>
                  <a:cubicBezTo>
                    <a:pt x="498" y="759"/>
                    <a:pt x="498" y="759"/>
                    <a:pt x="498" y="759"/>
                  </a:cubicBezTo>
                  <a:cubicBezTo>
                    <a:pt x="497" y="759"/>
                    <a:pt x="497" y="759"/>
                    <a:pt x="497" y="759"/>
                  </a:cubicBezTo>
                  <a:lnTo>
                    <a:pt x="502" y="755"/>
                  </a:lnTo>
                  <a:close/>
                  <a:moveTo>
                    <a:pt x="501" y="754"/>
                  </a:moveTo>
                  <a:cubicBezTo>
                    <a:pt x="501" y="754"/>
                    <a:pt x="501" y="754"/>
                    <a:pt x="501" y="754"/>
                  </a:cubicBezTo>
                  <a:cubicBezTo>
                    <a:pt x="501" y="754"/>
                    <a:pt x="501" y="754"/>
                    <a:pt x="501" y="754"/>
                  </a:cubicBezTo>
                  <a:cubicBezTo>
                    <a:pt x="497" y="758"/>
                    <a:pt x="497" y="758"/>
                    <a:pt x="497" y="758"/>
                  </a:cubicBezTo>
                  <a:cubicBezTo>
                    <a:pt x="497" y="758"/>
                    <a:pt x="497" y="758"/>
                    <a:pt x="497" y="758"/>
                  </a:cubicBezTo>
                  <a:lnTo>
                    <a:pt x="501" y="754"/>
                  </a:lnTo>
                  <a:close/>
                  <a:moveTo>
                    <a:pt x="498" y="760"/>
                  </a:moveTo>
                  <a:cubicBezTo>
                    <a:pt x="497" y="760"/>
                    <a:pt x="497" y="760"/>
                    <a:pt x="497" y="760"/>
                  </a:cubicBezTo>
                  <a:cubicBezTo>
                    <a:pt x="496" y="760"/>
                    <a:pt x="496" y="760"/>
                    <a:pt x="496" y="760"/>
                  </a:cubicBezTo>
                  <a:cubicBezTo>
                    <a:pt x="496" y="758"/>
                    <a:pt x="496" y="758"/>
                    <a:pt x="496" y="758"/>
                  </a:cubicBezTo>
                  <a:lnTo>
                    <a:pt x="498" y="760"/>
                  </a:lnTo>
                  <a:close/>
                  <a:moveTo>
                    <a:pt x="495" y="758"/>
                  </a:moveTo>
                  <a:cubicBezTo>
                    <a:pt x="495" y="757"/>
                    <a:pt x="495" y="757"/>
                    <a:pt x="495" y="757"/>
                  </a:cubicBezTo>
                  <a:cubicBezTo>
                    <a:pt x="495" y="757"/>
                    <a:pt x="495" y="757"/>
                    <a:pt x="495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7"/>
                    <a:pt x="491" y="757"/>
                    <a:pt x="491" y="757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1" y="758"/>
                    <a:pt x="491" y="758"/>
                    <a:pt x="491" y="758"/>
                  </a:cubicBezTo>
                  <a:cubicBezTo>
                    <a:pt x="495" y="758"/>
                    <a:pt x="495" y="758"/>
                    <a:pt x="495" y="758"/>
                  </a:cubicBezTo>
                  <a:cubicBezTo>
                    <a:pt x="495" y="758"/>
                    <a:pt x="495" y="758"/>
                    <a:pt x="495" y="758"/>
                  </a:cubicBezTo>
                  <a:close/>
                  <a:moveTo>
                    <a:pt x="494" y="759"/>
                  </a:move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1" y="759"/>
                    <a:pt x="491" y="759"/>
                    <a:pt x="491" y="759"/>
                  </a:cubicBezTo>
                  <a:cubicBezTo>
                    <a:pt x="494" y="759"/>
                    <a:pt x="494" y="759"/>
                    <a:pt x="494" y="759"/>
                  </a:cubicBezTo>
                  <a:cubicBezTo>
                    <a:pt x="494" y="759"/>
                    <a:pt x="494" y="759"/>
                    <a:pt x="494" y="759"/>
                  </a:cubicBezTo>
                  <a:close/>
                  <a:moveTo>
                    <a:pt x="490" y="753"/>
                  </a:moveTo>
                  <a:cubicBezTo>
                    <a:pt x="489" y="753"/>
                    <a:pt x="489" y="753"/>
                    <a:pt x="489" y="754"/>
                  </a:cubicBezTo>
                  <a:cubicBezTo>
                    <a:pt x="489" y="762"/>
                    <a:pt x="489" y="762"/>
                    <a:pt x="489" y="762"/>
                  </a:cubicBezTo>
                  <a:cubicBezTo>
                    <a:pt x="489" y="762"/>
                    <a:pt x="489" y="763"/>
                    <a:pt x="490" y="763"/>
                  </a:cubicBezTo>
                  <a:cubicBezTo>
                    <a:pt x="497" y="763"/>
                    <a:pt x="497" y="763"/>
                    <a:pt x="497" y="763"/>
                  </a:cubicBezTo>
                  <a:cubicBezTo>
                    <a:pt x="497" y="763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0" y="762"/>
                    <a:pt x="490" y="762"/>
                    <a:pt x="490" y="762"/>
                  </a:cubicBezTo>
                  <a:cubicBezTo>
                    <a:pt x="490" y="754"/>
                    <a:pt x="490" y="754"/>
                    <a:pt x="490" y="754"/>
                  </a:cubicBezTo>
                  <a:cubicBezTo>
                    <a:pt x="494" y="754"/>
                    <a:pt x="494" y="754"/>
                    <a:pt x="494" y="754"/>
                  </a:cubicBezTo>
                  <a:cubicBezTo>
                    <a:pt x="494" y="756"/>
                    <a:pt x="494" y="756"/>
                    <a:pt x="494" y="756"/>
                  </a:cubicBezTo>
                  <a:cubicBezTo>
                    <a:pt x="494" y="756"/>
                    <a:pt x="494" y="757"/>
                    <a:pt x="495" y="757"/>
                  </a:cubicBezTo>
                  <a:cubicBezTo>
                    <a:pt x="496" y="757"/>
                    <a:pt x="496" y="757"/>
                    <a:pt x="496" y="757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7" y="755"/>
                    <a:pt x="497" y="755"/>
                    <a:pt x="497" y="755"/>
                  </a:cubicBezTo>
                  <a:cubicBezTo>
                    <a:pt x="495" y="754"/>
                    <a:pt x="495" y="754"/>
                    <a:pt x="495" y="754"/>
                  </a:cubicBezTo>
                  <a:cubicBezTo>
                    <a:pt x="495" y="753"/>
                    <a:pt x="495" y="753"/>
                    <a:pt x="495" y="753"/>
                  </a:cubicBezTo>
                  <a:lnTo>
                    <a:pt x="490" y="753"/>
                  </a:lnTo>
                  <a:close/>
                  <a:moveTo>
                    <a:pt x="495" y="754"/>
                  </a:moveTo>
                  <a:cubicBezTo>
                    <a:pt x="495" y="754"/>
                    <a:pt x="495" y="754"/>
                    <a:pt x="495" y="754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7" y="756"/>
                    <a:pt x="497" y="756"/>
                    <a:pt x="497" y="756"/>
                  </a:cubicBezTo>
                  <a:cubicBezTo>
                    <a:pt x="495" y="756"/>
                    <a:pt x="495" y="756"/>
                    <a:pt x="495" y="756"/>
                  </a:cubicBezTo>
                  <a:lnTo>
                    <a:pt x="495" y="754"/>
                  </a:lnTo>
                  <a:close/>
                  <a:moveTo>
                    <a:pt x="491" y="760"/>
                  </a:moveTo>
                  <a:cubicBezTo>
                    <a:pt x="491" y="760"/>
                    <a:pt x="491" y="760"/>
                    <a:pt x="491" y="760"/>
                  </a:cubicBezTo>
                  <a:cubicBezTo>
                    <a:pt x="491" y="761"/>
                    <a:pt x="491" y="761"/>
                    <a:pt x="491" y="761"/>
                  </a:cubicBezTo>
                  <a:cubicBezTo>
                    <a:pt x="494" y="761"/>
                    <a:pt x="494" y="761"/>
                    <a:pt x="494" y="761"/>
                  </a:cubicBezTo>
                  <a:cubicBezTo>
                    <a:pt x="494" y="761"/>
                    <a:pt x="494" y="761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4" y="760"/>
                    <a:pt x="494" y="760"/>
                    <a:pt x="494" y="760"/>
                  </a:cubicBezTo>
                  <a:cubicBezTo>
                    <a:pt x="491" y="760"/>
                    <a:pt x="491" y="760"/>
                    <a:pt x="491" y="760"/>
                  </a:cubicBezTo>
                  <a:cubicBezTo>
                    <a:pt x="491" y="760"/>
                    <a:pt x="491" y="760"/>
                    <a:pt x="491" y="760"/>
                  </a:cubicBezTo>
                  <a:close/>
                  <a:moveTo>
                    <a:pt x="391" y="715"/>
                  </a:moveTo>
                  <a:cubicBezTo>
                    <a:pt x="391" y="714"/>
                    <a:pt x="391" y="714"/>
                    <a:pt x="391" y="714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7" y="715"/>
                    <a:pt x="387" y="715"/>
                    <a:pt x="387" y="715"/>
                  </a:cubicBezTo>
                  <a:cubicBezTo>
                    <a:pt x="383" y="714"/>
                    <a:pt x="383" y="714"/>
                    <a:pt x="383" y="714"/>
                  </a:cubicBezTo>
                  <a:cubicBezTo>
                    <a:pt x="383" y="715"/>
                    <a:pt x="383" y="715"/>
                    <a:pt x="383" y="715"/>
                  </a:cubicBezTo>
                  <a:cubicBezTo>
                    <a:pt x="383" y="716"/>
                    <a:pt x="385" y="717"/>
                    <a:pt x="387" y="717"/>
                  </a:cubicBezTo>
                  <a:cubicBezTo>
                    <a:pt x="389" y="717"/>
                    <a:pt x="391" y="716"/>
                    <a:pt x="391" y="715"/>
                  </a:cubicBezTo>
                  <a:close/>
                  <a:moveTo>
                    <a:pt x="387" y="709"/>
                  </a:moveTo>
                  <a:cubicBezTo>
                    <a:pt x="387" y="709"/>
                    <a:pt x="387" y="709"/>
                    <a:pt x="387" y="709"/>
                  </a:cubicBezTo>
                  <a:cubicBezTo>
                    <a:pt x="387" y="709"/>
                    <a:pt x="387" y="709"/>
                    <a:pt x="387" y="709"/>
                  </a:cubicBezTo>
                  <a:cubicBezTo>
                    <a:pt x="380" y="711"/>
                    <a:pt x="380" y="711"/>
                    <a:pt x="380" y="711"/>
                  </a:cubicBezTo>
                  <a:cubicBezTo>
                    <a:pt x="380" y="711"/>
                    <a:pt x="380" y="712"/>
                    <a:pt x="380" y="712"/>
                  </a:cubicBezTo>
                  <a:cubicBezTo>
                    <a:pt x="380" y="712"/>
                    <a:pt x="380" y="712"/>
                    <a:pt x="380" y="712"/>
                  </a:cubicBezTo>
                  <a:cubicBezTo>
                    <a:pt x="382" y="712"/>
                    <a:pt x="382" y="712"/>
                    <a:pt x="382" y="712"/>
                  </a:cubicBezTo>
                  <a:cubicBezTo>
                    <a:pt x="382" y="713"/>
                    <a:pt x="381" y="714"/>
                    <a:pt x="381" y="714"/>
                  </a:cubicBezTo>
                  <a:cubicBezTo>
                    <a:pt x="381" y="715"/>
                    <a:pt x="381" y="715"/>
                    <a:pt x="381" y="715"/>
                  </a:cubicBezTo>
                  <a:cubicBezTo>
                    <a:pt x="381" y="715"/>
                    <a:pt x="381" y="716"/>
                    <a:pt x="381" y="716"/>
                  </a:cubicBezTo>
                  <a:cubicBezTo>
                    <a:pt x="381" y="718"/>
                    <a:pt x="381" y="718"/>
                    <a:pt x="381" y="718"/>
                  </a:cubicBezTo>
                  <a:cubicBezTo>
                    <a:pt x="381" y="718"/>
                    <a:pt x="381" y="718"/>
                    <a:pt x="381" y="719"/>
                  </a:cubicBezTo>
                  <a:cubicBezTo>
                    <a:pt x="381" y="719"/>
                    <a:pt x="381" y="719"/>
                    <a:pt x="381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2" y="719"/>
                    <a:pt x="382" y="719"/>
                    <a:pt x="382" y="719"/>
                  </a:cubicBezTo>
                  <a:cubicBezTo>
                    <a:pt x="383" y="718"/>
                    <a:pt x="383" y="718"/>
                    <a:pt x="383" y="718"/>
                  </a:cubicBezTo>
                  <a:cubicBezTo>
                    <a:pt x="382" y="716"/>
                    <a:pt x="382" y="716"/>
                    <a:pt x="382" y="716"/>
                  </a:cubicBezTo>
                  <a:cubicBezTo>
                    <a:pt x="382" y="716"/>
                    <a:pt x="383" y="715"/>
                    <a:pt x="383" y="715"/>
                  </a:cubicBezTo>
                  <a:cubicBezTo>
                    <a:pt x="383" y="715"/>
                    <a:pt x="382" y="715"/>
                    <a:pt x="382" y="714"/>
                  </a:cubicBezTo>
                  <a:cubicBezTo>
                    <a:pt x="382" y="714"/>
                    <a:pt x="382" y="713"/>
                    <a:pt x="383" y="713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87" y="714"/>
                    <a:pt x="387" y="714"/>
                    <a:pt x="387" y="714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2"/>
                    <a:pt x="394" y="712"/>
                  </a:cubicBezTo>
                  <a:cubicBezTo>
                    <a:pt x="394" y="712"/>
                    <a:pt x="394" y="711"/>
                    <a:pt x="394" y="711"/>
                  </a:cubicBezTo>
                  <a:lnTo>
                    <a:pt x="387" y="709"/>
                  </a:lnTo>
                  <a:close/>
                  <a:moveTo>
                    <a:pt x="387" y="695"/>
                  </a:moveTo>
                  <a:cubicBezTo>
                    <a:pt x="389" y="693"/>
                    <a:pt x="391" y="693"/>
                    <a:pt x="391" y="693"/>
                  </a:cubicBezTo>
                  <a:cubicBezTo>
                    <a:pt x="391" y="693"/>
                    <a:pt x="388" y="694"/>
                    <a:pt x="387" y="697"/>
                  </a:cubicBezTo>
                  <a:cubicBezTo>
                    <a:pt x="387" y="697"/>
                    <a:pt x="387" y="697"/>
                    <a:pt x="387" y="697"/>
                  </a:cubicBezTo>
                  <a:cubicBezTo>
                    <a:pt x="388" y="696"/>
                    <a:pt x="388" y="696"/>
                    <a:pt x="388" y="696"/>
                  </a:cubicBezTo>
                  <a:cubicBezTo>
                    <a:pt x="389" y="696"/>
                    <a:pt x="390" y="696"/>
                    <a:pt x="390" y="696"/>
                  </a:cubicBezTo>
                  <a:cubicBezTo>
                    <a:pt x="391" y="695"/>
                    <a:pt x="391" y="693"/>
                    <a:pt x="393" y="693"/>
                  </a:cubicBezTo>
                  <a:cubicBezTo>
                    <a:pt x="393" y="693"/>
                    <a:pt x="390" y="692"/>
                    <a:pt x="388" y="693"/>
                  </a:cubicBezTo>
                  <a:cubicBezTo>
                    <a:pt x="387" y="693"/>
                    <a:pt x="387" y="695"/>
                    <a:pt x="387" y="695"/>
                  </a:cubicBezTo>
                  <a:close/>
                  <a:moveTo>
                    <a:pt x="130" y="747"/>
                  </a:moveTo>
                  <a:cubicBezTo>
                    <a:pt x="130" y="747"/>
                    <a:pt x="131" y="747"/>
                    <a:pt x="131" y="747"/>
                  </a:cubicBezTo>
                  <a:cubicBezTo>
                    <a:pt x="131" y="747"/>
                    <a:pt x="131" y="747"/>
                    <a:pt x="132" y="747"/>
                  </a:cubicBezTo>
                  <a:cubicBezTo>
                    <a:pt x="132" y="748"/>
                    <a:pt x="132" y="748"/>
                    <a:pt x="132" y="749"/>
                  </a:cubicBezTo>
                  <a:cubicBezTo>
                    <a:pt x="132" y="749"/>
                    <a:pt x="132" y="749"/>
                    <a:pt x="133" y="749"/>
                  </a:cubicBezTo>
                  <a:cubicBezTo>
                    <a:pt x="133" y="749"/>
                    <a:pt x="133" y="749"/>
                    <a:pt x="134" y="749"/>
                  </a:cubicBezTo>
                  <a:cubicBezTo>
                    <a:pt x="134" y="749"/>
                    <a:pt x="134" y="748"/>
                    <a:pt x="134" y="748"/>
                  </a:cubicBezTo>
                  <a:cubicBezTo>
                    <a:pt x="134" y="748"/>
                    <a:pt x="133" y="748"/>
                    <a:pt x="133" y="748"/>
                  </a:cubicBezTo>
                  <a:cubicBezTo>
                    <a:pt x="133" y="748"/>
                    <a:pt x="133" y="747"/>
                    <a:pt x="133" y="747"/>
                  </a:cubicBezTo>
                  <a:cubicBezTo>
                    <a:pt x="133" y="746"/>
                    <a:pt x="133" y="746"/>
                    <a:pt x="133" y="746"/>
                  </a:cubicBezTo>
                  <a:cubicBezTo>
                    <a:pt x="136" y="746"/>
                    <a:pt x="136" y="747"/>
                    <a:pt x="137" y="747"/>
                  </a:cubicBezTo>
                  <a:cubicBezTo>
                    <a:pt x="138" y="747"/>
                    <a:pt x="138" y="745"/>
                    <a:pt x="137" y="743"/>
                  </a:cubicBezTo>
                  <a:cubicBezTo>
                    <a:pt x="136" y="741"/>
                    <a:pt x="135" y="740"/>
                    <a:pt x="134" y="740"/>
                  </a:cubicBezTo>
                  <a:cubicBezTo>
                    <a:pt x="133" y="741"/>
                    <a:pt x="135" y="743"/>
                    <a:pt x="129" y="745"/>
                  </a:cubicBezTo>
                  <a:cubicBezTo>
                    <a:pt x="129" y="745"/>
                    <a:pt x="129" y="746"/>
                    <a:pt x="129" y="746"/>
                  </a:cubicBezTo>
                  <a:cubicBezTo>
                    <a:pt x="129" y="747"/>
                    <a:pt x="130" y="747"/>
                    <a:pt x="130" y="747"/>
                  </a:cubicBezTo>
                  <a:close/>
                  <a:moveTo>
                    <a:pt x="134" y="741"/>
                  </a:moveTo>
                  <a:cubicBezTo>
                    <a:pt x="135" y="741"/>
                    <a:pt x="136" y="742"/>
                    <a:pt x="136" y="743"/>
                  </a:cubicBezTo>
                  <a:cubicBezTo>
                    <a:pt x="137" y="745"/>
                    <a:pt x="137" y="746"/>
                    <a:pt x="137" y="746"/>
                  </a:cubicBezTo>
                  <a:cubicBezTo>
                    <a:pt x="136" y="746"/>
                    <a:pt x="135" y="745"/>
                    <a:pt x="135" y="744"/>
                  </a:cubicBezTo>
                  <a:cubicBezTo>
                    <a:pt x="134" y="743"/>
                    <a:pt x="134" y="741"/>
                    <a:pt x="134" y="741"/>
                  </a:cubicBezTo>
                  <a:close/>
                  <a:moveTo>
                    <a:pt x="141" y="720"/>
                  </a:moveTo>
                  <a:cubicBezTo>
                    <a:pt x="137" y="720"/>
                    <a:pt x="137" y="720"/>
                    <a:pt x="137" y="720"/>
                  </a:cubicBezTo>
                  <a:cubicBezTo>
                    <a:pt x="137" y="720"/>
                    <a:pt x="137" y="720"/>
                    <a:pt x="137" y="720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37" y="728"/>
                    <a:pt x="137" y="728"/>
                    <a:pt x="137" y="728"/>
                  </a:cubicBezTo>
                  <a:cubicBezTo>
                    <a:pt x="143" y="728"/>
                    <a:pt x="143" y="728"/>
                    <a:pt x="143" y="728"/>
                  </a:cubicBezTo>
                  <a:cubicBezTo>
                    <a:pt x="144" y="728"/>
                    <a:pt x="144" y="728"/>
                    <a:pt x="144" y="728"/>
                  </a:cubicBezTo>
                  <a:cubicBezTo>
                    <a:pt x="144" y="723"/>
                    <a:pt x="144" y="723"/>
                    <a:pt x="144" y="723"/>
                  </a:cubicBezTo>
                  <a:cubicBezTo>
                    <a:pt x="144" y="722"/>
                    <a:pt x="144" y="722"/>
                    <a:pt x="144" y="722"/>
                  </a:cubicBezTo>
                  <a:cubicBezTo>
                    <a:pt x="142" y="720"/>
                    <a:pt x="142" y="720"/>
                    <a:pt x="142" y="720"/>
                  </a:cubicBezTo>
                  <a:cubicBezTo>
                    <a:pt x="142" y="720"/>
                    <a:pt x="142" y="720"/>
                    <a:pt x="141" y="720"/>
                  </a:cubicBezTo>
                  <a:close/>
                  <a:moveTo>
                    <a:pt x="143" y="728"/>
                  </a:moveTo>
                  <a:cubicBezTo>
                    <a:pt x="137" y="728"/>
                    <a:pt x="137" y="728"/>
                    <a:pt x="137" y="728"/>
                  </a:cubicBezTo>
                  <a:cubicBezTo>
                    <a:pt x="137" y="721"/>
                    <a:pt x="137" y="721"/>
                    <a:pt x="137" y="721"/>
                  </a:cubicBezTo>
                  <a:cubicBezTo>
                    <a:pt x="141" y="721"/>
                    <a:pt x="141" y="721"/>
                    <a:pt x="141" y="721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1" y="723"/>
                    <a:pt x="141" y="723"/>
                    <a:pt x="141" y="723"/>
                  </a:cubicBezTo>
                  <a:cubicBezTo>
                    <a:pt x="143" y="723"/>
                    <a:pt x="143" y="723"/>
                    <a:pt x="143" y="723"/>
                  </a:cubicBezTo>
                  <a:lnTo>
                    <a:pt x="143" y="728"/>
                  </a:lnTo>
                  <a:close/>
                  <a:moveTo>
                    <a:pt x="143" y="722"/>
                  </a:moveTo>
                  <a:cubicBezTo>
                    <a:pt x="142" y="722"/>
                    <a:pt x="142" y="722"/>
                    <a:pt x="142" y="722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2" y="721"/>
                    <a:pt x="142" y="721"/>
                    <a:pt x="142" y="721"/>
                  </a:cubicBezTo>
                  <a:cubicBezTo>
                    <a:pt x="143" y="722"/>
                    <a:pt x="143" y="722"/>
                    <a:pt x="143" y="722"/>
                  </a:cubicBezTo>
                  <a:cubicBezTo>
                    <a:pt x="143" y="722"/>
                    <a:pt x="143" y="722"/>
                    <a:pt x="143" y="722"/>
                  </a:cubicBezTo>
                  <a:close/>
                  <a:moveTo>
                    <a:pt x="48" y="711"/>
                  </a:move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4" y="710"/>
                    <a:pt x="54" y="71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47" y="710"/>
                    <a:pt x="47" y="711"/>
                    <a:pt x="48" y="711"/>
                  </a:cubicBezTo>
                  <a:close/>
                  <a:moveTo>
                    <a:pt x="49" y="709"/>
                  </a:moveTo>
                  <a:cubicBezTo>
                    <a:pt x="51" y="709"/>
                    <a:pt x="51" y="709"/>
                    <a:pt x="51" y="709"/>
                  </a:cubicBezTo>
                  <a:cubicBezTo>
                    <a:pt x="52" y="709"/>
                    <a:pt x="52" y="709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2" y="708"/>
                    <a:pt x="52" y="708"/>
                    <a:pt x="52" y="708"/>
                  </a:cubicBezTo>
                  <a:cubicBezTo>
                    <a:pt x="53" y="708"/>
                    <a:pt x="54" y="707"/>
                    <a:pt x="54" y="706"/>
                  </a:cubicBezTo>
                  <a:cubicBezTo>
                    <a:pt x="54" y="706"/>
                    <a:pt x="53" y="705"/>
                    <a:pt x="52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5"/>
                    <a:pt x="48" y="705"/>
                    <a:pt x="48" y="705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9" y="709"/>
                  </a:cubicBezTo>
                  <a:close/>
                  <a:moveTo>
                    <a:pt x="52" y="706"/>
                  </a:moveTo>
                  <a:cubicBezTo>
                    <a:pt x="52" y="706"/>
                    <a:pt x="52" y="706"/>
                    <a:pt x="52" y="706"/>
                  </a:cubicBezTo>
                  <a:cubicBezTo>
                    <a:pt x="53" y="706"/>
                    <a:pt x="53" y="706"/>
                    <a:pt x="53" y="706"/>
                  </a:cubicBezTo>
                  <a:cubicBezTo>
                    <a:pt x="53" y="707"/>
                    <a:pt x="53" y="707"/>
                    <a:pt x="52" y="707"/>
                  </a:cubicBezTo>
                  <a:cubicBezTo>
                    <a:pt x="52" y="707"/>
                    <a:pt x="52" y="707"/>
                    <a:pt x="52" y="707"/>
                  </a:cubicBezTo>
                  <a:lnTo>
                    <a:pt x="52" y="706"/>
                  </a:lnTo>
                  <a:close/>
                  <a:moveTo>
                    <a:pt x="117" y="715"/>
                  </a:moveTo>
                  <a:cubicBezTo>
                    <a:pt x="117" y="717"/>
                    <a:pt x="117" y="717"/>
                    <a:pt x="117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17"/>
                    <a:pt x="116" y="717"/>
                    <a:pt x="116" y="717"/>
                  </a:cubicBezTo>
                  <a:cubicBezTo>
                    <a:pt x="116" y="721"/>
                    <a:pt x="116" y="721"/>
                    <a:pt x="116" y="721"/>
                  </a:cubicBezTo>
                  <a:cubicBezTo>
                    <a:pt x="116" y="722"/>
                    <a:pt x="116" y="722"/>
                    <a:pt x="116" y="722"/>
                  </a:cubicBezTo>
                  <a:cubicBezTo>
                    <a:pt x="123" y="722"/>
                    <a:pt x="123" y="722"/>
                    <a:pt x="123" y="722"/>
                  </a:cubicBezTo>
                  <a:cubicBezTo>
                    <a:pt x="123" y="722"/>
                    <a:pt x="123" y="722"/>
                    <a:pt x="123" y="721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7"/>
                    <a:pt x="123" y="717"/>
                    <a:pt x="123" y="717"/>
                  </a:cubicBezTo>
                  <a:cubicBezTo>
                    <a:pt x="123" y="715"/>
                    <a:pt x="123" y="715"/>
                    <a:pt x="123" y="715"/>
                  </a:cubicBezTo>
                  <a:cubicBezTo>
                    <a:pt x="123" y="714"/>
                    <a:pt x="121" y="712"/>
                    <a:pt x="120" y="712"/>
                  </a:cubicBezTo>
                  <a:cubicBezTo>
                    <a:pt x="118" y="712"/>
                    <a:pt x="117" y="714"/>
                    <a:pt x="117" y="715"/>
                  </a:cubicBezTo>
                  <a:close/>
                  <a:moveTo>
                    <a:pt x="121" y="715"/>
                  </a:moveTo>
                  <a:cubicBezTo>
                    <a:pt x="121" y="717"/>
                    <a:pt x="121" y="717"/>
                    <a:pt x="121" y="717"/>
                  </a:cubicBezTo>
                  <a:cubicBezTo>
                    <a:pt x="118" y="717"/>
                    <a:pt x="118" y="717"/>
                    <a:pt x="118" y="717"/>
                  </a:cubicBezTo>
                  <a:cubicBezTo>
                    <a:pt x="118" y="715"/>
                    <a:pt x="118" y="715"/>
                    <a:pt x="118" y="715"/>
                  </a:cubicBezTo>
                  <a:cubicBezTo>
                    <a:pt x="118" y="715"/>
                    <a:pt x="119" y="714"/>
                    <a:pt x="120" y="714"/>
                  </a:cubicBezTo>
                  <a:cubicBezTo>
                    <a:pt x="121" y="714"/>
                    <a:pt x="121" y="715"/>
                    <a:pt x="121" y="715"/>
                  </a:cubicBezTo>
                  <a:close/>
                  <a:moveTo>
                    <a:pt x="192" y="740"/>
                  </a:moveTo>
                  <a:cubicBezTo>
                    <a:pt x="195" y="740"/>
                    <a:pt x="195" y="740"/>
                    <a:pt x="195" y="740"/>
                  </a:cubicBezTo>
                  <a:cubicBezTo>
                    <a:pt x="197" y="740"/>
                    <a:pt x="199" y="739"/>
                    <a:pt x="199" y="737"/>
                  </a:cubicBezTo>
                  <a:cubicBezTo>
                    <a:pt x="199" y="735"/>
                    <a:pt x="197" y="733"/>
                    <a:pt x="195" y="733"/>
                  </a:cubicBezTo>
                  <a:cubicBezTo>
                    <a:pt x="195" y="733"/>
                    <a:pt x="195" y="733"/>
                    <a:pt x="194" y="733"/>
                  </a:cubicBezTo>
                  <a:cubicBezTo>
                    <a:pt x="194" y="732"/>
                    <a:pt x="192" y="730"/>
                    <a:pt x="191" y="730"/>
                  </a:cubicBezTo>
                  <a:cubicBezTo>
                    <a:pt x="188" y="730"/>
                    <a:pt x="187" y="732"/>
                    <a:pt x="187" y="734"/>
                  </a:cubicBezTo>
                  <a:cubicBezTo>
                    <a:pt x="187" y="735"/>
                    <a:pt x="187" y="735"/>
                    <a:pt x="187" y="735"/>
                  </a:cubicBezTo>
                  <a:cubicBezTo>
                    <a:pt x="187" y="735"/>
                    <a:pt x="186" y="735"/>
                    <a:pt x="186" y="735"/>
                  </a:cubicBezTo>
                  <a:cubicBezTo>
                    <a:pt x="185" y="735"/>
                    <a:pt x="184" y="736"/>
                    <a:pt x="184" y="738"/>
                  </a:cubicBezTo>
                  <a:cubicBezTo>
                    <a:pt x="184" y="739"/>
                    <a:pt x="185" y="740"/>
                    <a:pt x="186" y="740"/>
                  </a:cubicBezTo>
                  <a:cubicBezTo>
                    <a:pt x="190" y="740"/>
                    <a:pt x="190" y="740"/>
                    <a:pt x="190" y="740"/>
                  </a:cubicBezTo>
                  <a:cubicBezTo>
                    <a:pt x="190" y="737"/>
                    <a:pt x="190" y="737"/>
                    <a:pt x="190" y="737"/>
                  </a:cubicBezTo>
                  <a:cubicBezTo>
                    <a:pt x="188" y="737"/>
                    <a:pt x="188" y="737"/>
                    <a:pt x="188" y="737"/>
                  </a:cubicBezTo>
                  <a:cubicBezTo>
                    <a:pt x="191" y="734"/>
                    <a:pt x="191" y="734"/>
                    <a:pt x="191" y="734"/>
                  </a:cubicBezTo>
                  <a:cubicBezTo>
                    <a:pt x="194" y="737"/>
                    <a:pt x="194" y="737"/>
                    <a:pt x="194" y="737"/>
                  </a:cubicBezTo>
                  <a:cubicBezTo>
                    <a:pt x="192" y="737"/>
                    <a:pt x="192" y="737"/>
                    <a:pt x="192" y="737"/>
                  </a:cubicBezTo>
                  <a:lnTo>
                    <a:pt x="192" y="740"/>
                  </a:lnTo>
                  <a:close/>
                  <a:moveTo>
                    <a:pt x="257" y="796"/>
                  </a:moveTo>
                  <a:cubicBezTo>
                    <a:pt x="257" y="795"/>
                    <a:pt x="257" y="794"/>
                    <a:pt x="257" y="794"/>
                  </a:cubicBezTo>
                  <a:cubicBezTo>
                    <a:pt x="256" y="793"/>
                    <a:pt x="256" y="793"/>
                    <a:pt x="256" y="792"/>
                  </a:cubicBezTo>
                  <a:cubicBezTo>
                    <a:pt x="256" y="792"/>
                    <a:pt x="256" y="791"/>
                    <a:pt x="256" y="791"/>
                  </a:cubicBezTo>
                  <a:cubicBezTo>
                    <a:pt x="256" y="791"/>
                    <a:pt x="255" y="791"/>
                    <a:pt x="255" y="792"/>
                  </a:cubicBezTo>
                  <a:cubicBezTo>
                    <a:pt x="255" y="793"/>
                    <a:pt x="255" y="794"/>
                    <a:pt x="256" y="794"/>
                  </a:cubicBezTo>
                  <a:cubicBezTo>
                    <a:pt x="256" y="794"/>
                    <a:pt x="256" y="795"/>
                    <a:pt x="256" y="795"/>
                  </a:cubicBezTo>
                  <a:cubicBezTo>
                    <a:pt x="257" y="796"/>
                    <a:pt x="256" y="796"/>
                    <a:pt x="256" y="796"/>
                  </a:cubicBezTo>
                  <a:cubicBezTo>
                    <a:pt x="256" y="796"/>
                    <a:pt x="257" y="796"/>
                    <a:pt x="257" y="796"/>
                  </a:cubicBezTo>
                  <a:close/>
                  <a:moveTo>
                    <a:pt x="264" y="806"/>
                  </a:moveTo>
                  <a:cubicBezTo>
                    <a:pt x="264" y="806"/>
                    <a:pt x="264" y="806"/>
                    <a:pt x="264" y="806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4" y="808"/>
                    <a:pt x="261" y="809"/>
                    <a:pt x="257" y="809"/>
                  </a:cubicBezTo>
                  <a:cubicBezTo>
                    <a:pt x="253" y="809"/>
                    <a:pt x="250" y="808"/>
                    <a:pt x="250" y="806"/>
                  </a:cubicBezTo>
                  <a:cubicBezTo>
                    <a:pt x="250" y="806"/>
                    <a:pt x="251" y="805"/>
                    <a:pt x="251" y="805"/>
                  </a:cubicBezTo>
                  <a:cubicBezTo>
                    <a:pt x="250" y="805"/>
                    <a:pt x="250" y="806"/>
                    <a:pt x="250" y="806"/>
                  </a:cubicBezTo>
                  <a:cubicBezTo>
                    <a:pt x="250" y="808"/>
                    <a:pt x="253" y="809"/>
                    <a:pt x="257" y="809"/>
                  </a:cubicBezTo>
                  <a:cubicBezTo>
                    <a:pt x="261" y="809"/>
                    <a:pt x="264" y="808"/>
                    <a:pt x="264" y="806"/>
                  </a:cubicBezTo>
                  <a:close/>
                  <a:moveTo>
                    <a:pt x="249" y="801"/>
                  </a:moveTo>
                  <a:cubicBezTo>
                    <a:pt x="250" y="801"/>
                    <a:pt x="250" y="801"/>
                    <a:pt x="250" y="802"/>
                  </a:cubicBezTo>
                  <a:cubicBezTo>
                    <a:pt x="250" y="802"/>
                    <a:pt x="250" y="802"/>
                    <a:pt x="250" y="802"/>
                  </a:cubicBezTo>
                  <a:cubicBezTo>
                    <a:pt x="250" y="802"/>
                    <a:pt x="251" y="802"/>
                    <a:pt x="251" y="801"/>
                  </a:cubicBezTo>
                  <a:cubicBezTo>
                    <a:pt x="250" y="801"/>
                    <a:pt x="249" y="801"/>
                    <a:pt x="249" y="800"/>
                  </a:cubicBezTo>
                  <a:cubicBezTo>
                    <a:pt x="248" y="800"/>
                    <a:pt x="248" y="798"/>
                    <a:pt x="249" y="798"/>
                  </a:cubicBezTo>
                  <a:cubicBezTo>
                    <a:pt x="250" y="798"/>
                    <a:pt x="250" y="799"/>
                    <a:pt x="251" y="800"/>
                  </a:cubicBezTo>
                  <a:cubicBezTo>
                    <a:pt x="251" y="800"/>
                    <a:pt x="251" y="800"/>
                    <a:pt x="251" y="801"/>
                  </a:cubicBezTo>
                  <a:cubicBezTo>
                    <a:pt x="252" y="804"/>
                    <a:pt x="254" y="806"/>
                    <a:pt x="257" y="806"/>
                  </a:cubicBezTo>
                  <a:cubicBezTo>
                    <a:pt x="261" y="806"/>
                    <a:pt x="264" y="803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8"/>
                    <a:pt x="264" y="798"/>
                    <a:pt x="264" y="798"/>
                  </a:cubicBezTo>
                  <a:cubicBezTo>
                    <a:pt x="264" y="797"/>
                    <a:pt x="262" y="796"/>
                    <a:pt x="260" y="796"/>
                  </a:cubicBezTo>
                  <a:cubicBezTo>
                    <a:pt x="262" y="796"/>
                    <a:pt x="263" y="797"/>
                    <a:pt x="263" y="798"/>
                  </a:cubicBezTo>
                  <a:cubicBezTo>
                    <a:pt x="263" y="798"/>
                    <a:pt x="263" y="798"/>
                    <a:pt x="262" y="799"/>
                  </a:cubicBezTo>
                  <a:cubicBezTo>
                    <a:pt x="262" y="798"/>
                    <a:pt x="260" y="797"/>
                    <a:pt x="257" y="797"/>
                  </a:cubicBezTo>
                  <a:cubicBezTo>
                    <a:pt x="254" y="797"/>
                    <a:pt x="252" y="798"/>
                    <a:pt x="252" y="799"/>
                  </a:cubicBezTo>
                  <a:cubicBezTo>
                    <a:pt x="252" y="798"/>
                    <a:pt x="251" y="798"/>
                    <a:pt x="251" y="798"/>
                  </a:cubicBezTo>
                  <a:cubicBezTo>
                    <a:pt x="251" y="797"/>
                    <a:pt x="253" y="796"/>
                    <a:pt x="254" y="796"/>
                  </a:cubicBezTo>
                  <a:cubicBezTo>
                    <a:pt x="252" y="796"/>
                    <a:pt x="251" y="797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1" y="798"/>
                    <a:pt x="251" y="798"/>
                    <a:pt x="251" y="798"/>
                  </a:cubicBezTo>
                  <a:cubicBezTo>
                    <a:pt x="250" y="797"/>
                    <a:pt x="249" y="797"/>
                    <a:pt x="248" y="797"/>
                  </a:cubicBezTo>
                  <a:cubicBezTo>
                    <a:pt x="248" y="798"/>
                    <a:pt x="247" y="799"/>
                    <a:pt x="247" y="800"/>
                  </a:cubicBezTo>
                  <a:cubicBezTo>
                    <a:pt x="248" y="801"/>
                    <a:pt x="249" y="801"/>
                    <a:pt x="249" y="801"/>
                  </a:cubicBezTo>
                  <a:close/>
                  <a:moveTo>
                    <a:pt x="257" y="800"/>
                  </a:moveTo>
                  <a:cubicBezTo>
                    <a:pt x="260" y="800"/>
                    <a:pt x="263" y="800"/>
                    <a:pt x="264" y="799"/>
                  </a:cubicBezTo>
                  <a:cubicBezTo>
                    <a:pt x="263" y="802"/>
                    <a:pt x="261" y="805"/>
                    <a:pt x="257" y="805"/>
                  </a:cubicBezTo>
                  <a:cubicBezTo>
                    <a:pt x="255" y="805"/>
                    <a:pt x="253" y="804"/>
                    <a:pt x="252" y="802"/>
                  </a:cubicBezTo>
                  <a:cubicBezTo>
                    <a:pt x="251" y="801"/>
                    <a:pt x="251" y="800"/>
                    <a:pt x="251" y="799"/>
                  </a:cubicBezTo>
                  <a:cubicBezTo>
                    <a:pt x="252" y="800"/>
                    <a:pt x="254" y="800"/>
                    <a:pt x="257" y="800"/>
                  </a:cubicBezTo>
                  <a:close/>
                  <a:moveTo>
                    <a:pt x="257" y="795"/>
                  </a:moveTo>
                  <a:cubicBezTo>
                    <a:pt x="257" y="795"/>
                    <a:pt x="258" y="795"/>
                    <a:pt x="258" y="795"/>
                  </a:cubicBezTo>
                  <a:cubicBezTo>
                    <a:pt x="259" y="794"/>
                    <a:pt x="258" y="793"/>
                    <a:pt x="258" y="793"/>
                  </a:cubicBezTo>
                  <a:cubicBezTo>
                    <a:pt x="258" y="792"/>
                    <a:pt x="257" y="792"/>
                    <a:pt x="257" y="791"/>
                  </a:cubicBezTo>
                  <a:cubicBezTo>
                    <a:pt x="257" y="791"/>
                    <a:pt x="258" y="790"/>
                    <a:pt x="258" y="790"/>
                  </a:cubicBezTo>
                  <a:cubicBezTo>
                    <a:pt x="258" y="790"/>
                    <a:pt x="257" y="790"/>
                    <a:pt x="257" y="791"/>
                  </a:cubicBezTo>
                  <a:cubicBezTo>
                    <a:pt x="257" y="792"/>
                    <a:pt x="257" y="792"/>
                    <a:pt x="257" y="792"/>
                  </a:cubicBezTo>
                  <a:cubicBezTo>
                    <a:pt x="257" y="793"/>
                    <a:pt x="258" y="793"/>
                    <a:pt x="258" y="794"/>
                  </a:cubicBezTo>
                  <a:cubicBezTo>
                    <a:pt x="258" y="795"/>
                    <a:pt x="257" y="795"/>
                    <a:pt x="257" y="795"/>
                  </a:cubicBezTo>
                  <a:close/>
                  <a:moveTo>
                    <a:pt x="253" y="805"/>
                  </a:moveTo>
                  <a:cubicBezTo>
                    <a:pt x="252" y="805"/>
                    <a:pt x="252" y="805"/>
                    <a:pt x="252" y="806"/>
                  </a:cubicBezTo>
                  <a:cubicBezTo>
                    <a:pt x="252" y="807"/>
                    <a:pt x="254" y="808"/>
                    <a:pt x="257" y="808"/>
                  </a:cubicBezTo>
                  <a:cubicBezTo>
                    <a:pt x="260" y="808"/>
                    <a:pt x="263" y="807"/>
                    <a:pt x="263" y="806"/>
                  </a:cubicBezTo>
                  <a:cubicBezTo>
                    <a:pt x="263" y="805"/>
                    <a:pt x="262" y="805"/>
                    <a:pt x="262" y="805"/>
                  </a:cubicBezTo>
                  <a:cubicBezTo>
                    <a:pt x="262" y="805"/>
                    <a:pt x="262" y="805"/>
                    <a:pt x="262" y="806"/>
                  </a:cubicBezTo>
                  <a:cubicBezTo>
                    <a:pt x="262" y="806"/>
                    <a:pt x="260" y="807"/>
                    <a:pt x="257" y="807"/>
                  </a:cubicBezTo>
                  <a:cubicBezTo>
                    <a:pt x="254" y="807"/>
                    <a:pt x="252" y="806"/>
                    <a:pt x="252" y="806"/>
                  </a:cubicBezTo>
                  <a:cubicBezTo>
                    <a:pt x="252" y="805"/>
                    <a:pt x="252" y="805"/>
                    <a:pt x="253" y="805"/>
                  </a:cubicBezTo>
                  <a:close/>
                  <a:moveTo>
                    <a:pt x="148" y="746"/>
                  </a:moveTo>
                  <a:cubicBezTo>
                    <a:pt x="148" y="742"/>
                    <a:pt x="148" y="742"/>
                    <a:pt x="148" y="742"/>
                  </a:cubicBezTo>
                  <a:cubicBezTo>
                    <a:pt x="148" y="742"/>
                    <a:pt x="148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2"/>
                    <a:pt x="147" y="742"/>
                    <a:pt x="147" y="742"/>
                  </a:cubicBezTo>
                  <a:cubicBezTo>
                    <a:pt x="147" y="745"/>
                    <a:pt x="147" y="745"/>
                    <a:pt x="147" y="745"/>
                  </a:cubicBezTo>
                  <a:cubicBezTo>
                    <a:pt x="145" y="745"/>
                    <a:pt x="145" y="745"/>
                    <a:pt x="145" y="745"/>
                  </a:cubicBezTo>
                  <a:cubicBezTo>
                    <a:pt x="145" y="745"/>
                    <a:pt x="144" y="745"/>
                    <a:pt x="144" y="746"/>
                  </a:cubicBezTo>
                  <a:cubicBezTo>
                    <a:pt x="144" y="746"/>
                    <a:pt x="144" y="746"/>
                    <a:pt x="144" y="746"/>
                  </a:cubicBezTo>
                  <a:cubicBezTo>
                    <a:pt x="144" y="746"/>
                    <a:pt x="145" y="746"/>
                    <a:pt x="145" y="746"/>
                  </a:cubicBezTo>
                  <a:cubicBezTo>
                    <a:pt x="147" y="746"/>
                    <a:pt x="147" y="746"/>
                    <a:pt x="147" y="746"/>
                  </a:cubicBezTo>
                  <a:cubicBezTo>
                    <a:pt x="148" y="746"/>
                    <a:pt x="148" y="746"/>
                    <a:pt x="148" y="746"/>
                  </a:cubicBezTo>
                  <a:close/>
                  <a:moveTo>
                    <a:pt x="153" y="745"/>
                  </a:moveTo>
                  <a:cubicBezTo>
                    <a:pt x="153" y="742"/>
                    <a:pt x="150" y="739"/>
                    <a:pt x="147" y="739"/>
                  </a:cubicBezTo>
                  <a:cubicBezTo>
                    <a:pt x="143" y="739"/>
                    <a:pt x="140" y="742"/>
                    <a:pt x="140" y="745"/>
                  </a:cubicBezTo>
                  <a:cubicBezTo>
                    <a:pt x="140" y="749"/>
                    <a:pt x="143" y="752"/>
                    <a:pt x="147" y="752"/>
                  </a:cubicBezTo>
                  <a:cubicBezTo>
                    <a:pt x="150" y="752"/>
                    <a:pt x="153" y="749"/>
                    <a:pt x="153" y="745"/>
                  </a:cubicBezTo>
                  <a:close/>
                  <a:moveTo>
                    <a:pt x="142" y="745"/>
                  </a:moveTo>
                  <a:cubicBezTo>
                    <a:pt x="142" y="743"/>
                    <a:pt x="144" y="741"/>
                    <a:pt x="147" y="741"/>
                  </a:cubicBezTo>
                  <a:cubicBezTo>
                    <a:pt x="149" y="741"/>
                    <a:pt x="151" y="743"/>
                    <a:pt x="151" y="745"/>
                  </a:cubicBezTo>
                  <a:cubicBezTo>
                    <a:pt x="151" y="748"/>
                    <a:pt x="149" y="750"/>
                    <a:pt x="147" y="750"/>
                  </a:cubicBezTo>
                  <a:cubicBezTo>
                    <a:pt x="144" y="750"/>
                    <a:pt x="142" y="748"/>
                    <a:pt x="142" y="745"/>
                  </a:cubicBezTo>
                  <a:close/>
                  <a:moveTo>
                    <a:pt x="87" y="733"/>
                  </a:moveTo>
                  <a:cubicBezTo>
                    <a:pt x="87" y="733"/>
                    <a:pt x="86" y="733"/>
                    <a:pt x="86" y="733"/>
                  </a:cubicBezTo>
                  <a:cubicBezTo>
                    <a:pt x="86" y="740"/>
                    <a:pt x="86" y="740"/>
                    <a:pt x="86" y="740"/>
                  </a:cubicBezTo>
                  <a:cubicBezTo>
                    <a:pt x="86" y="740"/>
                    <a:pt x="87" y="740"/>
                    <a:pt x="87" y="740"/>
                  </a:cubicBezTo>
                  <a:cubicBezTo>
                    <a:pt x="92" y="740"/>
                    <a:pt x="92" y="740"/>
                    <a:pt x="92" y="740"/>
                  </a:cubicBezTo>
                  <a:cubicBezTo>
                    <a:pt x="93" y="740"/>
                    <a:pt x="93" y="740"/>
                    <a:pt x="93" y="740"/>
                  </a:cubicBezTo>
                  <a:cubicBezTo>
                    <a:pt x="93" y="735"/>
                    <a:pt x="93" y="735"/>
                    <a:pt x="93" y="735"/>
                  </a:cubicBezTo>
                  <a:cubicBezTo>
                    <a:pt x="93" y="735"/>
                    <a:pt x="93" y="735"/>
                    <a:pt x="92" y="735"/>
                  </a:cubicBezTo>
                  <a:cubicBezTo>
                    <a:pt x="91" y="733"/>
                    <a:pt x="91" y="733"/>
                    <a:pt x="91" y="733"/>
                  </a:cubicBezTo>
                  <a:cubicBezTo>
                    <a:pt x="91" y="733"/>
                    <a:pt x="91" y="733"/>
                    <a:pt x="91" y="733"/>
                  </a:cubicBezTo>
                  <a:lnTo>
                    <a:pt x="87" y="733"/>
                  </a:lnTo>
                  <a:close/>
                  <a:moveTo>
                    <a:pt x="92" y="740"/>
                  </a:moveTo>
                  <a:cubicBezTo>
                    <a:pt x="87" y="740"/>
                    <a:pt x="87" y="740"/>
                    <a:pt x="87" y="740"/>
                  </a:cubicBezTo>
                  <a:cubicBezTo>
                    <a:pt x="87" y="733"/>
                    <a:pt x="87" y="733"/>
                    <a:pt x="87" y="733"/>
                  </a:cubicBezTo>
                  <a:cubicBezTo>
                    <a:pt x="90" y="733"/>
                    <a:pt x="90" y="733"/>
                    <a:pt x="90" y="733"/>
                  </a:cubicBezTo>
                  <a:cubicBezTo>
                    <a:pt x="90" y="735"/>
                    <a:pt x="90" y="735"/>
                    <a:pt x="90" y="735"/>
                  </a:cubicBezTo>
                  <a:cubicBezTo>
                    <a:pt x="90" y="735"/>
                    <a:pt x="90" y="736"/>
                    <a:pt x="91" y="736"/>
                  </a:cubicBezTo>
                  <a:cubicBezTo>
                    <a:pt x="92" y="736"/>
                    <a:pt x="92" y="736"/>
                    <a:pt x="92" y="736"/>
                  </a:cubicBezTo>
                  <a:lnTo>
                    <a:pt x="92" y="740"/>
                  </a:lnTo>
                  <a:close/>
                  <a:moveTo>
                    <a:pt x="91" y="734"/>
                  </a:moveTo>
                  <a:cubicBezTo>
                    <a:pt x="91" y="734"/>
                    <a:pt x="91" y="734"/>
                    <a:pt x="91" y="734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2" y="735"/>
                    <a:pt x="92" y="735"/>
                    <a:pt x="92" y="735"/>
                  </a:cubicBezTo>
                  <a:cubicBezTo>
                    <a:pt x="91" y="735"/>
                    <a:pt x="91" y="735"/>
                    <a:pt x="91" y="735"/>
                  </a:cubicBezTo>
                  <a:lnTo>
                    <a:pt x="91" y="734"/>
                  </a:lnTo>
                  <a:close/>
                  <a:moveTo>
                    <a:pt x="90" y="736"/>
                  </a:moveTo>
                  <a:cubicBezTo>
                    <a:pt x="88" y="736"/>
                    <a:pt x="88" y="736"/>
                    <a:pt x="88" y="736"/>
                  </a:cubicBezTo>
                  <a:cubicBezTo>
                    <a:pt x="88" y="736"/>
                    <a:pt x="87" y="736"/>
                    <a:pt x="87" y="737"/>
                  </a:cubicBezTo>
                  <a:cubicBezTo>
                    <a:pt x="87" y="738"/>
                    <a:pt x="87" y="738"/>
                    <a:pt x="87" y="738"/>
                  </a:cubicBezTo>
                  <a:cubicBezTo>
                    <a:pt x="87" y="739"/>
                    <a:pt x="88" y="739"/>
                    <a:pt x="88" y="739"/>
                  </a:cubicBezTo>
                  <a:cubicBezTo>
                    <a:pt x="90" y="739"/>
                    <a:pt x="90" y="739"/>
                    <a:pt x="90" y="739"/>
                  </a:cubicBezTo>
                  <a:cubicBezTo>
                    <a:pt x="90" y="739"/>
                    <a:pt x="90" y="739"/>
                    <a:pt x="90" y="738"/>
                  </a:cubicBezTo>
                  <a:cubicBezTo>
                    <a:pt x="90" y="737"/>
                    <a:pt x="90" y="737"/>
                    <a:pt x="90" y="737"/>
                  </a:cubicBezTo>
                  <a:cubicBezTo>
                    <a:pt x="90" y="736"/>
                    <a:pt x="90" y="736"/>
                    <a:pt x="90" y="736"/>
                  </a:cubicBezTo>
                  <a:close/>
                  <a:moveTo>
                    <a:pt x="90" y="738"/>
                  </a:moveTo>
                  <a:cubicBezTo>
                    <a:pt x="91" y="739"/>
                    <a:pt x="91" y="739"/>
                    <a:pt x="91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2" y="736"/>
                  </a:cubicBezTo>
                  <a:cubicBezTo>
                    <a:pt x="92" y="736"/>
                    <a:pt x="92" y="736"/>
                    <a:pt x="91" y="736"/>
                  </a:cubicBezTo>
                  <a:cubicBezTo>
                    <a:pt x="90" y="737"/>
                    <a:pt x="90" y="737"/>
                    <a:pt x="90" y="737"/>
                  </a:cubicBezTo>
                  <a:lnTo>
                    <a:pt x="90" y="738"/>
                  </a:lnTo>
                  <a:close/>
                  <a:moveTo>
                    <a:pt x="237" y="792"/>
                  </a:moveTo>
                  <a:cubicBezTo>
                    <a:pt x="237" y="792"/>
                    <a:pt x="237" y="792"/>
                    <a:pt x="237" y="792"/>
                  </a:cubicBezTo>
                  <a:cubicBezTo>
                    <a:pt x="243" y="792"/>
                    <a:pt x="243" y="792"/>
                    <a:pt x="243" y="792"/>
                  </a:cubicBezTo>
                  <a:cubicBezTo>
                    <a:pt x="244" y="792"/>
                    <a:pt x="245" y="792"/>
                    <a:pt x="245" y="792"/>
                  </a:cubicBezTo>
                  <a:cubicBezTo>
                    <a:pt x="245" y="792"/>
                    <a:pt x="245" y="792"/>
                    <a:pt x="246" y="792"/>
                  </a:cubicBezTo>
                  <a:cubicBezTo>
                    <a:pt x="246" y="792"/>
                    <a:pt x="246" y="791"/>
                    <a:pt x="246" y="791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6" y="790"/>
                    <a:pt x="246" y="790"/>
                    <a:pt x="246" y="790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6"/>
                    <a:pt x="247" y="786"/>
                  </a:cubicBezTo>
                  <a:cubicBezTo>
                    <a:pt x="247" y="786"/>
                    <a:pt x="247" y="785"/>
                    <a:pt x="247" y="785"/>
                  </a:cubicBezTo>
                  <a:cubicBezTo>
                    <a:pt x="247" y="785"/>
                    <a:pt x="247" y="785"/>
                    <a:pt x="246" y="785"/>
                  </a:cubicBezTo>
                  <a:cubicBezTo>
                    <a:pt x="236" y="785"/>
                    <a:pt x="236" y="785"/>
                    <a:pt x="236" y="785"/>
                  </a:cubicBezTo>
                  <a:cubicBezTo>
                    <a:pt x="235" y="784"/>
                    <a:pt x="235" y="784"/>
                    <a:pt x="235" y="784"/>
                  </a:cubicBezTo>
                  <a:cubicBezTo>
                    <a:pt x="235" y="783"/>
                    <a:pt x="235" y="783"/>
                    <a:pt x="235" y="783"/>
                  </a:cubicBezTo>
                  <a:cubicBezTo>
                    <a:pt x="235" y="783"/>
                    <a:pt x="234" y="783"/>
                    <a:pt x="234" y="783"/>
                  </a:cubicBezTo>
                  <a:cubicBezTo>
                    <a:pt x="233" y="783"/>
                    <a:pt x="233" y="783"/>
                    <a:pt x="233" y="783"/>
                  </a:cubicBezTo>
                  <a:cubicBezTo>
                    <a:pt x="232" y="783"/>
                    <a:pt x="232" y="783"/>
                    <a:pt x="232" y="783"/>
                  </a:cubicBezTo>
                  <a:cubicBezTo>
                    <a:pt x="232" y="783"/>
                    <a:pt x="232" y="784"/>
                    <a:pt x="233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4" y="784"/>
                    <a:pt x="234" y="784"/>
                    <a:pt x="234" y="784"/>
                  </a:cubicBezTo>
                  <a:cubicBezTo>
                    <a:pt x="237" y="791"/>
                    <a:pt x="237" y="791"/>
                    <a:pt x="237" y="791"/>
                  </a:cubicBezTo>
                  <a:cubicBezTo>
                    <a:pt x="237" y="791"/>
                    <a:pt x="237" y="791"/>
                    <a:pt x="236" y="791"/>
                  </a:cubicBezTo>
                  <a:cubicBezTo>
                    <a:pt x="236" y="791"/>
                    <a:pt x="236" y="792"/>
                    <a:pt x="236" y="792"/>
                  </a:cubicBezTo>
                  <a:cubicBezTo>
                    <a:pt x="235" y="792"/>
                    <a:pt x="235" y="793"/>
                    <a:pt x="235" y="793"/>
                  </a:cubicBezTo>
                  <a:cubicBezTo>
                    <a:pt x="235" y="793"/>
                    <a:pt x="235" y="793"/>
                    <a:pt x="235" y="794"/>
                  </a:cubicBezTo>
                  <a:cubicBezTo>
                    <a:pt x="236" y="794"/>
                    <a:pt x="236" y="794"/>
                    <a:pt x="236" y="794"/>
                  </a:cubicBezTo>
                  <a:cubicBezTo>
                    <a:pt x="236" y="795"/>
                    <a:pt x="236" y="795"/>
                    <a:pt x="237" y="795"/>
                  </a:cubicBezTo>
                  <a:cubicBezTo>
                    <a:pt x="237" y="795"/>
                    <a:pt x="237" y="795"/>
                    <a:pt x="237" y="795"/>
                  </a:cubicBezTo>
                  <a:cubicBezTo>
                    <a:pt x="237" y="795"/>
                    <a:pt x="238" y="796"/>
                    <a:pt x="238" y="796"/>
                  </a:cubicBezTo>
                  <a:cubicBezTo>
                    <a:pt x="239" y="796"/>
                    <a:pt x="240" y="795"/>
                    <a:pt x="240" y="795"/>
                  </a:cubicBezTo>
                  <a:cubicBezTo>
                    <a:pt x="242" y="795"/>
                    <a:pt x="242" y="795"/>
                    <a:pt x="242" y="795"/>
                  </a:cubicBezTo>
                  <a:cubicBezTo>
                    <a:pt x="242" y="795"/>
                    <a:pt x="243" y="796"/>
                    <a:pt x="244" y="796"/>
                  </a:cubicBezTo>
                  <a:cubicBezTo>
                    <a:pt x="244" y="796"/>
                    <a:pt x="245" y="795"/>
                    <a:pt x="245" y="795"/>
                  </a:cubicBezTo>
                  <a:cubicBezTo>
                    <a:pt x="246" y="795"/>
                    <a:pt x="246" y="795"/>
                    <a:pt x="246" y="795"/>
                  </a:cubicBezTo>
                  <a:cubicBezTo>
                    <a:pt x="247" y="795"/>
                    <a:pt x="247" y="795"/>
                    <a:pt x="247" y="794"/>
                  </a:cubicBezTo>
                  <a:cubicBezTo>
                    <a:pt x="247" y="794"/>
                    <a:pt x="247" y="794"/>
                    <a:pt x="246" y="794"/>
                  </a:cubicBezTo>
                  <a:cubicBezTo>
                    <a:pt x="246" y="794"/>
                    <a:pt x="246" y="794"/>
                    <a:pt x="245" y="794"/>
                  </a:cubicBezTo>
                  <a:cubicBezTo>
                    <a:pt x="245" y="793"/>
                    <a:pt x="244" y="793"/>
                    <a:pt x="244" y="793"/>
                  </a:cubicBezTo>
                  <a:cubicBezTo>
                    <a:pt x="243" y="793"/>
                    <a:pt x="242" y="793"/>
                    <a:pt x="242" y="794"/>
                  </a:cubicBezTo>
                  <a:cubicBezTo>
                    <a:pt x="240" y="794"/>
                    <a:pt x="240" y="794"/>
                    <a:pt x="240" y="794"/>
                  </a:cubicBezTo>
                  <a:cubicBezTo>
                    <a:pt x="240" y="793"/>
                    <a:pt x="239" y="793"/>
                    <a:pt x="238" y="793"/>
                  </a:cubicBezTo>
                  <a:cubicBezTo>
                    <a:pt x="238" y="793"/>
                    <a:pt x="237" y="793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7" y="794"/>
                    <a:pt x="237" y="794"/>
                    <a:pt x="237" y="794"/>
                  </a:cubicBezTo>
                  <a:cubicBezTo>
                    <a:pt x="236" y="794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3"/>
                    <a:pt x="236" y="793"/>
                    <a:pt x="236" y="793"/>
                  </a:cubicBezTo>
                  <a:cubicBezTo>
                    <a:pt x="236" y="792"/>
                    <a:pt x="237" y="792"/>
                    <a:pt x="237" y="792"/>
                  </a:cubicBezTo>
                  <a:close/>
                  <a:moveTo>
                    <a:pt x="244" y="786"/>
                  </a:moveTo>
                  <a:cubicBezTo>
                    <a:pt x="246" y="786"/>
                    <a:pt x="246" y="786"/>
                    <a:pt x="246" y="786"/>
                  </a:cubicBezTo>
                  <a:cubicBezTo>
                    <a:pt x="246" y="787"/>
                    <a:pt x="246" y="787"/>
                    <a:pt x="246" y="787"/>
                  </a:cubicBezTo>
                  <a:cubicBezTo>
                    <a:pt x="244" y="787"/>
                    <a:pt x="244" y="787"/>
                    <a:pt x="244" y="787"/>
                  </a:cubicBezTo>
                  <a:lnTo>
                    <a:pt x="244" y="786"/>
                  </a:lnTo>
                  <a:close/>
                  <a:moveTo>
                    <a:pt x="244" y="788"/>
                  </a:moveTo>
                  <a:cubicBezTo>
                    <a:pt x="246" y="788"/>
                    <a:pt x="246" y="788"/>
                    <a:pt x="246" y="788"/>
                  </a:cubicBezTo>
                  <a:cubicBezTo>
                    <a:pt x="246" y="789"/>
                    <a:pt x="246" y="789"/>
                    <a:pt x="246" y="789"/>
                  </a:cubicBezTo>
                  <a:cubicBezTo>
                    <a:pt x="244" y="789"/>
                    <a:pt x="244" y="789"/>
                    <a:pt x="244" y="789"/>
                  </a:cubicBezTo>
                  <a:lnTo>
                    <a:pt x="244" y="788"/>
                  </a:lnTo>
                  <a:close/>
                  <a:moveTo>
                    <a:pt x="244" y="790"/>
                  </a:moveTo>
                  <a:cubicBezTo>
                    <a:pt x="245" y="790"/>
                    <a:pt x="245" y="790"/>
                    <a:pt x="245" y="790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5" y="791"/>
                    <a:pt x="245" y="791"/>
                  </a:cubicBezTo>
                  <a:cubicBezTo>
                    <a:pt x="245" y="791"/>
                    <a:pt x="244" y="791"/>
                    <a:pt x="244" y="791"/>
                  </a:cubicBezTo>
                  <a:lnTo>
                    <a:pt x="244" y="790"/>
                  </a:lnTo>
                  <a:close/>
                  <a:moveTo>
                    <a:pt x="239" y="791"/>
                  </a:moveTo>
                  <a:cubicBezTo>
                    <a:pt x="238" y="791"/>
                    <a:pt x="238" y="791"/>
                    <a:pt x="238" y="791"/>
                  </a:cubicBezTo>
                  <a:cubicBezTo>
                    <a:pt x="237" y="790"/>
                    <a:pt x="237" y="790"/>
                    <a:pt x="237" y="790"/>
                  </a:cubicBezTo>
                  <a:cubicBezTo>
                    <a:pt x="239" y="790"/>
                    <a:pt x="239" y="790"/>
                    <a:pt x="239" y="790"/>
                  </a:cubicBezTo>
                  <a:lnTo>
                    <a:pt x="239" y="791"/>
                  </a:lnTo>
                  <a:close/>
                  <a:moveTo>
                    <a:pt x="240" y="786"/>
                  </a:moveTo>
                  <a:cubicBezTo>
                    <a:pt x="243" y="786"/>
                    <a:pt x="243" y="786"/>
                    <a:pt x="243" y="786"/>
                  </a:cubicBezTo>
                  <a:cubicBezTo>
                    <a:pt x="243" y="787"/>
                    <a:pt x="243" y="787"/>
                    <a:pt x="243" y="787"/>
                  </a:cubicBezTo>
                  <a:cubicBezTo>
                    <a:pt x="240" y="787"/>
                    <a:pt x="240" y="787"/>
                    <a:pt x="240" y="787"/>
                  </a:cubicBezTo>
                  <a:lnTo>
                    <a:pt x="240" y="786"/>
                  </a:lnTo>
                  <a:close/>
                  <a:moveTo>
                    <a:pt x="240" y="788"/>
                  </a:moveTo>
                  <a:cubicBezTo>
                    <a:pt x="243" y="788"/>
                    <a:pt x="243" y="788"/>
                    <a:pt x="243" y="788"/>
                  </a:cubicBezTo>
                  <a:cubicBezTo>
                    <a:pt x="243" y="789"/>
                    <a:pt x="243" y="789"/>
                    <a:pt x="243" y="789"/>
                  </a:cubicBezTo>
                  <a:cubicBezTo>
                    <a:pt x="240" y="789"/>
                    <a:pt x="240" y="789"/>
                    <a:pt x="240" y="789"/>
                  </a:cubicBezTo>
                  <a:lnTo>
                    <a:pt x="240" y="788"/>
                  </a:lnTo>
                  <a:close/>
                  <a:moveTo>
                    <a:pt x="240" y="790"/>
                  </a:moveTo>
                  <a:cubicBezTo>
                    <a:pt x="243" y="790"/>
                    <a:pt x="243" y="790"/>
                    <a:pt x="243" y="790"/>
                  </a:cubicBezTo>
                  <a:cubicBezTo>
                    <a:pt x="243" y="791"/>
                    <a:pt x="243" y="791"/>
                    <a:pt x="243" y="791"/>
                  </a:cubicBezTo>
                  <a:cubicBezTo>
                    <a:pt x="240" y="791"/>
                    <a:pt x="240" y="791"/>
                    <a:pt x="240" y="791"/>
                  </a:cubicBezTo>
                  <a:lnTo>
                    <a:pt x="240" y="790"/>
                  </a:lnTo>
                  <a:close/>
                  <a:moveTo>
                    <a:pt x="236" y="786"/>
                  </a:moveTo>
                  <a:cubicBezTo>
                    <a:pt x="239" y="786"/>
                    <a:pt x="239" y="786"/>
                    <a:pt x="239" y="786"/>
                  </a:cubicBezTo>
                  <a:cubicBezTo>
                    <a:pt x="239" y="787"/>
                    <a:pt x="239" y="787"/>
                    <a:pt x="239" y="787"/>
                  </a:cubicBezTo>
                  <a:cubicBezTo>
                    <a:pt x="236" y="787"/>
                    <a:pt x="236" y="787"/>
                    <a:pt x="236" y="787"/>
                  </a:cubicBezTo>
                  <a:lnTo>
                    <a:pt x="236" y="786"/>
                  </a:lnTo>
                  <a:close/>
                  <a:moveTo>
                    <a:pt x="237" y="788"/>
                  </a:moveTo>
                  <a:cubicBezTo>
                    <a:pt x="239" y="788"/>
                    <a:pt x="239" y="788"/>
                    <a:pt x="239" y="788"/>
                  </a:cubicBezTo>
                  <a:cubicBezTo>
                    <a:pt x="239" y="789"/>
                    <a:pt x="239" y="789"/>
                    <a:pt x="239" y="789"/>
                  </a:cubicBezTo>
                  <a:cubicBezTo>
                    <a:pt x="237" y="789"/>
                    <a:pt x="237" y="789"/>
                    <a:pt x="237" y="789"/>
                  </a:cubicBezTo>
                  <a:lnTo>
                    <a:pt x="237" y="788"/>
                  </a:lnTo>
                  <a:close/>
                  <a:moveTo>
                    <a:pt x="244" y="794"/>
                  </a:moveTo>
                  <a:cubicBezTo>
                    <a:pt x="244" y="794"/>
                    <a:pt x="244" y="794"/>
                    <a:pt x="244" y="794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3" y="795"/>
                    <a:pt x="243" y="795"/>
                    <a:pt x="243" y="794"/>
                  </a:cubicBezTo>
                  <a:cubicBezTo>
                    <a:pt x="243" y="794"/>
                    <a:pt x="243" y="794"/>
                    <a:pt x="244" y="794"/>
                  </a:cubicBezTo>
                  <a:close/>
                  <a:moveTo>
                    <a:pt x="238" y="794"/>
                  </a:moveTo>
                  <a:cubicBezTo>
                    <a:pt x="239" y="794"/>
                    <a:pt x="239" y="794"/>
                    <a:pt x="239" y="794"/>
                  </a:cubicBezTo>
                  <a:cubicBezTo>
                    <a:pt x="239" y="795"/>
                    <a:pt x="239" y="795"/>
                    <a:pt x="238" y="795"/>
                  </a:cubicBezTo>
                  <a:cubicBezTo>
                    <a:pt x="238" y="795"/>
                    <a:pt x="238" y="795"/>
                    <a:pt x="238" y="794"/>
                  </a:cubicBezTo>
                  <a:cubicBezTo>
                    <a:pt x="238" y="794"/>
                    <a:pt x="238" y="794"/>
                    <a:pt x="238" y="794"/>
                  </a:cubicBezTo>
                  <a:close/>
                  <a:moveTo>
                    <a:pt x="172" y="759"/>
                  </a:moveTo>
                  <a:cubicBezTo>
                    <a:pt x="180" y="759"/>
                    <a:pt x="180" y="759"/>
                    <a:pt x="180" y="759"/>
                  </a:cubicBezTo>
                  <a:cubicBezTo>
                    <a:pt x="180" y="759"/>
                    <a:pt x="180" y="759"/>
                    <a:pt x="180" y="759"/>
                  </a:cubicBezTo>
                  <a:cubicBezTo>
                    <a:pt x="180" y="756"/>
                    <a:pt x="180" y="756"/>
                    <a:pt x="180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6"/>
                    <a:pt x="181" y="756"/>
                    <a:pt x="181" y="756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81" y="753"/>
                    <a:pt x="181" y="753"/>
                    <a:pt x="181" y="753"/>
                  </a:cubicBezTo>
                  <a:cubicBezTo>
                    <a:pt x="178" y="753"/>
                    <a:pt x="178" y="753"/>
                    <a:pt x="178" y="753"/>
                  </a:cubicBezTo>
                  <a:cubicBezTo>
                    <a:pt x="179" y="753"/>
                    <a:pt x="180" y="752"/>
                    <a:pt x="180" y="752"/>
                  </a:cubicBezTo>
                  <a:cubicBezTo>
                    <a:pt x="180" y="751"/>
                    <a:pt x="179" y="750"/>
                    <a:pt x="178" y="750"/>
                  </a:cubicBezTo>
                  <a:cubicBezTo>
                    <a:pt x="178" y="750"/>
                    <a:pt x="177" y="750"/>
                    <a:pt x="177" y="751"/>
                  </a:cubicBezTo>
                  <a:cubicBezTo>
                    <a:pt x="176" y="752"/>
                    <a:pt x="176" y="752"/>
                    <a:pt x="176" y="752"/>
                  </a:cubicBezTo>
                  <a:cubicBezTo>
                    <a:pt x="175" y="751"/>
                    <a:pt x="175" y="751"/>
                    <a:pt x="175" y="751"/>
                  </a:cubicBezTo>
                  <a:cubicBezTo>
                    <a:pt x="175" y="750"/>
                    <a:pt x="174" y="750"/>
                    <a:pt x="174" y="750"/>
                  </a:cubicBezTo>
                  <a:cubicBezTo>
                    <a:pt x="173" y="750"/>
                    <a:pt x="172" y="751"/>
                    <a:pt x="172" y="752"/>
                  </a:cubicBezTo>
                  <a:cubicBezTo>
                    <a:pt x="172" y="752"/>
                    <a:pt x="173" y="753"/>
                    <a:pt x="174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3"/>
                    <a:pt x="171" y="753"/>
                    <a:pt x="171" y="753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1" y="756"/>
                    <a:pt x="171" y="756"/>
                    <a:pt x="171" y="756"/>
                  </a:cubicBezTo>
                  <a:cubicBezTo>
                    <a:pt x="172" y="756"/>
                    <a:pt x="172" y="756"/>
                    <a:pt x="172" y="756"/>
                  </a:cubicBezTo>
                  <a:cubicBezTo>
                    <a:pt x="172" y="759"/>
                    <a:pt x="172" y="759"/>
                    <a:pt x="172" y="759"/>
                  </a:cubicBezTo>
                  <a:cubicBezTo>
                    <a:pt x="172" y="759"/>
                    <a:pt x="172" y="759"/>
                    <a:pt x="172" y="759"/>
                  </a:cubicBezTo>
                  <a:close/>
                  <a:moveTo>
                    <a:pt x="178" y="751"/>
                  </a:moveTo>
                  <a:cubicBezTo>
                    <a:pt x="178" y="751"/>
                    <a:pt x="178" y="751"/>
                    <a:pt x="178" y="751"/>
                  </a:cubicBezTo>
                  <a:cubicBezTo>
                    <a:pt x="178" y="751"/>
                    <a:pt x="179" y="751"/>
                    <a:pt x="179" y="752"/>
                  </a:cubicBezTo>
                  <a:cubicBezTo>
                    <a:pt x="179" y="752"/>
                    <a:pt x="178" y="752"/>
                    <a:pt x="178" y="752"/>
                  </a:cubicBezTo>
                  <a:cubicBezTo>
                    <a:pt x="177" y="752"/>
                    <a:pt x="177" y="752"/>
                    <a:pt x="177" y="752"/>
                  </a:cubicBezTo>
                  <a:lnTo>
                    <a:pt x="178" y="751"/>
                  </a:lnTo>
                  <a:close/>
                  <a:moveTo>
                    <a:pt x="177" y="753"/>
                  </a:moveTo>
                  <a:cubicBezTo>
                    <a:pt x="177" y="758"/>
                    <a:pt x="177" y="758"/>
                    <a:pt x="177" y="758"/>
                  </a:cubicBezTo>
                  <a:cubicBezTo>
                    <a:pt x="177" y="758"/>
                    <a:pt x="177" y="758"/>
                    <a:pt x="177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8"/>
                    <a:pt x="175" y="758"/>
                    <a:pt x="175" y="758"/>
                  </a:cubicBezTo>
                  <a:cubicBezTo>
                    <a:pt x="175" y="753"/>
                    <a:pt x="175" y="753"/>
                    <a:pt x="175" y="753"/>
                  </a:cubicBezTo>
                  <a:lnTo>
                    <a:pt x="177" y="753"/>
                  </a:lnTo>
                  <a:close/>
                  <a:moveTo>
                    <a:pt x="173" y="752"/>
                  </a:moveTo>
                  <a:cubicBezTo>
                    <a:pt x="173" y="751"/>
                    <a:pt x="174" y="751"/>
                    <a:pt x="174" y="751"/>
                  </a:cubicBezTo>
                  <a:cubicBezTo>
                    <a:pt x="174" y="751"/>
                    <a:pt x="174" y="751"/>
                    <a:pt x="174" y="751"/>
                  </a:cubicBezTo>
                  <a:cubicBezTo>
                    <a:pt x="175" y="752"/>
                    <a:pt x="175" y="752"/>
                    <a:pt x="175" y="752"/>
                  </a:cubicBezTo>
                  <a:cubicBezTo>
                    <a:pt x="174" y="752"/>
                    <a:pt x="174" y="752"/>
                    <a:pt x="174" y="752"/>
                  </a:cubicBezTo>
                  <a:cubicBezTo>
                    <a:pt x="174" y="752"/>
                    <a:pt x="173" y="752"/>
                    <a:pt x="173" y="752"/>
                  </a:cubicBezTo>
                  <a:close/>
                  <a:moveTo>
                    <a:pt x="61" y="718"/>
                  </a:moveTo>
                  <a:cubicBezTo>
                    <a:pt x="61" y="719"/>
                    <a:pt x="62" y="719"/>
                    <a:pt x="62" y="719"/>
                  </a:cubicBezTo>
                  <a:cubicBezTo>
                    <a:pt x="62" y="718"/>
                    <a:pt x="62" y="717"/>
                    <a:pt x="63" y="716"/>
                  </a:cubicBezTo>
                  <a:cubicBezTo>
                    <a:pt x="64" y="715"/>
                    <a:pt x="65" y="716"/>
                    <a:pt x="66" y="714"/>
                  </a:cubicBezTo>
                  <a:cubicBezTo>
                    <a:pt x="65" y="714"/>
                    <a:pt x="64" y="713"/>
                    <a:pt x="64" y="713"/>
                  </a:cubicBezTo>
                  <a:cubicBezTo>
                    <a:pt x="64" y="713"/>
                    <a:pt x="67" y="713"/>
                    <a:pt x="68" y="711"/>
                  </a:cubicBezTo>
                  <a:cubicBezTo>
                    <a:pt x="66" y="711"/>
                    <a:pt x="66" y="710"/>
                    <a:pt x="66" y="710"/>
                  </a:cubicBezTo>
                  <a:cubicBezTo>
                    <a:pt x="67" y="710"/>
                    <a:pt x="68" y="710"/>
                    <a:pt x="69" y="709"/>
                  </a:cubicBezTo>
                  <a:cubicBezTo>
                    <a:pt x="70" y="708"/>
                    <a:pt x="70" y="707"/>
                    <a:pt x="70" y="707"/>
                  </a:cubicBezTo>
                  <a:cubicBezTo>
                    <a:pt x="70" y="706"/>
                    <a:pt x="68" y="706"/>
                    <a:pt x="67" y="706"/>
                  </a:cubicBezTo>
                  <a:cubicBezTo>
                    <a:pt x="67" y="706"/>
                    <a:pt x="65" y="709"/>
                    <a:pt x="65" y="709"/>
                  </a:cubicBezTo>
                  <a:cubicBezTo>
                    <a:pt x="64" y="709"/>
                    <a:pt x="64" y="707"/>
                    <a:pt x="65" y="706"/>
                  </a:cubicBezTo>
                  <a:cubicBezTo>
                    <a:pt x="64" y="706"/>
                    <a:pt x="63" y="707"/>
                    <a:pt x="63" y="708"/>
                  </a:cubicBezTo>
                  <a:cubicBezTo>
                    <a:pt x="62" y="710"/>
                    <a:pt x="63" y="713"/>
                    <a:pt x="62" y="714"/>
                  </a:cubicBezTo>
                  <a:cubicBezTo>
                    <a:pt x="62" y="714"/>
                    <a:pt x="61" y="712"/>
                    <a:pt x="61" y="711"/>
                  </a:cubicBezTo>
                  <a:cubicBezTo>
                    <a:pt x="61" y="712"/>
                    <a:pt x="61" y="714"/>
                    <a:pt x="62" y="715"/>
                  </a:cubicBezTo>
                  <a:cubicBezTo>
                    <a:pt x="61" y="716"/>
                    <a:pt x="61" y="718"/>
                    <a:pt x="61" y="718"/>
                  </a:cubicBezTo>
                  <a:close/>
                  <a:moveTo>
                    <a:pt x="271" y="790"/>
                  </a:moveTo>
                  <a:cubicBezTo>
                    <a:pt x="271" y="791"/>
                    <a:pt x="272" y="792"/>
                    <a:pt x="272" y="792"/>
                  </a:cubicBezTo>
                  <a:cubicBezTo>
                    <a:pt x="273" y="792"/>
                    <a:pt x="274" y="791"/>
                    <a:pt x="274" y="790"/>
                  </a:cubicBezTo>
                  <a:cubicBezTo>
                    <a:pt x="274" y="790"/>
                    <a:pt x="273" y="789"/>
                    <a:pt x="273" y="789"/>
                  </a:cubicBezTo>
                  <a:cubicBezTo>
                    <a:pt x="273" y="787"/>
                    <a:pt x="273" y="787"/>
                    <a:pt x="273" y="787"/>
                  </a:cubicBezTo>
                  <a:cubicBezTo>
                    <a:pt x="273" y="787"/>
                    <a:pt x="272" y="785"/>
                    <a:pt x="271" y="785"/>
                  </a:cubicBezTo>
                  <a:cubicBezTo>
                    <a:pt x="270" y="785"/>
                    <a:pt x="270" y="785"/>
                    <a:pt x="270" y="785"/>
                  </a:cubicBezTo>
                  <a:cubicBezTo>
                    <a:pt x="269" y="785"/>
                    <a:pt x="269" y="785"/>
                    <a:pt x="269" y="785"/>
                  </a:cubicBezTo>
                  <a:cubicBezTo>
                    <a:pt x="269" y="783"/>
                    <a:pt x="269" y="783"/>
                    <a:pt x="269" y="783"/>
                  </a:cubicBezTo>
                  <a:cubicBezTo>
                    <a:pt x="269" y="783"/>
                    <a:pt x="270" y="782"/>
                    <a:pt x="270" y="782"/>
                  </a:cubicBezTo>
                  <a:cubicBezTo>
                    <a:pt x="270" y="781"/>
                    <a:pt x="269" y="780"/>
                    <a:pt x="268" y="780"/>
                  </a:cubicBezTo>
                  <a:cubicBezTo>
                    <a:pt x="267" y="780"/>
                    <a:pt x="267" y="781"/>
                    <a:pt x="267" y="782"/>
                  </a:cubicBezTo>
                  <a:cubicBezTo>
                    <a:pt x="267" y="782"/>
                    <a:pt x="267" y="783"/>
                    <a:pt x="268" y="783"/>
                  </a:cubicBezTo>
                  <a:cubicBezTo>
                    <a:pt x="268" y="785"/>
                    <a:pt x="268" y="785"/>
                    <a:pt x="268" y="785"/>
                  </a:cubicBezTo>
                  <a:cubicBezTo>
                    <a:pt x="268" y="785"/>
                    <a:pt x="268" y="785"/>
                    <a:pt x="267" y="785"/>
                  </a:cubicBezTo>
                  <a:cubicBezTo>
                    <a:pt x="266" y="785"/>
                    <a:pt x="266" y="785"/>
                    <a:pt x="266" y="785"/>
                  </a:cubicBezTo>
                  <a:cubicBezTo>
                    <a:pt x="264" y="785"/>
                    <a:pt x="264" y="787"/>
                    <a:pt x="264" y="787"/>
                  </a:cubicBezTo>
                  <a:cubicBezTo>
                    <a:pt x="264" y="789"/>
                    <a:pt x="264" y="789"/>
                    <a:pt x="264" y="789"/>
                  </a:cubicBezTo>
                  <a:cubicBezTo>
                    <a:pt x="263" y="789"/>
                    <a:pt x="263" y="790"/>
                    <a:pt x="263" y="790"/>
                  </a:cubicBezTo>
                  <a:cubicBezTo>
                    <a:pt x="263" y="791"/>
                    <a:pt x="263" y="792"/>
                    <a:pt x="264" y="792"/>
                  </a:cubicBezTo>
                  <a:cubicBezTo>
                    <a:pt x="265" y="792"/>
                    <a:pt x="265" y="791"/>
                    <a:pt x="265" y="790"/>
                  </a:cubicBezTo>
                  <a:cubicBezTo>
                    <a:pt x="265" y="790"/>
                    <a:pt x="265" y="789"/>
                    <a:pt x="265" y="789"/>
                  </a:cubicBezTo>
                  <a:cubicBezTo>
                    <a:pt x="265" y="787"/>
                    <a:pt x="265" y="787"/>
                    <a:pt x="265" y="787"/>
                  </a:cubicBezTo>
                  <a:cubicBezTo>
                    <a:pt x="265" y="787"/>
                    <a:pt x="265" y="787"/>
                    <a:pt x="266" y="787"/>
                  </a:cubicBezTo>
                  <a:cubicBezTo>
                    <a:pt x="267" y="787"/>
                    <a:pt x="267" y="787"/>
                    <a:pt x="267" y="787"/>
                  </a:cubicBezTo>
                  <a:cubicBezTo>
                    <a:pt x="267" y="787"/>
                    <a:pt x="267" y="787"/>
                    <a:pt x="268" y="786"/>
                  </a:cubicBezTo>
                  <a:cubicBezTo>
                    <a:pt x="268" y="789"/>
                    <a:pt x="268" y="789"/>
                    <a:pt x="268" y="789"/>
                  </a:cubicBezTo>
                  <a:cubicBezTo>
                    <a:pt x="267" y="789"/>
                    <a:pt x="267" y="790"/>
                    <a:pt x="267" y="790"/>
                  </a:cubicBezTo>
                  <a:cubicBezTo>
                    <a:pt x="267" y="791"/>
                    <a:pt x="267" y="792"/>
                    <a:pt x="268" y="792"/>
                  </a:cubicBezTo>
                  <a:cubicBezTo>
                    <a:pt x="269" y="792"/>
                    <a:pt x="270" y="791"/>
                    <a:pt x="270" y="790"/>
                  </a:cubicBezTo>
                  <a:cubicBezTo>
                    <a:pt x="270" y="790"/>
                    <a:pt x="269" y="789"/>
                    <a:pt x="269" y="789"/>
                  </a:cubicBezTo>
                  <a:cubicBezTo>
                    <a:pt x="269" y="786"/>
                    <a:pt x="269" y="786"/>
                    <a:pt x="269" y="786"/>
                  </a:cubicBezTo>
                  <a:cubicBezTo>
                    <a:pt x="269" y="787"/>
                    <a:pt x="269" y="787"/>
                    <a:pt x="270" y="787"/>
                  </a:cubicBezTo>
                  <a:cubicBezTo>
                    <a:pt x="271" y="787"/>
                    <a:pt x="271" y="787"/>
                    <a:pt x="271" y="787"/>
                  </a:cubicBezTo>
                  <a:cubicBezTo>
                    <a:pt x="272" y="787"/>
                    <a:pt x="272" y="787"/>
                    <a:pt x="272" y="787"/>
                  </a:cubicBezTo>
                  <a:cubicBezTo>
                    <a:pt x="272" y="789"/>
                    <a:pt x="272" y="789"/>
                    <a:pt x="272" y="789"/>
                  </a:cubicBezTo>
                  <a:cubicBezTo>
                    <a:pt x="271" y="789"/>
                    <a:pt x="271" y="790"/>
                    <a:pt x="271" y="790"/>
                  </a:cubicBezTo>
                  <a:close/>
                  <a:moveTo>
                    <a:pt x="265" y="790"/>
                  </a:moveTo>
                  <a:cubicBezTo>
                    <a:pt x="265" y="791"/>
                    <a:pt x="265" y="791"/>
                    <a:pt x="264" y="791"/>
                  </a:cubicBezTo>
                  <a:cubicBezTo>
                    <a:pt x="264" y="791"/>
                    <a:pt x="263" y="791"/>
                    <a:pt x="263" y="790"/>
                  </a:cubicBezTo>
                  <a:cubicBezTo>
                    <a:pt x="263" y="790"/>
                    <a:pt x="264" y="789"/>
                    <a:pt x="264" y="789"/>
                  </a:cubicBezTo>
                  <a:cubicBezTo>
                    <a:pt x="265" y="789"/>
                    <a:pt x="265" y="790"/>
                    <a:pt x="265" y="790"/>
                  </a:cubicBezTo>
                  <a:close/>
                  <a:moveTo>
                    <a:pt x="269" y="790"/>
                  </a:moveTo>
                  <a:cubicBezTo>
                    <a:pt x="269" y="791"/>
                    <a:pt x="269" y="791"/>
                    <a:pt x="268" y="791"/>
                  </a:cubicBezTo>
                  <a:cubicBezTo>
                    <a:pt x="268" y="791"/>
                    <a:pt x="267" y="791"/>
                    <a:pt x="267" y="790"/>
                  </a:cubicBezTo>
                  <a:cubicBezTo>
                    <a:pt x="267" y="790"/>
                    <a:pt x="268" y="789"/>
                    <a:pt x="268" y="789"/>
                  </a:cubicBezTo>
                  <a:cubicBezTo>
                    <a:pt x="269" y="789"/>
                    <a:pt x="269" y="790"/>
                    <a:pt x="269" y="790"/>
                  </a:cubicBezTo>
                  <a:close/>
                  <a:moveTo>
                    <a:pt x="268" y="783"/>
                  </a:moveTo>
                  <a:cubicBezTo>
                    <a:pt x="268" y="783"/>
                    <a:pt x="267" y="782"/>
                    <a:pt x="267" y="782"/>
                  </a:cubicBezTo>
                  <a:cubicBezTo>
                    <a:pt x="267" y="781"/>
                    <a:pt x="268" y="781"/>
                    <a:pt x="268" y="781"/>
                  </a:cubicBezTo>
                  <a:cubicBezTo>
                    <a:pt x="269" y="781"/>
                    <a:pt x="269" y="781"/>
                    <a:pt x="269" y="782"/>
                  </a:cubicBezTo>
                  <a:cubicBezTo>
                    <a:pt x="269" y="782"/>
                    <a:pt x="269" y="783"/>
                    <a:pt x="268" y="783"/>
                  </a:cubicBezTo>
                  <a:close/>
                  <a:moveTo>
                    <a:pt x="272" y="789"/>
                  </a:moveTo>
                  <a:cubicBezTo>
                    <a:pt x="273" y="789"/>
                    <a:pt x="273" y="790"/>
                    <a:pt x="273" y="790"/>
                  </a:cubicBezTo>
                  <a:cubicBezTo>
                    <a:pt x="273" y="791"/>
                    <a:pt x="273" y="791"/>
                    <a:pt x="272" y="791"/>
                  </a:cubicBezTo>
                  <a:cubicBezTo>
                    <a:pt x="272" y="791"/>
                    <a:pt x="271" y="791"/>
                    <a:pt x="271" y="790"/>
                  </a:cubicBezTo>
                  <a:cubicBezTo>
                    <a:pt x="271" y="790"/>
                    <a:pt x="272" y="789"/>
                    <a:pt x="272" y="789"/>
                  </a:cubicBezTo>
                  <a:close/>
                  <a:moveTo>
                    <a:pt x="218" y="777"/>
                  </a:move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0" y="778"/>
                    <a:pt x="220" y="778"/>
                  </a:cubicBezTo>
                  <a:cubicBezTo>
                    <a:pt x="221" y="778"/>
                    <a:pt x="221" y="778"/>
                    <a:pt x="222" y="778"/>
                  </a:cubicBezTo>
                  <a:cubicBezTo>
                    <a:pt x="222" y="778"/>
                    <a:pt x="222" y="778"/>
                    <a:pt x="222" y="778"/>
                  </a:cubicBezTo>
                  <a:cubicBezTo>
                    <a:pt x="223" y="778"/>
                    <a:pt x="224" y="778"/>
                    <a:pt x="224" y="777"/>
                  </a:cubicBezTo>
                  <a:cubicBezTo>
                    <a:pt x="224" y="777"/>
                    <a:pt x="224" y="776"/>
                    <a:pt x="224" y="776"/>
                  </a:cubicBezTo>
                  <a:cubicBezTo>
                    <a:pt x="224" y="776"/>
                    <a:pt x="224" y="776"/>
                    <a:pt x="224" y="776"/>
                  </a:cubicBezTo>
                  <a:cubicBezTo>
                    <a:pt x="224" y="776"/>
                    <a:pt x="224" y="775"/>
                    <a:pt x="224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4"/>
                    <a:pt x="224" y="774"/>
                  </a:cubicBezTo>
                  <a:cubicBezTo>
                    <a:pt x="224" y="774"/>
                    <a:pt x="224" y="773"/>
                    <a:pt x="223" y="773"/>
                  </a:cubicBezTo>
                  <a:cubicBezTo>
                    <a:pt x="222" y="773"/>
                    <a:pt x="222" y="773"/>
                    <a:pt x="222" y="773"/>
                  </a:cubicBezTo>
                  <a:cubicBezTo>
                    <a:pt x="223" y="773"/>
                    <a:pt x="223" y="773"/>
                    <a:pt x="223" y="772"/>
                  </a:cubicBezTo>
                  <a:cubicBezTo>
                    <a:pt x="223" y="772"/>
                    <a:pt x="223" y="772"/>
                    <a:pt x="223" y="772"/>
                  </a:cubicBezTo>
                  <a:cubicBezTo>
                    <a:pt x="222" y="771"/>
                    <a:pt x="222" y="771"/>
                    <a:pt x="221" y="771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0" y="773"/>
                    <a:pt x="220" y="773"/>
                    <a:pt x="220" y="773"/>
                  </a:cubicBezTo>
                  <a:cubicBezTo>
                    <a:pt x="220" y="773"/>
                    <a:pt x="220" y="774"/>
                    <a:pt x="220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4"/>
                    <a:pt x="218" y="774"/>
                    <a:pt x="218" y="774"/>
                  </a:cubicBezTo>
                  <a:cubicBezTo>
                    <a:pt x="218" y="777"/>
                    <a:pt x="218" y="777"/>
                    <a:pt x="218" y="777"/>
                  </a:cubicBezTo>
                  <a:cubicBezTo>
                    <a:pt x="218" y="777"/>
                    <a:pt x="218" y="777"/>
                    <a:pt x="218" y="777"/>
                  </a:cubicBezTo>
                  <a:close/>
                  <a:moveTo>
                    <a:pt x="219" y="774"/>
                  </a:moveTo>
                  <a:cubicBezTo>
                    <a:pt x="220" y="774"/>
                    <a:pt x="220" y="774"/>
                    <a:pt x="220" y="774"/>
                  </a:cubicBezTo>
                  <a:cubicBezTo>
                    <a:pt x="220" y="774"/>
                    <a:pt x="220" y="773"/>
                    <a:pt x="221" y="773"/>
                  </a:cubicBezTo>
                  <a:cubicBezTo>
                    <a:pt x="221" y="773"/>
                    <a:pt x="221" y="773"/>
                    <a:pt x="221" y="773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22" y="772"/>
                    <a:pt x="222" y="772"/>
                    <a:pt x="222" y="772"/>
                  </a:cubicBezTo>
                  <a:cubicBezTo>
                    <a:pt x="222" y="773"/>
                    <a:pt x="222" y="773"/>
                    <a:pt x="222" y="774"/>
                  </a:cubicBezTo>
                  <a:cubicBezTo>
                    <a:pt x="223" y="774"/>
                    <a:pt x="223" y="774"/>
                    <a:pt x="223" y="774"/>
                  </a:cubicBezTo>
                  <a:cubicBezTo>
                    <a:pt x="224" y="774"/>
                    <a:pt x="224" y="774"/>
                    <a:pt x="224" y="774"/>
                  </a:cubicBezTo>
                  <a:cubicBezTo>
                    <a:pt x="224" y="774"/>
                    <a:pt x="224" y="775"/>
                    <a:pt x="223" y="775"/>
                  </a:cubicBezTo>
                  <a:cubicBezTo>
                    <a:pt x="224" y="775"/>
                    <a:pt x="224" y="775"/>
                    <a:pt x="224" y="775"/>
                  </a:cubicBezTo>
                  <a:cubicBezTo>
                    <a:pt x="224" y="775"/>
                    <a:pt x="224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6"/>
                    <a:pt x="223" y="776"/>
                    <a:pt x="223" y="776"/>
                  </a:cubicBezTo>
                  <a:cubicBezTo>
                    <a:pt x="223" y="777"/>
                    <a:pt x="223" y="777"/>
                    <a:pt x="223" y="777"/>
                  </a:cubicBezTo>
                  <a:cubicBezTo>
                    <a:pt x="223" y="777"/>
                    <a:pt x="223" y="777"/>
                    <a:pt x="222" y="777"/>
                  </a:cubicBezTo>
                  <a:cubicBezTo>
                    <a:pt x="222" y="777"/>
                    <a:pt x="222" y="777"/>
                    <a:pt x="222" y="777"/>
                  </a:cubicBezTo>
                  <a:cubicBezTo>
                    <a:pt x="221" y="777"/>
                    <a:pt x="221" y="777"/>
                    <a:pt x="220" y="777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19" y="777"/>
                    <a:pt x="219" y="777"/>
                    <a:pt x="219" y="777"/>
                  </a:cubicBezTo>
                  <a:lnTo>
                    <a:pt x="219" y="774"/>
                  </a:lnTo>
                  <a:close/>
                  <a:moveTo>
                    <a:pt x="219" y="776"/>
                  </a:moveTo>
                  <a:cubicBezTo>
                    <a:pt x="219" y="776"/>
                    <a:pt x="219" y="776"/>
                    <a:pt x="219" y="777"/>
                  </a:cubicBezTo>
                  <a:cubicBezTo>
                    <a:pt x="219" y="777"/>
                    <a:pt x="219" y="777"/>
                    <a:pt x="219" y="777"/>
                  </a:cubicBezTo>
                  <a:cubicBezTo>
                    <a:pt x="219" y="777"/>
                    <a:pt x="218" y="777"/>
                    <a:pt x="218" y="777"/>
                  </a:cubicBezTo>
                  <a:cubicBezTo>
                    <a:pt x="218" y="776"/>
                    <a:pt x="219" y="776"/>
                    <a:pt x="219" y="776"/>
                  </a:cubicBezTo>
                  <a:close/>
                  <a:moveTo>
                    <a:pt x="246" y="762"/>
                  </a:moveTo>
                  <a:cubicBezTo>
                    <a:pt x="252" y="762"/>
                    <a:pt x="252" y="762"/>
                    <a:pt x="252" y="762"/>
                  </a:cubicBezTo>
                  <a:cubicBezTo>
                    <a:pt x="253" y="762"/>
                    <a:pt x="253" y="762"/>
                    <a:pt x="253" y="762"/>
                  </a:cubicBezTo>
                  <a:cubicBezTo>
                    <a:pt x="253" y="758"/>
                    <a:pt x="253" y="758"/>
                    <a:pt x="253" y="758"/>
                  </a:cubicBezTo>
                  <a:cubicBezTo>
                    <a:pt x="253" y="757"/>
                    <a:pt x="253" y="757"/>
                    <a:pt x="252" y="757"/>
                  </a:cubicBezTo>
                  <a:cubicBezTo>
                    <a:pt x="252" y="757"/>
                    <a:pt x="252" y="757"/>
                    <a:pt x="252" y="757"/>
                  </a:cubicBezTo>
                  <a:cubicBezTo>
                    <a:pt x="252" y="756"/>
                    <a:pt x="252" y="756"/>
                    <a:pt x="252" y="756"/>
                  </a:cubicBezTo>
                  <a:cubicBezTo>
                    <a:pt x="252" y="754"/>
                    <a:pt x="251" y="753"/>
                    <a:pt x="249" y="753"/>
                  </a:cubicBezTo>
                  <a:cubicBezTo>
                    <a:pt x="248" y="753"/>
                    <a:pt x="246" y="754"/>
                    <a:pt x="246" y="756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6" y="757"/>
                    <a:pt x="246" y="757"/>
                  </a:cubicBezTo>
                  <a:cubicBezTo>
                    <a:pt x="246" y="757"/>
                    <a:pt x="245" y="757"/>
                    <a:pt x="245" y="758"/>
                  </a:cubicBezTo>
                  <a:cubicBezTo>
                    <a:pt x="245" y="762"/>
                    <a:pt x="245" y="762"/>
                    <a:pt x="245" y="762"/>
                  </a:cubicBezTo>
                  <a:cubicBezTo>
                    <a:pt x="245" y="762"/>
                    <a:pt x="246" y="762"/>
                    <a:pt x="246" y="762"/>
                  </a:cubicBezTo>
                  <a:close/>
                  <a:moveTo>
                    <a:pt x="247" y="756"/>
                  </a:moveTo>
                  <a:cubicBezTo>
                    <a:pt x="247" y="755"/>
                    <a:pt x="248" y="754"/>
                    <a:pt x="249" y="754"/>
                  </a:cubicBezTo>
                  <a:cubicBezTo>
                    <a:pt x="250" y="754"/>
                    <a:pt x="251" y="755"/>
                    <a:pt x="251" y="756"/>
                  </a:cubicBezTo>
                  <a:cubicBezTo>
                    <a:pt x="251" y="757"/>
                    <a:pt x="251" y="757"/>
                    <a:pt x="251" y="757"/>
                  </a:cubicBezTo>
                  <a:cubicBezTo>
                    <a:pt x="247" y="757"/>
                    <a:pt x="247" y="757"/>
                    <a:pt x="247" y="757"/>
                  </a:cubicBezTo>
                  <a:lnTo>
                    <a:pt x="247" y="756"/>
                  </a:lnTo>
                  <a:close/>
                  <a:moveTo>
                    <a:pt x="231" y="770"/>
                  </a:moveTo>
                  <a:cubicBezTo>
                    <a:pt x="233" y="770"/>
                    <a:pt x="235" y="769"/>
                    <a:pt x="235" y="769"/>
                  </a:cubicBezTo>
                  <a:cubicBezTo>
                    <a:pt x="234" y="767"/>
                    <a:pt x="234" y="767"/>
                    <a:pt x="234" y="767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1" y="768"/>
                  </a:cubicBezTo>
                  <a:cubicBezTo>
                    <a:pt x="231" y="768"/>
                    <a:pt x="231" y="768"/>
                    <a:pt x="230" y="768"/>
                  </a:cubicBezTo>
                  <a:cubicBezTo>
                    <a:pt x="227" y="767"/>
                    <a:pt x="227" y="767"/>
                    <a:pt x="227" y="767"/>
                  </a:cubicBezTo>
                  <a:cubicBezTo>
                    <a:pt x="227" y="769"/>
                    <a:pt x="227" y="769"/>
                    <a:pt x="227" y="769"/>
                  </a:cubicBezTo>
                  <a:cubicBezTo>
                    <a:pt x="227" y="769"/>
                    <a:pt x="229" y="770"/>
                    <a:pt x="231" y="770"/>
                  </a:cubicBezTo>
                  <a:close/>
                  <a:moveTo>
                    <a:pt x="231" y="767"/>
                  </a:moveTo>
                  <a:cubicBezTo>
                    <a:pt x="231" y="767"/>
                    <a:pt x="231" y="767"/>
                    <a:pt x="231" y="767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5"/>
                    <a:pt x="238" y="765"/>
                  </a:cubicBezTo>
                  <a:cubicBezTo>
                    <a:pt x="238" y="765"/>
                    <a:pt x="238" y="764"/>
                    <a:pt x="238" y="764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31" y="762"/>
                    <a:pt x="231" y="762"/>
                    <a:pt x="231" y="762"/>
                  </a:cubicBezTo>
                  <a:cubicBezTo>
                    <a:pt x="224" y="764"/>
                    <a:pt x="224" y="764"/>
                    <a:pt x="224" y="764"/>
                  </a:cubicBezTo>
                  <a:cubicBezTo>
                    <a:pt x="224" y="764"/>
                    <a:pt x="224" y="765"/>
                    <a:pt x="224" y="765"/>
                  </a:cubicBezTo>
                  <a:cubicBezTo>
                    <a:pt x="224" y="765"/>
                    <a:pt x="224" y="765"/>
                    <a:pt x="224" y="765"/>
                  </a:cubicBezTo>
                  <a:cubicBezTo>
                    <a:pt x="226" y="765"/>
                    <a:pt x="226" y="765"/>
                    <a:pt x="226" y="765"/>
                  </a:cubicBezTo>
                  <a:cubicBezTo>
                    <a:pt x="226" y="766"/>
                    <a:pt x="225" y="767"/>
                    <a:pt x="225" y="767"/>
                  </a:cubicBezTo>
                  <a:cubicBezTo>
                    <a:pt x="225" y="768"/>
                    <a:pt x="225" y="768"/>
                    <a:pt x="225" y="768"/>
                  </a:cubicBezTo>
                  <a:cubicBezTo>
                    <a:pt x="225" y="768"/>
                    <a:pt x="225" y="769"/>
                    <a:pt x="225" y="769"/>
                  </a:cubicBezTo>
                  <a:cubicBezTo>
                    <a:pt x="225" y="771"/>
                    <a:pt x="225" y="771"/>
                    <a:pt x="225" y="771"/>
                  </a:cubicBezTo>
                  <a:cubicBezTo>
                    <a:pt x="225" y="771"/>
                    <a:pt x="225" y="772"/>
                    <a:pt x="225" y="772"/>
                  </a:cubicBezTo>
                  <a:cubicBezTo>
                    <a:pt x="225" y="772"/>
                    <a:pt x="225" y="772"/>
                    <a:pt x="225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2"/>
                    <a:pt x="226" y="772"/>
                  </a:cubicBezTo>
                  <a:cubicBezTo>
                    <a:pt x="226" y="772"/>
                    <a:pt x="226" y="771"/>
                    <a:pt x="226" y="771"/>
                  </a:cubicBezTo>
                  <a:cubicBezTo>
                    <a:pt x="226" y="769"/>
                    <a:pt x="226" y="769"/>
                    <a:pt x="226" y="769"/>
                  </a:cubicBezTo>
                  <a:cubicBezTo>
                    <a:pt x="226" y="769"/>
                    <a:pt x="226" y="768"/>
                    <a:pt x="226" y="768"/>
                  </a:cubicBezTo>
                  <a:cubicBezTo>
                    <a:pt x="226" y="768"/>
                    <a:pt x="226" y="768"/>
                    <a:pt x="226" y="767"/>
                  </a:cubicBezTo>
                  <a:cubicBezTo>
                    <a:pt x="226" y="767"/>
                    <a:pt x="226" y="766"/>
                    <a:pt x="227" y="766"/>
                  </a:cubicBezTo>
                  <a:lnTo>
                    <a:pt x="231" y="767"/>
                  </a:lnTo>
                  <a:close/>
                  <a:moveTo>
                    <a:pt x="239" y="766"/>
                  </a:moveTo>
                  <a:cubicBezTo>
                    <a:pt x="239" y="766"/>
                    <a:pt x="239" y="767"/>
                    <a:pt x="239" y="766"/>
                  </a:cubicBezTo>
                  <a:cubicBezTo>
                    <a:pt x="240" y="766"/>
                    <a:pt x="240" y="765"/>
                    <a:pt x="240" y="765"/>
                  </a:cubicBezTo>
                  <a:cubicBezTo>
                    <a:pt x="241" y="766"/>
                    <a:pt x="242" y="766"/>
                    <a:pt x="242" y="765"/>
                  </a:cubicBezTo>
                  <a:cubicBezTo>
                    <a:pt x="243" y="765"/>
                    <a:pt x="243" y="763"/>
                    <a:pt x="245" y="762"/>
                  </a:cubicBezTo>
                  <a:cubicBezTo>
                    <a:pt x="245" y="762"/>
                    <a:pt x="242" y="762"/>
                    <a:pt x="240" y="762"/>
                  </a:cubicBezTo>
                  <a:cubicBezTo>
                    <a:pt x="239" y="763"/>
                    <a:pt x="239" y="764"/>
                    <a:pt x="239" y="765"/>
                  </a:cubicBezTo>
                  <a:cubicBezTo>
                    <a:pt x="241" y="763"/>
                    <a:pt x="243" y="763"/>
                    <a:pt x="243" y="763"/>
                  </a:cubicBezTo>
                  <a:cubicBezTo>
                    <a:pt x="243" y="763"/>
                    <a:pt x="240" y="764"/>
                    <a:pt x="239" y="766"/>
                  </a:cubicBezTo>
                  <a:close/>
                  <a:moveTo>
                    <a:pt x="495" y="747"/>
                  </a:moveTo>
                  <a:cubicBezTo>
                    <a:pt x="496" y="749"/>
                    <a:pt x="496" y="749"/>
                    <a:pt x="496" y="749"/>
                  </a:cubicBezTo>
                  <a:cubicBezTo>
                    <a:pt x="496" y="748"/>
                    <a:pt x="496" y="748"/>
                    <a:pt x="496" y="748"/>
                  </a:cubicBezTo>
                  <a:cubicBezTo>
                    <a:pt x="496" y="747"/>
                    <a:pt x="496" y="747"/>
                    <a:pt x="497" y="747"/>
                  </a:cubicBezTo>
                  <a:cubicBezTo>
                    <a:pt x="498" y="747"/>
                    <a:pt x="498" y="747"/>
                    <a:pt x="498" y="747"/>
                  </a:cubicBezTo>
                  <a:cubicBezTo>
                    <a:pt x="500" y="745"/>
                    <a:pt x="500" y="745"/>
                    <a:pt x="500" y="745"/>
                  </a:cubicBezTo>
                  <a:cubicBezTo>
                    <a:pt x="501" y="747"/>
                    <a:pt x="501" y="747"/>
                    <a:pt x="501" y="747"/>
                  </a:cubicBezTo>
                  <a:cubicBezTo>
                    <a:pt x="502" y="747"/>
                    <a:pt x="502" y="747"/>
                    <a:pt x="502" y="747"/>
                  </a:cubicBezTo>
                  <a:cubicBezTo>
                    <a:pt x="501" y="744"/>
                    <a:pt x="501" y="744"/>
                    <a:pt x="501" y="744"/>
                  </a:cubicBezTo>
                  <a:cubicBezTo>
                    <a:pt x="501" y="744"/>
                    <a:pt x="501" y="744"/>
                    <a:pt x="500" y="744"/>
                  </a:cubicBezTo>
                  <a:cubicBezTo>
                    <a:pt x="495" y="746"/>
                    <a:pt x="495" y="746"/>
                    <a:pt x="495" y="746"/>
                  </a:cubicBezTo>
                  <a:cubicBezTo>
                    <a:pt x="495" y="746"/>
                    <a:pt x="495" y="746"/>
                    <a:pt x="495" y="747"/>
                  </a:cubicBezTo>
                  <a:close/>
                  <a:moveTo>
                    <a:pt x="503" y="752"/>
                  </a:moveTo>
                  <a:cubicBezTo>
                    <a:pt x="503" y="748"/>
                    <a:pt x="503" y="748"/>
                    <a:pt x="503" y="748"/>
                  </a:cubicBezTo>
                  <a:cubicBezTo>
                    <a:pt x="503" y="748"/>
                    <a:pt x="503" y="747"/>
                    <a:pt x="503" y="747"/>
                  </a:cubicBezTo>
                  <a:cubicBezTo>
                    <a:pt x="497" y="747"/>
                    <a:pt x="497" y="747"/>
                    <a:pt x="497" y="747"/>
                  </a:cubicBezTo>
                  <a:cubicBezTo>
                    <a:pt x="496" y="747"/>
                    <a:pt x="496" y="748"/>
                    <a:pt x="496" y="748"/>
                  </a:cubicBezTo>
                  <a:cubicBezTo>
                    <a:pt x="496" y="752"/>
                    <a:pt x="496" y="752"/>
                    <a:pt x="496" y="752"/>
                  </a:cubicBezTo>
                  <a:cubicBezTo>
                    <a:pt x="496" y="752"/>
                    <a:pt x="496" y="752"/>
                    <a:pt x="497" y="752"/>
                  </a:cubicBezTo>
                  <a:cubicBezTo>
                    <a:pt x="503" y="752"/>
                    <a:pt x="503" y="752"/>
                    <a:pt x="503" y="752"/>
                  </a:cubicBezTo>
                  <a:cubicBezTo>
                    <a:pt x="503" y="752"/>
                    <a:pt x="503" y="752"/>
                    <a:pt x="503" y="752"/>
                  </a:cubicBezTo>
                  <a:close/>
                  <a:moveTo>
                    <a:pt x="502" y="751"/>
                  </a:moveTo>
                  <a:cubicBezTo>
                    <a:pt x="497" y="751"/>
                    <a:pt x="497" y="751"/>
                    <a:pt x="497" y="751"/>
                  </a:cubicBezTo>
                  <a:cubicBezTo>
                    <a:pt x="497" y="750"/>
                    <a:pt x="497" y="750"/>
                    <a:pt x="497" y="750"/>
                  </a:cubicBezTo>
                  <a:cubicBezTo>
                    <a:pt x="498" y="749"/>
                    <a:pt x="498" y="749"/>
                    <a:pt x="498" y="749"/>
                  </a:cubicBezTo>
                  <a:cubicBezTo>
                    <a:pt x="499" y="750"/>
                    <a:pt x="499" y="750"/>
                    <a:pt x="499" y="750"/>
                  </a:cubicBezTo>
                  <a:cubicBezTo>
                    <a:pt x="500" y="749"/>
                    <a:pt x="500" y="749"/>
                    <a:pt x="500" y="749"/>
                  </a:cubicBezTo>
                  <a:cubicBezTo>
                    <a:pt x="501" y="748"/>
                    <a:pt x="501" y="748"/>
                    <a:pt x="501" y="748"/>
                  </a:cubicBezTo>
                  <a:cubicBezTo>
                    <a:pt x="502" y="750"/>
                    <a:pt x="502" y="750"/>
                    <a:pt x="502" y="750"/>
                  </a:cubicBezTo>
                  <a:lnTo>
                    <a:pt x="502" y="751"/>
                  </a:lnTo>
                  <a:close/>
                  <a:moveTo>
                    <a:pt x="436" y="743"/>
                  </a:moveTo>
                  <a:cubicBezTo>
                    <a:pt x="436" y="743"/>
                    <a:pt x="436" y="742"/>
                    <a:pt x="436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3"/>
                    <a:pt x="434" y="743"/>
                    <a:pt x="434" y="743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2" y="742"/>
                    <a:pt x="432" y="742"/>
                    <a:pt x="432" y="742"/>
                  </a:cubicBezTo>
                  <a:cubicBezTo>
                    <a:pt x="432" y="742"/>
                    <a:pt x="432" y="743"/>
                    <a:pt x="432" y="743"/>
                  </a:cubicBezTo>
                  <a:cubicBezTo>
                    <a:pt x="432" y="743"/>
                    <a:pt x="432" y="743"/>
                    <a:pt x="432" y="743"/>
                  </a:cubicBezTo>
                  <a:cubicBezTo>
                    <a:pt x="436" y="743"/>
                    <a:pt x="436" y="743"/>
                    <a:pt x="436" y="743"/>
                  </a:cubicBezTo>
                  <a:cubicBezTo>
                    <a:pt x="436" y="743"/>
                    <a:pt x="436" y="743"/>
                    <a:pt x="436" y="743"/>
                  </a:cubicBezTo>
                  <a:close/>
                  <a:moveTo>
                    <a:pt x="436" y="741"/>
                  </a:moveTo>
                  <a:cubicBezTo>
                    <a:pt x="436" y="740"/>
                    <a:pt x="436" y="740"/>
                    <a:pt x="436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40"/>
                    <a:pt x="435" y="740"/>
                    <a:pt x="435" y="740"/>
                  </a:cubicBezTo>
                  <a:cubicBezTo>
                    <a:pt x="435" y="739"/>
                    <a:pt x="435" y="739"/>
                    <a:pt x="434" y="739"/>
                  </a:cubicBezTo>
                  <a:cubicBezTo>
                    <a:pt x="433" y="739"/>
                    <a:pt x="433" y="739"/>
                    <a:pt x="433" y="739"/>
                  </a:cubicBezTo>
                  <a:cubicBezTo>
                    <a:pt x="433" y="739"/>
                    <a:pt x="433" y="739"/>
                    <a:pt x="433" y="740"/>
                  </a:cubicBezTo>
                  <a:cubicBezTo>
                    <a:pt x="433" y="740"/>
                    <a:pt x="433" y="740"/>
                    <a:pt x="433" y="740"/>
                  </a:cubicBezTo>
                  <a:cubicBezTo>
                    <a:pt x="432" y="740"/>
                    <a:pt x="432" y="740"/>
                    <a:pt x="432" y="740"/>
                  </a:cubicBezTo>
                  <a:cubicBezTo>
                    <a:pt x="432" y="740"/>
                    <a:pt x="432" y="740"/>
                    <a:pt x="432" y="741"/>
                  </a:cubicBezTo>
                  <a:cubicBezTo>
                    <a:pt x="432" y="741"/>
                    <a:pt x="432" y="742"/>
                    <a:pt x="432" y="742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1"/>
                    <a:pt x="434" y="741"/>
                    <a:pt x="434" y="741"/>
                  </a:cubicBezTo>
                  <a:cubicBezTo>
                    <a:pt x="434" y="742"/>
                    <a:pt x="434" y="742"/>
                    <a:pt x="434" y="742"/>
                  </a:cubicBezTo>
                  <a:cubicBezTo>
                    <a:pt x="436" y="742"/>
                    <a:pt x="436" y="742"/>
                    <a:pt x="436" y="742"/>
                  </a:cubicBezTo>
                  <a:cubicBezTo>
                    <a:pt x="436" y="742"/>
                    <a:pt x="436" y="741"/>
                    <a:pt x="436" y="741"/>
                  </a:cubicBezTo>
                  <a:close/>
                  <a:moveTo>
                    <a:pt x="433" y="740"/>
                  </a:moveTo>
                  <a:cubicBezTo>
                    <a:pt x="433" y="740"/>
                    <a:pt x="433" y="740"/>
                    <a:pt x="433" y="740"/>
                  </a:cubicBezTo>
                  <a:cubicBezTo>
                    <a:pt x="433" y="740"/>
                    <a:pt x="433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4" y="740"/>
                    <a:pt x="434" y="740"/>
                  </a:cubicBezTo>
                  <a:cubicBezTo>
                    <a:pt x="434" y="740"/>
                    <a:pt x="435" y="740"/>
                    <a:pt x="435" y="740"/>
                  </a:cubicBezTo>
                  <a:lnTo>
                    <a:pt x="433" y="740"/>
                  </a:lnTo>
                  <a:close/>
                  <a:moveTo>
                    <a:pt x="418" y="740"/>
                  </a:moveTo>
                  <a:cubicBezTo>
                    <a:pt x="418" y="740"/>
                    <a:pt x="417" y="740"/>
                    <a:pt x="417" y="740"/>
                  </a:cubicBezTo>
                  <a:cubicBezTo>
                    <a:pt x="417" y="740"/>
                    <a:pt x="418" y="740"/>
                    <a:pt x="418" y="740"/>
                  </a:cubicBezTo>
                  <a:cubicBezTo>
                    <a:pt x="418" y="740"/>
                    <a:pt x="418" y="740"/>
                    <a:pt x="418" y="740"/>
                  </a:cubicBezTo>
                  <a:cubicBezTo>
                    <a:pt x="418" y="741"/>
                    <a:pt x="418" y="741"/>
                    <a:pt x="418" y="741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8" y="742"/>
                    <a:pt x="418" y="742"/>
                    <a:pt x="418" y="742"/>
                  </a:cubicBezTo>
                  <a:cubicBezTo>
                    <a:pt x="419" y="741"/>
                    <a:pt x="419" y="741"/>
                    <a:pt x="419" y="741"/>
                  </a:cubicBezTo>
                  <a:cubicBezTo>
                    <a:pt x="419" y="741"/>
                    <a:pt x="419" y="742"/>
                    <a:pt x="419" y="742"/>
                  </a:cubicBezTo>
                  <a:cubicBezTo>
                    <a:pt x="419" y="739"/>
                    <a:pt x="419" y="739"/>
                    <a:pt x="419" y="739"/>
                  </a:cubicBezTo>
                  <a:cubicBezTo>
                    <a:pt x="420" y="739"/>
                    <a:pt x="420" y="739"/>
                    <a:pt x="420" y="739"/>
                  </a:cubicBezTo>
                  <a:cubicBezTo>
                    <a:pt x="420" y="742"/>
                    <a:pt x="420" y="742"/>
                    <a:pt x="420" y="742"/>
                  </a:cubicBezTo>
                  <a:cubicBezTo>
                    <a:pt x="420" y="742"/>
                    <a:pt x="421" y="741"/>
                    <a:pt x="421" y="741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2"/>
                    <a:pt x="421" y="742"/>
                    <a:pt x="421" y="742"/>
                  </a:cubicBezTo>
                  <a:cubicBezTo>
                    <a:pt x="421" y="741"/>
                    <a:pt x="421" y="741"/>
                    <a:pt x="421" y="741"/>
                  </a:cubicBezTo>
                  <a:cubicBezTo>
                    <a:pt x="421" y="741"/>
                    <a:pt x="421" y="741"/>
                    <a:pt x="421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2" y="740"/>
                    <a:pt x="422" y="740"/>
                    <a:pt x="422" y="740"/>
                  </a:cubicBezTo>
                  <a:cubicBezTo>
                    <a:pt x="421" y="740"/>
                    <a:pt x="421" y="740"/>
                    <a:pt x="421" y="740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22" y="739"/>
                    <a:pt x="422" y="739"/>
                    <a:pt x="422" y="739"/>
                  </a:cubicBezTo>
                  <a:cubicBezTo>
                    <a:pt x="422" y="739"/>
                    <a:pt x="422" y="739"/>
                    <a:pt x="422" y="738"/>
                  </a:cubicBezTo>
                  <a:cubicBezTo>
                    <a:pt x="421" y="738"/>
                    <a:pt x="421" y="738"/>
                    <a:pt x="421" y="738"/>
                  </a:cubicBezTo>
                  <a:cubicBezTo>
                    <a:pt x="421" y="739"/>
                    <a:pt x="421" y="739"/>
                    <a:pt x="421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8"/>
                    <a:pt x="418" y="738"/>
                    <a:pt x="418" y="738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39"/>
                    <a:pt x="418" y="739"/>
                    <a:pt x="418" y="739"/>
                  </a:cubicBezTo>
                  <a:cubicBezTo>
                    <a:pt x="418" y="740"/>
                    <a:pt x="418" y="740"/>
                    <a:pt x="418" y="740"/>
                  </a:cubicBezTo>
                  <a:close/>
                  <a:moveTo>
                    <a:pt x="419" y="739"/>
                  </a:moveTo>
                  <a:cubicBezTo>
                    <a:pt x="421" y="739"/>
                    <a:pt x="421" y="739"/>
                    <a:pt x="421" y="739"/>
                  </a:cubicBezTo>
                  <a:cubicBezTo>
                    <a:pt x="421" y="738"/>
                    <a:pt x="420" y="738"/>
                    <a:pt x="420" y="738"/>
                  </a:cubicBezTo>
                  <a:cubicBezTo>
                    <a:pt x="419" y="738"/>
                    <a:pt x="419" y="738"/>
                    <a:pt x="419" y="739"/>
                  </a:cubicBezTo>
                  <a:close/>
                  <a:moveTo>
                    <a:pt x="488" y="761"/>
                  </a:moveTo>
                  <a:cubicBezTo>
                    <a:pt x="488" y="760"/>
                    <a:pt x="488" y="760"/>
                    <a:pt x="488" y="760"/>
                  </a:cubicBezTo>
                  <a:cubicBezTo>
                    <a:pt x="488" y="760"/>
                    <a:pt x="488" y="760"/>
                    <a:pt x="488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0"/>
                    <a:pt x="480" y="760"/>
                    <a:pt x="480" y="760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0" y="761"/>
                    <a:pt x="480" y="761"/>
                    <a:pt x="480" y="761"/>
                  </a:cubicBezTo>
                  <a:cubicBezTo>
                    <a:pt x="488" y="761"/>
                    <a:pt x="488" y="761"/>
                    <a:pt x="488" y="761"/>
                  </a:cubicBezTo>
                  <a:cubicBezTo>
                    <a:pt x="488" y="761"/>
                    <a:pt x="488" y="761"/>
                    <a:pt x="488" y="761"/>
                  </a:cubicBezTo>
                  <a:close/>
                  <a:moveTo>
                    <a:pt x="487" y="757"/>
                  </a:moveTo>
                  <a:cubicBezTo>
                    <a:pt x="487" y="757"/>
                    <a:pt x="487" y="757"/>
                    <a:pt x="487" y="757"/>
                  </a:cubicBezTo>
                  <a:cubicBezTo>
                    <a:pt x="487" y="757"/>
                    <a:pt x="487" y="757"/>
                    <a:pt x="487" y="757"/>
                  </a:cubicBezTo>
                  <a:cubicBezTo>
                    <a:pt x="487" y="756"/>
                    <a:pt x="487" y="756"/>
                    <a:pt x="487" y="756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0" y="756"/>
                    <a:pt x="480" y="756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cubicBezTo>
                    <a:pt x="480" y="757"/>
                    <a:pt x="480" y="757"/>
                    <a:pt x="480" y="757"/>
                  </a:cubicBezTo>
                  <a:lnTo>
                    <a:pt x="487" y="757"/>
                  </a:lnTo>
                  <a:close/>
                  <a:moveTo>
                    <a:pt x="480" y="755"/>
                  </a:moveTo>
                  <a:cubicBezTo>
                    <a:pt x="480" y="755"/>
                    <a:pt x="480" y="755"/>
                    <a:pt x="480" y="755"/>
                  </a:cubicBezTo>
                  <a:cubicBezTo>
                    <a:pt x="480" y="756"/>
                    <a:pt x="480" y="756"/>
                    <a:pt x="480" y="756"/>
                  </a:cubicBezTo>
                  <a:cubicBezTo>
                    <a:pt x="485" y="756"/>
                    <a:pt x="485" y="756"/>
                    <a:pt x="485" y="756"/>
                  </a:cubicBezTo>
                  <a:cubicBezTo>
                    <a:pt x="485" y="756"/>
                    <a:pt x="486" y="756"/>
                    <a:pt x="486" y="755"/>
                  </a:cubicBezTo>
                  <a:cubicBezTo>
                    <a:pt x="486" y="755"/>
                    <a:pt x="486" y="755"/>
                    <a:pt x="486" y="755"/>
                  </a:cubicBezTo>
                  <a:cubicBezTo>
                    <a:pt x="486" y="755"/>
                    <a:pt x="485" y="755"/>
                    <a:pt x="485" y="755"/>
                  </a:cubicBezTo>
                  <a:cubicBezTo>
                    <a:pt x="480" y="755"/>
                    <a:pt x="480" y="755"/>
                    <a:pt x="480" y="755"/>
                  </a:cubicBezTo>
                  <a:cubicBezTo>
                    <a:pt x="480" y="755"/>
                    <a:pt x="480" y="755"/>
                    <a:pt x="480" y="755"/>
                  </a:cubicBezTo>
                  <a:close/>
                  <a:moveTo>
                    <a:pt x="480" y="759"/>
                  </a:moveTo>
                  <a:cubicBezTo>
                    <a:pt x="480" y="759"/>
                    <a:pt x="480" y="759"/>
                    <a:pt x="480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9"/>
                    <a:pt x="486" y="759"/>
                    <a:pt x="486" y="759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6" y="758"/>
                    <a:pt x="486" y="758"/>
                    <a:pt x="486" y="758"/>
                  </a:cubicBezTo>
                  <a:cubicBezTo>
                    <a:pt x="480" y="758"/>
                    <a:pt x="480" y="758"/>
                    <a:pt x="480" y="758"/>
                  </a:cubicBezTo>
                  <a:cubicBezTo>
                    <a:pt x="480" y="758"/>
                    <a:pt x="480" y="758"/>
                    <a:pt x="480" y="758"/>
                  </a:cubicBezTo>
                  <a:lnTo>
                    <a:pt x="480" y="759"/>
                  </a:lnTo>
                  <a:close/>
                  <a:moveTo>
                    <a:pt x="309" y="780"/>
                  </a:moveTo>
                  <a:cubicBezTo>
                    <a:pt x="309" y="780"/>
                    <a:pt x="309" y="779"/>
                    <a:pt x="308" y="778"/>
                  </a:cubicBezTo>
                  <a:cubicBezTo>
                    <a:pt x="307" y="777"/>
                    <a:pt x="306" y="777"/>
                    <a:pt x="304" y="778"/>
                  </a:cubicBezTo>
                  <a:cubicBezTo>
                    <a:pt x="303" y="778"/>
                    <a:pt x="302" y="779"/>
                    <a:pt x="302" y="780"/>
                  </a:cubicBezTo>
                  <a:cubicBezTo>
                    <a:pt x="302" y="782"/>
                    <a:pt x="303" y="783"/>
                    <a:pt x="305" y="783"/>
                  </a:cubicBezTo>
                  <a:cubicBezTo>
                    <a:pt x="307" y="783"/>
                    <a:pt x="307" y="782"/>
                    <a:pt x="307" y="782"/>
                  </a:cubicBezTo>
                  <a:cubicBezTo>
                    <a:pt x="307" y="781"/>
                    <a:pt x="307" y="781"/>
                    <a:pt x="307" y="780"/>
                  </a:cubicBezTo>
                  <a:cubicBezTo>
                    <a:pt x="308" y="780"/>
                    <a:pt x="308" y="780"/>
                    <a:pt x="309" y="780"/>
                  </a:cubicBezTo>
                  <a:close/>
                  <a:moveTo>
                    <a:pt x="306" y="782"/>
                  </a:moveTo>
                  <a:cubicBezTo>
                    <a:pt x="305" y="782"/>
                    <a:pt x="305" y="781"/>
                    <a:pt x="305" y="781"/>
                  </a:cubicBezTo>
                  <a:cubicBezTo>
                    <a:pt x="305" y="781"/>
                    <a:pt x="305" y="781"/>
                    <a:pt x="306" y="781"/>
                  </a:cubicBezTo>
                  <a:cubicBezTo>
                    <a:pt x="306" y="781"/>
                    <a:pt x="306" y="781"/>
                    <a:pt x="306" y="781"/>
                  </a:cubicBezTo>
                  <a:cubicBezTo>
                    <a:pt x="306" y="781"/>
                    <a:pt x="306" y="782"/>
                    <a:pt x="306" y="782"/>
                  </a:cubicBezTo>
                  <a:close/>
                  <a:moveTo>
                    <a:pt x="333" y="772"/>
                  </a:moveTo>
                  <a:cubicBezTo>
                    <a:pt x="332" y="771"/>
                    <a:pt x="331" y="771"/>
                    <a:pt x="330" y="772"/>
                  </a:cubicBezTo>
                  <a:cubicBezTo>
                    <a:pt x="330" y="773"/>
                    <a:pt x="330" y="773"/>
                    <a:pt x="330" y="773"/>
                  </a:cubicBezTo>
                  <a:cubicBezTo>
                    <a:pt x="331" y="772"/>
                    <a:pt x="332" y="772"/>
                    <a:pt x="332" y="773"/>
                  </a:cubicBezTo>
                  <a:lnTo>
                    <a:pt x="333" y="772"/>
                  </a:lnTo>
                  <a:close/>
                  <a:moveTo>
                    <a:pt x="328" y="770"/>
                  </a:moveTo>
                  <a:cubicBezTo>
                    <a:pt x="329" y="771"/>
                    <a:pt x="329" y="771"/>
                    <a:pt x="329" y="771"/>
                  </a:cubicBezTo>
                  <a:cubicBezTo>
                    <a:pt x="330" y="769"/>
                    <a:pt x="333" y="769"/>
                    <a:pt x="334" y="771"/>
                  </a:cubicBezTo>
                  <a:cubicBezTo>
                    <a:pt x="335" y="770"/>
                    <a:pt x="335" y="770"/>
                    <a:pt x="335" y="770"/>
                  </a:cubicBezTo>
                  <a:cubicBezTo>
                    <a:pt x="333" y="768"/>
                    <a:pt x="330" y="768"/>
                    <a:pt x="328" y="770"/>
                  </a:cubicBezTo>
                  <a:close/>
                  <a:moveTo>
                    <a:pt x="329" y="771"/>
                  </a:moveTo>
                  <a:cubicBezTo>
                    <a:pt x="330" y="772"/>
                    <a:pt x="330" y="772"/>
                    <a:pt x="330" y="772"/>
                  </a:cubicBezTo>
                  <a:cubicBezTo>
                    <a:pt x="331" y="771"/>
                    <a:pt x="332" y="771"/>
                    <a:pt x="333" y="772"/>
                  </a:cubicBezTo>
                  <a:cubicBezTo>
                    <a:pt x="334" y="771"/>
                    <a:pt x="334" y="771"/>
                    <a:pt x="334" y="771"/>
                  </a:cubicBezTo>
                  <a:cubicBezTo>
                    <a:pt x="332" y="770"/>
                    <a:pt x="330" y="770"/>
                    <a:pt x="329" y="771"/>
                  </a:cubicBezTo>
                  <a:close/>
                  <a:moveTo>
                    <a:pt x="331" y="774"/>
                  </a:moveTo>
                  <a:cubicBezTo>
                    <a:pt x="331" y="774"/>
                    <a:pt x="331" y="774"/>
                    <a:pt x="331" y="774"/>
                  </a:cubicBezTo>
                  <a:cubicBezTo>
                    <a:pt x="332" y="774"/>
                    <a:pt x="332" y="774"/>
                    <a:pt x="332" y="774"/>
                  </a:cubicBezTo>
                  <a:cubicBezTo>
                    <a:pt x="332" y="773"/>
                    <a:pt x="332" y="773"/>
                    <a:pt x="331" y="773"/>
                  </a:cubicBezTo>
                  <a:cubicBezTo>
                    <a:pt x="331" y="773"/>
                    <a:pt x="331" y="773"/>
                    <a:pt x="331" y="774"/>
                  </a:cubicBezTo>
                  <a:close/>
                  <a:moveTo>
                    <a:pt x="923" y="377"/>
                  </a:moveTo>
                  <a:cubicBezTo>
                    <a:pt x="923" y="377"/>
                    <a:pt x="924" y="377"/>
                    <a:pt x="924" y="377"/>
                  </a:cubicBezTo>
                  <a:cubicBezTo>
                    <a:pt x="924" y="377"/>
                    <a:pt x="924" y="377"/>
                    <a:pt x="925" y="377"/>
                  </a:cubicBezTo>
                  <a:cubicBezTo>
                    <a:pt x="925" y="376"/>
                    <a:pt x="929" y="374"/>
                    <a:pt x="930" y="374"/>
                  </a:cubicBezTo>
                  <a:cubicBezTo>
                    <a:pt x="930" y="374"/>
                    <a:pt x="930" y="373"/>
                    <a:pt x="930" y="373"/>
                  </a:cubicBezTo>
                  <a:cubicBezTo>
                    <a:pt x="918" y="373"/>
                    <a:pt x="918" y="373"/>
                    <a:pt x="918" y="373"/>
                  </a:cubicBezTo>
                  <a:cubicBezTo>
                    <a:pt x="917" y="373"/>
                    <a:pt x="918" y="374"/>
                    <a:pt x="918" y="374"/>
                  </a:cubicBezTo>
                  <a:cubicBezTo>
                    <a:pt x="918" y="374"/>
                    <a:pt x="923" y="376"/>
                    <a:pt x="923" y="377"/>
                  </a:cubicBezTo>
                  <a:close/>
                  <a:moveTo>
                    <a:pt x="918" y="375"/>
                  </a:moveTo>
                  <a:cubicBezTo>
                    <a:pt x="918" y="375"/>
                    <a:pt x="918" y="380"/>
                    <a:pt x="918" y="380"/>
                  </a:cubicBezTo>
                  <a:cubicBezTo>
                    <a:pt x="918" y="381"/>
                    <a:pt x="918" y="381"/>
                    <a:pt x="918" y="381"/>
                  </a:cubicBezTo>
                  <a:cubicBezTo>
                    <a:pt x="929" y="381"/>
                    <a:pt x="929" y="381"/>
                    <a:pt x="929" y="381"/>
                  </a:cubicBezTo>
                  <a:cubicBezTo>
                    <a:pt x="930" y="381"/>
                    <a:pt x="930" y="381"/>
                    <a:pt x="930" y="380"/>
                  </a:cubicBezTo>
                  <a:cubicBezTo>
                    <a:pt x="930" y="380"/>
                    <a:pt x="930" y="375"/>
                    <a:pt x="930" y="375"/>
                  </a:cubicBezTo>
                  <a:cubicBezTo>
                    <a:pt x="930" y="375"/>
                    <a:pt x="930" y="375"/>
                    <a:pt x="930" y="375"/>
                  </a:cubicBezTo>
                  <a:cubicBezTo>
                    <a:pt x="930" y="375"/>
                    <a:pt x="925" y="378"/>
                    <a:pt x="925" y="378"/>
                  </a:cubicBezTo>
                  <a:cubicBezTo>
                    <a:pt x="924" y="378"/>
                    <a:pt x="924" y="378"/>
                    <a:pt x="924" y="378"/>
                  </a:cubicBezTo>
                  <a:cubicBezTo>
                    <a:pt x="924" y="378"/>
                    <a:pt x="924" y="378"/>
                    <a:pt x="923" y="378"/>
                  </a:cubicBezTo>
                  <a:cubicBezTo>
                    <a:pt x="923" y="378"/>
                    <a:pt x="918" y="375"/>
                    <a:pt x="918" y="375"/>
                  </a:cubicBezTo>
                  <a:cubicBezTo>
                    <a:pt x="918" y="375"/>
                    <a:pt x="918" y="375"/>
                    <a:pt x="918" y="375"/>
                  </a:cubicBezTo>
                  <a:close/>
                  <a:moveTo>
                    <a:pt x="899" y="415"/>
                  </a:moveTo>
                  <a:cubicBezTo>
                    <a:pt x="899" y="415"/>
                    <a:pt x="899" y="415"/>
                    <a:pt x="899" y="415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1" y="416"/>
                    <a:pt x="901" y="416"/>
                    <a:pt x="901" y="416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4" y="422"/>
                    <a:pt x="904" y="422"/>
                    <a:pt x="904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5" y="411"/>
                    <a:pt x="905" y="411"/>
                    <a:pt x="905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1"/>
                    <a:pt x="904" y="411"/>
                    <a:pt x="904" y="411"/>
                  </a:cubicBezTo>
                  <a:cubicBezTo>
                    <a:pt x="904" y="413"/>
                    <a:pt x="904" y="413"/>
                    <a:pt x="904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901" y="414"/>
                    <a:pt x="901" y="414"/>
                    <a:pt x="901" y="414"/>
                  </a:cubicBezTo>
                  <a:cubicBezTo>
                    <a:pt x="899" y="415"/>
                    <a:pt x="899" y="415"/>
                    <a:pt x="899" y="415"/>
                  </a:cubicBezTo>
                  <a:cubicBezTo>
                    <a:pt x="899" y="415"/>
                    <a:pt x="899" y="415"/>
                    <a:pt x="899" y="415"/>
                  </a:cubicBezTo>
                  <a:close/>
                  <a:moveTo>
                    <a:pt x="911" y="412"/>
                  </a:moveTo>
                  <a:cubicBezTo>
                    <a:pt x="910" y="412"/>
                    <a:pt x="910" y="412"/>
                    <a:pt x="910" y="412"/>
                  </a:cubicBezTo>
                  <a:cubicBezTo>
                    <a:pt x="910" y="412"/>
                    <a:pt x="910" y="412"/>
                    <a:pt x="910" y="412"/>
                  </a:cubicBezTo>
                  <a:cubicBezTo>
                    <a:pt x="905" y="412"/>
                    <a:pt x="905" y="412"/>
                    <a:pt x="905" y="412"/>
                  </a:cubicBezTo>
                  <a:cubicBezTo>
                    <a:pt x="906" y="415"/>
                    <a:pt x="906" y="415"/>
                    <a:pt x="906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0" y="415"/>
                  </a:cubicBezTo>
                  <a:cubicBezTo>
                    <a:pt x="910" y="415"/>
                    <a:pt x="910" y="415"/>
                    <a:pt x="911" y="415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4"/>
                    <a:pt x="912" y="414"/>
                  </a:cubicBezTo>
                  <a:cubicBezTo>
                    <a:pt x="912" y="414"/>
                    <a:pt x="912" y="413"/>
                    <a:pt x="912" y="413"/>
                  </a:cubicBezTo>
                  <a:lnTo>
                    <a:pt x="911" y="412"/>
                  </a:lnTo>
                  <a:close/>
                  <a:moveTo>
                    <a:pt x="903" y="383"/>
                  </a:moveTo>
                  <a:cubicBezTo>
                    <a:pt x="903" y="384"/>
                    <a:pt x="904" y="384"/>
                    <a:pt x="905" y="383"/>
                  </a:cubicBezTo>
                  <a:cubicBezTo>
                    <a:pt x="910" y="378"/>
                    <a:pt x="910" y="378"/>
                    <a:pt x="910" y="378"/>
                  </a:cubicBezTo>
                  <a:cubicBezTo>
                    <a:pt x="911" y="378"/>
                    <a:pt x="912" y="378"/>
                    <a:pt x="913" y="377"/>
                  </a:cubicBezTo>
                  <a:cubicBezTo>
                    <a:pt x="914" y="375"/>
                    <a:pt x="914" y="375"/>
                    <a:pt x="914" y="375"/>
                  </a:cubicBezTo>
                  <a:cubicBezTo>
                    <a:pt x="915" y="375"/>
                    <a:pt x="915" y="373"/>
                    <a:pt x="913" y="372"/>
                  </a:cubicBezTo>
                  <a:cubicBezTo>
                    <a:pt x="912" y="371"/>
                    <a:pt x="911" y="371"/>
                    <a:pt x="910" y="371"/>
                  </a:cubicBezTo>
                  <a:cubicBezTo>
                    <a:pt x="908" y="373"/>
                    <a:pt x="908" y="373"/>
                    <a:pt x="908" y="373"/>
                  </a:cubicBezTo>
                  <a:cubicBezTo>
                    <a:pt x="908" y="373"/>
                    <a:pt x="908" y="374"/>
                    <a:pt x="908" y="375"/>
                  </a:cubicBezTo>
                  <a:cubicBezTo>
                    <a:pt x="902" y="381"/>
                    <a:pt x="902" y="381"/>
                    <a:pt x="902" y="381"/>
                  </a:cubicBezTo>
                  <a:cubicBezTo>
                    <a:pt x="902" y="381"/>
                    <a:pt x="902" y="382"/>
                    <a:pt x="903" y="383"/>
                  </a:cubicBezTo>
                  <a:close/>
                  <a:moveTo>
                    <a:pt x="913" y="373"/>
                  </a:moveTo>
                  <a:cubicBezTo>
                    <a:pt x="914" y="374"/>
                    <a:pt x="914" y="375"/>
                    <a:pt x="914" y="375"/>
                  </a:cubicBezTo>
                  <a:cubicBezTo>
                    <a:pt x="914" y="375"/>
                    <a:pt x="913" y="375"/>
                    <a:pt x="912" y="374"/>
                  </a:cubicBezTo>
                  <a:cubicBezTo>
                    <a:pt x="911" y="373"/>
                    <a:pt x="911" y="372"/>
                    <a:pt x="911" y="372"/>
                  </a:cubicBezTo>
                  <a:cubicBezTo>
                    <a:pt x="911" y="371"/>
                    <a:pt x="912" y="372"/>
                    <a:pt x="913" y="373"/>
                  </a:cubicBezTo>
                  <a:close/>
                  <a:moveTo>
                    <a:pt x="907" y="377"/>
                  </a:moveTo>
                  <a:cubicBezTo>
                    <a:pt x="908" y="376"/>
                    <a:pt x="908" y="376"/>
                    <a:pt x="908" y="377"/>
                  </a:cubicBezTo>
                  <a:cubicBezTo>
                    <a:pt x="909" y="377"/>
                    <a:pt x="908" y="377"/>
                    <a:pt x="908" y="378"/>
                  </a:cubicBezTo>
                  <a:cubicBezTo>
                    <a:pt x="908" y="378"/>
                    <a:pt x="907" y="378"/>
                    <a:pt x="907" y="378"/>
                  </a:cubicBezTo>
                  <a:cubicBezTo>
                    <a:pt x="907" y="378"/>
                    <a:pt x="907" y="377"/>
                    <a:pt x="907" y="377"/>
                  </a:cubicBezTo>
                  <a:close/>
                  <a:moveTo>
                    <a:pt x="991" y="495"/>
                  </a:moveTo>
                  <a:cubicBezTo>
                    <a:pt x="990" y="495"/>
                    <a:pt x="991" y="495"/>
                    <a:pt x="990" y="495"/>
                  </a:cubicBezTo>
                  <a:cubicBezTo>
                    <a:pt x="989" y="495"/>
                    <a:pt x="990" y="495"/>
                    <a:pt x="989" y="496"/>
                  </a:cubicBezTo>
                  <a:cubicBezTo>
                    <a:pt x="987" y="498"/>
                    <a:pt x="987" y="499"/>
                    <a:pt x="988" y="503"/>
                  </a:cubicBezTo>
                  <a:cubicBezTo>
                    <a:pt x="989" y="504"/>
                    <a:pt x="987" y="504"/>
                    <a:pt x="988" y="506"/>
                  </a:cubicBezTo>
                  <a:cubicBezTo>
                    <a:pt x="988" y="507"/>
                    <a:pt x="991" y="507"/>
                    <a:pt x="994" y="506"/>
                  </a:cubicBezTo>
                  <a:cubicBezTo>
                    <a:pt x="997" y="505"/>
                    <a:pt x="999" y="503"/>
                    <a:pt x="998" y="502"/>
                  </a:cubicBezTo>
                  <a:cubicBezTo>
                    <a:pt x="998" y="500"/>
                    <a:pt x="997" y="501"/>
                    <a:pt x="996" y="500"/>
                  </a:cubicBezTo>
                  <a:cubicBezTo>
                    <a:pt x="995" y="496"/>
                    <a:pt x="994" y="495"/>
                    <a:pt x="991" y="495"/>
                  </a:cubicBezTo>
                  <a:close/>
                  <a:moveTo>
                    <a:pt x="997" y="502"/>
                  </a:moveTo>
                  <a:cubicBezTo>
                    <a:pt x="997" y="502"/>
                    <a:pt x="996" y="504"/>
                    <a:pt x="994" y="505"/>
                  </a:cubicBezTo>
                  <a:cubicBezTo>
                    <a:pt x="991" y="506"/>
                    <a:pt x="989" y="506"/>
                    <a:pt x="989" y="505"/>
                  </a:cubicBezTo>
                  <a:cubicBezTo>
                    <a:pt x="989" y="505"/>
                    <a:pt x="990" y="503"/>
                    <a:pt x="993" y="502"/>
                  </a:cubicBezTo>
                  <a:cubicBezTo>
                    <a:pt x="996" y="501"/>
                    <a:pt x="997" y="502"/>
                    <a:pt x="997" y="502"/>
                  </a:cubicBezTo>
                  <a:close/>
                  <a:moveTo>
                    <a:pt x="992" y="505"/>
                  </a:moveTo>
                  <a:cubicBezTo>
                    <a:pt x="993" y="504"/>
                    <a:pt x="994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3" y="503"/>
                    <a:pt x="993" y="503"/>
                    <a:pt x="993" y="503"/>
                  </a:cubicBezTo>
                  <a:cubicBezTo>
                    <a:pt x="991" y="503"/>
                    <a:pt x="990" y="504"/>
                    <a:pt x="990" y="504"/>
                  </a:cubicBezTo>
                  <a:cubicBezTo>
                    <a:pt x="990" y="505"/>
                    <a:pt x="991" y="505"/>
                    <a:pt x="992" y="505"/>
                  </a:cubicBezTo>
                  <a:close/>
                  <a:moveTo>
                    <a:pt x="1049" y="502"/>
                  </a:moveTo>
                  <a:cubicBezTo>
                    <a:pt x="1049" y="502"/>
                    <a:pt x="1050" y="502"/>
                    <a:pt x="1050" y="502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9" y="499"/>
                    <a:pt x="1050" y="500"/>
                    <a:pt x="1049" y="502"/>
                  </a:cubicBezTo>
                  <a:close/>
                  <a:moveTo>
                    <a:pt x="1044" y="500"/>
                  </a:moveTo>
                  <a:cubicBezTo>
                    <a:pt x="1044" y="501"/>
                    <a:pt x="1044" y="501"/>
                    <a:pt x="1045" y="501"/>
                  </a:cubicBezTo>
                  <a:cubicBezTo>
                    <a:pt x="1046" y="502"/>
                    <a:pt x="1046" y="502"/>
                    <a:pt x="1047" y="502"/>
                  </a:cubicBezTo>
                  <a:cubicBezTo>
                    <a:pt x="1047" y="502"/>
                    <a:pt x="1047" y="502"/>
                    <a:pt x="1048" y="501"/>
                  </a:cubicBezTo>
                  <a:cubicBezTo>
                    <a:pt x="1049" y="501"/>
                    <a:pt x="1049" y="501"/>
                    <a:pt x="1049" y="500"/>
                  </a:cubicBezTo>
                  <a:cubicBezTo>
                    <a:pt x="1047" y="501"/>
                    <a:pt x="1047" y="501"/>
                    <a:pt x="1047" y="501"/>
                  </a:cubicBezTo>
                  <a:lnTo>
                    <a:pt x="1044" y="500"/>
                  </a:lnTo>
                  <a:close/>
                  <a:moveTo>
                    <a:pt x="1047" y="496"/>
                  </a:moveTo>
                  <a:cubicBezTo>
                    <a:pt x="1047" y="496"/>
                    <a:pt x="1046" y="496"/>
                    <a:pt x="1046" y="496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2" y="498"/>
                    <a:pt x="1042" y="498"/>
                    <a:pt x="1042" y="498"/>
                  </a:cubicBezTo>
                  <a:cubicBezTo>
                    <a:pt x="1046" y="500"/>
                    <a:pt x="1046" y="500"/>
                    <a:pt x="1046" y="500"/>
                  </a:cubicBezTo>
                  <a:cubicBezTo>
                    <a:pt x="1046" y="501"/>
                    <a:pt x="1047" y="501"/>
                    <a:pt x="1047" y="500"/>
                  </a:cubicBezTo>
                  <a:cubicBezTo>
                    <a:pt x="1049" y="499"/>
                    <a:pt x="1049" y="499"/>
                    <a:pt x="1049" y="499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47" y="499"/>
                    <a:pt x="1047" y="499"/>
                    <a:pt x="1047" y="499"/>
                  </a:cubicBezTo>
                  <a:cubicBezTo>
                    <a:pt x="1046" y="499"/>
                    <a:pt x="1046" y="498"/>
                    <a:pt x="1046" y="498"/>
                  </a:cubicBezTo>
                  <a:cubicBezTo>
                    <a:pt x="1046" y="498"/>
                    <a:pt x="1046" y="498"/>
                    <a:pt x="1047" y="498"/>
                  </a:cubicBezTo>
                  <a:cubicBezTo>
                    <a:pt x="1047" y="498"/>
                    <a:pt x="1047" y="498"/>
                    <a:pt x="1047" y="49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1" y="498"/>
                    <a:pt x="1051" y="498"/>
                    <a:pt x="1051" y="498"/>
                  </a:cubicBezTo>
                  <a:cubicBezTo>
                    <a:pt x="1051" y="498"/>
                    <a:pt x="1051" y="498"/>
                    <a:pt x="1051" y="498"/>
                  </a:cubicBezTo>
                  <a:lnTo>
                    <a:pt x="1047" y="496"/>
                  </a:lnTo>
                  <a:close/>
                  <a:moveTo>
                    <a:pt x="927" y="358"/>
                  </a:moveTo>
                  <a:cubicBezTo>
                    <a:pt x="926" y="358"/>
                    <a:pt x="928" y="361"/>
                    <a:pt x="922" y="363"/>
                  </a:cubicBezTo>
                  <a:cubicBezTo>
                    <a:pt x="921" y="363"/>
                    <a:pt x="921" y="364"/>
                    <a:pt x="921" y="365"/>
                  </a:cubicBezTo>
                  <a:cubicBezTo>
                    <a:pt x="921" y="365"/>
                    <a:pt x="922" y="366"/>
                    <a:pt x="923" y="365"/>
                  </a:cubicBezTo>
                  <a:cubicBezTo>
                    <a:pt x="923" y="365"/>
                    <a:pt x="923" y="365"/>
                    <a:pt x="923" y="365"/>
                  </a:cubicBezTo>
                  <a:cubicBezTo>
                    <a:pt x="923" y="366"/>
                    <a:pt x="924" y="365"/>
                    <a:pt x="924" y="366"/>
                  </a:cubicBezTo>
                  <a:cubicBezTo>
                    <a:pt x="924" y="366"/>
                    <a:pt x="925" y="367"/>
                    <a:pt x="925" y="367"/>
                  </a:cubicBezTo>
                  <a:cubicBezTo>
                    <a:pt x="925" y="368"/>
                    <a:pt x="925" y="368"/>
                    <a:pt x="925" y="368"/>
                  </a:cubicBezTo>
                  <a:cubicBezTo>
                    <a:pt x="925" y="368"/>
                    <a:pt x="926" y="367"/>
                    <a:pt x="926" y="367"/>
                  </a:cubicBezTo>
                  <a:cubicBezTo>
                    <a:pt x="927" y="367"/>
                    <a:pt x="927" y="367"/>
                    <a:pt x="927" y="367"/>
                  </a:cubicBezTo>
                  <a:cubicBezTo>
                    <a:pt x="927" y="367"/>
                    <a:pt x="926" y="367"/>
                    <a:pt x="926" y="366"/>
                  </a:cubicBezTo>
                  <a:cubicBezTo>
                    <a:pt x="926" y="366"/>
                    <a:pt x="926" y="365"/>
                    <a:pt x="926" y="365"/>
                  </a:cubicBezTo>
                  <a:cubicBezTo>
                    <a:pt x="925" y="365"/>
                    <a:pt x="926" y="365"/>
                    <a:pt x="926" y="364"/>
                  </a:cubicBezTo>
                  <a:cubicBezTo>
                    <a:pt x="929" y="364"/>
                    <a:pt x="929" y="366"/>
                    <a:pt x="930" y="365"/>
                  </a:cubicBezTo>
                  <a:cubicBezTo>
                    <a:pt x="931" y="365"/>
                    <a:pt x="931" y="363"/>
                    <a:pt x="930" y="361"/>
                  </a:cubicBezTo>
                  <a:cubicBezTo>
                    <a:pt x="929" y="359"/>
                    <a:pt x="928" y="357"/>
                    <a:pt x="927" y="358"/>
                  </a:cubicBezTo>
                  <a:close/>
                  <a:moveTo>
                    <a:pt x="930" y="364"/>
                  </a:moveTo>
                  <a:cubicBezTo>
                    <a:pt x="930" y="364"/>
                    <a:pt x="928" y="364"/>
                    <a:pt x="928" y="362"/>
                  </a:cubicBezTo>
                  <a:cubicBezTo>
                    <a:pt x="927" y="360"/>
                    <a:pt x="927" y="359"/>
                    <a:pt x="927" y="359"/>
                  </a:cubicBezTo>
                  <a:cubicBezTo>
                    <a:pt x="927" y="359"/>
                    <a:pt x="929" y="360"/>
                    <a:pt x="929" y="361"/>
                  </a:cubicBezTo>
                  <a:cubicBezTo>
                    <a:pt x="930" y="363"/>
                    <a:pt x="930" y="364"/>
                    <a:pt x="930" y="364"/>
                  </a:cubicBezTo>
                  <a:close/>
                  <a:moveTo>
                    <a:pt x="383" y="777"/>
                  </a:moveTo>
                  <a:cubicBezTo>
                    <a:pt x="383" y="778"/>
                    <a:pt x="381" y="779"/>
                    <a:pt x="380" y="779"/>
                  </a:cubicBezTo>
                  <a:cubicBezTo>
                    <a:pt x="380" y="779"/>
                    <a:pt x="380" y="779"/>
                    <a:pt x="380" y="779"/>
                  </a:cubicBezTo>
                  <a:cubicBezTo>
                    <a:pt x="380" y="780"/>
                    <a:pt x="382" y="781"/>
                    <a:pt x="383" y="781"/>
                  </a:cubicBezTo>
                  <a:cubicBezTo>
                    <a:pt x="385" y="781"/>
                    <a:pt x="386" y="780"/>
                    <a:pt x="387" y="779"/>
                  </a:cubicBezTo>
                  <a:cubicBezTo>
                    <a:pt x="387" y="779"/>
                    <a:pt x="387" y="774"/>
                    <a:pt x="387" y="773"/>
                  </a:cubicBezTo>
                  <a:cubicBezTo>
                    <a:pt x="388" y="773"/>
                    <a:pt x="386" y="772"/>
                    <a:pt x="383" y="772"/>
                  </a:cubicBezTo>
                  <a:cubicBezTo>
                    <a:pt x="381" y="772"/>
                    <a:pt x="379" y="773"/>
                    <a:pt x="379" y="773"/>
                  </a:cubicBezTo>
                  <a:cubicBezTo>
                    <a:pt x="379" y="773"/>
                    <a:pt x="380" y="774"/>
                    <a:pt x="380" y="775"/>
                  </a:cubicBezTo>
                  <a:cubicBezTo>
                    <a:pt x="378" y="775"/>
                    <a:pt x="378" y="776"/>
                    <a:pt x="378" y="777"/>
                  </a:cubicBezTo>
                  <a:cubicBezTo>
                    <a:pt x="378" y="777"/>
                    <a:pt x="379" y="778"/>
                    <a:pt x="380" y="778"/>
                  </a:cubicBezTo>
                  <a:cubicBezTo>
                    <a:pt x="381" y="778"/>
                    <a:pt x="382" y="778"/>
                    <a:pt x="383" y="777"/>
                  </a:cubicBezTo>
                  <a:cubicBezTo>
                    <a:pt x="383" y="777"/>
                    <a:pt x="383" y="777"/>
                    <a:pt x="383" y="777"/>
                  </a:cubicBezTo>
                  <a:cubicBezTo>
                    <a:pt x="383" y="776"/>
                    <a:pt x="383" y="776"/>
                    <a:pt x="383" y="776"/>
                  </a:cubicBezTo>
                  <a:cubicBezTo>
                    <a:pt x="384" y="776"/>
                    <a:pt x="384" y="776"/>
                    <a:pt x="384" y="777"/>
                  </a:cubicBezTo>
                  <a:cubicBezTo>
                    <a:pt x="384" y="777"/>
                    <a:pt x="384" y="777"/>
                    <a:pt x="383" y="777"/>
                  </a:cubicBezTo>
                  <a:close/>
                  <a:moveTo>
                    <a:pt x="379" y="777"/>
                  </a:moveTo>
                  <a:cubicBezTo>
                    <a:pt x="379" y="776"/>
                    <a:pt x="379" y="776"/>
                    <a:pt x="380" y="775"/>
                  </a:cubicBezTo>
                  <a:cubicBezTo>
                    <a:pt x="380" y="776"/>
                    <a:pt x="380" y="777"/>
                    <a:pt x="380" y="778"/>
                  </a:cubicBezTo>
                  <a:cubicBezTo>
                    <a:pt x="379" y="777"/>
                    <a:pt x="379" y="777"/>
                    <a:pt x="379" y="777"/>
                  </a:cubicBezTo>
                  <a:close/>
                  <a:moveTo>
                    <a:pt x="383" y="774"/>
                  </a:moveTo>
                  <a:cubicBezTo>
                    <a:pt x="382" y="774"/>
                    <a:pt x="380" y="774"/>
                    <a:pt x="380" y="773"/>
                  </a:cubicBezTo>
                  <a:cubicBezTo>
                    <a:pt x="380" y="773"/>
                    <a:pt x="382" y="772"/>
                    <a:pt x="383" y="772"/>
                  </a:cubicBezTo>
                  <a:cubicBezTo>
                    <a:pt x="385" y="772"/>
                    <a:pt x="387" y="773"/>
                    <a:pt x="387" y="773"/>
                  </a:cubicBezTo>
                  <a:cubicBezTo>
                    <a:pt x="387" y="774"/>
                    <a:pt x="385" y="774"/>
                    <a:pt x="383" y="774"/>
                  </a:cubicBezTo>
                  <a:close/>
                  <a:moveTo>
                    <a:pt x="1052" y="503"/>
                  </a:moveTo>
                  <a:cubicBezTo>
                    <a:pt x="1051" y="503"/>
                    <a:pt x="1051" y="503"/>
                    <a:pt x="1051" y="503"/>
                  </a:cubicBezTo>
                  <a:cubicBezTo>
                    <a:pt x="1051" y="503"/>
                    <a:pt x="1051" y="503"/>
                    <a:pt x="1051" y="503"/>
                  </a:cubicBezTo>
                  <a:cubicBezTo>
                    <a:pt x="1051" y="505"/>
                    <a:pt x="1052" y="506"/>
                    <a:pt x="1053" y="506"/>
                  </a:cubicBezTo>
                  <a:cubicBezTo>
                    <a:pt x="1053" y="506"/>
                    <a:pt x="1053" y="506"/>
                    <a:pt x="1053" y="506"/>
                  </a:cubicBezTo>
                  <a:cubicBezTo>
                    <a:pt x="1052" y="506"/>
                    <a:pt x="1052" y="506"/>
                    <a:pt x="1052" y="506"/>
                  </a:cubicBezTo>
                  <a:cubicBezTo>
                    <a:pt x="1052" y="506"/>
                    <a:pt x="1052" y="506"/>
                    <a:pt x="1052" y="507"/>
                  </a:cubicBezTo>
                  <a:cubicBezTo>
                    <a:pt x="1052" y="507"/>
                    <a:pt x="1052" y="507"/>
                    <a:pt x="1052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6"/>
                    <a:pt x="1055" y="506"/>
                    <a:pt x="1055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4" y="506"/>
                    <a:pt x="1054" y="506"/>
                    <a:pt x="1054" y="506"/>
                  </a:cubicBezTo>
                  <a:cubicBezTo>
                    <a:pt x="1055" y="506"/>
                    <a:pt x="1056" y="505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6" y="503"/>
                    <a:pt x="1056" y="503"/>
                  </a:cubicBezTo>
                  <a:cubicBezTo>
                    <a:pt x="1056" y="503"/>
                    <a:pt x="1055" y="503"/>
                    <a:pt x="1055" y="503"/>
                  </a:cubicBezTo>
                  <a:cubicBezTo>
                    <a:pt x="1055" y="503"/>
                    <a:pt x="1055" y="503"/>
                    <a:pt x="1055" y="503"/>
                  </a:cubicBezTo>
                  <a:cubicBezTo>
                    <a:pt x="1055" y="504"/>
                    <a:pt x="1055" y="505"/>
                    <a:pt x="1054" y="505"/>
                  </a:cubicBezTo>
                  <a:cubicBezTo>
                    <a:pt x="1053" y="505"/>
                    <a:pt x="1052" y="504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ubicBezTo>
                    <a:pt x="1052" y="503"/>
                    <a:pt x="1052" y="503"/>
                    <a:pt x="1052" y="503"/>
                  </a:cubicBezTo>
                  <a:close/>
                  <a:moveTo>
                    <a:pt x="1052" y="501"/>
                  </a:moveTo>
                  <a:cubicBezTo>
                    <a:pt x="1052" y="503"/>
                    <a:pt x="1052" y="503"/>
                    <a:pt x="1052" y="503"/>
                  </a:cubicBezTo>
                  <a:cubicBezTo>
                    <a:pt x="1052" y="504"/>
                    <a:pt x="1053" y="505"/>
                    <a:pt x="1054" y="505"/>
                  </a:cubicBezTo>
                  <a:cubicBezTo>
                    <a:pt x="1054" y="505"/>
                    <a:pt x="1055" y="504"/>
                    <a:pt x="1055" y="503"/>
                  </a:cubicBezTo>
                  <a:cubicBezTo>
                    <a:pt x="1055" y="501"/>
                    <a:pt x="1055" y="501"/>
                    <a:pt x="1055" y="501"/>
                  </a:cubicBezTo>
                  <a:cubicBezTo>
                    <a:pt x="1055" y="501"/>
                    <a:pt x="1054" y="500"/>
                    <a:pt x="1054" y="500"/>
                  </a:cubicBezTo>
                  <a:cubicBezTo>
                    <a:pt x="1053" y="500"/>
                    <a:pt x="1052" y="501"/>
                    <a:pt x="1052" y="501"/>
                  </a:cubicBezTo>
                  <a:close/>
                  <a:moveTo>
                    <a:pt x="907" y="448"/>
                  </a:moveTo>
                  <a:cubicBezTo>
                    <a:pt x="903" y="448"/>
                    <a:pt x="903" y="448"/>
                    <a:pt x="903" y="448"/>
                  </a:cubicBezTo>
                  <a:cubicBezTo>
                    <a:pt x="902" y="448"/>
                    <a:pt x="902" y="448"/>
                    <a:pt x="901" y="449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1" y="452"/>
                    <a:pt x="901" y="452"/>
                    <a:pt x="901" y="452"/>
                  </a:cubicBezTo>
                  <a:cubicBezTo>
                    <a:pt x="900" y="452"/>
                    <a:pt x="899" y="452"/>
                    <a:pt x="899" y="453"/>
                  </a:cubicBezTo>
                  <a:cubicBezTo>
                    <a:pt x="899" y="455"/>
                    <a:pt x="899" y="455"/>
                    <a:pt x="899" y="455"/>
                  </a:cubicBezTo>
                  <a:cubicBezTo>
                    <a:pt x="899" y="455"/>
                    <a:pt x="899" y="455"/>
                    <a:pt x="900" y="455"/>
                  </a:cubicBezTo>
                  <a:cubicBezTo>
                    <a:pt x="900" y="455"/>
                    <a:pt x="900" y="455"/>
                    <a:pt x="900" y="455"/>
                  </a:cubicBezTo>
                  <a:cubicBezTo>
                    <a:pt x="900" y="456"/>
                    <a:pt x="900" y="456"/>
                    <a:pt x="900" y="456"/>
                  </a:cubicBezTo>
                  <a:cubicBezTo>
                    <a:pt x="900" y="457"/>
                    <a:pt x="901" y="457"/>
                    <a:pt x="901" y="457"/>
                  </a:cubicBezTo>
                  <a:cubicBezTo>
                    <a:pt x="902" y="457"/>
                    <a:pt x="902" y="457"/>
                    <a:pt x="902" y="456"/>
                  </a:cubicBezTo>
                  <a:cubicBezTo>
                    <a:pt x="902" y="455"/>
                    <a:pt x="902" y="455"/>
                    <a:pt x="902" y="455"/>
                  </a:cubicBezTo>
                  <a:cubicBezTo>
                    <a:pt x="908" y="455"/>
                    <a:pt x="908" y="455"/>
                    <a:pt x="908" y="455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08" y="457"/>
                    <a:pt x="909" y="457"/>
                    <a:pt x="909" y="457"/>
                  </a:cubicBezTo>
                  <a:cubicBezTo>
                    <a:pt x="910" y="457"/>
                    <a:pt x="910" y="457"/>
                    <a:pt x="910" y="456"/>
                  </a:cubicBezTo>
                  <a:cubicBezTo>
                    <a:pt x="910" y="455"/>
                    <a:pt x="910" y="455"/>
                    <a:pt x="910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5"/>
                    <a:pt x="911" y="455"/>
                    <a:pt x="911" y="455"/>
                  </a:cubicBezTo>
                  <a:cubicBezTo>
                    <a:pt x="911" y="453"/>
                    <a:pt x="911" y="453"/>
                    <a:pt x="911" y="453"/>
                  </a:cubicBezTo>
                  <a:cubicBezTo>
                    <a:pt x="911" y="452"/>
                    <a:pt x="910" y="452"/>
                    <a:pt x="910" y="452"/>
                  </a:cubicBezTo>
                  <a:cubicBezTo>
                    <a:pt x="910" y="452"/>
                    <a:pt x="910" y="452"/>
                    <a:pt x="910" y="452"/>
                  </a:cubicBezTo>
                  <a:cubicBezTo>
                    <a:pt x="909" y="449"/>
                    <a:pt x="909" y="449"/>
                    <a:pt x="909" y="449"/>
                  </a:cubicBezTo>
                  <a:cubicBezTo>
                    <a:pt x="909" y="448"/>
                    <a:pt x="908" y="448"/>
                    <a:pt x="907" y="448"/>
                  </a:cubicBezTo>
                  <a:close/>
                  <a:moveTo>
                    <a:pt x="901" y="454"/>
                  </a:moveTo>
                  <a:cubicBezTo>
                    <a:pt x="901" y="454"/>
                    <a:pt x="900" y="454"/>
                    <a:pt x="900" y="453"/>
                  </a:cubicBezTo>
                  <a:cubicBezTo>
                    <a:pt x="900" y="453"/>
                    <a:pt x="901" y="452"/>
                    <a:pt x="901" y="452"/>
                  </a:cubicBezTo>
                  <a:cubicBezTo>
                    <a:pt x="902" y="452"/>
                    <a:pt x="902" y="453"/>
                    <a:pt x="902" y="453"/>
                  </a:cubicBezTo>
                  <a:cubicBezTo>
                    <a:pt x="902" y="454"/>
                    <a:pt x="902" y="454"/>
                    <a:pt x="901" y="454"/>
                  </a:cubicBezTo>
                  <a:close/>
                  <a:moveTo>
                    <a:pt x="902" y="452"/>
                  </a:moveTo>
                  <a:cubicBezTo>
                    <a:pt x="903" y="450"/>
                    <a:pt x="903" y="450"/>
                    <a:pt x="903" y="450"/>
                  </a:cubicBezTo>
                  <a:cubicBezTo>
                    <a:pt x="903" y="449"/>
                    <a:pt x="903" y="449"/>
                    <a:pt x="903" y="449"/>
                  </a:cubicBezTo>
                  <a:cubicBezTo>
                    <a:pt x="907" y="449"/>
                    <a:pt x="907" y="449"/>
                    <a:pt x="907" y="449"/>
                  </a:cubicBezTo>
                  <a:cubicBezTo>
                    <a:pt x="907" y="449"/>
                    <a:pt x="908" y="449"/>
                    <a:pt x="908" y="450"/>
                  </a:cubicBezTo>
                  <a:cubicBezTo>
                    <a:pt x="908" y="452"/>
                    <a:pt x="908" y="452"/>
                    <a:pt x="908" y="452"/>
                  </a:cubicBezTo>
                  <a:lnTo>
                    <a:pt x="902" y="452"/>
                  </a:lnTo>
                  <a:close/>
                  <a:moveTo>
                    <a:pt x="910" y="453"/>
                  </a:moveTo>
                  <a:cubicBezTo>
                    <a:pt x="910" y="454"/>
                    <a:pt x="910" y="454"/>
                    <a:pt x="909" y="454"/>
                  </a:cubicBezTo>
                  <a:cubicBezTo>
                    <a:pt x="909" y="454"/>
                    <a:pt x="908" y="454"/>
                    <a:pt x="908" y="453"/>
                  </a:cubicBezTo>
                  <a:cubicBezTo>
                    <a:pt x="908" y="453"/>
                    <a:pt x="909" y="452"/>
                    <a:pt x="909" y="452"/>
                  </a:cubicBezTo>
                  <a:cubicBezTo>
                    <a:pt x="910" y="452"/>
                    <a:pt x="910" y="453"/>
                    <a:pt x="910" y="453"/>
                  </a:cubicBezTo>
                  <a:close/>
                  <a:moveTo>
                    <a:pt x="50" y="712"/>
                  </a:moveTo>
                  <a:cubicBezTo>
                    <a:pt x="50" y="713"/>
                    <a:pt x="50" y="713"/>
                    <a:pt x="50" y="713"/>
                  </a:cubicBezTo>
                  <a:cubicBezTo>
                    <a:pt x="49" y="713"/>
                    <a:pt x="49" y="713"/>
                    <a:pt x="49" y="713"/>
                  </a:cubicBezTo>
                  <a:cubicBezTo>
                    <a:pt x="48" y="713"/>
                    <a:pt x="47" y="714"/>
                    <a:pt x="47" y="715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22"/>
                    <a:pt x="48" y="723"/>
                    <a:pt x="49" y="723"/>
                  </a:cubicBezTo>
                  <a:cubicBezTo>
                    <a:pt x="58" y="723"/>
                    <a:pt x="58" y="723"/>
                    <a:pt x="58" y="723"/>
                  </a:cubicBezTo>
                  <a:cubicBezTo>
                    <a:pt x="59" y="723"/>
                    <a:pt x="60" y="722"/>
                    <a:pt x="60" y="721"/>
                  </a:cubicBezTo>
                  <a:cubicBezTo>
                    <a:pt x="60" y="715"/>
                    <a:pt x="60" y="715"/>
                    <a:pt x="60" y="715"/>
                  </a:cubicBezTo>
                  <a:cubicBezTo>
                    <a:pt x="60" y="714"/>
                    <a:pt x="59" y="713"/>
                    <a:pt x="58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6" y="712"/>
                    <a:pt x="56" y="712"/>
                    <a:pt x="56" y="712"/>
                  </a:cubicBezTo>
                  <a:cubicBezTo>
                    <a:pt x="56" y="712"/>
                    <a:pt x="56" y="711"/>
                    <a:pt x="55" y="711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1" y="711"/>
                    <a:pt x="51" y="712"/>
                    <a:pt x="50" y="712"/>
                  </a:cubicBezTo>
                  <a:close/>
                  <a:moveTo>
                    <a:pt x="56" y="718"/>
                  </a:moveTo>
                  <a:cubicBezTo>
                    <a:pt x="56" y="720"/>
                    <a:pt x="55" y="721"/>
                    <a:pt x="53" y="721"/>
                  </a:cubicBezTo>
                  <a:cubicBezTo>
                    <a:pt x="52" y="721"/>
                    <a:pt x="50" y="720"/>
                    <a:pt x="50" y="718"/>
                  </a:cubicBezTo>
                  <a:cubicBezTo>
                    <a:pt x="50" y="716"/>
                    <a:pt x="52" y="715"/>
                    <a:pt x="53" y="715"/>
                  </a:cubicBezTo>
                  <a:cubicBezTo>
                    <a:pt x="55" y="715"/>
                    <a:pt x="56" y="716"/>
                    <a:pt x="56" y="718"/>
                  </a:cubicBezTo>
                  <a:close/>
                  <a:moveTo>
                    <a:pt x="53" y="720"/>
                  </a:moveTo>
                  <a:cubicBezTo>
                    <a:pt x="54" y="720"/>
                    <a:pt x="55" y="719"/>
                    <a:pt x="55" y="718"/>
                  </a:cubicBezTo>
                  <a:cubicBezTo>
                    <a:pt x="55" y="717"/>
                    <a:pt x="54" y="716"/>
                    <a:pt x="53" y="716"/>
                  </a:cubicBezTo>
                  <a:cubicBezTo>
                    <a:pt x="52" y="716"/>
                    <a:pt x="51" y="717"/>
                    <a:pt x="51" y="718"/>
                  </a:cubicBezTo>
                  <a:cubicBezTo>
                    <a:pt x="51" y="719"/>
                    <a:pt x="52" y="720"/>
                    <a:pt x="53" y="720"/>
                  </a:cubicBezTo>
                  <a:close/>
                  <a:moveTo>
                    <a:pt x="910" y="418"/>
                  </a:moveTo>
                  <a:cubicBezTo>
                    <a:pt x="910" y="424"/>
                    <a:pt x="910" y="424"/>
                    <a:pt x="910" y="424"/>
                  </a:cubicBezTo>
                  <a:cubicBezTo>
                    <a:pt x="910" y="424"/>
                    <a:pt x="911" y="425"/>
                    <a:pt x="911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5"/>
                    <a:pt x="913" y="425"/>
                    <a:pt x="913" y="425"/>
                  </a:cubicBezTo>
                  <a:cubicBezTo>
                    <a:pt x="913" y="426"/>
                    <a:pt x="914" y="426"/>
                    <a:pt x="914" y="426"/>
                  </a:cubicBezTo>
                  <a:cubicBezTo>
                    <a:pt x="918" y="426"/>
                    <a:pt x="918" y="426"/>
                    <a:pt x="918" y="426"/>
                  </a:cubicBezTo>
                  <a:cubicBezTo>
                    <a:pt x="919" y="426"/>
                    <a:pt x="919" y="426"/>
                    <a:pt x="919" y="425"/>
                  </a:cubicBezTo>
                  <a:cubicBezTo>
                    <a:pt x="919" y="422"/>
                    <a:pt x="919" y="422"/>
                    <a:pt x="919" y="422"/>
                  </a:cubicBezTo>
                  <a:cubicBezTo>
                    <a:pt x="919" y="422"/>
                    <a:pt x="919" y="422"/>
                    <a:pt x="918" y="421"/>
                  </a:cubicBezTo>
                  <a:cubicBezTo>
                    <a:pt x="917" y="420"/>
                    <a:pt x="917" y="420"/>
                    <a:pt x="917" y="420"/>
                  </a:cubicBezTo>
                  <a:cubicBezTo>
                    <a:pt x="917" y="419"/>
                    <a:pt x="916" y="419"/>
                    <a:pt x="916" y="419"/>
                  </a:cubicBezTo>
                  <a:cubicBezTo>
                    <a:pt x="916" y="418"/>
                    <a:pt x="916" y="418"/>
                    <a:pt x="916" y="418"/>
                  </a:cubicBezTo>
                  <a:cubicBezTo>
                    <a:pt x="916" y="418"/>
                    <a:pt x="916" y="417"/>
                    <a:pt x="916" y="417"/>
                  </a:cubicBezTo>
                  <a:cubicBezTo>
                    <a:pt x="911" y="417"/>
                    <a:pt x="911" y="417"/>
                    <a:pt x="911" y="417"/>
                  </a:cubicBezTo>
                  <a:cubicBezTo>
                    <a:pt x="911" y="417"/>
                    <a:pt x="910" y="418"/>
                    <a:pt x="910" y="418"/>
                  </a:cubicBezTo>
                  <a:close/>
                  <a:moveTo>
                    <a:pt x="916" y="420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6" y="422"/>
                    <a:pt x="916" y="422"/>
                    <a:pt x="916" y="422"/>
                  </a:cubicBezTo>
                  <a:lnTo>
                    <a:pt x="916" y="420"/>
                  </a:lnTo>
                  <a:close/>
                  <a:moveTo>
                    <a:pt x="916" y="422"/>
                  </a:moveTo>
                  <a:cubicBezTo>
                    <a:pt x="918" y="422"/>
                    <a:pt x="918" y="422"/>
                    <a:pt x="918" y="422"/>
                  </a:cubicBezTo>
                  <a:cubicBezTo>
                    <a:pt x="918" y="425"/>
                    <a:pt x="918" y="425"/>
                    <a:pt x="918" y="425"/>
                  </a:cubicBezTo>
                  <a:cubicBezTo>
                    <a:pt x="914" y="425"/>
                    <a:pt x="914" y="425"/>
                    <a:pt x="914" y="425"/>
                  </a:cubicBezTo>
                  <a:cubicBezTo>
                    <a:pt x="914" y="420"/>
                    <a:pt x="914" y="420"/>
                    <a:pt x="914" y="420"/>
                  </a:cubicBezTo>
                  <a:cubicBezTo>
                    <a:pt x="916" y="420"/>
                    <a:pt x="916" y="420"/>
                    <a:pt x="916" y="420"/>
                  </a:cubicBezTo>
                  <a:cubicBezTo>
                    <a:pt x="916" y="422"/>
                    <a:pt x="916" y="422"/>
                    <a:pt x="916" y="422"/>
                  </a:cubicBezTo>
                  <a:cubicBezTo>
                    <a:pt x="916" y="422"/>
                    <a:pt x="916" y="422"/>
                    <a:pt x="916" y="422"/>
                  </a:cubicBezTo>
                  <a:close/>
                  <a:moveTo>
                    <a:pt x="912" y="418"/>
                  </a:moveTo>
                  <a:cubicBezTo>
                    <a:pt x="912" y="418"/>
                    <a:pt x="912" y="418"/>
                    <a:pt x="912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8"/>
                    <a:pt x="915" y="418"/>
                    <a:pt x="915" y="418"/>
                  </a:cubicBezTo>
                  <a:cubicBezTo>
                    <a:pt x="915" y="419"/>
                    <a:pt x="915" y="419"/>
                    <a:pt x="915" y="419"/>
                  </a:cubicBezTo>
                  <a:cubicBezTo>
                    <a:pt x="912" y="419"/>
                    <a:pt x="912" y="419"/>
                    <a:pt x="912" y="419"/>
                  </a:cubicBezTo>
                  <a:cubicBezTo>
                    <a:pt x="912" y="419"/>
                    <a:pt x="912" y="419"/>
                    <a:pt x="912" y="418"/>
                  </a:cubicBezTo>
                  <a:close/>
                  <a:moveTo>
                    <a:pt x="886" y="427"/>
                  </a:moveTo>
                  <a:cubicBezTo>
                    <a:pt x="884" y="427"/>
                    <a:pt x="883" y="429"/>
                    <a:pt x="883" y="430"/>
                  </a:cubicBezTo>
                  <a:cubicBezTo>
                    <a:pt x="883" y="432"/>
                    <a:pt x="884" y="433"/>
                    <a:pt x="886" y="433"/>
                  </a:cubicBezTo>
                  <a:cubicBezTo>
                    <a:pt x="887" y="433"/>
                    <a:pt x="888" y="432"/>
                    <a:pt x="888" y="430"/>
                  </a:cubicBezTo>
                  <a:cubicBezTo>
                    <a:pt x="888" y="429"/>
                    <a:pt x="887" y="427"/>
                    <a:pt x="886" y="427"/>
                  </a:cubicBezTo>
                  <a:close/>
                  <a:moveTo>
                    <a:pt x="886" y="428"/>
                  </a:moveTo>
                  <a:cubicBezTo>
                    <a:pt x="886" y="428"/>
                    <a:pt x="887" y="428"/>
                    <a:pt x="887" y="428"/>
                  </a:cubicBezTo>
                  <a:cubicBezTo>
                    <a:pt x="887" y="428"/>
                    <a:pt x="887" y="429"/>
                    <a:pt x="886" y="429"/>
                  </a:cubicBezTo>
                  <a:cubicBezTo>
                    <a:pt x="886" y="429"/>
                    <a:pt x="885" y="428"/>
                    <a:pt x="885" y="428"/>
                  </a:cubicBezTo>
                  <a:cubicBezTo>
                    <a:pt x="885" y="428"/>
                    <a:pt x="886" y="428"/>
                    <a:pt x="886" y="428"/>
                  </a:cubicBezTo>
                  <a:close/>
                  <a:moveTo>
                    <a:pt x="885" y="428"/>
                  </a:moveTo>
                  <a:cubicBezTo>
                    <a:pt x="885" y="428"/>
                    <a:pt x="885" y="429"/>
                    <a:pt x="886" y="429"/>
                  </a:cubicBezTo>
                  <a:cubicBezTo>
                    <a:pt x="885" y="430"/>
                    <a:pt x="884" y="430"/>
                    <a:pt x="884" y="430"/>
                  </a:cubicBezTo>
                  <a:cubicBezTo>
                    <a:pt x="884" y="429"/>
                    <a:pt x="884" y="428"/>
                    <a:pt x="885" y="428"/>
                  </a:cubicBezTo>
                  <a:close/>
                  <a:moveTo>
                    <a:pt x="883" y="430"/>
                  </a:moveTo>
                  <a:cubicBezTo>
                    <a:pt x="883" y="430"/>
                    <a:pt x="883" y="430"/>
                    <a:pt x="883" y="430"/>
                  </a:cubicBezTo>
                  <a:cubicBezTo>
                    <a:pt x="884" y="430"/>
                    <a:pt x="885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5" y="431"/>
                    <a:pt x="884" y="432"/>
                  </a:cubicBezTo>
                  <a:cubicBezTo>
                    <a:pt x="884" y="431"/>
                    <a:pt x="883" y="431"/>
                    <a:pt x="883" y="430"/>
                  </a:cubicBezTo>
                  <a:close/>
                  <a:moveTo>
                    <a:pt x="886" y="432"/>
                  </a:moveTo>
                  <a:cubicBezTo>
                    <a:pt x="885" y="432"/>
                    <a:pt x="885" y="432"/>
                    <a:pt x="884" y="432"/>
                  </a:cubicBezTo>
                  <a:cubicBezTo>
                    <a:pt x="885" y="431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6" y="431"/>
                    <a:pt x="887" y="432"/>
                    <a:pt x="887" y="432"/>
                  </a:cubicBezTo>
                  <a:cubicBezTo>
                    <a:pt x="886" y="432"/>
                    <a:pt x="886" y="432"/>
                    <a:pt x="886" y="432"/>
                  </a:cubicBezTo>
                  <a:close/>
                  <a:moveTo>
                    <a:pt x="887" y="432"/>
                  </a:moveTo>
                  <a:cubicBezTo>
                    <a:pt x="887" y="432"/>
                    <a:pt x="887" y="431"/>
                    <a:pt x="887" y="430"/>
                  </a:cubicBezTo>
                  <a:cubicBezTo>
                    <a:pt x="887" y="430"/>
                    <a:pt x="888" y="430"/>
                    <a:pt x="888" y="430"/>
                  </a:cubicBezTo>
                  <a:cubicBezTo>
                    <a:pt x="888" y="431"/>
                    <a:pt x="888" y="432"/>
                    <a:pt x="887" y="432"/>
                  </a:cubicBezTo>
                  <a:close/>
                  <a:moveTo>
                    <a:pt x="886" y="430"/>
                  </a:moveTo>
                  <a:cubicBezTo>
                    <a:pt x="886" y="430"/>
                    <a:pt x="886" y="430"/>
                    <a:pt x="886" y="430"/>
                  </a:cubicBezTo>
                  <a:cubicBezTo>
                    <a:pt x="886" y="430"/>
                    <a:pt x="886" y="430"/>
                    <a:pt x="886" y="430"/>
                  </a:cubicBezTo>
                  <a:cubicBezTo>
                    <a:pt x="887" y="429"/>
                    <a:pt x="887" y="429"/>
                    <a:pt x="888" y="429"/>
                  </a:cubicBezTo>
                  <a:cubicBezTo>
                    <a:pt x="888" y="429"/>
                    <a:pt x="888" y="430"/>
                    <a:pt x="888" y="430"/>
                  </a:cubicBezTo>
                  <a:cubicBezTo>
                    <a:pt x="888" y="430"/>
                    <a:pt x="887" y="430"/>
                    <a:pt x="886" y="430"/>
                  </a:cubicBezTo>
                  <a:close/>
                  <a:moveTo>
                    <a:pt x="1062" y="516"/>
                  </a:moveTo>
                  <a:cubicBezTo>
                    <a:pt x="1062" y="517"/>
                    <a:pt x="1063" y="518"/>
                    <a:pt x="1064" y="518"/>
                  </a:cubicBezTo>
                  <a:cubicBezTo>
                    <a:pt x="1065" y="518"/>
                    <a:pt x="1065" y="517"/>
                    <a:pt x="1066" y="517"/>
                  </a:cubicBezTo>
                  <a:cubicBezTo>
                    <a:pt x="1067" y="517"/>
                    <a:pt x="1067" y="517"/>
                    <a:pt x="1067" y="517"/>
                  </a:cubicBezTo>
                  <a:cubicBezTo>
                    <a:pt x="1067" y="517"/>
                    <a:pt x="1067" y="518"/>
                    <a:pt x="1068" y="518"/>
                  </a:cubicBezTo>
                  <a:cubicBezTo>
                    <a:pt x="1069" y="518"/>
                    <a:pt x="1070" y="517"/>
                    <a:pt x="1070" y="516"/>
                  </a:cubicBezTo>
                  <a:cubicBezTo>
                    <a:pt x="1070" y="515"/>
                    <a:pt x="1069" y="514"/>
                    <a:pt x="1068" y="514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3" y="514"/>
                    <a:pt x="1062" y="515"/>
                    <a:pt x="1062" y="516"/>
                  </a:cubicBezTo>
                  <a:close/>
                  <a:moveTo>
                    <a:pt x="1068" y="515"/>
                  </a:moveTo>
                  <a:cubicBezTo>
                    <a:pt x="1069" y="515"/>
                    <a:pt x="1069" y="515"/>
                    <a:pt x="1069" y="515"/>
                  </a:cubicBezTo>
                  <a:cubicBezTo>
                    <a:pt x="1069" y="515"/>
                    <a:pt x="1069" y="516"/>
                    <a:pt x="1068" y="516"/>
                  </a:cubicBezTo>
                  <a:cubicBezTo>
                    <a:pt x="1068" y="516"/>
                    <a:pt x="1068" y="515"/>
                    <a:pt x="1068" y="515"/>
                  </a:cubicBezTo>
                  <a:cubicBezTo>
                    <a:pt x="1068" y="515"/>
                    <a:pt x="1068" y="515"/>
                    <a:pt x="1068" y="515"/>
                  </a:cubicBezTo>
                  <a:close/>
                  <a:moveTo>
                    <a:pt x="1067" y="516"/>
                  </a:moveTo>
                  <a:cubicBezTo>
                    <a:pt x="1068" y="516"/>
                    <a:pt x="1068" y="516"/>
                    <a:pt x="1068" y="516"/>
                  </a:cubicBezTo>
                  <a:cubicBezTo>
                    <a:pt x="1068" y="516"/>
                    <a:pt x="1068" y="517"/>
                    <a:pt x="1067" y="517"/>
                  </a:cubicBezTo>
                  <a:cubicBezTo>
                    <a:pt x="1067" y="517"/>
                    <a:pt x="1067" y="516"/>
                    <a:pt x="1067" y="516"/>
                  </a:cubicBezTo>
                  <a:cubicBezTo>
                    <a:pt x="1067" y="516"/>
                    <a:pt x="1067" y="516"/>
                    <a:pt x="1067" y="516"/>
                  </a:cubicBezTo>
                  <a:close/>
                  <a:moveTo>
                    <a:pt x="1063" y="515"/>
                  </a:moveTo>
                  <a:cubicBezTo>
                    <a:pt x="1063" y="515"/>
                    <a:pt x="1063" y="515"/>
                    <a:pt x="1063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5"/>
                    <a:pt x="1064" y="515"/>
                    <a:pt x="1064" y="515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14"/>
                    <a:pt x="1065" y="514"/>
                    <a:pt x="1065" y="514"/>
                  </a:cubicBezTo>
                  <a:cubicBezTo>
                    <a:pt x="1065" y="514"/>
                    <a:pt x="1065" y="514"/>
                    <a:pt x="1065" y="515"/>
                  </a:cubicBezTo>
                  <a:cubicBezTo>
                    <a:pt x="1065" y="515"/>
                    <a:pt x="1065" y="515"/>
                    <a:pt x="1065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5"/>
                    <a:pt x="1066" y="515"/>
                    <a:pt x="1066" y="515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6" y="516"/>
                    <a:pt x="1066" y="516"/>
                    <a:pt x="1066" y="516"/>
                  </a:cubicBezTo>
                  <a:cubicBezTo>
                    <a:pt x="1065" y="516"/>
                    <a:pt x="1065" y="516"/>
                    <a:pt x="1065" y="516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5" y="517"/>
                    <a:pt x="1065" y="517"/>
                    <a:pt x="1065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7"/>
                    <a:pt x="1064" y="517"/>
                    <a:pt x="1064" y="517"/>
                  </a:cubicBezTo>
                  <a:cubicBezTo>
                    <a:pt x="1064" y="516"/>
                    <a:pt x="1064" y="516"/>
                    <a:pt x="1064" y="516"/>
                  </a:cubicBezTo>
                  <a:cubicBezTo>
                    <a:pt x="1063" y="516"/>
                    <a:pt x="1063" y="516"/>
                    <a:pt x="1063" y="516"/>
                  </a:cubicBezTo>
                  <a:cubicBezTo>
                    <a:pt x="1063" y="516"/>
                    <a:pt x="1063" y="516"/>
                    <a:pt x="1063" y="516"/>
                  </a:cubicBezTo>
                  <a:lnTo>
                    <a:pt x="1063" y="515"/>
                  </a:lnTo>
                  <a:close/>
                  <a:moveTo>
                    <a:pt x="233" y="782"/>
                  </a:moveTo>
                  <a:cubicBezTo>
                    <a:pt x="236" y="782"/>
                    <a:pt x="238" y="779"/>
                    <a:pt x="238" y="777"/>
                  </a:cubicBezTo>
                  <a:cubicBezTo>
                    <a:pt x="238" y="774"/>
                    <a:pt x="236" y="772"/>
                    <a:pt x="233" y="772"/>
                  </a:cubicBezTo>
                  <a:cubicBezTo>
                    <a:pt x="230" y="772"/>
                    <a:pt x="228" y="774"/>
                    <a:pt x="228" y="777"/>
                  </a:cubicBezTo>
                  <a:cubicBezTo>
                    <a:pt x="228" y="779"/>
                    <a:pt x="230" y="782"/>
                    <a:pt x="233" y="782"/>
                  </a:cubicBezTo>
                  <a:close/>
                  <a:moveTo>
                    <a:pt x="233" y="773"/>
                  </a:moveTo>
                  <a:cubicBezTo>
                    <a:pt x="235" y="773"/>
                    <a:pt x="237" y="774"/>
                    <a:pt x="237" y="777"/>
                  </a:cubicBezTo>
                  <a:cubicBezTo>
                    <a:pt x="237" y="779"/>
                    <a:pt x="235" y="781"/>
                    <a:pt x="233" y="781"/>
                  </a:cubicBezTo>
                  <a:cubicBezTo>
                    <a:pt x="231" y="781"/>
                    <a:pt x="229" y="779"/>
                    <a:pt x="229" y="777"/>
                  </a:cubicBezTo>
                  <a:cubicBezTo>
                    <a:pt x="229" y="774"/>
                    <a:pt x="231" y="773"/>
                    <a:pt x="233" y="773"/>
                  </a:cubicBezTo>
                  <a:close/>
                  <a:moveTo>
                    <a:pt x="231" y="778"/>
                  </a:moveTo>
                  <a:cubicBezTo>
                    <a:pt x="231" y="777"/>
                    <a:pt x="231" y="777"/>
                    <a:pt x="231" y="777"/>
                  </a:cubicBezTo>
                  <a:cubicBezTo>
                    <a:pt x="231" y="777"/>
                    <a:pt x="230" y="778"/>
                    <a:pt x="231" y="778"/>
                  </a:cubicBezTo>
                  <a:cubicBezTo>
                    <a:pt x="231" y="779"/>
                    <a:pt x="232" y="780"/>
                    <a:pt x="233" y="780"/>
                  </a:cubicBezTo>
                  <a:cubicBezTo>
                    <a:pt x="234" y="780"/>
                    <a:pt x="235" y="779"/>
                    <a:pt x="235" y="778"/>
                  </a:cubicBezTo>
                  <a:cubicBezTo>
                    <a:pt x="235" y="778"/>
                    <a:pt x="235" y="777"/>
                    <a:pt x="235" y="777"/>
                  </a:cubicBezTo>
                  <a:cubicBezTo>
                    <a:pt x="235" y="777"/>
                    <a:pt x="235" y="777"/>
                    <a:pt x="235" y="778"/>
                  </a:cubicBezTo>
                  <a:cubicBezTo>
                    <a:pt x="234" y="778"/>
                    <a:pt x="234" y="779"/>
                    <a:pt x="233" y="779"/>
                  </a:cubicBezTo>
                  <a:cubicBezTo>
                    <a:pt x="232" y="779"/>
                    <a:pt x="232" y="778"/>
                    <a:pt x="231" y="778"/>
                  </a:cubicBezTo>
                  <a:close/>
                  <a:moveTo>
                    <a:pt x="235" y="776"/>
                  </a:moveTo>
                  <a:cubicBezTo>
                    <a:pt x="235" y="776"/>
                    <a:pt x="235" y="776"/>
                    <a:pt x="235" y="775"/>
                  </a:cubicBezTo>
                  <a:cubicBezTo>
                    <a:pt x="235" y="775"/>
                    <a:pt x="235" y="774"/>
                    <a:pt x="235" y="774"/>
                  </a:cubicBezTo>
                  <a:cubicBezTo>
                    <a:pt x="234" y="774"/>
                    <a:pt x="234" y="775"/>
                    <a:pt x="234" y="775"/>
                  </a:cubicBezTo>
                  <a:cubicBezTo>
                    <a:pt x="234" y="776"/>
                    <a:pt x="234" y="776"/>
                    <a:pt x="235" y="776"/>
                  </a:cubicBezTo>
                  <a:close/>
                  <a:moveTo>
                    <a:pt x="231" y="776"/>
                  </a:moveTo>
                  <a:cubicBezTo>
                    <a:pt x="232" y="776"/>
                    <a:pt x="232" y="776"/>
                    <a:pt x="232" y="775"/>
                  </a:cubicBezTo>
                  <a:cubicBezTo>
                    <a:pt x="232" y="775"/>
                    <a:pt x="232" y="774"/>
                    <a:pt x="231" y="774"/>
                  </a:cubicBezTo>
                  <a:cubicBezTo>
                    <a:pt x="231" y="774"/>
                    <a:pt x="230" y="775"/>
                    <a:pt x="230" y="775"/>
                  </a:cubicBezTo>
                  <a:cubicBezTo>
                    <a:pt x="230" y="776"/>
                    <a:pt x="231" y="776"/>
                    <a:pt x="231" y="776"/>
                  </a:cubicBezTo>
                  <a:close/>
                  <a:moveTo>
                    <a:pt x="305" y="768"/>
                  </a:moveTo>
                  <a:cubicBezTo>
                    <a:pt x="305" y="767"/>
                    <a:pt x="304" y="766"/>
                    <a:pt x="304" y="766"/>
                  </a:cubicBezTo>
                  <a:cubicBezTo>
                    <a:pt x="303" y="766"/>
                    <a:pt x="302" y="767"/>
                    <a:pt x="302" y="768"/>
                  </a:cubicBezTo>
                  <a:cubicBezTo>
                    <a:pt x="302" y="768"/>
                    <a:pt x="303" y="769"/>
                    <a:pt x="304" y="769"/>
                  </a:cubicBezTo>
                  <a:cubicBezTo>
                    <a:pt x="304" y="769"/>
                    <a:pt x="305" y="768"/>
                    <a:pt x="305" y="768"/>
                  </a:cubicBezTo>
                  <a:close/>
                  <a:moveTo>
                    <a:pt x="304" y="770"/>
                  </a:moveTo>
                  <a:cubicBezTo>
                    <a:pt x="304" y="771"/>
                    <a:pt x="305" y="772"/>
                    <a:pt x="306" y="772"/>
                  </a:cubicBezTo>
                  <a:cubicBezTo>
                    <a:pt x="307" y="772"/>
                    <a:pt x="308" y="771"/>
                    <a:pt x="308" y="770"/>
                  </a:cubicBezTo>
                  <a:cubicBezTo>
                    <a:pt x="308" y="769"/>
                    <a:pt x="307" y="768"/>
                    <a:pt x="306" y="768"/>
                  </a:cubicBezTo>
                  <a:cubicBezTo>
                    <a:pt x="305" y="768"/>
                    <a:pt x="304" y="769"/>
                    <a:pt x="304" y="770"/>
                  </a:cubicBezTo>
                  <a:close/>
                  <a:moveTo>
                    <a:pt x="302" y="771"/>
                  </a:moveTo>
                  <a:cubicBezTo>
                    <a:pt x="302" y="771"/>
                    <a:pt x="302" y="772"/>
                    <a:pt x="303" y="772"/>
                  </a:cubicBezTo>
                  <a:cubicBezTo>
                    <a:pt x="303" y="772"/>
                    <a:pt x="303" y="772"/>
                    <a:pt x="303" y="772"/>
                  </a:cubicBezTo>
                  <a:cubicBezTo>
                    <a:pt x="304" y="771"/>
                    <a:pt x="304" y="771"/>
                    <a:pt x="305" y="771"/>
                  </a:cubicBezTo>
                  <a:cubicBezTo>
                    <a:pt x="304" y="771"/>
                    <a:pt x="304" y="770"/>
                    <a:pt x="304" y="770"/>
                  </a:cubicBezTo>
                  <a:cubicBezTo>
                    <a:pt x="304" y="770"/>
                    <a:pt x="304" y="769"/>
                    <a:pt x="304" y="769"/>
                  </a:cubicBezTo>
                  <a:cubicBezTo>
                    <a:pt x="304" y="769"/>
                    <a:pt x="304" y="769"/>
                    <a:pt x="304" y="769"/>
                  </a:cubicBezTo>
                  <a:cubicBezTo>
                    <a:pt x="303" y="769"/>
                    <a:pt x="302" y="769"/>
                    <a:pt x="302" y="769"/>
                  </a:cubicBezTo>
                  <a:cubicBezTo>
                    <a:pt x="302" y="769"/>
                    <a:pt x="302" y="770"/>
                    <a:pt x="302" y="771"/>
                  </a:cubicBezTo>
                  <a:close/>
                  <a:moveTo>
                    <a:pt x="310" y="768"/>
                  </a:moveTo>
                  <a:cubicBezTo>
                    <a:pt x="310" y="767"/>
                    <a:pt x="310" y="766"/>
                    <a:pt x="309" y="766"/>
                  </a:cubicBezTo>
                  <a:cubicBezTo>
                    <a:pt x="309" y="766"/>
                    <a:pt x="308" y="767"/>
                    <a:pt x="308" y="768"/>
                  </a:cubicBezTo>
                  <a:cubicBezTo>
                    <a:pt x="308" y="768"/>
                    <a:pt x="309" y="769"/>
                    <a:pt x="309" y="769"/>
                  </a:cubicBezTo>
                  <a:cubicBezTo>
                    <a:pt x="310" y="769"/>
                    <a:pt x="310" y="768"/>
                    <a:pt x="310" y="768"/>
                  </a:cubicBezTo>
                  <a:close/>
                  <a:moveTo>
                    <a:pt x="310" y="774"/>
                  </a:moveTo>
                  <a:cubicBezTo>
                    <a:pt x="310" y="773"/>
                    <a:pt x="310" y="771"/>
                    <a:pt x="308" y="771"/>
                  </a:cubicBezTo>
                  <a:cubicBezTo>
                    <a:pt x="308" y="771"/>
                    <a:pt x="307" y="772"/>
                    <a:pt x="306" y="772"/>
                  </a:cubicBezTo>
                  <a:cubicBezTo>
                    <a:pt x="305" y="772"/>
                    <a:pt x="305" y="771"/>
                    <a:pt x="305" y="771"/>
                  </a:cubicBezTo>
                  <a:cubicBezTo>
                    <a:pt x="303" y="771"/>
                    <a:pt x="303" y="773"/>
                    <a:pt x="303" y="774"/>
                  </a:cubicBezTo>
                  <a:cubicBezTo>
                    <a:pt x="303" y="775"/>
                    <a:pt x="303" y="775"/>
                    <a:pt x="304" y="775"/>
                  </a:cubicBezTo>
                  <a:cubicBezTo>
                    <a:pt x="309" y="775"/>
                    <a:pt x="309" y="775"/>
                    <a:pt x="309" y="775"/>
                  </a:cubicBezTo>
                  <a:cubicBezTo>
                    <a:pt x="309" y="775"/>
                    <a:pt x="310" y="775"/>
                    <a:pt x="310" y="774"/>
                  </a:cubicBezTo>
                  <a:close/>
                  <a:moveTo>
                    <a:pt x="311" y="771"/>
                  </a:moveTo>
                  <a:cubicBezTo>
                    <a:pt x="311" y="770"/>
                    <a:pt x="311" y="769"/>
                    <a:pt x="310" y="769"/>
                  </a:cubicBezTo>
                  <a:cubicBezTo>
                    <a:pt x="310" y="769"/>
                    <a:pt x="310" y="769"/>
                    <a:pt x="309" y="769"/>
                  </a:cubicBezTo>
                  <a:cubicBezTo>
                    <a:pt x="309" y="769"/>
                    <a:pt x="309" y="769"/>
                    <a:pt x="309" y="769"/>
                  </a:cubicBezTo>
                  <a:cubicBezTo>
                    <a:pt x="309" y="769"/>
                    <a:pt x="309" y="770"/>
                    <a:pt x="309" y="770"/>
                  </a:cubicBezTo>
                  <a:cubicBezTo>
                    <a:pt x="309" y="770"/>
                    <a:pt x="308" y="771"/>
                    <a:pt x="308" y="771"/>
                  </a:cubicBezTo>
                  <a:cubicBezTo>
                    <a:pt x="309" y="771"/>
                    <a:pt x="309" y="771"/>
                    <a:pt x="309" y="772"/>
                  </a:cubicBezTo>
                  <a:cubicBezTo>
                    <a:pt x="310" y="772"/>
                    <a:pt x="310" y="772"/>
                    <a:pt x="310" y="772"/>
                  </a:cubicBezTo>
                  <a:cubicBezTo>
                    <a:pt x="311" y="772"/>
                    <a:pt x="311" y="771"/>
                    <a:pt x="311" y="771"/>
                  </a:cubicBezTo>
                  <a:close/>
                  <a:moveTo>
                    <a:pt x="879" y="452"/>
                  </a:moveTo>
                  <a:cubicBezTo>
                    <a:pt x="879" y="454"/>
                    <a:pt x="881" y="455"/>
                    <a:pt x="882" y="455"/>
                  </a:cubicBezTo>
                  <a:cubicBezTo>
                    <a:pt x="884" y="455"/>
                    <a:pt x="886" y="454"/>
                    <a:pt x="886" y="452"/>
                  </a:cubicBezTo>
                  <a:cubicBezTo>
                    <a:pt x="886" y="450"/>
                    <a:pt x="884" y="449"/>
                    <a:pt x="882" y="449"/>
                  </a:cubicBezTo>
                  <a:cubicBezTo>
                    <a:pt x="881" y="449"/>
                    <a:pt x="879" y="450"/>
                    <a:pt x="879" y="452"/>
                  </a:cubicBezTo>
                  <a:close/>
                  <a:moveTo>
                    <a:pt x="883" y="455"/>
                  </a:moveTo>
                  <a:cubicBezTo>
                    <a:pt x="883" y="455"/>
                    <a:pt x="883" y="455"/>
                    <a:pt x="883" y="455"/>
                  </a:cubicBezTo>
                  <a:cubicBezTo>
                    <a:pt x="883" y="455"/>
                    <a:pt x="883" y="455"/>
                    <a:pt x="883" y="455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3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4" y="454"/>
                    <a:pt x="884" y="454"/>
                  </a:cubicBezTo>
                  <a:cubicBezTo>
                    <a:pt x="884" y="454"/>
                    <a:pt x="883" y="455"/>
                    <a:pt x="883" y="455"/>
                  </a:cubicBezTo>
                  <a:close/>
                  <a:moveTo>
                    <a:pt x="881" y="450"/>
                  </a:move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1" y="450"/>
                    <a:pt x="881" y="450"/>
                  </a:cubicBezTo>
                  <a:cubicBezTo>
                    <a:pt x="881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49"/>
                  </a:cubicBezTo>
                  <a:cubicBezTo>
                    <a:pt x="882" y="449"/>
                    <a:pt x="882" y="449"/>
                    <a:pt x="882" y="449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2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2" y="450"/>
                    <a:pt x="882" y="450"/>
                  </a:cubicBezTo>
                  <a:cubicBezTo>
                    <a:pt x="882" y="450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3" y="450"/>
                    <a:pt x="883" y="450"/>
                  </a:cubicBezTo>
                  <a:cubicBezTo>
                    <a:pt x="883" y="450"/>
                    <a:pt x="884" y="450"/>
                    <a:pt x="883" y="450"/>
                  </a:cubicBezTo>
                  <a:cubicBezTo>
                    <a:pt x="883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4" y="451"/>
                    <a:pt x="884" y="451"/>
                  </a:cubicBezTo>
                  <a:cubicBezTo>
                    <a:pt x="884" y="451"/>
                    <a:pt x="883" y="451"/>
                    <a:pt x="883" y="451"/>
                  </a:cubicBezTo>
                  <a:cubicBezTo>
                    <a:pt x="883" y="451"/>
                    <a:pt x="883" y="451"/>
                    <a:pt x="883" y="451"/>
                  </a:cubicBezTo>
                  <a:cubicBezTo>
                    <a:pt x="883" y="451"/>
                    <a:pt x="883" y="452"/>
                    <a:pt x="883" y="451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3" y="452"/>
                    <a:pt x="883" y="452"/>
                    <a:pt x="883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2"/>
                    <a:pt x="882" y="452"/>
                    <a:pt x="882" y="452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3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3"/>
                    <a:pt x="883" y="453"/>
                  </a:cubicBezTo>
                  <a:cubicBezTo>
                    <a:pt x="883" y="453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3" y="454"/>
                    <a:pt x="883" y="454"/>
                  </a:cubicBezTo>
                  <a:cubicBezTo>
                    <a:pt x="883" y="454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2" y="453"/>
                    <a:pt x="882" y="453"/>
                  </a:cubicBezTo>
                  <a:cubicBezTo>
                    <a:pt x="882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3"/>
                  </a:cubicBezTo>
                  <a:cubicBezTo>
                    <a:pt x="881" y="453"/>
                    <a:pt x="881" y="453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1" y="452"/>
                    <a:pt x="881" y="452"/>
                  </a:cubicBezTo>
                  <a:cubicBezTo>
                    <a:pt x="881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2"/>
                    <a:pt x="880" y="452"/>
                    <a:pt x="880" y="452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1"/>
                    <a:pt x="880" y="451"/>
                    <a:pt x="880" y="451"/>
                  </a:cubicBezTo>
                  <a:cubicBezTo>
                    <a:pt x="880" y="450"/>
                    <a:pt x="881" y="450"/>
                    <a:pt x="881" y="450"/>
                  </a:cubicBezTo>
                  <a:close/>
                  <a:moveTo>
                    <a:pt x="333" y="780"/>
                  </a:move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lose/>
                  <a:moveTo>
                    <a:pt x="332" y="781"/>
                  </a:move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lose/>
                  <a:moveTo>
                    <a:pt x="333" y="779"/>
                  </a:moveTo>
                  <a:cubicBezTo>
                    <a:pt x="332" y="779"/>
                    <a:pt x="331" y="779"/>
                    <a:pt x="330" y="780"/>
                  </a:cubicBezTo>
                  <a:cubicBezTo>
                    <a:pt x="330" y="780"/>
                    <a:pt x="329" y="781"/>
                    <a:pt x="330" y="782"/>
                  </a:cubicBezTo>
                  <a:cubicBezTo>
                    <a:pt x="330" y="783"/>
                    <a:pt x="331" y="784"/>
                    <a:pt x="331" y="786"/>
                  </a:cubicBezTo>
                  <a:cubicBezTo>
                    <a:pt x="334" y="786"/>
                    <a:pt x="334" y="786"/>
                    <a:pt x="334" y="786"/>
                  </a:cubicBezTo>
                  <a:cubicBezTo>
                    <a:pt x="334" y="786"/>
                    <a:pt x="334" y="785"/>
                    <a:pt x="334" y="785"/>
                  </a:cubicBezTo>
                  <a:cubicBezTo>
                    <a:pt x="334" y="785"/>
                    <a:pt x="335" y="785"/>
                    <a:pt x="335" y="785"/>
                  </a:cubicBezTo>
                  <a:cubicBezTo>
                    <a:pt x="335" y="785"/>
                    <a:pt x="335" y="785"/>
                    <a:pt x="336" y="785"/>
                  </a:cubicBezTo>
                  <a:cubicBezTo>
                    <a:pt x="336" y="785"/>
                    <a:pt x="335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6" y="784"/>
                    <a:pt x="335" y="784"/>
                  </a:cubicBezTo>
                  <a:cubicBezTo>
                    <a:pt x="335" y="784"/>
                    <a:pt x="335" y="784"/>
                    <a:pt x="335" y="784"/>
                  </a:cubicBezTo>
                  <a:cubicBezTo>
                    <a:pt x="335" y="784"/>
                    <a:pt x="335" y="783"/>
                    <a:pt x="335" y="783"/>
                  </a:cubicBezTo>
                  <a:cubicBezTo>
                    <a:pt x="335" y="783"/>
                    <a:pt x="335" y="783"/>
                    <a:pt x="336" y="78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6" y="783"/>
                    <a:pt x="335" y="782"/>
                    <a:pt x="335" y="782"/>
                  </a:cubicBezTo>
                  <a:cubicBezTo>
                    <a:pt x="335" y="782"/>
                    <a:pt x="335" y="782"/>
                    <a:pt x="335" y="782"/>
                  </a:cubicBezTo>
                  <a:cubicBezTo>
                    <a:pt x="335" y="782"/>
                    <a:pt x="335" y="781"/>
                    <a:pt x="335" y="781"/>
                  </a:cubicBezTo>
                  <a:cubicBezTo>
                    <a:pt x="335" y="780"/>
                    <a:pt x="335" y="779"/>
                    <a:pt x="333" y="779"/>
                  </a:cubicBezTo>
                  <a:close/>
                  <a:moveTo>
                    <a:pt x="333" y="781"/>
                  </a:moveTo>
                  <a:cubicBezTo>
                    <a:pt x="333" y="781"/>
                    <a:pt x="333" y="781"/>
                    <a:pt x="333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2" y="782"/>
                    <a:pt x="332" y="782"/>
                    <a:pt x="332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2"/>
                    <a:pt x="331" y="782"/>
                  </a:cubicBezTo>
                  <a:cubicBezTo>
                    <a:pt x="331" y="782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0" y="781"/>
                    <a:pt x="330" y="781"/>
                    <a:pt x="330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1"/>
                  </a:cubicBezTo>
                  <a:cubicBezTo>
                    <a:pt x="331" y="781"/>
                    <a:pt x="331" y="781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1" y="780"/>
                    <a:pt x="331" y="780"/>
                    <a:pt x="331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2" y="781"/>
                    <a:pt x="332" y="781"/>
                    <a:pt x="332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lose/>
                  <a:moveTo>
                    <a:pt x="334" y="780"/>
                  </a:move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1"/>
                    <a:pt x="334" y="781"/>
                  </a:cubicBezTo>
                  <a:cubicBezTo>
                    <a:pt x="334" y="781"/>
                    <a:pt x="334" y="781"/>
                    <a:pt x="334" y="781"/>
                  </a:cubicBezTo>
                  <a:cubicBezTo>
                    <a:pt x="334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2" y="780"/>
                    <a:pt x="332" y="780"/>
                  </a:cubicBezTo>
                  <a:cubicBezTo>
                    <a:pt x="332" y="780"/>
                    <a:pt x="332" y="780"/>
                    <a:pt x="332" y="780"/>
                  </a:cubicBezTo>
                  <a:cubicBezTo>
                    <a:pt x="332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ubicBezTo>
                    <a:pt x="334" y="780"/>
                    <a:pt x="333" y="780"/>
                    <a:pt x="333" y="780"/>
                  </a:cubicBezTo>
                  <a:cubicBezTo>
                    <a:pt x="333" y="780"/>
                    <a:pt x="334" y="780"/>
                    <a:pt x="334" y="780"/>
                  </a:cubicBezTo>
                  <a:cubicBezTo>
                    <a:pt x="334" y="780"/>
                    <a:pt x="334" y="780"/>
                    <a:pt x="334" y="780"/>
                  </a:cubicBezTo>
                  <a:close/>
                  <a:moveTo>
                    <a:pt x="1019" y="499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20" y="500"/>
                    <a:pt x="1020" y="500"/>
                    <a:pt x="1020" y="500"/>
                  </a:cubicBezTo>
                  <a:cubicBezTo>
                    <a:pt x="1023" y="498"/>
                    <a:pt x="1023" y="498"/>
                    <a:pt x="1023" y="498"/>
                  </a:cubicBezTo>
                  <a:cubicBezTo>
                    <a:pt x="1021" y="496"/>
                    <a:pt x="1021" y="496"/>
                    <a:pt x="1021" y="496"/>
                  </a:cubicBezTo>
                  <a:lnTo>
                    <a:pt x="1019" y="499"/>
                  </a:lnTo>
                  <a:close/>
                  <a:moveTo>
                    <a:pt x="1020" y="500"/>
                  </a:move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500"/>
                    <a:pt x="1019" y="500"/>
                    <a:pt x="1019" y="500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19" y="499"/>
                    <a:pt x="1019" y="499"/>
                    <a:pt x="1019" y="499"/>
                  </a:cubicBezTo>
                  <a:cubicBezTo>
                    <a:pt x="1020" y="500"/>
                    <a:pt x="1020" y="500"/>
                    <a:pt x="1020" y="500"/>
                  </a:cubicBezTo>
                  <a:close/>
                  <a:moveTo>
                    <a:pt x="1021" y="497"/>
                  </a:move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0" y="499"/>
                    <a:pt x="1020" y="499"/>
                    <a:pt x="1020" y="499"/>
                  </a:cubicBezTo>
                  <a:cubicBezTo>
                    <a:pt x="1021" y="497"/>
                    <a:pt x="1021" y="497"/>
                    <a:pt x="1021" y="497"/>
                  </a:cubicBezTo>
                  <a:cubicBezTo>
                    <a:pt x="1021" y="497"/>
                    <a:pt x="1021" y="497"/>
                    <a:pt x="1021" y="497"/>
                  </a:cubicBezTo>
                  <a:close/>
                  <a:moveTo>
                    <a:pt x="1023" y="497"/>
                  </a:moveTo>
                  <a:cubicBezTo>
                    <a:pt x="1024" y="497"/>
                    <a:pt x="1024" y="497"/>
                    <a:pt x="1024" y="497"/>
                  </a:cubicBezTo>
                  <a:cubicBezTo>
                    <a:pt x="1024" y="497"/>
                    <a:pt x="1024" y="496"/>
                    <a:pt x="1023" y="496"/>
                  </a:cubicBezTo>
                  <a:cubicBezTo>
                    <a:pt x="1023" y="496"/>
                    <a:pt x="1023" y="496"/>
                    <a:pt x="1023" y="496"/>
                  </a:cubicBezTo>
                  <a:cubicBezTo>
                    <a:pt x="1023" y="496"/>
                    <a:pt x="1022" y="495"/>
                    <a:pt x="1022" y="495"/>
                  </a:cubicBezTo>
                  <a:cubicBezTo>
                    <a:pt x="1022" y="495"/>
                    <a:pt x="1022" y="496"/>
                    <a:pt x="1022" y="496"/>
                  </a:cubicBezTo>
                  <a:cubicBezTo>
                    <a:pt x="1022" y="496"/>
                    <a:pt x="1022" y="496"/>
                    <a:pt x="1022" y="496"/>
                  </a:cubicBezTo>
                  <a:cubicBezTo>
                    <a:pt x="1023" y="498"/>
                    <a:pt x="1023" y="498"/>
                    <a:pt x="1023" y="498"/>
                  </a:cubicBezTo>
                  <a:lnTo>
                    <a:pt x="1023" y="497"/>
                  </a:lnTo>
                  <a:close/>
                  <a:moveTo>
                    <a:pt x="300" y="773"/>
                  </a:moveTo>
                  <a:cubicBezTo>
                    <a:pt x="300" y="773"/>
                    <a:pt x="300" y="773"/>
                    <a:pt x="300" y="773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2"/>
                    <a:pt x="296" y="772"/>
                    <a:pt x="296" y="772"/>
                  </a:cubicBezTo>
                  <a:cubicBezTo>
                    <a:pt x="296" y="773"/>
                    <a:pt x="296" y="773"/>
                    <a:pt x="296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3"/>
                    <a:pt x="292" y="773"/>
                    <a:pt x="292" y="773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8"/>
                    <a:pt x="292" y="778"/>
                    <a:pt x="292" y="778"/>
                  </a:cubicBezTo>
                  <a:cubicBezTo>
                    <a:pt x="292" y="779"/>
                    <a:pt x="292" y="779"/>
                    <a:pt x="292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4" y="781"/>
                    <a:pt x="294" y="781"/>
                    <a:pt x="294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6" y="781"/>
                    <a:pt x="296" y="781"/>
                    <a:pt x="296" y="781"/>
                  </a:cubicBezTo>
                  <a:cubicBezTo>
                    <a:pt x="296" y="782"/>
                    <a:pt x="296" y="782"/>
                    <a:pt x="296" y="782"/>
                  </a:cubicBezTo>
                  <a:cubicBezTo>
                    <a:pt x="296" y="782"/>
                    <a:pt x="296" y="782"/>
                    <a:pt x="296" y="781"/>
                  </a:cubicBezTo>
                  <a:cubicBezTo>
                    <a:pt x="296" y="780"/>
                    <a:pt x="296" y="780"/>
                    <a:pt x="296" y="780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8" y="781"/>
                    <a:pt x="298" y="781"/>
                    <a:pt x="298" y="781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296" y="779"/>
                    <a:pt x="296" y="779"/>
                    <a:pt x="296" y="779"/>
                  </a:cubicBezTo>
                  <a:cubicBezTo>
                    <a:pt x="300" y="779"/>
                    <a:pt x="300" y="779"/>
                    <a:pt x="300" y="779"/>
                  </a:cubicBezTo>
                  <a:cubicBezTo>
                    <a:pt x="300" y="779"/>
                    <a:pt x="300" y="779"/>
                    <a:pt x="300" y="778"/>
                  </a:cubicBezTo>
                  <a:cubicBezTo>
                    <a:pt x="300" y="778"/>
                    <a:pt x="300" y="778"/>
                    <a:pt x="300" y="778"/>
                  </a:cubicBezTo>
                  <a:cubicBezTo>
                    <a:pt x="300" y="773"/>
                    <a:pt x="300" y="773"/>
                    <a:pt x="300" y="773"/>
                  </a:cubicBezTo>
                  <a:cubicBezTo>
                    <a:pt x="300" y="773"/>
                    <a:pt x="300" y="773"/>
                    <a:pt x="300" y="773"/>
                  </a:cubicBezTo>
                  <a:close/>
                  <a:moveTo>
                    <a:pt x="299" y="778"/>
                  </a:moveTo>
                  <a:cubicBezTo>
                    <a:pt x="293" y="778"/>
                    <a:pt x="293" y="778"/>
                    <a:pt x="293" y="778"/>
                  </a:cubicBezTo>
                  <a:cubicBezTo>
                    <a:pt x="293" y="774"/>
                    <a:pt x="293" y="774"/>
                    <a:pt x="293" y="774"/>
                  </a:cubicBezTo>
                  <a:cubicBezTo>
                    <a:pt x="299" y="774"/>
                    <a:pt x="299" y="774"/>
                    <a:pt x="299" y="774"/>
                  </a:cubicBezTo>
                  <a:lnTo>
                    <a:pt x="299" y="778"/>
                  </a:lnTo>
                  <a:close/>
                  <a:moveTo>
                    <a:pt x="294" y="776"/>
                  </a:moveTo>
                  <a:cubicBezTo>
                    <a:pt x="294" y="776"/>
                    <a:pt x="294" y="776"/>
                    <a:pt x="294" y="776"/>
                  </a:cubicBezTo>
                  <a:cubicBezTo>
                    <a:pt x="294" y="777"/>
                    <a:pt x="294" y="777"/>
                    <a:pt x="294" y="777"/>
                  </a:cubicBezTo>
                  <a:cubicBezTo>
                    <a:pt x="294" y="777"/>
                    <a:pt x="294" y="777"/>
                    <a:pt x="294" y="777"/>
                  </a:cubicBezTo>
                  <a:lnTo>
                    <a:pt x="294" y="776"/>
                  </a:lnTo>
                  <a:close/>
                  <a:moveTo>
                    <a:pt x="298" y="776"/>
                  </a:moveTo>
                  <a:cubicBezTo>
                    <a:pt x="297" y="776"/>
                    <a:pt x="297" y="776"/>
                    <a:pt x="297" y="776"/>
                  </a:cubicBezTo>
                  <a:cubicBezTo>
                    <a:pt x="297" y="777"/>
                    <a:pt x="297" y="777"/>
                    <a:pt x="297" y="777"/>
                  </a:cubicBezTo>
                  <a:cubicBezTo>
                    <a:pt x="298" y="777"/>
                    <a:pt x="298" y="777"/>
                    <a:pt x="298" y="777"/>
                  </a:cubicBezTo>
                  <a:lnTo>
                    <a:pt x="298" y="776"/>
                  </a:lnTo>
                  <a:close/>
                  <a:moveTo>
                    <a:pt x="297" y="774"/>
                  </a:moveTo>
                  <a:cubicBezTo>
                    <a:pt x="296" y="774"/>
                    <a:pt x="296" y="774"/>
                    <a:pt x="296" y="774"/>
                  </a:cubicBezTo>
                  <a:cubicBezTo>
                    <a:pt x="296" y="777"/>
                    <a:pt x="296" y="777"/>
                    <a:pt x="296" y="777"/>
                  </a:cubicBezTo>
                  <a:cubicBezTo>
                    <a:pt x="297" y="777"/>
                    <a:pt x="297" y="777"/>
                    <a:pt x="297" y="777"/>
                  </a:cubicBezTo>
                  <a:lnTo>
                    <a:pt x="297" y="774"/>
                  </a:lnTo>
                  <a:close/>
                  <a:moveTo>
                    <a:pt x="296" y="775"/>
                  </a:moveTo>
                  <a:cubicBezTo>
                    <a:pt x="295" y="775"/>
                    <a:pt x="295" y="775"/>
                    <a:pt x="295" y="775"/>
                  </a:cubicBezTo>
                  <a:cubicBezTo>
                    <a:pt x="295" y="777"/>
                    <a:pt x="295" y="777"/>
                    <a:pt x="295" y="777"/>
                  </a:cubicBezTo>
                  <a:cubicBezTo>
                    <a:pt x="296" y="777"/>
                    <a:pt x="296" y="777"/>
                    <a:pt x="296" y="777"/>
                  </a:cubicBezTo>
                  <a:lnTo>
                    <a:pt x="296" y="775"/>
                  </a:lnTo>
                  <a:close/>
                  <a:moveTo>
                    <a:pt x="372" y="771"/>
                  </a:moveTo>
                  <a:cubicBezTo>
                    <a:pt x="368" y="769"/>
                    <a:pt x="368" y="769"/>
                    <a:pt x="368" y="769"/>
                  </a:cubicBezTo>
                  <a:cubicBezTo>
                    <a:pt x="366" y="771"/>
                    <a:pt x="366" y="771"/>
                    <a:pt x="366" y="771"/>
                  </a:cubicBezTo>
                  <a:cubicBezTo>
                    <a:pt x="370" y="773"/>
                    <a:pt x="370" y="773"/>
                    <a:pt x="370" y="773"/>
                  </a:cubicBezTo>
                  <a:lnTo>
                    <a:pt x="372" y="771"/>
                  </a:lnTo>
                  <a:close/>
                  <a:moveTo>
                    <a:pt x="368" y="778"/>
                  </a:moveTo>
                  <a:cubicBezTo>
                    <a:pt x="372" y="776"/>
                    <a:pt x="372" y="776"/>
                    <a:pt x="372" y="776"/>
                  </a:cubicBezTo>
                  <a:cubicBezTo>
                    <a:pt x="370" y="773"/>
                    <a:pt x="370" y="773"/>
                    <a:pt x="370" y="773"/>
                  </a:cubicBezTo>
                  <a:cubicBezTo>
                    <a:pt x="366" y="776"/>
                    <a:pt x="366" y="776"/>
                    <a:pt x="366" y="776"/>
                  </a:cubicBezTo>
                  <a:lnTo>
                    <a:pt x="368" y="778"/>
                  </a:lnTo>
                  <a:close/>
                  <a:moveTo>
                    <a:pt x="366" y="781"/>
                  </a:move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70" y="779"/>
                    <a:pt x="370" y="779"/>
                    <a:pt x="370" y="779"/>
                  </a:cubicBezTo>
                  <a:cubicBezTo>
                    <a:pt x="370" y="778"/>
                    <a:pt x="370" y="778"/>
                    <a:pt x="370" y="778"/>
                  </a:cubicBezTo>
                  <a:cubicBezTo>
                    <a:pt x="368" y="779"/>
                    <a:pt x="368" y="779"/>
                    <a:pt x="368" y="779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6" y="776"/>
                    <a:pt x="366" y="776"/>
                    <a:pt x="366" y="776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2" y="778"/>
                    <a:pt x="362" y="778"/>
                    <a:pt x="362" y="778"/>
                  </a:cubicBezTo>
                  <a:cubicBezTo>
                    <a:pt x="362" y="779"/>
                    <a:pt x="362" y="779"/>
                    <a:pt x="362" y="779"/>
                  </a:cubicBezTo>
                  <a:cubicBezTo>
                    <a:pt x="366" y="781"/>
                    <a:pt x="366" y="781"/>
                    <a:pt x="366" y="781"/>
                  </a:cubicBezTo>
                  <a:cubicBezTo>
                    <a:pt x="366" y="781"/>
                    <a:pt x="366" y="781"/>
                    <a:pt x="366" y="781"/>
                  </a:cubicBezTo>
                  <a:close/>
                  <a:moveTo>
                    <a:pt x="363" y="769"/>
                  </a:moveTo>
                  <a:cubicBezTo>
                    <a:pt x="359" y="771"/>
                    <a:pt x="359" y="771"/>
                    <a:pt x="359" y="771"/>
                  </a:cubicBezTo>
                  <a:cubicBezTo>
                    <a:pt x="362" y="773"/>
                    <a:pt x="362" y="773"/>
                    <a:pt x="362" y="773"/>
                  </a:cubicBezTo>
                  <a:cubicBezTo>
                    <a:pt x="366" y="771"/>
                    <a:pt x="366" y="771"/>
                    <a:pt x="366" y="771"/>
                  </a:cubicBezTo>
                  <a:lnTo>
                    <a:pt x="363" y="769"/>
                  </a:lnTo>
                  <a:close/>
                  <a:moveTo>
                    <a:pt x="366" y="776"/>
                  </a:moveTo>
                  <a:cubicBezTo>
                    <a:pt x="362" y="773"/>
                    <a:pt x="362" y="773"/>
                    <a:pt x="362" y="773"/>
                  </a:cubicBezTo>
                  <a:cubicBezTo>
                    <a:pt x="359" y="776"/>
                    <a:pt x="359" y="776"/>
                    <a:pt x="359" y="776"/>
                  </a:cubicBezTo>
                  <a:cubicBezTo>
                    <a:pt x="363" y="778"/>
                    <a:pt x="363" y="778"/>
                    <a:pt x="363" y="778"/>
                  </a:cubicBezTo>
                  <a:lnTo>
                    <a:pt x="366" y="776"/>
                  </a:lnTo>
                  <a:close/>
                  <a:moveTo>
                    <a:pt x="909" y="360"/>
                  </a:moveTo>
                  <a:cubicBezTo>
                    <a:pt x="908" y="364"/>
                    <a:pt x="908" y="364"/>
                    <a:pt x="908" y="364"/>
                  </a:cubicBezTo>
                  <a:cubicBezTo>
                    <a:pt x="908" y="364"/>
                    <a:pt x="908" y="365"/>
                    <a:pt x="908" y="365"/>
                  </a:cubicBezTo>
                  <a:cubicBezTo>
                    <a:pt x="908" y="367"/>
                    <a:pt x="908" y="367"/>
                    <a:pt x="908" y="367"/>
                  </a:cubicBezTo>
                  <a:cubicBezTo>
                    <a:pt x="908" y="367"/>
                    <a:pt x="909" y="368"/>
                    <a:pt x="909" y="368"/>
                  </a:cubicBezTo>
                  <a:cubicBezTo>
                    <a:pt x="917" y="368"/>
                    <a:pt x="917" y="368"/>
                    <a:pt x="917" y="368"/>
                  </a:cubicBezTo>
                  <a:cubicBezTo>
                    <a:pt x="917" y="368"/>
                    <a:pt x="918" y="367"/>
                    <a:pt x="918" y="367"/>
                  </a:cubicBezTo>
                  <a:cubicBezTo>
                    <a:pt x="918" y="365"/>
                    <a:pt x="918" y="365"/>
                    <a:pt x="918" y="365"/>
                  </a:cubicBezTo>
                  <a:cubicBezTo>
                    <a:pt x="918" y="365"/>
                    <a:pt x="918" y="364"/>
                    <a:pt x="918" y="364"/>
                  </a:cubicBezTo>
                  <a:cubicBezTo>
                    <a:pt x="916" y="360"/>
                    <a:pt x="916" y="360"/>
                    <a:pt x="916" y="360"/>
                  </a:cubicBezTo>
                  <a:cubicBezTo>
                    <a:pt x="916" y="360"/>
                    <a:pt x="916" y="360"/>
                    <a:pt x="915" y="360"/>
                  </a:cubicBezTo>
                  <a:cubicBezTo>
                    <a:pt x="910" y="360"/>
                    <a:pt x="910" y="360"/>
                    <a:pt x="910" y="360"/>
                  </a:cubicBezTo>
                  <a:cubicBezTo>
                    <a:pt x="910" y="360"/>
                    <a:pt x="910" y="360"/>
                    <a:pt x="909" y="360"/>
                  </a:cubicBezTo>
                  <a:close/>
                  <a:moveTo>
                    <a:pt x="917" y="365"/>
                  </a:moveTo>
                  <a:cubicBezTo>
                    <a:pt x="917" y="367"/>
                    <a:pt x="917" y="367"/>
                    <a:pt x="917" y="367"/>
                  </a:cubicBezTo>
                  <a:cubicBezTo>
                    <a:pt x="917" y="367"/>
                    <a:pt x="917" y="367"/>
                    <a:pt x="917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7"/>
                    <a:pt x="909" y="367"/>
                    <a:pt x="909" y="367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09" y="365"/>
                    <a:pt x="909" y="365"/>
                    <a:pt x="909" y="365"/>
                  </a:cubicBezTo>
                  <a:cubicBezTo>
                    <a:pt x="917" y="365"/>
                    <a:pt x="917" y="365"/>
                    <a:pt x="917" y="365"/>
                  </a:cubicBezTo>
                  <a:cubicBezTo>
                    <a:pt x="917" y="365"/>
                    <a:pt x="917" y="365"/>
                    <a:pt x="917" y="365"/>
                  </a:cubicBezTo>
                  <a:close/>
                  <a:moveTo>
                    <a:pt x="916" y="361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09" y="364"/>
                    <a:pt x="909" y="364"/>
                    <a:pt x="909" y="364"/>
                  </a:cubicBezTo>
                  <a:cubicBezTo>
                    <a:pt x="910" y="361"/>
                    <a:pt x="910" y="361"/>
                    <a:pt x="910" y="361"/>
                  </a:cubicBezTo>
                  <a:cubicBezTo>
                    <a:pt x="910" y="361"/>
                    <a:pt x="910" y="360"/>
                    <a:pt x="910" y="360"/>
                  </a:cubicBezTo>
                  <a:cubicBezTo>
                    <a:pt x="915" y="360"/>
                    <a:pt x="915" y="360"/>
                    <a:pt x="915" y="360"/>
                  </a:cubicBezTo>
                  <a:cubicBezTo>
                    <a:pt x="916" y="360"/>
                    <a:pt x="916" y="361"/>
                    <a:pt x="916" y="361"/>
                  </a:cubicBezTo>
                  <a:close/>
                  <a:moveTo>
                    <a:pt x="916" y="366"/>
                  </a:moveTo>
                  <a:cubicBezTo>
                    <a:pt x="916" y="366"/>
                    <a:pt x="916" y="366"/>
                    <a:pt x="916" y="366"/>
                  </a:cubicBezTo>
                  <a:cubicBezTo>
                    <a:pt x="916" y="365"/>
                    <a:pt x="916" y="365"/>
                    <a:pt x="916" y="365"/>
                  </a:cubicBezTo>
                  <a:cubicBezTo>
                    <a:pt x="915" y="365"/>
                    <a:pt x="915" y="365"/>
                    <a:pt x="915" y="366"/>
                  </a:cubicBezTo>
                  <a:cubicBezTo>
                    <a:pt x="915" y="366"/>
                    <a:pt x="915" y="366"/>
                    <a:pt x="916" y="366"/>
                  </a:cubicBezTo>
                  <a:close/>
                  <a:moveTo>
                    <a:pt x="914" y="366"/>
                  </a:moveTo>
                  <a:cubicBezTo>
                    <a:pt x="914" y="366"/>
                    <a:pt x="915" y="366"/>
                    <a:pt x="915" y="366"/>
                  </a:cubicBezTo>
                  <a:cubicBezTo>
                    <a:pt x="915" y="365"/>
                    <a:pt x="914" y="365"/>
                    <a:pt x="914" y="365"/>
                  </a:cubicBezTo>
                  <a:cubicBezTo>
                    <a:pt x="914" y="365"/>
                    <a:pt x="914" y="365"/>
                    <a:pt x="914" y="366"/>
                  </a:cubicBezTo>
                  <a:cubicBezTo>
                    <a:pt x="914" y="366"/>
                    <a:pt x="914" y="366"/>
                    <a:pt x="914" y="366"/>
                  </a:cubicBezTo>
                  <a:close/>
                  <a:moveTo>
                    <a:pt x="938" y="388"/>
                  </a:moveTo>
                  <a:cubicBezTo>
                    <a:pt x="938" y="389"/>
                    <a:pt x="939" y="390"/>
                    <a:pt x="939" y="390"/>
                  </a:cubicBezTo>
                  <a:cubicBezTo>
                    <a:pt x="940" y="390"/>
                    <a:pt x="941" y="389"/>
                    <a:pt x="941" y="388"/>
                  </a:cubicBezTo>
                  <a:cubicBezTo>
                    <a:pt x="941" y="387"/>
                    <a:pt x="940" y="387"/>
                    <a:pt x="939" y="387"/>
                  </a:cubicBezTo>
                  <a:cubicBezTo>
                    <a:pt x="939" y="387"/>
                    <a:pt x="938" y="387"/>
                    <a:pt x="938" y="388"/>
                  </a:cubicBezTo>
                  <a:close/>
                  <a:moveTo>
                    <a:pt x="948" y="388"/>
                  </a:moveTo>
                  <a:cubicBezTo>
                    <a:pt x="948" y="387"/>
                    <a:pt x="947" y="387"/>
                    <a:pt x="946" y="387"/>
                  </a:cubicBezTo>
                  <a:cubicBezTo>
                    <a:pt x="945" y="387"/>
                    <a:pt x="945" y="387"/>
                    <a:pt x="945" y="388"/>
                  </a:cubicBezTo>
                  <a:cubicBezTo>
                    <a:pt x="945" y="389"/>
                    <a:pt x="945" y="390"/>
                    <a:pt x="946" y="390"/>
                  </a:cubicBezTo>
                  <a:cubicBezTo>
                    <a:pt x="947" y="390"/>
                    <a:pt x="948" y="389"/>
                    <a:pt x="948" y="388"/>
                  </a:cubicBezTo>
                  <a:close/>
                  <a:moveTo>
                    <a:pt x="947" y="393"/>
                  </a:moveTo>
                  <a:cubicBezTo>
                    <a:pt x="947" y="393"/>
                    <a:pt x="947" y="393"/>
                    <a:pt x="947" y="393"/>
                  </a:cubicBezTo>
                  <a:cubicBezTo>
                    <a:pt x="948" y="393"/>
                    <a:pt x="949" y="392"/>
                    <a:pt x="949" y="392"/>
                  </a:cubicBezTo>
                  <a:cubicBezTo>
                    <a:pt x="949" y="391"/>
                    <a:pt x="949" y="390"/>
                    <a:pt x="948" y="390"/>
                  </a:cubicBezTo>
                  <a:cubicBezTo>
                    <a:pt x="948" y="390"/>
                    <a:pt x="947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5" y="391"/>
                    <a:pt x="945" y="392"/>
                  </a:cubicBezTo>
                  <a:cubicBezTo>
                    <a:pt x="946" y="392"/>
                    <a:pt x="946" y="392"/>
                    <a:pt x="947" y="393"/>
                  </a:cubicBezTo>
                  <a:close/>
                  <a:moveTo>
                    <a:pt x="943" y="393"/>
                  </a:moveTo>
                  <a:cubicBezTo>
                    <a:pt x="942" y="393"/>
                    <a:pt x="941" y="392"/>
                    <a:pt x="941" y="392"/>
                  </a:cubicBezTo>
                  <a:cubicBezTo>
                    <a:pt x="939" y="392"/>
                    <a:pt x="939" y="394"/>
                    <a:pt x="939" y="396"/>
                  </a:cubicBezTo>
                  <a:cubicBezTo>
                    <a:pt x="939" y="397"/>
                    <a:pt x="939" y="397"/>
                    <a:pt x="940" y="397"/>
                  </a:cubicBezTo>
                  <a:cubicBezTo>
                    <a:pt x="946" y="397"/>
                    <a:pt x="946" y="397"/>
                    <a:pt x="946" y="397"/>
                  </a:cubicBezTo>
                  <a:cubicBezTo>
                    <a:pt x="946" y="397"/>
                    <a:pt x="947" y="397"/>
                    <a:pt x="947" y="396"/>
                  </a:cubicBezTo>
                  <a:cubicBezTo>
                    <a:pt x="947" y="394"/>
                    <a:pt x="947" y="392"/>
                    <a:pt x="945" y="392"/>
                  </a:cubicBezTo>
                  <a:cubicBezTo>
                    <a:pt x="945" y="392"/>
                    <a:pt x="944" y="393"/>
                    <a:pt x="943" y="393"/>
                  </a:cubicBezTo>
                  <a:close/>
                  <a:moveTo>
                    <a:pt x="938" y="393"/>
                  </a:moveTo>
                  <a:cubicBezTo>
                    <a:pt x="939" y="393"/>
                    <a:pt x="939" y="393"/>
                    <a:pt x="939" y="393"/>
                  </a:cubicBezTo>
                  <a:cubicBezTo>
                    <a:pt x="940" y="392"/>
                    <a:pt x="940" y="392"/>
                    <a:pt x="941" y="392"/>
                  </a:cubicBezTo>
                  <a:cubicBezTo>
                    <a:pt x="940" y="391"/>
                    <a:pt x="940" y="391"/>
                    <a:pt x="940" y="390"/>
                  </a:cubicBezTo>
                  <a:cubicBezTo>
                    <a:pt x="940" y="390"/>
                    <a:pt x="940" y="390"/>
                    <a:pt x="940" y="390"/>
                  </a:cubicBezTo>
                  <a:cubicBezTo>
                    <a:pt x="940" y="390"/>
                    <a:pt x="940" y="390"/>
                    <a:pt x="939" y="390"/>
                  </a:cubicBezTo>
                  <a:cubicBezTo>
                    <a:pt x="939" y="390"/>
                    <a:pt x="938" y="390"/>
                    <a:pt x="938" y="390"/>
                  </a:cubicBezTo>
                  <a:cubicBezTo>
                    <a:pt x="937" y="390"/>
                    <a:pt x="937" y="391"/>
                    <a:pt x="937" y="392"/>
                  </a:cubicBezTo>
                  <a:cubicBezTo>
                    <a:pt x="937" y="392"/>
                    <a:pt x="938" y="393"/>
                    <a:pt x="938" y="393"/>
                  </a:cubicBezTo>
                  <a:close/>
                  <a:moveTo>
                    <a:pt x="941" y="390"/>
                  </a:moveTo>
                  <a:cubicBezTo>
                    <a:pt x="941" y="392"/>
                    <a:pt x="942" y="393"/>
                    <a:pt x="943" y="393"/>
                  </a:cubicBezTo>
                  <a:cubicBezTo>
                    <a:pt x="944" y="393"/>
                    <a:pt x="945" y="392"/>
                    <a:pt x="945" y="390"/>
                  </a:cubicBezTo>
                  <a:cubicBezTo>
                    <a:pt x="945" y="389"/>
                    <a:pt x="944" y="388"/>
                    <a:pt x="943" y="388"/>
                  </a:cubicBezTo>
                  <a:cubicBezTo>
                    <a:pt x="942" y="388"/>
                    <a:pt x="941" y="389"/>
                    <a:pt x="941" y="390"/>
                  </a:cubicBezTo>
                  <a:close/>
                  <a:moveTo>
                    <a:pt x="930" y="388"/>
                  </a:moveTo>
                  <a:cubicBezTo>
                    <a:pt x="930" y="392"/>
                    <a:pt x="930" y="392"/>
                    <a:pt x="930" y="392"/>
                  </a:cubicBezTo>
                  <a:cubicBezTo>
                    <a:pt x="930" y="392"/>
                    <a:pt x="930" y="392"/>
                    <a:pt x="929" y="392"/>
                  </a:cubicBezTo>
                  <a:cubicBezTo>
                    <a:pt x="929" y="392"/>
                    <a:pt x="928" y="392"/>
                    <a:pt x="928" y="392"/>
                  </a:cubicBezTo>
                  <a:cubicBezTo>
                    <a:pt x="928" y="393"/>
                    <a:pt x="929" y="393"/>
                    <a:pt x="929" y="393"/>
                  </a:cubicBezTo>
                  <a:cubicBezTo>
                    <a:pt x="930" y="393"/>
                    <a:pt x="931" y="393"/>
                    <a:pt x="931" y="392"/>
                  </a:cubicBezTo>
                  <a:cubicBezTo>
                    <a:pt x="931" y="390"/>
                    <a:pt x="931" y="390"/>
                    <a:pt x="931" y="390"/>
                  </a:cubicBezTo>
                  <a:cubicBezTo>
                    <a:pt x="934" y="389"/>
                    <a:pt x="934" y="389"/>
                    <a:pt x="934" y="389"/>
                  </a:cubicBezTo>
                  <a:cubicBezTo>
                    <a:pt x="934" y="391"/>
                    <a:pt x="934" y="391"/>
                    <a:pt x="934" y="391"/>
                  </a:cubicBezTo>
                  <a:cubicBezTo>
                    <a:pt x="933" y="391"/>
                    <a:pt x="933" y="391"/>
                    <a:pt x="933" y="391"/>
                  </a:cubicBezTo>
                  <a:cubicBezTo>
                    <a:pt x="932" y="391"/>
                    <a:pt x="932" y="391"/>
                    <a:pt x="932" y="391"/>
                  </a:cubicBezTo>
                  <a:cubicBezTo>
                    <a:pt x="932" y="392"/>
                    <a:pt x="932" y="392"/>
                    <a:pt x="933" y="392"/>
                  </a:cubicBezTo>
                  <a:cubicBezTo>
                    <a:pt x="933" y="392"/>
                    <a:pt x="934" y="392"/>
                    <a:pt x="934" y="391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ubicBezTo>
                    <a:pt x="930" y="388"/>
                    <a:pt x="930" y="388"/>
                    <a:pt x="930" y="388"/>
                  </a:cubicBezTo>
                  <a:cubicBezTo>
                    <a:pt x="930" y="388"/>
                    <a:pt x="930" y="388"/>
                    <a:pt x="930" y="388"/>
                  </a:cubicBezTo>
                  <a:close/>
                  <a:moveTo>
                    <a:pt x="1029" y="501"/>
                  </a:moveTo>
                  <a:cubicBezTo>
                    <a:pt x="1029" y="501"/>
                    <a:pt x="1029" y="501"/>
                    <a:pt x="1029" y="501"/>
                  </a:cubicBezTo>
                  <a:cubicBezTo>
                    <a:pt x="1030" y="501"/>
                    <a:pt x="1030" y="501"/>
                    <a:pt x="1030" y="501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0" y="502"/>
                    <a:pt x="1030" y="502"/>
                    <a:pt x="1030" y="502"/>
                  </a:cubicBezTo>
                  <a:cubicBezTo>
                    <a:pt x="1031" y="502"/>
                    <a:pt x="1031" y="502"/>
                    <a:pt x="1031" y="502"/>
                  </a:cubicBezTo>
                  <a:cubicBezTo>
                    <a:pt x="1031" y="501"/>
                    <a:pt x="1031" y="501"/>
                    <a:pt x="1031" y="501"/>
                  </a:cubicBezTo>
                  <a:cubicBezTo>
                    <a:pt x="1035" y="501"/>
                    <a:pt x="1035" y="501"/>
                    <a:pt x="1035" y="501"/>
                  </a:cubicBezTo>
                  <a:cubicBezTo>
                    <a:pt x="1035" y="502"/>
                    <a:pt x="1035" y="502"/>
                    <a:pt x="1035" y="502"/>
                  </a:cubicBezTo>
                  <a:cubicBezTo>
                    <a:pt x="1035" y="502"/>
                    <a:pt x="1035" y="502"/>
                    <a:pt x="1036" y="502"/>
                  </a:cubicBezTo>
                  <a:cubicBezTo>
                    <a:pt x="1036" y="502"/>
                    <a:pt x="1036" y="502"/>
                    <a:pt x="1036" y="502"/>
                  </a:cubicBezTo>
                  <a:cubicBezTo>
                    <a:pt x="1036" y="501"/>
                    <a:pt x="1036" y="501"/>
                    <a:pt x="1036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1"/>
                    <a:pt x="1037" y="501"/>
                    <a:pt x="1037" y="501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37" y="499"/>
                    <a:pt x="1037" y="499"/>
                    <a:pt x="1036" y="499"/>
                  </a:cubicBezTo>
                  <a:cubicBezTo>
                    <a:pt x="1036" y="499"/>
                    <a:pt x="1036" y="499"/>
                    <a:pt x="1036" y="499"/>
                  </a:cubicBezTo>
                  <a:cubicBezTo>
                    <a:pt x="1036" y="497"/>
                    <a:pt x="1036" y="497"/>
                    <a:pt x="1036" y="497"/>
                  </a:cubicBezTo>
                  <a:cubicBezTo>
                    <a:pt x="1035" y="497"/>
                    <a:pt x="1035" y="496"/>
                    <a:pt x="1034" y="496"/>
                  </a:cubicBezTo>
                  <a:cubicBezTo>
                    <a:pt x="1034" y="496"/>
                    <a:pt x="1034" y="496"/>
                    <a:pt x="1034" y="496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4" y="495"/>
                    <a:pt x="1034" y="495"/>
                    <a:pt x="1034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5"/>
                    <a:pt x="1032" y="495"/>
                    <a:pt x="1032" y="495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2" y="496"/>
                    <a:pt x="1032" y="496"/>
                    <a:pt x="1032" y="496"/>
                  </a:cubicBezTo>
                  <a:cubicBezTo>
                    <a:pt x="1031" y="496"/>
                    <a:pt x="1031" y="497"/>
                    <a:pt x="1030" y="497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30" y="499"/>
                    <a:pt x="1030" y="499"/>
                    <a:pt x="1030" y="499"/>
                  </a:cubicBezTo>
                  <a:cubicBezTo>
                    <a:pt x="1029" y="499"/>
                    <a:pt x="1029" y="499"/>
                    <a:pt x="1029" y="500"/>
                  </a:cubicBezTo>
                  <a:lnTo>
                    <a:pt x="1029" y="501"/>
                  </a:lnTo>
                  <a:close/>
                  <a:moveTo>
                    <a:pt x="1036" y="499"/>
                  </a:moveTo>
                  <a:cubicBezTo>
                    <a:pt x="1036" y="499"/>
                    <a:pt x="1036" y="500"/>
                    <a:pt x="1036" y="500"/>
                  </a:cubicBezTo>
                  <a:cubicBezTo>
                    <a:pt x="1036" y="500"/>
                    <a:pt x="1036" y="501"/>
                    <a:pt x="1036" y="501"/>
                  </a:cubicBezTo>
                  <a:cubicBezTo>
                    <a:pt x="1035" y="501"/>
                    <a:pt x="1035" y="500"/>
                    <a:pt x="1035" y="500"/>
                  </a:cubicBezTo>
                  <a:cubicBezTo>
                    <a:pt x="1035" y="500"/>
                    <a:pt x="1035" y="499"/>
                    <a:pt x="1036" y="499"/>
                  </a:cubicBezTo>
                  <a:close/>
                  <a:moveTo>
                    <a:pt x="1031" y="497"/>
                  </a:moveTo>
                  <a:cubicBezTo>
                    <a:pt x="1031" y="497"/>
                    <a:pt x="1031" y="497"/>
                    <a:pt x="1032" y="497"/>
                  </a:cubicBezTo>
                  <a:cubicBezTo>
                    <a:pt x="1034" y="497"/>
                    <a:pt x="1034" y="497"/>
                    <a:pt x="1034" y="497"/>
                  </a:cubicBezTo>
                  <a:cubicBezTo>
                    <a:pt x="1035" y="497"/>
                    <a:pt x="1035" y="497"/>
                    <a:pt x="1035" y="497"/>
                  </a:cubicBezTo>
                  <a:cubicBezTo>
                    <a:pt x="1035" y="499"/>
                    <a:pt x="1035" y="499"/>
                    <a:pt x="1035" y="499"/>
                  </a:cubicBezTo>
                  <a:cubicBezTo>
                    <a:pt x="1031" y="499"/>
                    <a:pt x="1031" y="499"/>
                    <a:pt x="1031" y="499"/>
                  </a:cubicBezTo>
                  <a:lnTo>
                    <a:pt x="1031" y="497"/>
                  </a:lnTo>
                  <a:close/>
                  <a:moveTo>
                    <a:pt x="1030" y="499"/>
                  </a:moveTo>
                  <a:cubicBezTo>
                    <a:pt x="1031" y="499"/>
                    <a:pt x="1031" y="500"/>
                    <a:pt x="1031" y="500"/>
                  </a:cubicBezTo>
                  <a:cubicBezTo>
                    <a:pt x="1031" y="500"/>
                    <a:pt x="1031" y="501"/>
                    <a:pt x="1030" y="501"/>
                  </a:cubicBezTo>
                  <a:cubicBezTo>
                    <a:pt x="1030" y="501"/>
                    <a:pt x="1030" y="500"/>
                    <a:pt x="1030" y="500"/>
                  </a:cubicBezTo>
                  <a:cubicBezTo>
                    <a:pt x="1030" y="500"/>
                    <a:pt x="1030" y="499"/>
                    <a:pt x="1030" y="499"/>
                  </a:cubicBezTo>
                  <a:close/>
                  <a:moveTo>
                    <a:pt x="942" y="496"/>
                  </a:moveTo>
                  <a:cubicBezTo>
                    <a:pt x="944" y="494"/>
                    <a:pt x="944" y="494"/>
                    <a:pt x="944" y="494"/>
                  </a:cubicBezTo>
                  <a:cubicBezTo>
                    <a:pt x="946" y="496"/>
                    <a:pt x="946" y="496"/>
                    <a:pt x="946" y="496"/>
                  </a:cubicBezTo>
                  <a:cubicBezTo>
                    <a:pt x="947" y="496"/>
                    <a:pt x="947" y="496"/>
                    <a:pt x="947" y="496"/>
                  </a:cubicBezTo>
                  <a:cubicBezTo>
                    <a:pt x="946" y="493"/>
                    <a:pt x="946" y="493"/>
                    <a:pt x="946" y="493"/>
                  </a:cubicBezTo>
                  <a:cubicBezTo>
                    <a:pt x="946" y="493"/>
                    <a:pt x="946" y="492"/>
                    <a:pt x="945" y="492"/>
                  </a:cubicBezTo>
                  <a:cubicBezTo>
                    <a:pt x="937" y="496"/>
                    <a:pt x="937" y="496"/>
                    <a:pt x="937" y="496"/>
                  </a:cubicBezTo>
                  <a:cubicBezTo>
                    <a:pt x="937" y="496"/>
                    <a:pt x="936" y="496"/>
                    <a:pt x="937" y="496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8" y="498"/>
                    <a:pt x="938" y="498"/>
                    <a:pt x="938" y="498"/>
                  </a:cubicBezTo>
                  <a:cubicBezTo>
                    <a:pt x="938" y="497"/>
                    <a:pt x="939" y="496"/>
                    <a:pt x="939" y="496"/>
                  </a:cubicBezTo>
                  <a:lnTo>
                    <a:pt x="942" y="496"/>
                  </a:lnTo>
                  <a:close/>
                  <a:moveTo>
                    <a:pt x="948" y="497"/>
                  </a:moveTo>
                  <a:cubicBezTo>
                    <a:pt x="939" y="497"/>
                    <a:pt x="939" y="497"/>
                    <a:pt x="939" y="497"/>
                  </a:cubicBezTo>
                  <a:cubicBezTo>
                    <a:pt x="939" y="497"/>
                    <a:pt x="939" y="498"/>
                    <a:pt x="939" y="498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39" y="504"/>
                    <a:pt x="939" y="504"/>
                    <a:pt x="939" y="504"/>
                  </a:cubicBezTo>
                  <a:cubicBezTo>
                    <a:pt x="948" y="504"/>
                    <a:pt x="948" y="504"/>
                    <a:pt x="948" y="504"/>
                  </a:cubicBezTo>
                  <a:cubicBezTo>
                    <a:pt x="949" y="504"/>
                    <a:pt x="949" y="504"/>
                    <a:pt x="949" y="504"/>
                  </a:cubicBezTo>
                  <a:cubicBezTo>
                    <a:pt x="949" y="498"/>
                    <a:pt x="949" y="498"/>
                    <a:pt x="949" y="498"/>
                  </a:cubicBezTo>
                  <a:cubicBezTo>
                    <a:pt x="949" y="498"/>
                    <a:pt x="949" y="497"/>
                    <a:pt x="948" y="497"/>
                  </a:cubicBezTo>
                  <a:close/>
                  <a:moveTo>
                    <a:pt x="948" y="503"/>
                  </a:moveTo>
                  <a:cubicBezTo>
                    <a:pt x="940" y="503"/>
                    <a:pt x="940" y="503"/>
                    <a:pt x="940" y="503"/>
                  </a:cubicBezTo>
                  <a:cubicBezTo>
                    <a:pt x="940" y="502"/>
                    <a:pt x="940" y="502"/>
                    <a:pt x="940" y="502"/>
                  </a:cubicBezTo>
                  <a:cubicBezTo>
                    <a:pt x="941" y="499"/>
                    <a:pt x="941" y="499"/>
                    <a:pt x="941" y="499"/>
                  </a:cubicBezTo>
                  <a:cubicBezTo>
                    <a:pt x="943" y="501"/>
                    <a:pt x="943" y="501"/>
                    <a:pt x="943" y="501"/>
                  </a:cubicBezTo>
                  <a:cubicBezTo>
                    <a:pt x="945" y="500"/>
                    <a:pt x="945" y="500"/>
                    <a:pt x="945" y="500"/>
                  </a:cubicBezTo>
                  <a:cubicBezTo>
                    <a:pt x="947" y="499"/>
                    <a:pt x="947" y="499"/>
                    <a:pt x="947" y="499"/>
                  </a:cubicBezTo>
                  <a:cubicBezTo>
                    <a:pt x="948" y="501"/>
                    <a:pt x="948" y="501"/>
                    <a:pt x="948" y="501"/>
                  </a:cubicBezTo>
                  <a:lnTo>
                    <a:pt x="948" y="503"/>
                  </a:lnTo>
                  <a:close/>
                  <a:moveTo>
                    <a:pt x="372" y="766"/>
                  </a:moveTo>
                  <a:cubicBezTo>
                    <a:pt x="371" y="766"/>
                    <a:pt x="370" y="767"/>
                    <a:pt x="370" y="767"/>
                  </a:cubicBezTo>
                  <a:cubicBezTo>
                    <a:pt x="370" y="767"/>
                    <a:pt x="370" y="768"/>
                    <a:pt x="370" y="768"/>
                  </a:cubicBezTo>
                  <a:cubicBezTo>
                    <a:pt x="380" y="768"/>
                    <a:pt x="380" y="768"/>
                    <a:pt x="380" y="768"/>
                  </a:cubicBezTo>
                  <a:cubicBezTo>
                    <a:pt x="380" y="768"/>
                    <a:pt x="380" y="767"/>
                    <a:pt x="380" y="767"/>
                  </a:cubicBezTo>
                  <a:cubicBezTo>
                    <a:pt x="380" y="767"/>
                    <a:pt x="379" y="766"/>
                    <a:pt x="378" y="766"/>
                  </a:cubicBezTo>
                  <a:cubicBezTo>
                    <a:pt x="376" y="765"/>
                    <a:pt x="376" y="765"/>
                    <a:pt x="376" y="764"/>
                  </a:cubicBezTo>
                  <a:cubicBezTo>
                    <a:pt x="376" y="764"/>
                    <a:pt x="376" y="764"/>
                    <a:pt x="376" y="763"/>
                  </a:cubicBezTo>
                  <a:cubicBezTo>
                    <a:pt x="376" y="762"/>
                    <a:pt x="377" y="763"/>
                    <a:pt x="377" y="762"/>
                  </a:cubicBezTo>
                  <a:cubicBezTo>
                    <a:pt x="377" y="762"/>
                    <a:pt x="377" y="762"/>
                    <a:pt x="377" y="762"/>
                  </a:cubicBezTo>
                  <a:cubicBezTo>
                    <a:pt x="377" y="762"/>
                    <a:pt x="377" y="761"/>
                    <a:pt x="377" y="761"/>
                  </a:cubicBezTo>
                  <a:cubicBezTo>
                    <a:pt x="377" y="760"/>
                    <a:pt x="377" y="759"/>
                    <a:pt x="375" y="759"/>
                  </a:cubicBezTo>
                  <a:cubicBezTo>
                    <a:pt x="373" y="759"/>
                    <a:pt x="373" y="760"/>
                    <a:pt x="373" y="761"/>
                  </a:cubicBezTo>
                  <a:cubicBezTo>
                    <a:pt x="373" y="761"/>
                    <a:pt x="373" y="762"/>
                    <a:pt x="373" y="762"/>
                  </a:cubicBezTo>
                  <a:cubicBezTo>
                    <a:pt x="373" y="762"/>
                    <a:pt x="373" y="762"/>
                    <a:pt x="373" y="762"/>
                  </a:cubicBezTo>
                  <a:cubicBezTo>
                    <a:pt x="373" y="763"/>
                    <a:pt x="373" y="762"/>
                    <a:pt x="373" y="763"/>
                  </a:cubicBezTo>
                  <a:cubicBezTo>
                    <a:pt x="373" y="764"/>
                    <a:pt x="374" y="764"/>
                    <a:pt x="374" y="764"/>
                  </a:cubicBezTo>
                  <a:cubicBezTo>
                    <a:pt x="374" y="765"/>
                    <a:pt x="373" y="765"/>
                    <a:pt x="372" y="766"/>
                  </a:cubicBezTo>
                  <a:close/>
                  <a:moveTo>
                    <a:pt x="384" y="762"/>
                  </a:moveTo>
                  <a:cubicBezTo>
                    <a:pt x="384" y="762"/>
                    <a:pt x="383" y="761"/>
                    <a:pt x="383" y="761"/>
                  </a:cubicBezTo>
                  <a:cubicBezTo>
                    <a:pt x="379" y="761"/>
                    <a:pt x="379" y="761"/>
                    <a:pt x="379" y="761"/>
                  </a:cubicBezTo>
                  <a:cubicBezTo>
                    <a:pt x="378" y="761"/>
                    <a:pt x="378" y="762"/>
                    <a:pt x="378" y="762"/>
                  </a:cubicBezTo>
                  <a:cubicBezTo>
                    <a:pt x="378" y="763"/>
                    <a:pt x="378" y="763"/>
                    <a:pt x="379" y="763"/>
                  </a:cubicBezTo>
                  <a:cubicBezTo>
                    <a:pt x="383" y="763"/>
                    <a:pt x="383" y="763"/>
                    <a:pt x="383" y="763"/>
                  </a:cubicBezTo>
                  <a:cubicBezTo>
                    <a:pt x="383" y="763"/>
                    <a:pt x="384" y="763"/>
                    <a:pt x="384" y="762"/>
                  </a:cubicBezTo>
                  <a:close/>
                  <a:moveTo>
                    <a:pt x="382" y="764"/>
                  </a:moveTo>
                  <a:cubicBezTo>
                    <a:pt x="382" y="764"/>
                    <a:pt x="381" y="763"/>
                    <a:pt x="381" y="763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78" y="763"/>
                    <a:pt x="378" y="764"/>
                    <a:pt x="378" y="764"/>
                  </a:cubicBezTo>
                  <a:cubicBezTo>
                    <a:pt x="378" y="765"/>
                    <a:pt x="378" y="765"/>
                    <a:pt x="379" y="765"/>
                  </a:cubicBezTo>
                  <a:cubicBezTo>
                    <a:pt x="381" y="765"/>
                    <a:pt x="381" y="765"/>
                    <a:pt x="381" y="765"/>
                  </a:cubicBezTo>
                  <a:cubicBezTo>
                    <a:pt x="381" y="765"/>
                    <a:pt x="382" y="765"/>
                    <a:pt x="382" y="764"/>
                  </a:cubicBezTo>
                  <a:close/>
                  <a:moveTo>
                    <a:pt x="964" y="498"/>
                  </a:moveTo>
                  <a:cubicBezTo>
                    <a:pt x="961" y="500"/>
                    <a:pt x="961" y="500"/>
                    <a:pt x="961" y="500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9" y="498"/>
                    <a:pt x="959" y="498"/>
                    <a:pt x="959" y="498"/>
                  </a:cubicBezTo>
                  <a:cubicBezTo>
                    <a:pt x="958" y="498"/>
                    <a:pt x="958" y="498"/>
                    <a:pt x="958" y="498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58" y="499"/>
                    <a:pt x="958" y="499"/>
                    <a:pt x="958" y="499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1" y="501"/>
                    <a:pt x="961" y="501"/>
                    <a:pt x="961" y="501"/>
                  </a:cubicBezTo>
                  <a:cubicBezTo>
                    <a:pt x="962" y="501"/>
                    <a:pt x="962" y="501"/>
                    <a:pt x="962" y="501"/>
                  </a:cubicBezTo>
                  <a:cubicBezTo>
                    <a:pt x="964" y="499"/>
                    <a:pt x="964" y="499"/>
                    <a:pt x="964" y="499"/>
                  </a:cubicBezTo>
                  <a:cubicBezTo>
                    <a:pt x="964" y="498"/>
                    <a:pt x="965" y="498"/>
                    <a:pt x="964" y="498"/>
                  </a:cubicBezTo>
                  <a:cubicBezTo>
                    <a:pt x="964" y="498"/>
                    <a:pt x="964" y="498"/>
                    <a:pt x="964" y="498"/>
                  </a:cubicBezTo>
                  <a:close/>
                  <a:moveTo>
                    <a:pt x="955" y="498"/>
                  </a:moveTo>
                  <a:cubicBezTo>
                    <a:pt x="956" y="497"/>
                    <a:pt x="956" y="497"/>
                    <a:pt x="956" y="497"/>
                  </a:cubicBezTo>
                  <a:cubicBezTo>
                    <a:pt x="955" y="497"/>
                    <a:pt x="955" y="497"/>
                    <a:pt x="955" y="497"/>
                  </a:cubicBezTo>
                  <a:cubicBezTo>
                    <a:pt x="955" y="497"/>
                    <a:pt x="954" y="497"/>
                    <a:pt x="954" y="497"/>
                  </a:cubicBezTo>
                  <a:cubicBezTo>
                    <a:pt x="954" y="497"/>
                    <a:pt x="954" y="498"/>
                    <a:pt x="955" y="498"/>
                  </a:cubicBezTo>
                  <a:close/>
                  <a:moveTo>
                    <a:pt x="1022" y="505"/>
                  </a:moveTo>
                  <a:cubicBezTo>
                    <a:pt x="1022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3" y="505"/>
                    <a:pt x="1023" y="505"/>
                    <a:pt x="1023" y="505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7" y="499"/>
                    <a:pt x="1027" y="499"/>
                    <a:pt x="1027" y="498"/>
                  </a:cubicBezTo>
                  <a:cubicBezTo>
                    <a:pt x="1026" y="498"/>
                    <a:pt x="1026" y="498"/>
                    <a:pt x="1026" y="499"/>
                  </a:cubicBezTo>
                  <a:cubicBezTo>
                    <a:pt x="1023" y="503"/>
                    <a:pt x="1023" y="503"/>
                    <a:pt x="1023" y="503"/>
                  </a:cubicBezTo>
                  <a:cubicBezTo>
                    <a:pt x="1022" y="502"/>
                    <a:pt x="1022" y="502"/>
                    <a:pt x="1022" y="502"/>
                  </a:cubicBezTo>
                  <a:cubicBezTo>
                    <a:pt x="1021" y="501"/>
                    <a:pt x="1021" y="501"/>
                    <a:pt x="1021" y="502"/>
                  </a:cubicBezTo>
                  <a:cubicBezTo>
                    <a:pt x="1020" y="502"/>
                    <a:pt x="1020" y="502"/>
                    <a:pt x="1021" y="502"/>
                  </a:cubicBezTo>
                  <a:lnTo>
                    <a:pt x="1022" y="505"/>
                  </a:lnTo>
                  <a:close/>
                  <a:moveTo>
                    <a:pt x="1067" y="507"/>
                  </a:moveTo>
                  <a:cubicBezTo>
                    <a:pt x="1066" y="507"/>
                    <a:pt x="1066" y="507"/>
                    <a:pt x="1066" y="507"/>
                  </a:cubicBezTo>
                  <a:cubicBezTo>
                    <a:pt x="1065" y="507"/>
                    <a:pt x="1064" y="508"/>
                    <a:pt x="1064" y="509"/>
                  </a:cubicBezTo>
                  <a:cubicBezTo>
                    <a:pt x="1064" y="510"/>
                    <a:pt x="1064" y="510"/>
                    <a:pt x="1064" y="510"/>
                  </a:cubicBezTo>
                  <a:cubicBezTo>
                    <a:pt x="1064" y="510"/>
                    <a:pt x="1064" y="511"/>
                    <a:pt x="1064" y="511"/>
                  </a:cubicBezTo>
                  <a:cubicBezTo>
                    <a:pt x="1064" y="512"/>
                    <a:pt x="1064" y="512"/>
                    <a:pt x="1065" y="512"/>
                  </a:cubicBezTo>
                  <a:cubicBezTo>
                    <a:pt x="1065" y="512"/>
                    <a:pt x="1066" y="512"/>
                    <a:pt x="1066" y="511"/>
                  </a:cubicBezTo>
                  <a:cubicBezTo>
                    <a:pt x="1066" y="511"/>
                    <a:pt x="1066" y="510"/>
                    <a:pt x="1065" y="510"/>
                  </a:cubicBezTo>
                  <a:cubicBezTo>
                    <a:pt x="1065" y="509"/>
                    <a:pt x="1065" y="509"/>
                    <a:pt x="1065" y="509"/>
                  </a:cubicBezTo>
                  <a:cubicBezTo>
                    <a:pt x="1065" y="509"/>
                    <a:pt x="1065" y="508"/>
                    <a:pt x="1066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7" y="508"/>
                    <a:pt x="1067" y="508"/>
                    <a:pt x="1068" y="508"/>
                  </a:cubicBezTo>
                  <a:cubicBezTo>
                    <a:pt x="1068" y="510"/>
                    <a:pt x="1068" y="510"/>
                    <a:pt x="1068" y="510"/>
                  </a:cubicBezTo>
                  <a:cubicBezTo>
                    <a:pt x="1067" y="510"/>
                    <a:pt x="1067" y="511"/>
                    <a:pt x="1067" y="511"/>
                  </a:cubicBezTo>
                  <a:cubicBezTo>
                    <a:pt x="1067" y="512"/>
                    <a:pt x="1067" y="512"/>
                    <a:pt x="1068" y="512"/>
                  </a:cubicBezTo>
                  <a:cubicBezTo>
                    <a:pt x="1069" y="512"/>
                    <a:pt x="1069" y="512"/>
                    <a:pt x="1069" y="511"/>
                  </a:cubicBezTo>
                  <a:cubicBezTo>
                    <a:pt x="1069" y="511"/>
                    <a:pt x="1069" y="510"/>
                    <a:pt x="1068" y="510"/>
                  </a:cubicBezTo>
                  <a:cubicBezTo>
                    <a:pt x="1068" y="508"/>
                    <a:pt x="1068" y="508"/>
                    <a:pt x="1068" y="508"/>
                  </a:cubicBezTo>
                  <a:cubicBezTo>
                    <a:pt x="1069" y="508"/>
                    <a:pt x="1069" y="508"/>
                    <a:pt x="1069" y="508"/>
                  </a:cubicBezTo>
                  <a:cubicBezTo>
                    <a:pt x="1070" y="508"/>
                    <a:pt x="1070" y="508"/>
                    <a:pt x="1070" y="508"/>
                  </a:cubicBezTo>
                  <a:cubicBezTo>
                    <a:pt x="1071" y="508"/>
                    <a:pt x="1071" y="509"/>
                    <a:pt x="1071" y="509"/>
                  </a:cubicBezTo>
                  <a:cubicBezTo>
                    <a:pt x="1071" y="510"/>
                    <a:pt x="1071" y="510"/>
                    <a:pt x="1071" y="510"/>
                  </a:cubicBezTo>
                  <a:cubicBezTo>
                    <a:pt x="1070" y="510"/>
                    <a:pt x="1070" y="511"/>
                    <a:pt x="1070" y="511"/>
                  </a:cubicBezTo>
                  <a:cubicBezTo>
                    <a:pt x="1070" y="512"/>
                    <a:pt x="1071" y="512"/>
                    <a:pt x="1071" y="512"/>
                  </a:cubicBezTo>
                  <a:cubicBezTo>
                    <a:pt x="1072" y="512"/>
                    <a:pt x="1072" y="512"/>
                    <a:pt x="1072" y="511"/>
                  </a:cubicBezTo>
                  <a:cubicBezTo>
                    <a:pt x="1072" y="511"/>
                    <a:pt x="1072" y="510"/>
                    <a:pt x="1072" y="510"/>
                  </a:cubicBezTo>
                  <a:cubicBezTo>
                    <a:pt x="1072" y="509"/>
                    <a:pt x="1072" y="509"/>
                    <a:pt x="1072" y="509"/>
                  </a:cubicBezTo>
                  <a:cubicBezTo>
                    <a:pt x="1072" y="508"/>
                    <a:pt x="1071" y="507"/>
                    <a:pt x="1070" y="507"/>
                  </a:cubicBezTo>
                  <a:cubicBezTo>
                    <a:pt x="1069" y="507"/>
                    <a:pt x="1069" y="507"/>
                    <a:pt x="1069" y="507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6"/>
                    <a:pt x="1068" y="506"/>
                    <a:pt x="1068" y="506"/>
                  </a:cubicBezTo>
                  <a:cubicBezTo>
                    <a:pt x="1069" y="505"/>
                    <a:pt x="1069" y="505"/>
                    <a:pt x="1069" y="505"/>
                  </a:cubicBezTo>
                  <a:cubicBezTo>
                    <a:pt x="1069" y="504"/>
                    <a:pt x="1069" y="503"/>
                    <a:pt x="1068" y="503"/>
                  </a:cubicBezTo>
                  <a:cubicBezTo>
                    <a:pt x="1067" y="503"/>
                    <a:pt x="1067" y="504"/>
                    <a:pt x="1067" y="505"/>
                  </a:cubicBezTo>
                  <a:cubicBezTo>
                    <a:pt x="1067" y="505"/>
                    <a:pt x="1067" y="505"/>
                    <a:pt x="1068" y="506"/>
                  </a:cubicBezTo>
                  <a:cubicBezTo>
                    <a:pt x="1068" y="507"/>
                    <a:pt x="1068" y="507"/>
                    <a:pt x="1068" y="507"/>
                  </a:cubicBezTo>
                  <a:cubicBezTo>
                    <a:pt x="1068" y="507"/>
                    <a:pt x="1067" y="507"/>
                    <a:pt x="1067" y="507"/>
                  </a:cubicBezTo>
                  <a:close/>
                  <a:moveTo>
                    <a:pt x="1065" y="511"/>
                  </a:moveTo>
                  <a:cubicBezTo>
                    <a:pt x="1065" y="511"/>
                    <a:pt x="1065" y="512"/>
                    <a:pt x="1065" y="512"/>
                  </a:cubicBezTo>
                  <a:cubicBezTo>
                    <a:pt x="1064" y="512"/>
                    <a:pt x="1064" y="511"/>
                    <a:pt x="1064" y="511"/>
                  </a:cubicBezTo>
                  <a:cubicBezTo>
                    <a:pt x="1064" y="511"/>
                    <a:pt x="1064" y="510"/>
                    <a:pt x="1065" y="510"/>
                  </a:cubicBezTo>
                  <a:cubicBezTo>
                    <a:pt x="1065" y="510"/>
                    <a:pt x="1065" y="511"/>
                    <a:pt x="1065" y="511"/>
                  </a:cubicBezTo>
                  <a:close/>
                  <a:moveTo>
                    <a:pt x="1072" y="511"/>
                  </a:moveTo>
                  <a:cubicBezTo>
                    <a:pt x="1072" y="511"/>
                    <a:pt x="1072" y="512"/>
                    <a:pt x="1071" y="512"/>
                  </a:cubicBezTo>
                  <a:cubicBezTo>
                    <a:pt x="1071" y="512"/>
                    <a:pt x="1071" y="511"/>
                    <a:pt x="1071" y="511"/>
                  </a:cubicBezTo>
                  <a:cubicBezTo>
                    <a:pt x="1071" y="511"/>
                    <a:pt x="1071" y="510"/>
                    <a:pt x="1071" y="510"/>
                  </a:cubicBezTo>
                  <a:cubicBezTo>
                    <a:pt x="1072" y="510"/>
                    <a:pt x="1072" y="511"/>
                    <a:pt x="1072" y="511"/>
                  </a:cubicBezTo>
                  <a:close/>
                  <a:moveTo>
                    <a:pt x="1067" y="505"/>
                  </a:moveTo>
                  <a:cubicBezTo>
                    <a:pt x="1067" y="504"/>
                    <a:pt x="1068" y="504"/>
                    <a:pt x="1068" y="504"/>
                  </a:cubicBezTo>
                  <a:cubicBezTo>
                    <a:pt x="1068" y="504"/>
                    <a:pt x="1069" y="504"/>
                    <a:pt x="1069" y="505"/>
                  </a:cubicBezTo>
                  <a:cubicBezTo>
                    <a:pt x="1069" y="505"/>
                    <a:pt x="1068" y="505"/>
                    <a:pt x="1068" y="505"/>
                  </a:cubicBezTo>
                  <a:cubicBezTo>
                    <a:pt x="1068" y="505"/>
                    <a:pt x="1067" y="505"/>
                    <a:pt x="1067" y="505"/>
                  </a:cubicBezTo>
                  <a:close/>
                  <a:moveTo>
                    <a:pt x="1068" y="510"/>
                  </a:moveTo>
                  <a:cubicBezTo>
                    <a:pt x="1068" y="510"/>
                    <a:pt x="1069" y="511"/>
                    <a:pt x="1069" y="511"/>
                  </a:cubicBezTo>
                  <a:cubicBezTo>
                    <a:pt x="1069" y="511"/>
                    <a:pt x="1068" y="512"/>
                    <a:pt x="1068" y="512"/>
                  </a:cubicBezTo>
                  <a:cubicBezTo>
                    <a:pt x="1068" y="512"/>
                    <a:pt x="1067" y="511"/>
                    <a:pt x="1067" y="511"/>
                  </a:cubicBezTo>
                  <a:cubicBezTo>
                    <a:pt x="1067" y="511"/>
                    <a:pt x="1068" y="510"/>
                    <a:pt x="1068" y="510"/>
                  </a:cubicBezTo>
                  <a:close/>
                  <a:moveTo>
                    <a:pt x="1025" y="509"/>
                  </a:moveTo>
                  <a:cubicBezTo>
                    <a:pt x="1025" y="512"/>
                    <a:pt x="1027" y="514"/>
                    <a:pt x="1030" y="514"/>
                  </a:cubicBezTo>
                  <a:cubicBezTo>
                    <a:pt x="1033" y="514"/>
                    <a:pt x="1035" y="512"/>
                    <a:pt x="1035" y="509"/>
                  </a:cubicBezTo>
                  <a:cubicBezTo>
                    <a:pt x="1035" y="506"/>
                    <a:pt x="1033" y="504"/>
                    <a:pt x="1030" y="504"/>
                  </a:cubicBezTo>
                  <a:cubicBezTo>
                    <a:pt x="1027" y="504"/>
                    <a:pt x="1025" y="506"/>
                    <a:pt x="1025" y="509"/>
                  </a:cubicBezTo>
                  <a:close/>
                  <a:moveTo>
                    <a:pt x="1030" y="514"/>
                  </a:moveTo>
                  <a:cubicBezTo>
                    <a:pt x="1029" y="514"/>
                    <a:pt x="1029" y="514"/>
                    <a:pt x="1028" y="513"/>
                  </a:cubicBezTo>
                  <a:cubicBezTo>
                    <a:pt x="1029" y="512"/>
                    <a:pt x="1029" y="512"/>
                    <a:pt x="1029" y="512"/>
                  </a:cubicBezTo>
                  <a:cubicBezTo>
                    <a:pt x="1029" y="512"/>
                    <a:pt x="1029" y="512"/>
                    <a:pt x="1030" y="512"/>
                  </a:cubicBezTo>
                  <a:cubicBezTo>
                    <a:pt x="1031" y="512"/>
                    <a:pt x="1031" y="512"/>
                    <a:pt x="1031" y="512"/>
                  </a:cubicBezTo>
                  <a:cubicBezTo>
                    <a:pt x="1032" y="513"/>
                    <a:pt x="1032" y="513"/>
                    <a:pt x="1032" y="513"/>
                  </a:cubicBezTo>
                  <a:cubicBezTo>
                    <a:pt x="1032" y="513"/>
                    <a:pt x="1031" y="514"/>
                    <a:pt x="1030" y="514"/>
                  </a:cubicBezTo>
                  <a:close/>
                  <a:moveTo>
                    <a:pt x="1033" y="508"/>
                  </a:moveTo>
                  <a:cubicBezTo>
                    <a:pt x="1034" y="507"/>
                    <a:pt x="1034" y="507"/>
                    <a:pt x="1034" y="507"/>
                  </a:cubicBezTo>
                  <a:cubicBezTo>
                    <a:pt x="1035" y="507"/>
                    <a:pt x="1035" y="508"/>
                    <a:pt x="1035" y="509"/>
                  </a:cubicBezTo>
                  <a:cubicBezTo>
                    <a:pt x="1035" y="510"/>
                    <a:pt x="1035" y="510"/>
                    <a:pt x="1034" y="511"/>
                  </a:cubicBezTo>
                  <a:cubicBezTo>
                    <a:pt x="1033" y="510"/>
                    <a:pt x="1033" y="510"/>
                    <a:pt x="1033" y="510"/>
                  </a:cubicBezTo>
                  <a:cubicBezTo>
                    <a:pt x="1033" y="510"/>
                    <a:pt x="1033" y="510"/>
                    <a:pt x="1033" y="509"/>
                  </a:cubicBezTo>
                  <a:cubicBezTo>
                    <a:pt x="1033" y="508"/>
                    <a:pt x="1033" y="508"/>
                    <a:pt x="1033" y="508"/>
                  </a:cubicBezTo>
                  <a:close/>
                  <a:moveTo>
                    <a:pt x="1030" y="504"/>
                  </a:moveTo>
                  <a:cubicBezTo>
                    <a:pt x="1031" y="504"/>
                    <a:pt x="1032" y="504"/>
                    <a:pt x="1032" y="505"/>
                  </a:cubicBezTo>
                  <a:cubicBezTo>
                    <a:pt x="1031" y="506"/>
                    <a:pt x="1031" y="506"/>
                    <a:pt x="1031" y="506"/>
                  </a:cubicBezTo>
                  <a:cubicBezTo>
                    <a:pt x="1031" y="506"/>
                    <a:pt x="1031" y="506"/>
                    <a:pt x="1030" y="506"/>
                  </a:cubicBezTo>
                  <a:cubicBezTo>
                    <a:pt x="1029" y="506"/>
                    <a:pt x="1029" y="506"/>
                    <a:pt x="1029" y="506"/>
                  </a:cubicBezTo>
                  <a:cubicBezTo>
                    <a:pt x="1028" y="505"/>
                    <a:pt x="1028" y="505"/>
                    <a:pt x="1028" y="505"/>
                  </a:cubicBezTo>
                  <a:cubicBezTo>
                    <a:pt x="1028" y="505"/>
                    <a:pt x="1029" y="504"/>
                    <a:pt x="1030" y="504"/>
                  </a:cubicBezTo>
                  <a:close/>
                  <a:moveTo>
                    <a:pt x="1030" y="506"/>
                  </a:moveTo>
                  <a:cubicBezTo>
                    <a:pt x="1031" y="506"/>
                    <a:pt x="1033" y="508"/>
                    <a:pt x="1033" y="509"/>
                  </a:cubicBezTo>
                  <a:cubicBezTo>
                    <a:pt x="1033" y="510"/>
                    <a:pt x="1031" y="512"/>
                    <a:pt x="1030" y="512"/>
                  </a:cubicBezTo>
                  <a:cubicBezTo>
                    <a:pt x="1029" y="512"/>
                    <a:pt x="1027" y="510"/>
                    <a:pt x="1027" y="509"/>
                  </a:cubicBezTo>
                  <a:cubicBezTo>
                    <a:pt x="1027" y="508"/>
                    <a:pt x="1029" y="506"/>
                    <a:pt x="1030" y="506"/>
                  </a:cubicBezTo>
                  <a:close/>
                  <a:moveTo>
                    <a:pt x="1027" y="510"/>
                  </a:moveTo>
                  <a:cubicBezTo>
                    <a:pt x="1026" y="511"/>
                    <a:pt x="1026" y="511"/>
                    <a:pt x="1026" y="511"/>
                  </a:cubicBezTo>
                  <a:cubicBezTo>
                    <a:pt x="1026" y="511"/>
                    <a:pt x="1025" y="510"/>
                    <a:pt x="1025" y="509"/>
                  </a:cubicBezTo>
                  <a:cubicBezTo>
                    <a:pt x="1025" y="508"/>
                    <a:pt x="1025" y="507"/>
                    <a:pt x="1026" y="507"/>
                  </a:cubicBezTo>
                  <a:cubicBezTo>
                    <a:pt x="1027" y="508"/>
                    <a:pt x="1027" y="508"/>
                    <a:pt x="1027" y="508"/>
                  </a:cubicBezTo>
                  <a:cubicBezTo>
                    <a:pt x="1027" y="508"/>
                    <a:pt x="1027" y="508"/>
                    <a:pt x="1027" y="509"/>
                  </a:cubicBezTo>
                  <a:cubicBezTo>
                    <a:pt x="1027" y="510"/>
                    <a:pt x="1027" y="510"/>
                    <a:pt x="1027" y="510"/>
                  </a:cubicBezTo>
                  <a:close/>
                  <a:moveTo>
                    <a:pt x="264" y="767"/>
                  </a:moveTo>
                  <a:cubicBezTo>
                    <a:pt x="265" y="767"/>
                    <a:pt x="266" y="766"/>
                    <a:pt x="266" y="764"/>
                  </a:cubicBezTo>
                  <a:cubicBezTo>
                    <a:pt x="267" y="764"/>
                    <a:pt x="267" y="764"/>
                    <a:pt x="267" y="764"/>
                  </a:cubicBezTo>
                  <a:cubicBezTo>
                    <a:pt x="267" y="763"/>
                    <a:pt x="266" y="762"/>
                    <a:pt x="266" y="762"/>
                  </a:cubicBezTo>
                  <a:cubicBezTo>
                    <a:pt x="266" y="762"/>
                    <a:pt x="265" y="762"/>
                    <a:pt x="265" y="762"/>
                  </a:cubicBezTo>
                  <a:cubicBezTo>
                    <a:pt x="265" y="763"/>
                    <a:pt x="263" y="763"/>
                    <a:pt x="262" y="763"/>
                  </a:cubicBezTo>
                  <a:cubicBezTo>
                    <a:pt x="261" y="763"/>
                    <a:pt x="259" y="764"/>
                    <a:pt x="259" y="766"/>
                  </a:cubicBezTo>
                  <a:cubicBezTo>
                    <a:pt x="259" y="766"/>
                    <a:pt x="259" y="766"/>
                    <a:pt x="259" y="766"/>
                  </a:cubicBezTo>
                  <a:cubicBezTo>
                    <a:pt x="260" y="766"/>
                    <a:pt x="260" y="767"/>
                    <a:pt x="260" y="767"/>
                  </a:cubicBezTo>
                  <a:cubicBezTo>
                    <a:pt x="260" y="767"/>
                    <a:pt x="259" y="767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59" y="768"/>
                    <a:pt x="259" y="768"/>
                    <a:pt x="259" y="768"/>
                  </a:cubicBezTo>
                  <a:cubicBezTo>
                    <a:pt x="260" y="768"/>
                    <a:pt x="260" y="767"/>
                    <a:pt x="260" y="767"/>
                  </a:cubicBezTo>
                  <a:cubicBezTo>
                    <a:pt x="260" y="767"/>
                    <a:pt x="261" y="768"/>
                    <a:pt x="261" y="768"/>
                  </a:cubicBezTo>
                  <a:cubicBezTo>
                    <a:pt x="261" y="768"/>
                    <a:pt x="262" y="768"/>
                    <a:pt x="262" y="768"/>
                  </a:cubicBezTo>
                  <a:cubicBezTo>
                    <a:pt x="263" y="768"/>
                    <a:pt x="264" y="768"/>
                    <a:pt x="264" y="767"/>
                  </a:cubicBezTo>
                  <a:close/>
                  <a:moveTo>
                    <a:pt x="261" y="766"/>
                  </a:moveTo>
                  <a:cubicBezTo>
                    <a:pt x="261" y="766"/>
                    <a:pt x="261" y="766"/>
                    <a:pt x="261" y="766"/>
                  </a:cubicBezTo>
                  <a:cubicBezTo>
                    <a:pt x="261" y="766"/>
                    <a:pt x="260" y="766"/>
                    <a:pt x="260" y="766"/>
                  </a:cubicBezTo>
                  <a:cubicBezTo>
                    <a:pt x="260" y="766"/>
                    <a:pt x="260" y="766"/>
                    <a:pt x="261" y="766"/>
                  </a:cubicBezTo>
                  <a:cubicBezTo>
                    <a:pt x="262" y="765"/>
                    <a:pt x="263" y="764"/>
                    <a:pt x="264" y="764"/>
                  </a:cubicBezTo>
                  <a:cubicBezTo>
                    <a:pt x="264" y="764"/>
                    <a:pt x="264" y="764"/>
                    <a:pt x="264" y="764"/>
                  </a:cubicBezTo>
                  <a:cubicBezTo>
                    <a:pt x="264" y="765"/>
                    <a:pt x="264" y="765"/>
                    <a:pt x="264" y="765"/>
                  </a:cubicBezTo>
                  <a:cubicBezTo>
                    <a:pt x="263" y="765"/>
                    <a:pt x="262" y="765"/>
                    <a:pt x="262" y="766"/>
                  </a:cubicBezTo>
                  <a:cubicBezTo>
                    <a:pt x="261" y="766"/>
                    <a:pt x="261" y="766"/>
                    <a:pt x="261" y="766"/>
                  </a:cubicBezTo>
                  <a:close/>
                  <a:moveTo>
                    <a:pt x="890" y="452"/>
                  </a:moveTo>
                  <a:cubicBezTo>
                    <a:pt x="891" y="454"/>
                    <a:pt x="891" y="454"/>
                    <a:pt x="891" y="454"/>
                  </a:cubicBezTo>
                  <a:cubicBezTo>
                    <a:pt x="892" y="454"/>
                    <a:pt x="892" y="454"/>
                    <a:pt x="893" y="454"/>
                  </a:cubicBezTo>
                  <a:cubicBezTo>
                    <a:pt x="893" y="454"/>
                    <a:pt x="894" y="454"/>
                    <a:pt x="894" y="454"/>
                  </a:cubicBezTo>
                  <a:cubicBezTo>
                    <a:pt x="896" y="453"/>
                    <a:pt x="896" y="453"/>
                    <a:pt x="896" y="453"/>
                  </a:cubicBezTo>
                  <a:cubicBezTo>
                    <a:pt x="896" y="452"/>
                    <a:pt x="896" y="452"/>
                    <a:pt x="896" y="451"/>
                  </a:cubicBezTo>
                  <a:cubicBezTo>
                    <a:pt x="896" y="451"/>
                    <a:pt x="896" y="450"/>
                    <a:pt x="896" y="450"/>
                  </a:cubicBezTo>
                  <a:cubicBezTo>
                    <a:pt x="894" y="448"/>
                    <a:pt x="894" y="448"/>
                    <a:pt x="894" y="448"/>
                  </a:cubicBezTo>
                  <a:cubicBezTo>
                    <a:pt x="894" y="448"/>
                    <a:pt x="893" y="447"/>
                    <a:pt x="892" y="447"/>
                  </a:cubicBezTo>
                  <a:cubicBezTo>
                    <a:pt x="892" y="447"/>
                    <a:pt x="891" y="448"/>
                    <a:pt x="891" y="448"/>
                  </a:cubicBezTo>
                  <a:cubicBezTo>
                    <a:pt x="890" y="447"/>
                    <a:pt x="890" y="447"/>
                    <a:pt x="890" y="447"/>
                  </a:cubicBezTo>
                  <a:cubicBezTo>
                    <a:pt x="891" y="447"/>
                    <a:pt x="891" y="446"/>
                    <a:pt x="891" y="446"/>
                  </a:cubicBezTo>
                  <a:cubicBezTo>
                    <a:pt x="891" y="445"/>
                    <a:pt x="891" y="445"/>
                    <a:pt x="890" y="444"/>
                  </a:cubicBezTo>
                  <a:cubicBezTo>
                    <a:pt x="889" y="443"/>
                    <a:pt x="889" y="443"/>
                    <a:pt x="889" y="443"/>
                  </a:cubicBezTo>
                  <a:cubicBezTo>
                    <a:pt x="888" y="442"/>
                    <a:pt x="888" y="442"/>
                    <a:pt x="887" y="442"/>
                  </a:cubicBezTo>
                  <a:cubicBezTo>
                    <a:pt x="886" y="442"/>
                    <a:pt x="886" y="442"/>
                    <a:pt x="886" y="443"/>
                  </a:cubicBezTo>
                  <a:cubicBezTo>
                    <a:pt x="884" y="444"/>
                    <a:pt x="884" y="444"/>
                    <a:pt x="884" y="444"/>
                  </a:cubicBezTo>
                  <a:cubicBezTo>
                    <a:pt x="884" y="444"/>
                    <a:pt x="884" y="445"/>
                    <a:pt x="884" y="445"/>
                  </a:cubicBezTo>
                  <a:cubicBezTo>
                    <a:pt x="884" y="446"/>
                    <a:pt x="884" y="446"/>
                    <a:pt x="884" y="447"/>
                  </a:cubicBezTo>
                  <a:cubicBezTo>
                    <a:pt x="886" y="448"/>
                    <a:pt x="886" y="448"/>
                    <a:pt x="886" y="448"/>
                  </a:cubicBezTo>
                  <a:cubicBezTo>
                    <a:pt x="886" y="449"/>
                    <a:pt x="887" y="449"/>
                    <a:pt x="888" y="449"/>
                  </a:cubicBezTo>
                  <a:cubicBezTo>
                    <a:pt x="888" y="449"/>
                    <a:pt x="889" y="449"/>
                    <a:pt x="889" y="448"/>
                  </a:cubicBezTo>
                  <a:cubicBezTo>
                    <a:pt x="890" y="449"/>
                    <a:pt x="890" y="449"/>
                    <a:pt x="890" y="449"/>
                  </a:cubicBezTo>
                  <a:cubicBezTo>
                    <a:pt x="889" y="449"/>
                    <a:pt x="889" y="450"/>
                    <a:pt x="889" y="451"/>
                  </a:cubicBezTo>
                  <a:cubicBezTo>
                    <a:pt x="889" y="451"/>
                    <a:pt x="889" y="452"/>
                    <a:pt x="890" y="452"/>
                  </a:cubicBezTo>
                  <a:close/>
                  <a:moveTo>
                    <a:pt x="891" y="450"/>
                  </a:moveTo>
                  <a:cubicBezTo>
                    <a:pt x="891" y="450"/>
                    <a:pt x="891" y="451"/>
                    <a:pt x="892" y="451"/>
                  </a:cubicBezTo>
                  <a:cubicBezTo>
                    <a:pt x="892" y="451"/>
                    <a:pt x="892" y="450"/>
                    <a:pt x="892" y="450"/>
                  </a:cubicBezTo>
                  <a:cubicBezTo>
                    <a:pt x="892" y="450"/>
                    <a:pt x="892" y="449"/>
                    <a:pt x="892" y="449"/>
                  </a:cubicBezTo>
                  <a:cubicBezTo>
                    <a:pt x="892" y="449"/>
                    <a:pt x="892" y="449"/>
                    <a:pt x="892" y="449"/>
                  </a:cubicBezTo>
                  <a:cubicBezTo>
                    <a:pt x="893" y="449"/>
                    <a:pt x="893" y="449"/>
                    <a:pt x="893" y="449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1"/>
                  </a:cubicBezTo>
                  <a:cubicBezTo>
                    <a:pt x="895" y="451"/>
                    <a:pt x="895" y="451"/>
                    <a:pt x="895" y="452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3" y="453"/>
                    <a:pt x="893" y="453"/>
                  </a:cubicBezTo>
                  <a:cubicBezTo>
                    <a:pt x="893" y="453"/>
                    <a:pt x="892" y="453"/>
                    <a:pt x="892" y="453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1"/>
                    <a:pt x="891" y="451"/>
                    <a:pt x="891" y="451"/>
                  </a:cubicBezTo>
                  <a:cubicBezTo>
                    <a:pt x="891" y="450"/>
                    <a:pt x="891" y="450"/>
                    <a:pt x="891" y="450"/>
                  </a:cubicBezTo>
                  <a:close/>
                  <a:moveTo>
                    <a:pt x="889" y="446"/>
                  </a:moveTo>
                  <a:cubicBezTo>
                    <a:pt x="889" y="446"/>
                    <a:pt x="889" y="446"/>
                    <a:pt x="888" y="446"/>
                  </a:cubicBezTo>
                  <a:cubicBezTo>
                    <a:pt x="888" y="446"/>
                    <a:pt x="888" y="446"/>
                    <a:pt x="888" y="446"/>
                  </a:cubicBezTo>
                  <a:cubicBezTo>
                    <a:pt x="888" y="447"/>
                    <a:pt x="888" y="447"/>
                    <a:pt x="888" y="447"/>
                  </a:cubicBezTo>
                  <a:cubicBezTo>
                    <a:pt x="888" y="447"/>
                    <a:pt x="888" y="448"/>
                    <a:pt x="888" y="448"/>
                  </a:cubicBezTo>
                  <a:cubicBezTo>
                    <a:pt x="887" y="448"/>
                    <a:pt x="887" y="447"/>
                    <a:pt x="887" y="447"/>
                  </a:cubicBezTo>
                  <a:cubicBezTo>
                    <a:pt x="885" y="446"/>
                    <a:pt x="885" y="446"/>
                    <a:pt x="885" y="446"/>
                  </a:cubicBezTo>
                  <a:cubicBezTo>
                    <a:pt x="885" y="446"/>
                    <a:pt x="885" y="445"/>
                    <a:pt x="885" y="445"/>
                  </a:cubicBezTo>
                  <a:cubicBezTo>
                    <a:pt x="885" y="445"/>
                    <a:pt x="885" y="445"/>
                    <a:pt x="885" y="445"/>
                  </a:cubicBezTo>
                  <a:cubicBezTo>
                    <a:pt x="887" y="444"/>
                    <a:pt x="887" y="444"/>
                    <a:pt x="887" y="444"/>
                  </a:cubicBezTo>
                  <a:cubicBezTo>
                    <a:pt x="887" y="443"/>
                    <a:pt x="887" y="443"/>
                    <a:pt x="887" y="443"/>
                  </a:cubicBezTo>
                  <a:cubicBezTo>
                    <a:pt x="887" y="443"/>
                    <a:pt x="887" y="443"/>
                    <a:pt x="888" y="444"/>
                  </a:cubicBezTo>
                  <a:cubicBezTo>
                    <a:pt x="889" y="445"/>
                    <a:pt x="889" y="445"/>
                    <a:pt x="889" y="445"/>
                  </a:cubicBezTo>
                  <a:cubicBezTo>
                    <a:pt x="889" y="445"/>
                    <a:pt x="889" y="446"/>
                    <a:pt x="889" y="446"/>
                  </a:cubicBezTo>
                  <a:cubicBezTo>
                    <a:pt x="889" y="446"/>
                    <a:pt x="889" y="446"/>
                    <a:pt x="889" y="446"/>
                  </a:cubicBezTo>
                  <a:close/>
                  <a:moveTo>
                    <a:pt x="260" y="780"/>
                  </a:moveTo>
                  <a:cubicBezTo>
                    <a:pt x="260" y="780"/>
                    <a:pt x="260" y="780"/>
                    <a:pt x="261" y="780"/>
                  </a:cubicBezTo>
                  <a:cubicBezTo>
                    <a:pt x="262" y="780"/>
                    <a:pt x="262" y="780"/>
                    <a:pt x="262" y="779"/>
                  </a:cubicBezTo>
                  <a:cubicBezTo>
                    <a:pt x="262" y="779"/>
                    <a:pt x="262" y="778"/>
                    <a:pt x="261" y="778"/>
                  </a:cubicBezTo>
                  <a:cubicBezTo>
                    <a:pt x="260" y="778"/>
                    <a:pt x="260" y="779"/>
                    <a:pt x="260" y="779"/>
                  </a:cubicBezTo>
                  <a:cubicBezTo>
                    <a:pt x="260" y="779"/>
                    <a:pt x="259" y="778"/>
                    <a:pt x="259" y="778"/>
                  </a:cubicBezTo>
                  <a:cubicBezTo>
                    <a:pt x="259" y="778"/>
                    <a:pt x="259" y="778"/>
                    <a:pt x="259" y="778"/>
                  </a:cubicBezTo>
                  <a:cubicBezTo>
                    <a:pt x="259" y="777"/>
                    <a:pt x="259" y="777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9" y="776"/>
                    <a:pt x="259" y="776"/>
                  </a:cubicBezTo>
                  <a:cubicBezTo>
                    <a:pt x="259" y="776"/>
                    <a:pt x="258" y="776"/>
                    <a:pt x="257" y="776"/>
                  </a:cubicBezTo>
                  <a:cubicBezTo>
                    <a:pt x="257" y="776"/>
                    <a:pt x="256" y="776"/>
                    <a:pt x="256" y="775"/>
                  </a:cubicBezTo>
                  <a:cubicBezTo>
                    <a:pt x="256" y="775"/>
                    <a:pt x="257" y="775"/>
                    <a:pt x="257" y="774"/>
                  </a:cubicBezTo>
                  <a:cubicBezTo>
                    <a:pt x="257" y="773"/>
                    <a:pt x="257" y="773"/>
                    <a:pt x="256" y="773"/>
                  </a:cubicBezTo>
                  <a:cubicBezTo>
                    <a:pt x="255" y="773"/>
                    <a:pt x="255" y="773"/>
                    <a:pt x="255" y="774"/>
                  </a:cubicBezTo>
                  <a:cubicBezTo>
                    <a:pt x="255" y="775"/>
                    <a:pt x="255" y="775"/>
                    <a:pt x="255" y="775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5" y="776"/>
                    <a:pt x="255" y="776"/>
                    <a:pt x="255" y="776"/>
                  </a:cubicBezTo>
                  <a:cubicBezTo>
                    <a:pt x="254" y="776"/>
                    <a:pt x="254" y="776"/>
                    <a:pt x="253" y="776"/>
                  </a:cubicBezTo>
                  <a:cubicBezTo>
                    <a:pt x="253" y="776"/>
                    <a:pt x="253" y="776"/>
                    <a:pt x="253" y="776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3" y="782"/>
                    <a:pt x="253" y="782"/>
                    <a:pt x="253" y="782"/>
                  </a:cubicBezTo>
                  <a:cubicBezTo>
                    <a:pt x="254" y="782"/>
                    <a:pt x="254" y="782"/>
                    <a:pt x="255" y="782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2"/>
                    <a:pt x="255" y="781"/>
                    <a:pt x="255" y="781"/>
                  </a:cubicBezTo>
                  <a:cubicBezTo>
                    <a:pt x="255" y="781"/>
                    <a:pt x="255" y="780"/>
                    <a:pt x="255" y="780"/>
                  </a:cubicBezTo>
                  <a:cubicBezTo>
                    <a:pt x="255" y="779"/>
                    <a:pt x="255" y="779"/>
                    <a:pt x="256" y="779"/>
                  </a:cubicBezTo>
                  <a:cubicBezTo>
                    <a:pt x="257" y="779"/>
                    <a:pt x="257" y="779"/>
                    <a:pt x="257" y="780"/>
                  </a:cubicBezTo>
                  <a:cubicBezTo>
                    <a:pt x="257" y="780"/>
                    <a:pt x="256" y="781"/>
                    <a:pt x="256" y="781"/>
                  </a:cubicBezTo>
                  <a:cubicBezTo>
                    <a:pt x="256" y="782"/>
                    <a:pt x="257" y="782"/>
                    <a:pt x="257" y="782"/>
                  </a:cubicBezTo>
                  <a:cubicBezTo>
                    <a:pt x="258" y="782"/>
                    <a:pt x="258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2"/>
                    <a:pt x="259" y="782"/>
                    <a:pt x="259" y="782"/>
                  </a:cubicBezTo>
                  <a:cubicBezTo>
                    <a:pt x="259" y="781"/>
                    <a:pt x="259" y="781"/>
                    <a:pt x="259" y="780"/>
                  </a:cubicBezTo>
                  <a:cubicBezTo>
                    <a:pt x="259" y="780"/>
                    <a:pt x="259" y="780"/>
                    <a:pt x="260" y="780"/>
                  </a:cubicBezTo>
                  <a:close/>
                  <a:moveTo>
                    <a:pt x="249" y="771"/>
                  </a:moveTo>
                  <a:cubicBezTo>
                    <a:pt x="249" y="771"/>
                    <a:pt x="250" y="771"/>
                    <a:pt x="250" y="771"/>
                  </a:cubicBezTo>
                  <a:cubicBezTo>
                    <a:pt x="250" y="771"/>
                    <a:pt x="251" y="770"/>
                    <a:pt x="251" y="770"/>
                  </a:cubicBezTo>
                  <a:cubicBezTo>
                    <a:pt x="251" y="770"/>
                    <a:pt x="252" y="769"/>
                    <a:pt x="252" y="769"/>
                  </a:cubicBezTo>
                  <a:cubicBezTo>
                    <a:pt x="254" y="769"/>
                    <a:pt x="255" y="769"/>
                    <a:pt x="255" y="769"/>
                  </a:cubicBezTo>
                  <a:cubicBezTo>
                    <a:pt x="250" y="769"/>
                    <a:pt x="250" y="769"/>
                    <a:pt x="250" y="769"/>
                  </a:cubicBezTo>
                  <a:cubicBezTo>
                    <a:pt x="249" y="769"/>
                    <a:pt x="249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9" y="771"/>
                    <a:pt x="249" y="771"/>
                    <a:pt x="249" y="771"/>
                  </a:cubicBezTo>
                  <a:cubicBezTo>
                    <a:pt x="249" y="771"/>
                    <a:pt x="249" y="771"/>
                    <a:pt x="249" y="771"/>
                  </a:cubicBezTo>
                  <a:close/>
                  <a:moveTo>
                    <a:pt x="248" y="769"/>
                  </a:moveTo>
                  <a:cubicBezTo>
                    <a:pt x="249" y="769"/>
                    <a:pt x="249" y="769"/>
                    <a:pt x="250" y="769"/>
                  </a:cubicBezTo>
                  <a:cubicBezTo>
                    <a:pt x="255" y="769"/>
                    <a:pt x="255" y="769"/>
                    <a:pt x="255" y="769"/>
                  </a:cubicBezTo>
                  <a:cubicBezTo>
                    <a:pt x="256" y="769"/>
                    <a:pt x="256" y="769"/>
                    <a:pt x="256" y="769"/>
                  </a:cubicBezTo>
                  <a:cubicBezTo>
                    <a:pt x="257" y="768"/>
                    <a:pt x="257" y="768"/>
                    <a:pt x="257" y="768"/>
                  </a:cubicBezTo>
                  <a:cubicBezTo>
                    <a:pt x="257" y="768"/>
                    <a:pt x="257" y="768"/>
                    <a:pt x="256" y="767"/>
                  </a:cubicBezTo>
                  <a:cubicBezTo>
                    <a:pt x="256" y="767"/>
                    <a:pt x="256" y="767"/>
                    <a:pt x="255" y="767"/>
                  </a:cubicBezTo>
                  <a:cubicBezTo>
                    <a:pt x="250" y="767"/>
                    <a:pt x="250" y="767"/>
                    <a:pt x="250" y="767"/>
                  </a:cubicBezTo>
                  <a:cubicBezTo>
                    <a:pt x="249" y="767"/>
                    <a:pt x="249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7" y="767"/>
                    <a:pt x="247" y="767"/>
                    <a:pt x="247" y="767"/>
                  </a:cubicBezTo>
                  <a:cubicBezTo>
                    <a:pt x="247" y="767"/>
                    <a:pt x="247" y="767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69"/>
                    <a:pt x="247" y="769"/>
                    <a:pt x="247" y="769"/>
                  </a:cubicBezTo>
                  <a:cubicBezTo>
                    <a:pt x="248" y="769"/>
                    <a:pt x="248" y="769"/>
                    <a:pt x="248" y="769"/>
                  </a:cubicBezTo>
                  <a:cubicBezTo>
                    <a:pt x="248" y="769"/>
                    <a:pt x="248" y="769"/>
                    <a:pt x="248" y="769"/>
                  </a:cubicBezTo>
                  <a:close/>
                  <a:moveTo>
                    <a:pt x="255" y="768"/>
                  </a:moveTo>
                  <a:cubicBezTo>
                    <a:pt x="256" y="767"/>
                    <a:pt x="256" y="767"/>
                    <a:pt x="256" y="767"/>
                  </a:cubicBezTo>
                  <a:cubicBezTo>
                    <a:pt x="256" y="768"/>
                    <a:pt x="256" y="768"/>
                    <a:pt x="256" y="768"/>
                  </a:cubicBezTo>
                  <a:cubicBezTo>
                    <a:pt x="256" y="768"/>
                    <a:pt x="256" y="768"/>
                    <a:pt x="256" y="769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ubicBezTo>
                    <a:pt x="255" y="768"/>
                    <a:pt x="255" y="768"/>
                    <a:pt x="255" y="768"/>
                  </a:cubicBezTo>
                  <a:close/>
                  <a:moveTo>
                    <a:pt x="251" y="766"/>
                  </a:moveTo>
                  <a:cubicBezTo>
                    <a:pt x="251" y="766"/>
                    <a:pt x="250" y="765"/>
                    <a:pt x="250" y="765"/>
                  </a:cubicBezTo>
                  <a:cubicBezTo>
                    <a:pt x="250" y="765"/>
                    <a:pt x="249" y="765"/>
                    <a:pt x="249" y="765"/>
                  </a:cubicBezTo>
                  <a:cubicBezTo>
                    <a:pt x="249" y="765"/>
                    <a:pt x="249" y="765"/>
                    <a:pt x="249" y="765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8" y="767"/>
                    <a:pt x="248" y="767"/>
                    <a:pt x="248" y="767"/>
                  </a:cubicBezTo>
                  <a:cubicBezTo>
                    <a:pt x="249" y="767"/>
                    <a:pt x="249" y="767"/>
                    <a:pt x="250" y="767"/>
                  </a:cubicBezTo>
                  <a:cubicBezTo>
                    <a:pt x="255" y="767"/>
                    <a:pt x="255" y="767"/>
                    <a:pt x="255" y="767"/>
                  </a:cubicBezTo>
                  <a:cubicBezTo>
                    <a:pt x="255" y="767"/>
                    <a:pt x="254" y="767"/>
                    <a:pt x="252" y="767"/>
                  </a:cubicBezTo>
                  <a:cubicBezTo>
                    <a:pt x="252" y="767"/>
                    <a:pt x="251" y="766"/>
                    <a:pt x="251" y="766"/>
                  </a:cubicBezTo>
                  <a:close/>
                  <a:moveTo>
                    <a:pt x="284" y="774"/>
                  </a:move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3" y="774"/>
                    <a:pt x="283" y="774"/>
                    <a:pt x="283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ubicBezTo>
                    <a:pt x="284" y="774"/>
                    <a:pt x="284" y="774"/>
                    <a:pt x="284" y="774"/>
                  </a:cubicBezTo>
                  <a:close/>
                  <a:moveTo>
                    <a:pt x="279" y="776"/>
                  </a:moveTo>
                  <a:cubicBezTo>
                    <a:pt x="279" y="776"/>
                    <a:pt x="279" y="776"/>
                    <a:pt x="279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7" y="776"/>
                    <a:pt x="277" y="776"/>
                    <a:pt x="277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lose/>
                  <a:moveTo>
                    <a:pt x="283" y="773"/>
                  </a:move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4" y="772"/>
                    <a:pt x="284" y="772"/>
                    <a:pt x="284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3" y="774"/>
                    <a:pt x="283" y="774"/>
                  </a:cubicBezTo>
                  <a:cubicBezTo>
                    <a:pt x="283" y="774"/>
                    <a:pt x="283" y="773"/>
                    <a:pt x="283" y="773"/>
                  </a:cubicBezTo>
                  <a:close/>
                  <a:moveTo>
                    <a:pt x="282" y="772"/>
                  </a:moveTo>
                  <a:cubicBezTo>
                    <a:pt x="282" y="772"/>
                    <a:pt x="282" y="772"/>
                    <a:pt x="282" y="772"/>
                  </a:cubicBezTo>
                  <a:cubicBezTo>
                    <a:pt x="282" y="772"/>
                    <a:pt x="282" y="772"/>
                    <a:pt x="282" y="772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cubicBezTo>
                    <a:pt x="282" y="773"/>
                    <a:pt x="282" y="773"/>
                    <a:pt x="282" y="773"/>
                  </a:cubicBezTo>
                  <a:lnTo>
                    <a:pt x="282" y="772"/>
                  </a:lnTo>
                  <a:close/>
                  <a:moveTo>
                    <a:pt x="281" y="778"/>
                  </a:moveTo>
                  <a:cubicBezTo>
                    <a:pt x="282" y="779"/>
                    <a:pt x="282" y="779"/>
                    <a:pt x="282" y="779"/>
                  </a:cubicBezTo>
                  <a:cubicBezTo>
                    <a:pt x="283" y="779"/>
                    <a:pt x="283" y="779"/>
                    <a:pt x="283" y="778"/>
                  </a:cubicBezTo>
                  <a:cubicBezTo>
                    <a:pt x="284" y="778"/>
                    <a:pt x="284" y="778"/>
                    <a:pt x="284" y="778"/>
                  </a:cubicBezTo>
                  <a:cubicBezTo>
                    <a:pt x="284" y="778"/>
                    <a:pt x="284" y="777"/>
                    <a:pt x="284" y="777"/>
                  </a:cubicBezTo>
                  <a:cubicBezTo>
                    <a:pt x="284" y="777"/>
                    <a:pt x="284" y="776"/>
                    <a:pt x="284" y="776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2" y="774"/>
                    <a:pt x="282" y="774"/>
                    <a:pt x="282" y="774"/>
                  </a:cubicBezTo>
                  <a:cubicBezTo>
                    <a:pt x="282" y="775"/>
                    <a:pt x="282" y="775"/>
                    <a:pt x="282" y="775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7"/>
                    <a:pt x="283" y="777"/>
                    <a:pt x="283" y="777"/>
                  </a:cubicBezTo>
                  <a:cubicBezTo>
                    <a:pt x="283" y="778"/>
                    <a:pt x="283" y="778"/>
                    <a:pt x="283" y="778"/>
                  </a:cubicBezTo>
                  <a:cubicBezTo>
                    <a:pt x="283" y="778"/>
                    <a:pt x="282" y="778"/>
                    <a:pt x="282" y="778"/>
                  </a:cubicBezTo>
                  <a:cubicBezTo>
                    <a:pt x="281" y="777"/>
                    <a:pt x="281" y="777"/>
                    <a:pt x="281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lnTo>
                    <a:pt x="281" y="778"/>
                  </a:lnTo>
                  <a:close/>
                  <a:moveTo>
                    <a:pt x="282" y="774"/>
                  </a:moveTo>
                  <a:cubicBezTo>
                    <a:pt x="282" y="774"/>
                    <a:pt x="281" y="774"/>
                    <a:pt x="281" y="773"/>
                  </a:cubicBezTo>
                  <a:cubicBezTo>
                    <a:pt x="280" y="772"/>
                    <a:pt x="280" y="772"/>
                    <a:pt x="280" y="772"/>
                  </a:cubicBezTo>
                  <a:cubicBezTo>
                    <a:pt x="280" y="772"/>
                    <a:pt x="279" y="772"/>
                    <a:pt x="279" y="772"/>
                  </a:cubicBezTo>
                  <a:cubicBezTo>
                    <a:pt x="279" y="772"/>
                    <a:pt x="278" y="772"/>
                    <a:pt x="278" y="772"/>
                  </a:cubicBezTo>
                  <a:cubicBezTo>
                    <a:pt x="277" y="773"/>
                    <a:pt x="277" y="773"/>
                    <a:pt x="277" y="773"/>
                  </a:cubicBezTo>
                  <a:cubicBezTo>
                    <a:pt x="277" y="773"/>
                    <a:pt x="277" y="773"/>
                    <a:pt x="277" y="774"/>
                  </a:cubicBezTo>
                  <a:cubicBezTo>
                    <a:pt x="277" y="774"/>
                    <a:pt x="277" y="774"/>
                    <a:pt x="277" y="774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6"/>
                    <a:pt x="279" y="776"/>
                    <a:pt x="279" y="776"/>
                  </a:cubicBezTo>
                  <a:cubicBezTo>
                    <a:pt x="279" y="775"/>
                    <a:pt x="279" y="775"/>
                    <a:pt x="279" y="775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4"/>
                    <a:pt x="278" y="774"/>
                    <a:pt x="278" y="774"/>
                  </a:cubicBezTo>
                  <a:cubicBezTo>
                    <a:pt x="278" y="773"/>
                    <a:pt x="278" y="773"/>
                    <a:pt x="278" y="773"/>
                  </a:cubicBezTo>
                  <a:cubicBezTo>
                    <a:pt x="279" y="773"/>
                    <a:pt x="279" y="773"/>
                    <a:pt x="279" y="773"/>
                  </a:cubicBezTo>
                  <a:cubicBezTo>
                    <a:pt x="279" y="772"/>
                    <a:pt x="279" y="772"/>
                    <a:pt x="279" y="772"/>
                  </a:cubicBezTo>
                  <a:cubicBezTo>
                    <a:pt x="279" y="772"/>
                    <a:pt x="279" y="772"/>
                    <a:pt x="279" y="773"/>
                  </a:cubicBezTo>
                  <a:cubicBezTo>
                    <a:pt x="281" y="774"/>
                    <a:pt x="281" y="774"/>
                    <a:pt x="281" y="774"/>
                  </a:cubicBezTo>
                  <a:lnTo>
                    <a:pt x="282" y="774"/>
                  </a:lnTo>
                  <a:close/>
                  <a:moveTo>
                    <a:pt x="278" y="778"/>
                  </a:move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9" y="777"/>
                    <a:pt x="279" y="777"/>
                    <a:pt x="279" y="777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ubicBezTo>
                    <a:pt x="278" y="778"/>
                    <a:pt x="278" y="778"/>
                    <a:pt x="278" y="778"/>
                  </a:cubicBezTo>
                  <a:close/>
                  <a:moveTo>
                    <a:pt x="279" y="779"/>
                  </a:moveTo>
                  <a:cubicBezTo>
                    <a:pt x="279" y="779"/>
                    <a:pt x="279" y="779"/>
                    <a:pt x="280" y="779"/>
                  </a:cubicBezTo>
                  <a:cubicBezTo>
                    <a:pt x="280" y="779"/>
                    <a:pt x="280" y="779"/>
                    <a:pt x="280" y="779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80" y="777"/>
                    <a:pt x="280" y="777"/>
                    <a:pt x="280" y="777"/>
                  </a:cubicBezTo>
                  <a:cubicBezTo>
                    <a:pt x="279" y="777"/>
                    <a:pt x="279" y="777"/>
                    <a:pt x="279" y="777"/>
                  </a:cubicBezTo>
                  <a:lnTo>
                    <a:pt x="279" y="779"/>
                  </a:lnTo>
                  <a:close/>
                  <a:moveTo>
                    <a:pt x="239" y="780"/>
                  </a:move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2" y="782"/>
                    <a:pt x="243" y="782"/>
                  </a:cubicBezTo>
                  <a:cubicBezTo>
                    <a:pt x="244" y="782"/>
                    <a:pt x="245" y="781"/>
                    <a:pt x="245" y="780"/>
                  </a:cubicBezTo>
                  <a:cubicBezTo>
                    <a:pt x="248" y="780"/>
                    <a:pt x="248" y="780"/>
                    <a:pt x="248" y="780"/>
                  </a:cubicBezTo>
                  <a:cubicBezTo>
                    <a:pt x="248" y="780"/>
                    <a:pt x="249" y="780"/>
                    <a:pt x="249" y="779"/>
                  </a:cubicBezTo>
                  <a:cubicBezTo>
                    <a:pt x="248" y="778"/>
                    <a:pt x="247" y="777"/>
                    <a:pt x="247" y="774"/>
                  </a:cubicBezTo>
                  <a:cubicBezTo>
                    <a:pt x="247" y="773"/>
                    <a:pt x="246" y="771"/>
                    <a:pt x="244" y="771"/>
                  </a:cubicBezTo>
                  <a:cubicBezTo>
                    <a:pt x="244" y="771"/>
                    <a:pt x="244" y="771"/>
                    <a:pt x="244" y="771"/>
                  </a:cubicBezTo>
                  <a:cubicBezTo>
                    <a:pt x="244" y="771"/>
                    <a:pt x="244" y="770"/>
                    <a:pt x="243" y="770"/>
                  </a:cubicBezTo>
                  <a:cubicBezTo>
                    <a:pt x="243" y="770"/>
                    <a:pt x="243" y="771"/>
                    <a:pt x="243" y="771"/>
                  </a:cubicBezTo>
                  <a:cubicBezTo>
                    <a:pt x="243" y="771"/>
                    <a:pt x="243" y="771"/>
                    <a:pt x="243" y="771"/>
                  </a:cubicBezTo>
                  <a:cubicBezTo>
                    <a:pt x="241" y="771"/>
                    <a:pt x="240" y="773"/>
                    <a:pt x="240" y="774"/>
                  </a:cubicBezTo>
                  <a:cubicBezTo>
                    <a:pt x="240" y="777"/>
                    <a:pt x="239" y="778"/>
                    <a:pt x="238" y="779"/>
                  </a:cubicBezTo>
                  <a:cubicBezTo>
                    <a:pt x="238" y="780"/>
                    <a:pt x="238" y="780"/>
                    <a:pt x="239" y="780"/>
                  </a:cubicBezTo>
                  <a:close/>
                  <a:moveTo>
                    <a:pt x="243" y="781"/>
                  </a:moveTo>
                  <a:cubicBezTo>
                    <a:pt x="243" y="781"/>
                    <a:pt x="242" y="781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0"/>
                    <a:pt x="242" y="780"/>
                    <a:pt x="242" y="780"/>
                  </a:cubicBezTo>
                  <a:cubicBezTo>
                    <a:pt x="242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ubicBezTo>
                    <a:pt x="243" y="781"/>
                    <a:pt x="243" y="781"/>
                    <a:pt x="243" y="781"/>
                  </a:cubicBezTo>
                  <a:close/>
                  <a:moveTo>
                    <a:pt x="241" y="774"/>
                  </a:moveTo>
                  <a:cubicBezTo>
                    <a:pt x="241" y="773"/>
                    <a:pt x="242" y="772"/>
                    <a:pt x="243" y="772"/>
                  </a:cubicBezTo>
                  <a:cubicBezTo>
                    <a:pt x="245" y="772"/>
                    <a:pt x="246" y="773"/>
                    <a:pt x="246" y="774"/>
                  </a:cubicBezTo>
                  <a:cubicBezTo>
                    <a:pt x="246" y="776"/>
                    <a:pt x="246" y="778"/>
                    <a:pt x="247" y="779"/>
                  </a:cubicBezTo>
                  <a:cubicBezTo>
                    <a:pt x="239" y="779"/>
                    <a:pt x="239" y="779"/>
                    <a:pt x="239" y="779"/>
                  </a:cubicBezTo>
                  <a:cubicBezTo>
                    <a:pt x="240" y="778"/>
                    <a:pt x="241" y="776"/>
                    <a:pt x="241" y="774"/>
                  </a:cubicBezTo>
                  <a:close/>
                  <a:moveTo>
                    <a:pt x="1061" y="496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60" y="495"/>
                    <a:pt x="1060" y="495"/>
                    <a:pt x="1060" y="495"/>
                  </a:cubicBezTo>
                  <a:cubicBezTo>
                    <a:pt x="1059" y="495"/>
                    <a:pt x="1059" y="495"/>
                    <a:pt x="1059" y="495"/>
                  </a:cubicBezTo>
                  <a:cubicBezTo>
                    <a:pt x="1059" y="495"/>
                    <a:pt x="1059" y="495"/>
                    <a:pt x="1059" y="496"/>
                  </a:cubicBezTo>
                  <a:cubicBezTo>
                    <a:pt x="1058" y="496"/>
                    <a:pt x="1058" y="496"/>
                    <a:pt x="1058" y="496"/>
                  </a:cubicBezTo>
                  <a:cubicBezTo>
                    <a:pt x="1057" y="496"/>
                    <a:pt x="1057" y="497"/>
                    <a:pt x="1057" y="497"/>
                  </a:cubicBezTo>
                  <a:cubicBezTo>
                    <a:pt x="1057" y="497"/>
                    <a:pt x="1057" y="497"/>
                    <a:pt x="1057" y="497"/>
                  </a:cubicBezTo>
                  <a:cubicBezTo>
                    <a:pt x="1057" y="497"/>
                    <a:pt x="1058" y="498"/>
                    <a:pt x="1060" y="498"/>
                  </a:cubicBezTo>
                  <a:cubicBezTo>
                    <a:pt x="1061" y="498"/>
                    <a:pt x="1062" y="497"/>
                    <a:pt x="1062" y="497"/>
                  </a:cubicBezTo>
                  <a:cubicBezTo>
                    <a:pt x="1062" y="497"/>
                    <a:pt x="1062" y="497"/>
                    <a:pt x="1062" y="497"/>
                  </a:cubicBezTo>
                  <a:cubicBezTo>
                    <a:pt x="1062" y="497"/>
                    <a:pt x="1062" y="496"/>
                    <a:pt x="1061" y="496"/>
                  </a:cubicBezTo>
                  <a:close/>
                  <a:moveTo>
                    <a:pt x="1060" y="497"/>
                  </a:moveTo>
                  <a:cubicBezTo>
                    <a:pt x="1060" y="496"/>
                    <a:pt x="1060" y="496"/>
                    <a:pt x="1060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59" y="497"/>
                    <a:pt x="1059" y="497"/>
                    <a:pt x="1059" y="497"/>
                  </a:cubicBezTo>
                  <a:cubicBezTo>
                    <a:pt x="1058" y="497"/>
                    <a:pt x="1058" y="497"/>
                    <a:pt x="1058" y="497"/>
                  </a:cubicBezTo>
                  <a:cubicBezTo>
                    <a:pt x="1058" y="497"/>
                    <a:pt x="1059" y="496"/>
                    <a:pt x="1059" y="496"/>
                  </a:cubicBezTo>
                  <a:cubicBezTo>
                    <a:pt x="1059" y="496"/>
                    <a:pt x="1059" y="496"/>
                    <a:pt x="1059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0" y="496"/>
                    <a:pt x="1060" y="496"/>
                  </a:cubicBezTo>
                  <a:cubicBezTo>
                    <a:pt x="1060" y="496"/>
                    <a:pt x="1061" y="497"/>
                    <a:pt x="1061" y="497"/>
                  </a:cubicBezTo>
                  <a:lnTo>
                    <a:pt x="1060" y="497"/>
                  </a:lnTo>
                  <a:close/>
                  <a:moveTo>
                    <a:pt x="1061" y="501"/>
                  </a:moveTo>
                  <a:cubicBezTo>
                    <a:pt x="1062" y="498"/>
                    <a:pt x="1062" y="498"/>
                    <a:pt x="1062" y="498"/>
                  </a:cubicBezTo>
                  <a:cubicBezTo>
                    <a:pt x="1061" y="498"/>
                    <a:pt x="1060" y="499"/>
                    <a:pt x="1060" y="499"/>
                  </a:cubicBezTo>
                  <a:cubicBezTo>
                    <a:pt x="1059" y="499"/>
                    <a:pt x="1058" y="498"/>
                    <a:pt x="1057" y="498"/>
                  </a:cubicBezTo>
                  <a:cubicBezTo>
                    <a:pt x="1058" y="501"/>
                    <a:pt x="1058" y="501"/>
                    <a:pt x="1058" y="501"/>
                  </a:cubicBezTo>
                  <a:cubicBezTo>
                    <a:pt x="1058" y="502"/>
                    <a:pt x="1058" y="502"/>
                    <a:pt x="1060" y="502"/>
                  </a:cubicBezTo>
                  <a:cubicBezTo>
                    <a:pt x="1061" y="502"/>
                    <a:pt x="1061" y="502"/>
                    <a:pt x="1061" y="501"/>
                  </a:cubicBezTo>
                  <a:close/>
                  <a:moveTo>
                    <a:pt x="938" y="374"/>
                  </a:moveTo>
                  <a:cubicBezTo>
                    <a:pt x="938" y="373"/>
                    <a:pt x="938" y="373"/>
                    <a:pt x="938" y="372"/>
                  </a:cubicBezTo>
                  <a:cubicBezTo>
                    <a:pt x="938" y="372"/>
                    <a:pt x="938" y="372"/>
                    <a:pt x="938" y="372"/>
                  </a:cubicBezTo>
                  <a:cubicBezTo>
                    <a:pt x="937" y="371"/>
                    <a:pt x="938" y="371"/>
                    <a:pt x="938" y="371"/>
                  </a:cubicBezTo>
                  <a:cubicBezTo>
                    <a:pt x="938" y="371"/>
                    <a:pt x="937" y="371"/>
                    <a:pt x="937" y="371"/>
                  </a:cubicBezTo>
                  <a:cubicBezTo>
                    <a:pt x="937" y="372"/>
                    <a:pt x="937" y="372"/>
                    <a:pt x="938" y="372"/>
                  </a:cubicBezTo>
                  <a:cubicBezTo>
                    <a:pt x="938" y="372"/>
                    <a:pt x="938" y="373"/>
                    <a:pt x="938" y="373"/>
                  </a:cubicBezTo>
                  <a:cubicBezTo>
                    <a:pt x="938" y="374"/>
                    <a:pt x="938" y="374"/>
                    <a:pt x="938" y="374"/>
                  </a:cubicBezTo>
                  <a:cubicBezTo>
                    <a:pt x="938" y="374"/>
                    <a:pt x="938" y="374"/>
                    <a:pt x="938" y="374"/>
                  </a:cubicBezTo>
                  <a:close/>
                  <a:moveTo>
                    <a:pt x="937" y="374"/>
                  </a:moveTo>
                  <a:cubicBezTo>
                    <a:pt x="938" y="374"/>
                    <a:pt x="937" y="373"/>
                    <a:pt x="937" y="373"/>
                  </a:cubicBezTo>
                  <a:cubicBezTo>
                    <a:pt x="937" y="373"/>
                    <a:pt x="937" y="373"/>
                    <a:pt x="937" y="372"/>
                  </a:cubicBezTo>
                  <a:cubicBezTo>
                    <a:pt x="937" y="372"/>
                    <a:pt x="937" y="371"/>
                    <a:pt x="937" y="371"/>
                  </a:cubicBezTo>
                  <a:cubicBezTo>
                    <a:pt x="937" y="371"/>
                    <a:pt x="936" y="372"/>
                    <a:pt x="936" y="372"/>
                  </a:cubicBezTo>
                  <a:cubicBezTo>
                    <a:pt x="936" y="373"/>
                    <a:pt x="937" y="373"/>
                    <a:pt x="937" y="373"/>
                  </a:cubicBezTo>
                  <a:cubicBezTo>
                    <a:pt x="937" y="373"/>
                    <a:pt x="937" y="374"/>
                    <a:pt x="937" y="374"/>
                  </a:cubicBezTo>
                  <a:cubicBezTo>
                    <a:pt x="937" y="374"/>
                    <a:pt x="937" y="375"/>
                    <a:pt x="937" y="375"/>
                  </a:cubicBezTo>
                  <a:cubicBezTo>
                    <a:pt x="937" y="375"/>
                    <a:pt x="937" y="375"/>
                    <a:pt x="937" y="374"/>
                  </a:cubicBezTo>
                  <a:close/>
                  <a:moveTo>
                    <a:pt x="934" y="379"/>
                  </a:moveTo>
                  <a:cubicBezTo>
                    <a:pt x="934" y="380"/>
                    <a:pt x="933" y="380"/>
                    <a:pt x="933" y="380"/>
                  </a:cubicBezTo>
                  <a:cubicBezTo>
                    <a:pt x="933" y="381"/>
                    <a:pt x="935" y="382"/>
                    <a:pt x="937" y="382"/>
                  </a:cubicBezTo>
                  <a:cubicBezTo>
                    <a:pt x="940" y="382"/>
                    <a:pt x="942" y="381"/>
                    <a:pt x="942" y="380"/>
                  </a:cubicBezTo>
                  <a:cubicBezTo>
                    <a:pt x="942" y="380"/>
                    <a:pt x="942" y="380"/>
                    <a:pt x="941" y="380"/>
                  </a:cubicBezTo>
                  <a:cubicBezTo>
                    <a:pt x="941" y="380"/>
                    <a:pt x="941" y="380"/>
                    <a:pt x="941" y="380"/>
                  </a:cubicBezTo>
                  <a:cubicBezTo>
                    <a:pt x="941" y="381"/>
                    <a:pt x="940" y="382"/>
                    <a:pt x="937" y="382"/>
                  </a:cubicBezTo>
                  <a:cubicBezTo>
                    <a:pt x="935" y="382"/>
                    <a:pt x="933" y="381"/>
                    <a:pt x="933" y="380"/>
                  </a:cubicBezTo>
                  <a:cubicBezTo>
                    <a:pt x="933" y="380"/>
                    <a:pt x="934" y="380"/>
                    <a:pt x="934" y="379"/>
                  </a:cubicBezTo>
                  <a:close/>
                  <a:moveTo>
                    <a:pt x="935" y="379"/>
                  </a:moveTo>
                  <a:cubicBezTo>
                    <a:pt x="935" y="380"/>
                    <a:pt x="934" y="380"/>
                    <a:pt x="934" y="380"/>
                  </a:cubicBezTo>
                  <a:cubicBezTo>
                    <a:pt x="934" y="381"/>
                    <a:pt x="936" y="381"/>
                    <a:pt x="938" y="381"/>
                  </a:cubicBezTo>
                  <a:cubicBezTo>
                    <a:pt x="939" y="381"/>
                    <a:pt x="941" y="381"/>
                    <a:pt x="941" y="380"/>
                  </a:cubicBezTo>
                  <a:cubicBezTo>
                    <a:pt x="941" y="380"/>
                    <a:pt x="941" y="380"/>
                    <a:pt x="940" y="379"/>
                  </a:cubicBezTo>
                  <a:cubicBezTo>
                    <a:pt x="940" y="380"/>
                    <a:pt x="941" y="380"/>
                    <a:pt x="941" y="380"/>
                  </a:cubicBezTo>
                  <a:cubicBezTo>
                    <a:pt x="941" y="380"/>
                    <a:pt x="939" y="381"/>
                    <a:pt x="938" y="381"/>
                  </a:cubicBezTo>
                  <a:cubicBezTo>
                    <a:pt x="936" y="381"/>
                    <a:pt x="935" y="380"/>
                    <a:pt x="935" y="380"/>
                  </a:cubicBezTo>
                  <a:cubicBezTo>
                    <a:pt x="935" y="380"/>
                    <a:pt x="935" y="380"/>
                    <a:pt x="935" y="379"/>
                  </a:cubicBezTo>
                  <a:close/>
                  <a:moveTo>
                    <a:pt x="932" y="375"/>
                  </a:moveTo>
                  <a:cubicBezTo>
                    <a:pt x="932" y="375"/>
                    <a:pt x="932" y="376"/>
                    <a:pt x="932" y="377"/>
                  </a:cubicBezTo>
                  <a:cubicBezTo>
                    <a:pt x="932" y="377"/>
                    <a:pt x="933" y="377"/>
                    <a:pt x="933" y="377"/>
                  </a:cubicBezTo>
                  <a:cubicBezTo>
                    <a:pt x="933" y="377"/>
                    <a:pt x="933" y="377"/>
                    <a:pt x="934" y="378"/>
                  </a:cubicBezTo>
                  <a:cubicBezTo>
                    <a:pt x="934" y="378"/>
                    <a:pt x="933" y="378"/>
                    <a:pt x="933" y="378"/>
                  </a:cubicBezTo>
                  <a:cubicBezTo>
                    <a:pt x="934" y="378"/>
                    <a:pt x="934" y="378"/>
                    <a:pt x="934" y="377"/>
                  </a:cubicBezTo>
                  <a:cubicBezTo>
                    <a:pt x="934" y="377"/>
                    <a:pt x="933" y="377"/>
                    <a:pt x="933" y="377"/>
                  </a:cubicBezTo>
                  <a:cubicBezTo>
                    <a:pt x="932" y="376"/>
                    <a:pt x="932" y="376"/>
                    <a:pt x="933" y="376"/>
                  </a:cubicBezTo>
                  <a:cubicBezTo>
                    <a:pt x="933" y="375"/>
                    <a:pt x="934" y="376"/>
                    <a:pt x="934" y="376"/>
                  </a:cubicBezTo>
                  <a:cubicBezTo>
                    <a:pt x="934" y="377"/>
                    <a:pt x="934" y="377"/>
                    <a:pt x="934" y="377"/>
                  </a:cubicBezTo>
                  <a:cubicBezTo>
                    <a:pt x="934" y="379"/>
                    <a:pt x="936" y="380"/>
                    <a:pt x="938" y="380"/>
                  </a:cubicBezTo>
                  <a:cubicBezTo>
                    <a:pt x="940" y="380"/>
                    <a:pt x="941" y="378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41" y="375"/>
                    <a:pt x="939" y="374"/>
                  </a:cubicBezTo>
                  <a:cubicBezTo>
                    <a:pt x="940" y="375"/>
                    <a:pt x="941" y="375"/>
                    <a:pt x="941" y="375"/>
                  </a:cubicBezTo>
                  <a:cubicBezTo>
                    <a:pt x="941" y="376"/>
                    <a:pt x="941" y="376"/>
                    <a:pt x="941" y="376"/>
                  </a:cubicBezTo>
                  <a:cubicBezTo>
                    <a:pt x="941" y="375"/>
                    <a:pt x="939" y="375"/>
                    <a:pt x="938" y="375"/>
                  </a:cubicBezTo>
                  <a:cubicBezTo>
                    <a:pt x="936" y="375"/>
                    <a:pt x="935" y="375"/>
                    <a:pt x="934" y="376"/>
                  </a:cubicBezTo>
                  <a:cubicBezTo>
                    <a:pt x="934" y="376"/>
                    <a:pt x="934" y="376"/>
                    <a:pt x="934" y="375"/>
                  </a:cubicBezTo>
                  <a:cubicBezTo>
                    <a:pt x="934" y="375"/>
                    <a:pt x="935" y="375"/>
                    <a:pt x="936" y="374"/>
                  </a:cubicBezTo>
                  <a:cubicBezTo>
                    <a:pt x="935" y="375"/>
                    <a:pt x="934" y="375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4" y="376"/>
                    <a:pt x="934" y="376"/>
                    <a:pt x="934" y="376"/>
                  </a:cubicBezTo>
                  <a:cubicBezTo>
                    <a:pt x="933" y="375"/>
                    <a:pt x="933" y="375"/>
                    <a:pt x="932" y="375"/>
                  </a:cubicBezTo>
                  <a:close/>
                  <a:moveTo>
                    <a:pt x="938" y="377"/>
                  </a:moveTo>
                  <a:cubicBezTo>
                    <a:pt x="939" y="377"/>
                    <a:pt x="941" y="376"/>
                    <a:pt x="941" y="376"/>
                  </a:cubicBezTo>
                  <a:cubicBezTo>
                    <a:pt x="941" y="378"/>
                    <a:pt x="940" y="380"/>
                    <a:pt x="938" y="380"/>
                  </a:cubicBezTo>
                  <a:cubicBezTo>
                    <a:pt x="936" y="380"/>
                    <a:pt x="935" y="379"/>
                    <a:pt x="934" y="378"/>
                  </a:cubicBezTo>
                  <a:cubicBezTo>
                    <a:pt x="934" y="377"/>
                    <a:pt x="934" y="377"/>
                    <a:pt x="934" y="376"/>
                  </a:cubicBezTo>
                  <a:cubicBezTo>
                    <a:pt x="934" y="377"/>
                    <a:pt x="936" y="377"/>
                    <a:pt x="938" y="377"/>
                  </a:cubicBezTo>
                  <a:close/>
                  <a:moveTo>
                    <a:pt x="348" y="773"/>
                  </a:moveTo>
                  <a:cubicBezTo>
                    <a:pt x="348" y="769"/>
                    <a:pt x="348" y="769"/>
                    <a:pt x="348" y="769"/>
                  </a:cubicBezTo>
                  <a:cubicBezTo>
                    <a:pt x="348" y="769"/>
                    <a:pt x="348" y="769"/>
                    <a:pt x="347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8" y="773"/>
                    <a:pt x="348" y="773"/>
                    <a:pt x="348" y="773"/>
                  </a:cubicBezTo>
                  <a:close/>
                  <a:moveTo>
                    <a:pt x="342" y="769"/>
                  </a:moveTo>
                  <a:cubicBezTo>
                    <a:pt x="347" y="769"/>
                    <a:pt x="347" y="769"/>
                    <a:pt x="347" y="769"/>
                  </a:cubicBezTo>
                  <a:cubicBezTo>
                    <a:pt x="347" y="769"/>
                    <a:pt x="347" y="769"/>
                    <a:pt x="347" y="769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6" y="770"/>
                    <a:pt x="346" y="771"/>
                    <a:pt x="346" y="771"/>
                  </a:cubicBezTo>
                  <a:cubicBezTo>
                    <a:pt x="345" y="771"/>
                    <a:pt x="345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4" y="771"/>
                    <a:pt x="344" y="771"/>
                  </a:cubicBezTo>
                  <a:cubicBezTo>
                    <a:pt x="344" y="771"/>
                    <a:pt x="343" y="770"/>
                    <a:pt x="343" y="770"/>
                  </a:cubicBezTo>
                  <a:cubicBezTo>
                    <a:pt x="342" y="770"/>
                    <a:pt x="342" y="770"/>
                    <a:pt x="342" y="769"/>
                  </a:cubicBezTo>
                  <a:cubicBezTo>
                    <a:pt x="342" y="769"/>
                    <a:pt x="342" y="769"/>
                    <a:pt x="342" y="769"/>
                  </a:cubicBezTo>
                  <a:close/>
                  <a:moveTo>
                    <a:pt x="342" y="773"/>
                  </a:moveTo>
                  <a:cubicBezTo>
                    <a:pt x="342" y="770"/>
                    <a:pt x="342" y="770"/>
                    <a:pt x="342" y="770"/>
                  </a:cubicBezTo>
                  <a:cubicBezTo>
                    <a:pt x="342" y="770"/>
                    <a:pt x="342" y="770"/>
                    <a:pt x="342" y="770"/>
                  </a:cubicBezTo>
                  <a:cubicBezTo>
                    <a:pt x="343" y="771"/>
                    <a:pt x="343" y="771"/>
                    <a:pt x="344" y="772"/>
                  </a:cubicBezTo>
                  <a:cubicBezTo>
                    <a:pt x="344" y="772"/>
                    <a:pt x="344" y="772"/>
                    <a:pt x="345" y="772"/>
                  </a:cubicBezTo>
                  <a:cubicBezTo>
                    <a:pt x="345" y="772"/>
                    <a:pt x="345" y="772"/>
                    <a:pt x="345" y="772"/>
                  </a:cubicBezTo>
                  <a:cubicBezTo>
                    <a:pt x="345" y="772"/>
                    <a:pt x="345" y="772"/>
                    <a:pt x="346" y="772"/>
                  </a:cubicBezTo>
                  <a:cubicBezTo>
                    <a:pt x="346" y="771"/>
                    <a:pt x="347" y="771"/>
                    <a:pt x="347" y="770"/>
                  </a:cubicBezTo>
                  <a:cubicBezTo>
                    <a:pt x="347" y="770"/>
                    <a:pt x="347" y="770"/>
                    <a:pt x="347" y="770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7" y="773"/>
                    <a:pt x="347" y="773"/>
                    <a:pt x="347" y="773"/>
                  </a:cubicBezTo>
                  <a:cubicBezTo>
                    <a:pt x="342" y="773"/>
                    <a:pt x="342" y="773"/>
                    <a:pt x="342" y="773"/>
                  </a:cubicBezTo>
                  <a:cubicBezTo>
                    <a:pt x="342" y="773"/>
                    <a:pt x="342" y="773"/>
                    <a:pt x="342" y="773"/>
                  </a:cubicBezTo>
                  <a:close/>
                  <a:moveTo>
                    <a:pt x="290" y="778"/>
                  </a:moveTo>
                  <a:cubicBezTo>
                    <a:pt x="290" y="778"/>
                    <a:pt x="290" y="778"/>
                    <a:pt x="290" y="778"/>
                  </a:cubicBezTo>
                  <a:cubicBezTo>
                    <a:pt x="289" y="778"/>
                    <a:pt x="289" y="778"/>
                    <a:pt x="289" y="779"/>
                  </a:cubicBezTo>
                  <a:cubicBezTo>
                    <a:pt x="289" y="779"/>
                    <a:pt x="289" y="780"/>
                    <a:pt x="289" y="780"/>
                  </a:cubicBezTo>
                  <a:cubicBezTo>
                    <a:pt x="290" y="780"/>
                    <a:pt x="290" y="779"/>
                    <a:pt x="290" y="778"/>
                  </a:cubicBezTo>
                  <a:close/>
                  <a:moveTo>
                    <a:pt x="286" y="781"/>
                  </a:moveTo>
                  <a:cubicBezTo>
                    <a:pt x="287" y="781"/>
                    <a:pt x="287" y="781"/>
                    <a:pt x="288" y="781"/>
                  </a:cubicBezTo>
                  <a:cubicBezTo>
                    <a:pt x="288" y="781"/>
                    <a:pt x="288" y="781"/>
                    <a:pt x="289" y="781"/>
                  </a:cubicBezTo>
                  <a:cubicBezTo>
                    <a:pt x="289" y="781"/>
                    <a:pt x="289" y="781"/>
                    <a:pt x="289" y="781"/>
                  </a:cubicBezTo>
                  <a:cubicBezTo>
                    <a:pt x="289" y="780"/>
                    <a:pt x="288" y="779"/>
                    <a:pt x="288" y="779"/>
                  </a:cubicBezTo>
                  <a:cubicBezTo>
                    <a:pt x="287" y="779"/>
                    <a:pt x="286" y="780"/>
                    <a:pt x="286" y="781"/>
                  </a:cubicBezTo>
                  <a:cubicBezTo>
                    <a:pt x="286" y="781"/>
                    <a:pt x="286" y="781"/>
                    <a:pt x="286" y="781"/>
                  </a:cubicBezTo>
                  <a:close/>
                  <a:moveTo>
                    <a:pt x="287" y="778"/>
                  </a:moveTo>
                  <a:cubicBezTo>
                    <a:pt x="287" y="778"/>
                    <a:pt x="287" y="778"/>
                    <a:pt x="287" y="777"/>
                  </a:cubicBezTo>
                  <a:cubicBezTo>
                    <a:pt x="287" y="777"/>
                    <a:pt x="287" y="776"/>
                    <a:pt x="287" y="776"/>
                  </a:cubicBezTo>
                  <a:cubicBezTo>
                    <a:pt x="286" y="776"/>
                    <a:pt x="286" y="777"/>
                    <a:pt x="286" y="777"/>
                  </a:cubicBezTo>
                  <a:cubicBezTo>
                    <a:pt x="286" y="777"/>
                    <a:pt x="286" y="778"/>
                    <a:pt x="287" y="778"/>
                  </a:cubicBezTo>
                  <a:close/>
                  <a:moveTo>
                    <a:pt x="285" y="778"/>
                  </a:moveTo>
                  <a:cubicBezTo>
                    <a:pt x="285" y="779"/>
                    <a:pt x="285" y="780"/>
                    <a:pt x="286" y="780"/>
                  </a:cubicBezTo>
                  <a:cubicBezTo>
                    <a:pt x="286" y="780"/>
                    <a:pt x="286" y="779"/>
                    <a:pt x="286" y="779"/>
                  </a:cubicBezTo>
                  <a:cubicBezTo>
                    <a:pt x="286" y="778"/>
                    <a:pt x="286" y="778"/>
                    <a:pt x="285" y="778"/>
                  </a:cubicBezTo>
                  <a:cubicBezTo>
                    <a:pt x="285" y="778"/>
                    <a:pt x="285" y="778"/>
                    <a:pt x="285" y="778"/>
                  </a:cubicBezTo>
                  <a:close/>
                  <a:moveTo>
                    <a:pt x="289" y="777"/>
                  </a:moveTo>
                  <a:cubicBezTo>
                    <a:pt x="289" y="777"/>
                    <a:pt x="289" y="776"/>
                    <a:pt x="289" y="776"/>
                  </a:cubicBezTo>
                  <a:cubicBezTo>
                    <a:pt x="288" y="776"/>
                    <a:pt x="288" y="777"/>
                    <a:pt x="288" y="777"/>
                  </a:cubicBezTo>
                  <a:cubicBezTo>
                    <a:pt x="288" y="778"/>
                    <a:pt x="288" y="778"/>
                    <a:pt x="288" y="778"/>
                  </a:cubicBezTo>
                  <a:cubicBezTo>
                    <a:pt x="289" y="778"/>
                    <a:pt x="289" y="777"/>
                    <a:pt x="289" y="777"/>
                  </a:cubicBezTo>
                  <a:close/>
                  <a:moveTo>
                    <a:pt x="1057" y="512"/>
                  </a:moveTo>
                  <a:cubicBezTo>
                    <a:pt x="1057" y="514"/>
                    <a:pt x="1057" y="514"/>
                    <a:pt x="1057" y="514"/>
                  </a:cubicBezTo>
                  <a:cubicBezTo>
                    <a:pt x="1057" y="514"/>
                    <a:pt x="1057" y="514"/>
                    <a:pt x="1057" y="514"/>
                  </a:cubicBezTo>
                  <a:cubicBezTo>
                    <a:pt x="1056" y="514"/>
                    <a:pt x="1056" y="514"/>
                    <a:pt x="1056" y="514"/>
                  </a:cubicBezTo>
                  <a:cubicBezTo>
                    <a:pt x="1057" y="515"/>
                    <a:pt x="1057" y="515"/>
                    <a:pt x="1058" y="515"/>
                  </a:cubicBezTo>
                  <a:cubicBezTo>
                    <a:pt x="1057" y="517"/>
                    <a:pt x="1059" y="518"/>
                    <a:pt x="1059" y="517"/>
                  </a:cubicBezTo>
                  <a:cubicBezTo>
                    <a:pt x="1059" y="517"/>
                    <a:pt x="1059" y="516"/>
                    <a:pt x="1059" y="516"/>
                  </a:cubicBezTo>
                  <a:cubicBezTo>
                    <a:pt x="1059" y="516"/>
                    <a:pt x="1059" y="516"/>
                    <a:pt x="1059" y="516"/>
                  </a:cubicBezTo>
                  <a:cubicBezTo>
                    <a:pt x="1059" y="516"/>
                    <a:pt x="1059" y="517"/>
                    <a:pt x="1059" y="517"/>
                  </a:cubicBezTo>
                  <a:cubicBezTo>
                    <a:pt x="1059" y="518"/>
                    <a:pt x="1061" y="517"/>
                    <a:pt x="1061" y="515"/>
                  </a:cubicBezTo>
                  <a:cubicBezTo>
                    <a:pt x="1061" y="515"/>
                    <a:pt x="1062" y="515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4"/>
                    <a:pt x="1062" y="514"/>
                    <a:pt x="1062" y="514"/>
                  </a:cubicBezTo>
                  <a:cubicBezTo>
                    <a:pt x="1062" y="512"/>
                    <a:pt x="1062" y="512"/>
                    <a:pt x="1062" y="512"/>
                  </a:cubicBezTo>
                  <a:cubicBezTo>
                    <a:pt x="1062" y="512"/>
                    <a:pt x="1061" y="512"/>
                    <a:pt x="1061" y="512"/>
                  </a:cubicBezTo>
                  <a:cubicBezTo>
                    <a:pt x="1057" y="512"/>
                    <a:pt x="1057" y="512"/>
                    <a:pt x="1057" y="512"/>
                  </a:cubicBezTo>
                  <a:cubicBezTo>
                    <a:pt x="1057" y="512"/>
                    <a:pt x="1057" y="512"/>
                    <a:pt x="1057" y="512"/>
                  </a:cubicBezTo>
                  <a:close/>
                  <a:moveTo>
                    <a:pt x="1057" y="512"/>
                  </a:moveTo>
                  <a:cubicBezTo>
                    <a:pt x="1057" y="512"/>
                    <a:pt x="1057" y="512"/>
                    <a:pt x="1057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2"/>
                    <a:pt x="1061" y="512"/>
                    <a:pt x="1061" y="512"/>
                  </a:cubicBezTo>
                  <a:cubicBezTo>
                    <a:pt x="1061" y="514"/>
                    <a:pt x="1061" y="514"/>
                    <a:pt x="1061" y="514"/>
                  </a:cubicBezTo>
                  <a:cubicBezTo>
                    <a:pt x="1061" y="515"/>
                    <a:pt x="1060" y="515"/>
                    <a:pt x="1060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8" y="515"/>
                    <a:pt x="1058" y="515"/>
                    <a:pt x="1057" y="514"/>
                  </a:cubicBezTo>
                  <a:lnTo>
                    <a:pt x="1057" y="512"/>
                  </a:lnTo>
                  <a:close/>
                  <a:moveTo>
                    <a:pt x="1060" y="515"/>
                  </a:moveTo>
                  <a:cubicBezTo>
                    <a:pt x="1060" y="515"/>
                    <a:pt x="1061" y="514"/>
                    <a:pt x="1061" y="514"/>
                  </a:cubicBezTo>
                  <a:cubicBezTo>
                    <a:pt x="1061" y="514"/>
                    <a:pt x="1060" y="513"/>
                    <a:pt x="1060" y="513"/>
                  </a:cubicBezTo>
                  <a:cubicBezTo>
                    <a:pt x="1060" y="513"/>
                    <a:pt x="1059" y="514"/>
                    <a:pt x="1059" y="514"/>
                  </a:cubicBezTo>
                  <a:cubicBezTo>
                    <a:pt x="1059" y="514"/>
                    <a:pt x="1060" y="515"/>
                    <a:pt x="1060" y="515"/>
                  </a:cubicBezTo>
                  <a:close/>
                  <a:moveTo>
                    <a:pt x="1059" y="514"/>
                  </a:moveTo>
                  <a:cubicBezTo>
                    <a:pt x="1059" y="514"/>
                    <a:pt x="1059" y="513"/>
                    <a:pt x="1058" y="513"/>
                  </a:cubicBezTo>
                  <a:cubicBezTo>
                    <a:pt x="1058" y="513"/>
                    <a:pt x="1058" y="514"/>
                    <a:pt x="1058" y="514"/>
                  </a:cubicBezTo>
                  <a:cubicBezTo>
                    <a:pt x="1058" y="514"/>
                    <a:pt x="1058" y="515"/>
                    <a:pt x="1058" y="515"/>
                  </a:cubicBezTo>
                  <a:cubicBezTo>
                    <a:pt x="1059" y="515"/>
                    <a:pt x="1059" y="514"/>
                    <a:pt x="1059" y="514"/>
                  </a:cubicBezTo>
                  <a:close/>
                  <a:moveTo>
                    <a:pt x="1063" y="501"/>
                  </a:moveTo>
                  <a:cubicBezTo>
                    <a:pt x="1063" y="501"/>
                    <a:pt x="1063" y="501"/>
                    <a:pt x="1063" y="501"/>
                  </a:cubicBezTo>
                  <a:cubicBezTo>
                    <a:pt x="1065" y="501"/>
                    <a:pt x="1065" y="501"/>
                    <a:pt x="1065" y="501"/>
                  </a:cubicBezTo>
                  <a:cubicBezTo>
                    <a:pt x="1065" y="501"/>
                    <a:pt x="1065" y="501"/>
                    <a:pt x="1065" y="502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2"/>
                    <a:pt x="1066" y="502"/>
                    <a:pt x="1066" y="502"/>
                  </a:cubicBezTo>
                  <a:cubicBezTo>
                    <a:pt x="1066" y="501"/>
                    <a:pt x="1066" y="501"/>
                    <a:pt x="1066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8" y="501"/>
                    <a:pt x="1068" y="501"/>
                    <a:pt x="1068" y="501"/>
                  </a:cubicBezTo>
                  <a:cubicBezTo>
                    <a:pt x="1069" y="501"/>
                    <a:pt x="1069" y="501"/>
                    <a:pt x="1069" y="501"/>
                  </a:cubicBezTo>
                  <a:cubicBezTo>
                    <a:pt x="1069" y="502"/>
                    <a:pt x="1069" y="503"/>
                    <a:pt x="1070" y="503"/>
                  </a:cubicBezTo>
                  <a:cubicBezTo>
                    <a:pt x="1071" y="503"/>
                    <a:pt x="1071" y="502"/>
                    <a:pt x="1071" y="501"/>
                  </a:cubicBezTo>
                  <a:cubicBezTo>
                    <a:pt x="1074" y="501"/>
                    <a:pt x="1074" y="501"/>
                    <a:pt x="1074" y="501"/>
                  </a:cubicBezTo>
                  <a:cubicBezTo>
                    <a:pt x="1074" y="502"/>
                    <a:pt x="1074" y="503"/>
                    <a:pt x="1075" y="503"/>
                  </a:cubicBezTo>
                  <a:cubicBezTo>
                    <a:pt x="1076" y="503"/>
                    <a:pt x="1076" y="502"/>
                    <a:pt x="1076" y="501"/>
                  </a:cubicBezTo>
                  <a:cubicBezTo>
                    <a:pt x="1077" y="501"/>
                    <a:pt x="1077" y="501"/>
                    <a:pt x="1077" y="501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7" y="495"/>
                    <a:pt x="1077" y="495"/>
                    <a:pt x="1077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5"/>
                    <a:pt x="1071" y="495"/>
                    <a:pt x="1071" y="495"/>
                  </a:cubicBezTo>
                  <a:cubicBezTo>
                    <a:pt x="1071" y="496"/>
                    <a:pt x="1071" y="496"/>
                    <a:pt x="1071" y="496"/>
                  </a:cubicBezTo>
                  <a:cubicBezTo>
                    <a:pt x="1070" y="496"/>
                    <a:pt x="1070" y="496"/>
                    <a:pt x="1070" y="496"/>
                  </a:cubicBezTo>
                  <a:cubicBezTo>
                    <a:pt x="1070" y="496"/>
                    <a:pt x="1069" y="497"/>
                    <a:pt x="1069" y="497"/>
                  </a:cubicBezTo>
                  <a:cubicBezTo>
                    <a:pt x="1068" y="498"/>
                    <a:pt x="1068" y="498"/>
                    <a:pt x="1068" y="498"/>
                  </a:cubicBezTo>
                  <a:cubicBezTo>
                    <a:pt x="1068" y="498"/>
                    <a:pt x="1068" y="499"/>
                    <a:pt x="1068" y="499"/>
                  </a:cubicBezTo>
                  <a:cubicBezTo>
                    <a:pt x="1068" y="500"/>
                    <a:pt x="1068" y="500"/>
                    <a:pt x="1068" y="500"/>
                  </a:cubicBezTo>
                  <a:cubicBezTo>
                    <a:pt x="1067" y="499"/>
                    <a:pt x="1067" y="499"/>
                    <a:pt x="1067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8" y="499"/>
                    <a:pt x="1068" y="499"/>
                    <a:pt x="1068" y="499"/>
                  </a:cubicBezTo>
                  <a:cubicBezTo>
                    <a:pt x="1066" y="497"/>
                    <a:pt x="1066" y="497"/>
                    <a:pt x="1066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7" y="497"/>
                    <a:pt x="1067" y="497"/>
                    <a:pt x="1067" y="497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6" y="495"/>
                    <a:pt x="1066" y="495"/>
                    <a:pt x="1066" y="495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4" y="497"/>
                    <a:pt x="1064" y="497"/>
                    <a:pt x="1064" y="497"/>
                  </a:cubicBezTo>
                  <a:cubicBezTo>
                    <a:pt x="1065" y="497"/>
                    <a:pt x="1065" y="497"/>
                    <a:pt x="1065" y="497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3" y="499"/>
                    <a:pt x="1063" y="499"/>
                    <a:pt x="1063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3" y="501"/>
                    <a:pt x="1063" y="501"/>
                    <a:pt x="1063" y="501"/>
                  </a:cubicBezTo>
                  <a:cubicBezTo>
                    <a:pt x="1063" y="501"/>
                    <a:pt x="1063" y="501"/>
                    <a:pt x="1063" y="501"/>
                  </a:cubicBezTo>
                  <a:close/>
                  <a:moveTo>
                    <a:pt x="1075" y="501"/>
                  </a:moveTo>
                  <a:cubicBezTo>
                    <a:pt x="1075" y="501"/>
                    <a:pt x="1076" y="501"/>
                    <a:pt x="1076" y="501"/>
                  </a:cubicBezTo>
                  <a:cubicBezTo>
                    <a:pt x="1076" y="502"/>
                    <a:pt x="1075" y="502"/>
                    <a:pt x="1075" y="502"/>
                  </a:cubicBezTo>
                  <a:cubicBezTo>
                    <a:pt x="1075" y="502"/>
                    <a:pt x="1074" y="502"/>
                    <a:pt x="1074" y="501"/>
                  </a:cubicBezTo>
                  <a:cubicBezTo>
                    <a:pt x="1074" y="501"/>
                    <a:pt x="1075" y="501"/>
                    <a:pt x="1075" y="501"/>
                  </a:cubicBezTo>
                  <a:close/>
                  <a:moveTo>
                    <a:pt x="1070" y="502"/>
                  </a:moveTo>
                  <a:cubicBezTo>
                    <a:pt x="1070" y="502"/>
                    <a:pt x="1069" y="502"/>
                    <a:pt x="1069" y="501"/>
                  </a:cubicBezTo>
                  <a:cubicBezTo>
                    <a:pt x="1069" y="501"/>
                    <a:pt x="1070" y="501"/>
                    <a:pt x="1070" y="501"/>
                  </a:cubicBezTo>
                  <a:cubicBezTo>
                    <a:pt x="1070" y="501"/>
                    <a:pt x="1071" y="501"/>
                    <a:pt x="1071" y="501"/>
                  </a:cubicBezTo>
                  <a:cubicBezTo>
                    <a:pt x="1071" y="502"/>
                    <a:pt x="1070" y="502"/>
                    <a:pt x="1070" y="502"/>
                  </a:cubicBezTo>
                  <a:close/>
                  <a:moveTo>
                    <a:pt x="1069" y="498"/>
                  </a:moveTo>
                  <a:cubicBezTo>
                    <a:pt x="1069" y="498"/>
                    <a:pt x="1069" y="498"/>
                    <a:pt x="1069" y="498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0" y="497"/>
                    <a:pt x="1070" y="497"/>
                    <a:pt x="1070" y="497"/>
                  </a:cubicBezTo>
                  <a:cubicBezTo>
                    <a:pt x="1071" y="497"/>
                    <a:pt x="1071" y="497"/>
                    <a:pt x="1071" y="497"/>
                  </a:cubicBezTo>
                  <a:cubicBezTo>
                    <a:pt x="1071" y="499"/>
                    <a:pt x="1071" y="499"/>
                    <a:pt x="1071" y="499"/>
                  </a:cubicBezTo>
                  <a:cubicBezTo>
                    <a:pt x="1069" y="499"/>
                    <a:pt x="1069" y="499"/>
                    <a:pt x="1069" y="499"/>
                  </a:cubicBezTo>
                  <a:lnTo>
                    <a:pt x="1069" y="498"/>
                  </a:lnTo>
                  <a:close/>
                  <a:moveTo>
                    <a:pt x="933" y="501"/>
                  </a:move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9"/>
                    <a:pt x="935" y="499"/>
                    <a:pt x="935" y="499"/>
                  </a:cubicBezTo>
                  <a:cubicBezTo>
                    <a:pt x="935" y="498"/>
                    <a:pt x="934" y="498"/>
                    <a:pt x="934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3" y="497"/>
                    <a:pt x="933" y="497"/>
                    <a:pt x="932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6"/>
                    <a:pt x="930" y="496"/>
                    <a:pt x="929" y="496"/>
                  </a:cubicBezTo>
                  <a:cubicBezTo>
                    <a:pt x="928" y="496"/>
                    <a:pt x="928" y="496"/>
                    <a:pt x="928" y="496"/>
                  </a:cubicBezTo>
                  <a:cubicBezTo>
                    <a:pt x="927" y="496"/>
                    <a:pt x="927" y="496"/>
                    <a:pt x="927" y="497"/>
                  </a:cubicBezTo>
                  <a:cubicBezTo>
                    <a:pt x="927" y="500"/>
                    <a:pt x="927" y="500"/>
                    <a:pt x="927" y="500"/>
                  </a:cubicBezTo>
                  <a:cubicBezTo>
                    <a:pt x="927" y="501"/>
                    <a:pt x="927" y="501"/>
                    <a:pt x="928" y="501"/>
                  </a:cubicBezTo>
                  <a:cubicBezTo>
                    <a:pt x="932" y="501"/>
                    <a:pt x="932" y="501"/>
                    <a:pt x="932" y="501"/>
                  </a:cubicBezTo>
                  <a:cubicBezTo>
                    <a:pt x="933" y="501"/>
                    <a:pt x="933" y="501"/>
                    <a:pt x="933" y="501"/>
                  </a:cubicBezTo>
                  <a:close/>
                  <a:moveTo>
                    <a:pt x="928" y="497"/>
                  </a:moveTo>
                  <a:cubicBezTo>
                    <a:pt x="928" y="496"/>
                    <a:pt x="928" y="496"/>
                    <a:pt x="928" y="496"/>
                  </a:cubicBezTo>
                  <a:cubicBezTo>
                    <a:pt x="929" y="496"/>
                    <a:pt x="929" y="496"/>
                    <a:pt x="929" y="496"/>
                  </a:cubicBezTo>
                  <a:cubicBezTo>
                    <a:pt x="929" y="496"/>
                    <a:pt x="930" y="496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0" y="497"/>
                    <a:pt x="930" y="497"/>
                    <a:pt x="930" y="497"/>
                  </a:cubicBezTo>
                  <a:cubicBezTo>
                    <a:pt x="932" y="497"/>
                    <a:pt x="932" y="497"/>
                    <a:pt x="932" y="497"/>
                  </a:cubicBezTo>
                  <a:cubicBezTo>
                    <a:pt x="933" y="497"/>
                    <a:pt x="933" y="497"/>
                    <a:pt x="933" y="498"/>
                  </a:cubicBezTo>
                  <a:cubicBezTo>
                    <a:pt x="933" y="498"/>
                    <a:pt x="933" y="498"/>
                    <a:pt x="933" y="498"/>
                  </a:cubicBezTo>
                  <a:cubicBezTo>
                    <a:pt x="930" y="498"/>
                    <a:pt x="930" y="498"/>
                    <a:pt x="930" y="498"/>
                  </a:cubicBezTo>
                  <a:cubicBezTo>
                    <a:pt x="929" y="498"/>
                    <a:pt x="929" y="498"/>
                    <a:pt x="929" y="499"/>
                  </a:cubicBezTo>
                  <a:cubicBezTo>
                    <a:pt x="928" y="500"/>
                    <a:pt x="928" y="500"/>
                    <a:pt x="928" y="500"/>
                  </a:cubicBezTo>
                  <a:lnTo>
                    <a:pt x="928" y="497"/>
                  </a:lnTo>
                  <a:close/>
                  <a:moveTo>
                    <a:pt x="928" y="501"/>
                  </a:moveTo>
                  <a:cubicBezTo>
                    <a:pt x="928" y="501"/>
                    <a:pt x="928" y="501"/>
                    <a:pt x="928" y="501"/>
                  </a:cubicBezTo>
                  <a:cubicBezTo>
                    <a:pt x="929" y="499"/>
                    <a:pt x="929" y="499"/>
                    <a:pt x="929" y="499"/>
                  </a:cubicBezTo>
                  <a:cubicBezTo>
                    <a:pt x="929" y="499"/>
                    <a:pt x="929" y="499"/>
                    <a:pt x="930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4" y="499"/>
                    <a:pt x="934" y="499"/>
                    <a:pt x="934" y="499"/>
                  </a:cubicBezTo>
                  <a:cubicBezTo>
                    <a:pt x="933" y="501"/>
                    <a:pt x="933" y="501"/>
                    <a:pt x="933" y="501"/>
                  </a:cubicBezTo>
                  <a:cubicBezTo>
                    <a:pt x="933" y="501"/>
                    <a:pt x="933" y="501"/>
                    <a:pt x="932" y="501"/>
                  </a:cubicBezTo>
                  <a:cubicBezTo>
                    <a:pt x="928" y="501"/>
                    <a:pt x="928" y="501"/>
                    <a:pt x="928" y="501"/>
                  </a:cubicBezTo>
                  <a:cubicBezTo>
                    <a:pt x="928" y="501"/>
                    <a:pt x="928" y="501"/>
                    <a:pt x="928" y="501"/>
                  </a:cubicBezTo>
                  <a:close/>
                  <a:moveTo>
                    <a:pt x="266" y="767"/>
                  </a:moveTo>
                  <a:cubicBezTo>
                    <a:pt x="273" y="767"/>
                    <a:pt x="273" y="767"/>
                    <a:pt x="273" y="767"/>
                  </a:cubicBezTo>
                  <a:cubicBezTo>
                    <a:pt x="273" y="767"/>
                    <a:pt x="272" y="767"/>
                    <a:pt x="272" y="767"/>
                  </a:cubicBezTo>
                  <a:cubicBezTo>
                    <a:pt x="267" y="767"/>
                    <a:pt x="267" y="767"/>
                    <a:pt x="267" y="767"/>
                  </a:cubicBezTo>
                  <a:cubicBezTo>
                    <a:pt x="267" y="767"/>
                    <a:pt x="266" y="767"/>
                    <a:pt x="266" y="767"/>
                  </a:cubicBezTo>
                  <a:close/>
                  <a:moveTo>
                    <a:pt x="274" y="769"/>
                  </a:moveTo>
                  <a:cubicBezTo>
                    <a:pt x="274" y="768"/>
                    <a:pt x="273" y="768"/>
                    <a:pt x="273" y="768"/>
                  </a:cubicBezTo>
                  <a:cubicBezTo>
                    <a:pt x="266" y="768"/>
                    <a:pt x="266" y="768"/>
                    <a:pt x="266" y="768"/>
                  </a:cubicBezTo>
                  <a:cubicBezTo>
                    <a:pt x="266" y="768"/>
                    <a:pt x="265" y="768"/>
                    <a:pt x="265" y="769"/>
                  </a:cubicBezTo>
                  <a:cubicBezTo>
                    <a:pt x="265" y="769"/>
                    <a:pt x="265" y="769"/>
                    <a:pt x="265" y="769"/>
                  </a:cubicBezTo>
                  <a:cubicBezTo>
                    <a:pt x="274" y="769"/>
                    <a:pt x="274" y="769"/>
                    <a:pt x="274" y="769"/>
                  </a:cubicBezTo>
                  <a:close/>
                  <a:moveTo>
                    <a:pt x="275" y="776"/>
                  </a:moveTo>
                  <a:cubicBezTo>
                    <a:pt x="275" y="776"/>
                    <a:pt x="276" y="771"/>
                    <a:pt x="276" y="771"/>
                  </a:cubicBezTo>
                  <a:cubicBezTo>
                    <a:pt x="276" y="770"/>
                    <a:pt x="276" y="770"/>
                    <a:pt x="275" y="769"/>
                  </a:cubicBezTo>
                  <a:cubicBezTo>
                    <a:pt x="275" y="769"/>
                    <a:pt x="275" y="769"/>
                    <a:pt x="275" y="769"/>
                  </a:cubicBezTo>
                  <a:cubicBezTo>
                    <a:pt x="275" y="770"/>
                    <a:pt x="275" y="770"/>
                    <a:pt x="275" y="770"/>
                  </a:cubicBezTo>
                  <a:cubicBezTo>
                    <a:pt x="264" y="770"/>
                    <a:pt x="264" y="770"/>
                    <a:pt x="264" y="770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4" y="769"/>
                    <a:pt x="264" y="769"/>
                    <a:pt x="264" y="769"/>
                  </a:cubicBezTo>
                  <a:cubicBezTo>
                    <a:pt x="263" y="770"/>
                    <a:pt x="263" y="770"/>
                    <a:pt x="263" y="771"/>
                  </a:cubicBezTo>
                  <a:cubicBezTo>
                    <a:pt x="263" y="771"/>
                    <a:pt x="264" y="776"/>
                    <a:pt x="264" y="776"/>
                  </a:cubicBezTo>
                  <a:cubicBezTo>
                    <a:pt x="264" y="777"/>
                    <a:pt x="265" y="777"/>
                    <a:pt x="265" y="777"/>
                  </a:cubicBezTo>
                  <a:cubicBezTo>
                    <a:pt x="274" y="777"/>
                    <a:pt x="274" y="777"/>
                    <a:pt x="274" y="777"/>
                  </a:cubicBezTo>
                  <a:cubicBezTo>
                    <a:pt x="274" y="777"/>
                    <a:pt x="275" y="777"/>
                    <a:pt x="275" y="776"/>
                  </a:cubicBezTo>
                  <a:close/>
                  <a:moveTo>
                    <a:pt x="272" y="773"/>
                  </a:moveTo>
                  <a:cubicBezTo>
                    <a:pt x="272" y="773"/>
                    <a:pt x="272" y="773"/>
                    <a:pt x="271" y="773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67" y="773"/>
                    <a:pt x="267" y="773"/>
                    <a:pt x="267" y="773"/>
                  </a:cubicBezTo>
                  <a:cubicBezTo>
                    <a:pt x="267" y="772"/>
                    <a:pt x="267" y="772"/>
                    <a:pt x="267" y="772"/>
                  </a:cubicBezTo>
                  <a:cubicBezTo>
                    <a:pt x="268" y="772"/>
                    <a:pt x="268" y="772"/>
                    <a:pt x="268" y="772"/>
                  </a:cubicBezTo>
                  <a:cubicBezTo>
                    <a:pt x="268" y="773"/>
                    <a:pt x="268" y="773"/>
                    <a:pt x="268" y="773"/>
                  </a:cubicBezTo>
                  <a:cubicBezTo>
                    <a:pt x="271" y="773"/>
                    <a:pt x="271" y="773"/>
                    <a:pt x="271" y="773"/>
                  </a:cubicBezTo>
                  <a:cubicBezTo>
                    <a:pt x="271" y="772"/>
                    <a:pt x="271" y="772"/>
                    <a:pt x="271" y="772"/>
                  </a:cubicBezTo>
                  <a:cubicBezTo>
                    <a:pt x="272" y="772"/>
                    <a:pt x="272" y="772"/>
                    <a:pt x="272" y="772"/>
                  </a:cubicBezTo>
                  <a:lnTo>
                    <a:pt x="272" y="773"/>
                  </a:lnTo>
                  <a:close/>
                  <a:moveTo>
                    <a:pt x="346" y="776"/>
                  </a:moveTo>
                  <a:cubicBezTo>
                    <a:pt x="346" y="776"/>
                    <a:pt x="346" y="776"/>
                    <a:pt x="345" y="776"/>
                  </a:cubicBezTo>
                  <a:cubicBezTo>
                    <a:pt x="345" y="777"/>
                    <a:pt x="345" y="777"/>
                    <a:pt x="345" y="777"/>
                  </a:cubicBezTo>
                  <a:cubicBezTo>
                    <a:pt x="345" y="777"/>
                    <a:pt x="345" y="777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7"/>
                    <a:pt x="346" y="777"/>
                    <a:pt x="346" y="777"/>
                  </a:cubicBezTo>
                  <a:cubicBezTo>
                    <a:pt x="346" y="777"/>
                    <a:pt x="346" y="777"/>
                    <a:pt x="346" y="776"/>
                  </a:cubicBezTo>
                  <a:close/>
                  <a:moveTo>
                    <a:pt x="344" y="776"/>
                  </a:moveTo>
                  <a:cubicBezTo>
                    <a:pt x="344" y="776"/>
                    <a:pt x="344" y="776"/>
                    <a:pt x="344" y="776"/>
                  </a:cubicBezTo>
                  <a:cubicBezTo>
                    <a:pt x="344" y="776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4" y="777"/>
                    <a:pt x="344" y="777"/>
                    <a:pt x="344" y="777"/>
                  </a:cubicBezTo>
                  <a:cubicBezTo>
                    <a:pt x="345" y="776"/>
                    <a:pt x="345" y="776"/>
                    <a:pt x="345" y="776"/>
                  </a:cubicBezTo>
                  <a:cubicBezTo>
                    <a:pt x="345" y="776"/>
                    <a:pt x="345" y="776"/>
                    <a:pt x="344" y="776"/>
                  </a:cubicBezTo>
                  <a:cubicBezTo>
                    <a:pt x="344" y="775"/>
                    <a:pt x="344" y="775"/>
                    <a:pt x="344" y="776"/>
                  </a:cubicBezTo>
                  <a:close/>
                  <a:moveTo>
                    <a:pt x="346" y="779"/>
                  </a:moveTo>
                  <a:cubicBezTo>
                    <a:pt x="346" y="779"/>
                    <a:pt x="346" y="779"/>
                    <a:pt x="346" y="779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7" y="778"/>
                    <a:pt x="347" y="778"/>
                  </a:cubicBezTo>
                  <a:cubicBezTo>
                    <a:pt x="347" y="778"/>
                    <a:pt x="346" y="778"/>
                    <a:pt x="346" y="778"/>
                  </a:cubicBezTo>
                  <a:cubicBezTo>
                    <a:pt x="346" y="778"/>
                    <a:pt x="346" y="778"/>
                    <a:pt x="346" y="778"/>
                  </a:cubicBezTo>
                  <a:cubicBezTo>
                    <a:pt x="345" y="778"/>
                    <a:pt x="345" y="778"/>
                    <a:pt x="345" y="778"/>
                  </a:cubicBezTo>
                  <a:cubicBezTo>
                    <a:pt x="346" y="779"/>
                    <a:pt x="346" y="779"/>
                    <a:pt x="346" y="779"/>
                  </a:cubicBezTo>
                  <a:close/>
                  <a:moveTo>
                    <a:pt x="345" y="781"/>
                  </a:moveTo>
                  <a:cubicBezTo>
                    <a:pt x="346" y="780"/>
                    <a:pt x="345" y="779"/>
                    <a:pt x="344" y="778"/>
                  </a:cubicBezTo>
                  <a:cubicBezTo>
                    <a:pt x="343" y="777"/>
                    <a:pt x="342" y="777"/>
                    <a:pt x="342" y="777"/>
                  </a:cubicBezTo>
                  <a:cubicBezTo>
                    <a:pt x="341" y="777"/>
                    <a:pt x="340" y="780"/>
                    <a:pt x="341" y="781"/>
                  </a:cubicBezTo>
                  <a:cubicBezTo>
                    <a:pt x="343" y="783"/>
                    <a:pt x="345" y="781"/>
                    <a:pt x="345" y="781"/>
                  </a:cubicBezTo>
                  <a:close/>
                  <a:moveTo>
                    <a:pt x="342" y="777"/>
                  </a:moveTo>
                  <a:cubicBezTo>
                    <a:pt x="342" y="777"/>
                    <a:pt x="343" y="778"/>
                    <a:pt x="344" y="778"/>
                  </a:cubicBezTo>
                  <a:cubicBezTo>
                    <a:pt x="345" y="779"/>
                    <a:pt x="345" y="780"/>
                    <a:pt x="345" y="780"/>
                  </a:cubicBezTo>
                  <a:cubicBezTo>
                    <a:pt x="345" y="780"/>
                    <a:pt x="344" y="780"/>
                    <a:pt x="343" y="779"/>
                  </a:cubicBezTo>
                  <a:cubicBezTo>
                    <a:pt x="342" y="778"/>
                    <a:pt x="342" y="778"/>
                    <a:pt x="342" y="777"/>
                  </a:cubicBezTo>
                  <a:close/>
                  <a:moveTo>
                    <a:pt x="891" y="440"/>
                  </a:moveTo>
                  <a:cubicBezTo>
                    <a:pt x="891" y="440"/>
                    <a:pt x="892" y="440"/>
                    <a:pt x="892" y="439"/>
                  </a:cubicBezTo>
                  <a:cubicBezTo>
                    <a:pt x="892" y="439"/>
                    <a:pt x="894" y="433"/>
                    <a:pt x="894" y="433"/>
                  </a:cubicBezTo>
                  <a:cubicBezTo>
                    <a:pt x="894" y="433"/>
                    <a:pt x="890" y="438"/>
                    <a:pt x="890" y="438"/>
                  </a:cubicBezTo>
                  <a:cubicBezTo>
                    <a:pt x="890" y="439"/>
                    <a:pt x="890" y="439"/>
                    <a:pt x="891" y="440"/>
                  </a:cubicBezTo>
                  <a:close/>
                  <a:moveTo>
                    <a:pt x="886" y="439"/>
                  </a:moveTo>
                  <a:cubicBezTo>
                    <a:pt x="886" y="439"/>
                    <a:pt x="886" y="439"/>
                    <a:pt x="886" y="440"/>
                  </a:cubicBezTo>
                  <a:cubicBezTo>
                    <a:pt x="886" y="440"/>
                    <a:pt x="886" y="440"/>
                    <a:pt x="887" y="440"/>
                  </a:cubicBezTo>
                  <a:cubicBezTo>
                    <a:pt x="887" y="440"/>
                    <a:pt x="887" y="440"/>
                    <a:pt x="887" y="439"/>
                  </a:cubicBezTo>
                  <a:cubicBezTo>
                    <a:pt x="887" y="439"/>
                    <a:pt x="887" y="439"/>
                    <a:pt x="887" y="439"/>
                  </a:cubicBezTo>
                  <a:cubicBezTo>
                    <a:pt x="887" y="436"/>
                    <a:pt x="889" y="435"/>
                    <a:pt x="891" y="435"/>
                  </a:cubicBezTo>
                  <a:cubicBezTo>
                    <a:pt x="891" y="435"/>
                    <a:pt x="892" y="435"/>
                    <a:pt x="892" y="435"/>
                  </a:cubicBezTo>
                  <a:cubicBezTo>
                    <a:pt x="892" y="434"/>
                    <a:pt x="892" y="434"/>
                    <a:pt x="892" y="434"/>
                  </a:cubicBezTo>
                  <a:cubicBezTo>
                    <a:pt x="892" y="434"/>
                    <a:pt x="892" y="434"/>
                    <a:pt x="891" y="434"/>
                  </a:cubicBezTo>
                  <a:cubicBezTo>
                    <a:pt x="888" y="434"/>
                    <a:pt x="886" y="436"/>
                    <a:pt x="886" y="439"/>
                  </a:cubicBezTo>
                  <a:close/>
                  <a:moveTo>
                    <a:pt x="896" y="440"/>
                  </a:moveTo>
                  <a:cubicBezTo>
                    <a:pt x="896" y="440"/>
                    <a:pt x="896" y="440"/>
                    <a:pt x="896" y="440"/>
                  </a:cubicBezTo>
                  <a:cubicBezTo>
                    <a:pt x="896" y="440"/>
                    <a:pt x="896" y="440"/>
                    <a:pt x="896" y="440"/>
                  </a:cubicBezTo>
                  <a:cubicBezTo>
                    <a:pt x="896" y="439"/>
                    <a:pt x="896" y="439"/>
                    <a:pt x="896" y="439"/>
                  </a:cubicBezTo>
                  <a:cubicBezTo>
                    <a:pt x="896" y="437"/>
                    <a:pt x="896" y="436"/>
                    <a:pt x="895" y="435"/>
                  </a:cubicBezTo>
                  <a:cubicBezTo>
                    <a:pt x="895" y="436"/>
                    <a:pt x="894" y="436"/>
                    <a:pt x="894" y="436"/>
                  </a:cubicBezTo>
                  <a:cubicBezTo>
                    <a:pt x="895" y="437"/>
                    <a:pt x="895" y="438"/>
                    <a:pt x="895" y="439"/>
                  </a:cubicBezTo>
                  <a:cubicBezTo>
                    <a:pt x="895" y="439"/>
                    <a:pt x="895" y="439"/>
                    <a:pt x="895" y="439"/>
                  </a:cubicBezTo>
                  <a:cubicBezTo>
                    <a:pt x="895" y="440"/>
                    <a:pt x="895" y="440"/>
                    <a:pt x="896" y="440"/>
                  </a:cubicBezTo>
                  <a:close/>
                  <a:moveTo>
                    <a:pt x="339" y="790"/>
                  </a:moveTo>
                  <a:cubicBezTo>
                    <a:pt x="339" y="790"/>
                    <a:pt x="339" y="790"/>
                    <a:pt x="339" y="790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6" y="789"/>
                    <a:pt x="336" y="789"/>
                    <a:pt x="336" y="789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3" y="790"/>
                    <a:pt x="333" y="790"/>
                    <a:pt x="333" y="790"/>
                  </a:cubicBezTo>
                  <a:cubicBezTo>
                    <a:pt x="334" y="790"/>
                    <a:pt x="334" y="790"/>
                    <a:pt x="334" y="790"/>
                  </a:cubicBezTo>
                  <a:cubicBezTo>
                    <a:pt x="334" y="790"/>
                    <a:pt x="334" y="790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2"/>
                    <a:pt x="334" y="792"/>
                    <a:pt x="334" y="792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1"/>
                    <a:pt x="334" y="791"/>
                    <a:pt x="334" y="791"/>
                  </a:cubicBezTo>
                  <a:cubicBezTo>
                    <a:pt x="334" y="790"/>
                    <a:pt x="334" y="790"/>
                    <a:pt x="335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9" y="790"/>
                    <a:pt x="339" y="790"/>
                    <a:pt x="339" y="790"/>
                  </a:cubicBezTo>
                  <a:cubicBezTo>
                    <a:pt x="339" y="790"/>
                    <a:pt x="339" y="790"/>
                    <a:pt x="339" y="790"/>
                  </a:cubicBezTo>
                  <a:close/>
                  <a:moveTo>
                    <a:pt x="336" y="791"/>
                  </a:moveTo>
                  <a:cubicBezTo>
                    <a:pt x="336" y="791"/>
                    <a:pt x="336" y="791"/>
                    <a:pt x="336" y="791"/>
                  </a:cubicBezTo>
                  <a:cubicBezTo>
                    <a:pt x="335" y="790"/>
                    <a:pt x="335" y="790"/>
                    <a:pt x="335" y="790"/>
                  </a:cubicBezTo>
                  <a:cubicBezTo>
                    <a:pt x="335" y="791"/>
                    <a:pt x="335" y="791"/>
                    <a:pt x="335" y="791"/>
                  </a:cubicBezTo>
                  <a:cubicBezTo>
                    <a:pt x="335" y="792"/>
                    <a:pt x="335" y="792"/>
                    <a:pt x="336" y="792"/>
                  </a:cubicBezTo>
                  <a:cubicBezTo>
                    <a:pt x="337" y="792"/>
                    <a:pt x="338" y="792"/>
                    <a:pt x="338" y="791"/>
                  </a:cubicBezTo>
                  <a:cubicBezTo>
                    <a:pt x="338" y="790"/>
                    <a:pt x="338" y="790"/>
                    <a:pt x="338" y="790"/>
                  </a:cubicBezTo>
                  <a:cubicBezTo>
                    <a:pt x="336" y="791"/>
                    <a:pt x="336" y="791"/>
                    <a:pt x="336" y="791"/>
                  </a:cubicBezTo>
                  <a:cubicBezTo>
                    <a:pt x="336" y="791"/>
                    <a:pt x="336" y="791"/>
                    <a:pt x="336" y="791"/>
                  </a:cubicBezTo>
                  <a:close/>
                  <a:moveTo>
                    <a:pt x="318" y="785"/>
                  </a:moveTo>
                  <a:cubicBezTo>
                    <a:pt x="319" y="785"/>
                    <a:pt x="319" y="784"/>
                    <a:pt x="319" y="783"/>
                  </a:cubicBezTo>
                  <a:cubicBezTo>
                    <a:pt x="319" y="782"/>
                    <a:pt x="319" y="781"/>
                    <a:pt x="318" y="781"/>
                  </a:cubicBezTo>
                  <a:cubicBezTo>
                    <a:pt x="317" y="781"/>
                    <a:pt x="317" y="781"/>
                    <a:pt x="317" y="781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6" y="780"/>
                    <a:pt x="316" y="780"/>
                    <a:pt x="316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4" y="780"/>
                    <a:pt x="314" y="780"/>
                    <a:pt x="315" y="780"/>
                  </a:cubicBezTo>
                  <a:cubicBezTo>
                    <a:pt x="315" y="780"/>
                    <a:pt x="315" y="780"/>
                    <a:pt x="315" y="780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4" y="780"/>
                    <a:pt x="314" y="780"/>
                    <a:pt x="314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0"/>
                    <a:pt x="312" y="780"/>
                  </a:cubicBezTo>
                  <a:cubicBezTo>
                    <a:pt x="312" y="780"/>
                    <a:pt x="312" y="781"/>
                    <a:pt x="312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3" y="781"/>
                    <a:pt x="313" y="781"/>
                  </a:cubicBezTo>
                  <a:cubicBezTo>
                    <a:pt x="313" y="781"/>
                    <a:pt x="312" y="781"/>
                    <a:pt x="312" y="781"/>
                  </a:cubicBezTo>
                  <a:cubicBezTo>
                    <a:pt x="311" y="781"/>
                    <a:pt x="310" y="782"/>
                    <a:pt x="310" y="783"/>
                  </a:cubicBezTo>
                  <a:cubicBezTo>
                    <a:pt x="310" y="784"/>
                    <a:pt x="311" y="785"/>
                    <a:pt x="312" y="785"/>
                  </a:cubicBezTo>
                  <a:cubicBezTo>
                    <a:pt x="313" y="785"/>
                    <a:pt x="314" y="784"/>
                    <a:pt x="314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5" y="783"/>
                    <a:pt x="315" y="783"/>
                    <a:pt x="315" y="783"/>
                  </a:cubicBezTo>
                  <a:cubicBezTo>
                    <a:pt x="316" y="781"/>
                    <a:pt x="316" y="781"/>
                    <a:pt x="316" y="781"/>
                  </a:cubicBezTo>
                  <a:cubicBezTo>
                    <a:pt x="316" y="782"/>
                    <a:pt x="316" y="782"/>
                    <a:pt x="316" y="782"/>
                  </a:cubicBezTo>
                  <a:cubicBezTo>
                    <a:pt x="316" y="782"/>
                    <a:pt x="316" y="782"/>
                    <a:pt x="316" y="783"/>
                  </a:cubicBezTo>
                  <a:cubicBezTo>
                    <a:pt x="316" y="784"/>
                    <a:pt x="317" y="785"/>
                    <a:pt x="318" y="785"/>
                  </a:cubicBezTo>
                  <a:close/>
                  <a:moveTo>
                    <a:pt x="312" y="784"/>
                  </a:moveTo>
                  <a:cubicBezTo>
                    <a:pt x="311" y="784"/>
                    <a:pt x="311" y="784"/>
                    <a:pt x="311" y="783"/>
                  </a:cubicBezTo>
                  <a:cubicBezTo>
                    <a:pt x="311" y="782"/>
                    <a:pt x="311" y="782"/>
                    <a:pt x="312" y="782"/>
                  </a:cubicBezTo>
                  <a:cubicBezTo>
                    <a:pt x="312" y="782"/>
                    <a:pt x="312" y="782"/>
                    <a:pt x="313" y="782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2" y="783"/>
                    <a:pt x="312" y="783"/>
                    <a:pt x="312" y="783"/>
                  </a:cubicBezTo>
                  <a:cubicBezTo>
                    <a:pt x="313" y="783"/>
                    <a:pt x="313" y="783"/>
                    <a:pt x="313" y="783"/>
                  </a:cubicBezTo>
                  <a:cubicBezTo>
                    <a:pt x="313" y="784"/>
                    <a:pt x="313" y="784"/>
                    <a:pt x="312" y="784"/>
                  </a:cubicBezTo>
                  <a:close/>
                  <a:moveTo>
                    <a:pt x="312" y="783"/>
                  </a:moveTo>
                  <a:cubicBezTo>
                    <a:pt x="313" y="782"/>
                    <a:pt x="313" y="782"/>
                    <a:pt x="313" y="782"/>
                  </a:cubicBezTo>
                  <a:cubicBezTo>
                    <a:pt x="313" y="782"/>
                    <a:pt x="313" y="782"/>
                    <a:pt x="313" y="783"/>
                  </a:cubicBezTo>
                  <a:lnTo>
                    <a:pt x="312" y="783"/>
                  </a:lnTo>
                  <a:close/>
                  <a:moveTo>
                    <a:pt x="314" y="783"/>
                  </a:moveTo>
                  <a:cubicBezTo>
                    <a:pt x="314" y="783"/>
                    <a:pt x="314" y="783"/>
                    <a:pt x="314" y="783"/>
                  </a:cubicBezTo>
                  <a:cubicBezTo>
                    <a:pt x="314" y="782"/>
                    <a:pt x="314" y="782"/>
                    <a:pt x="313" y="782"/>
                  </a:cubicBezTo>
                  <a:cubicBezTo>
                    <a:pt x="314" y="781"/>
                    <a:pt x="314" y="781"/>
                    <a:pt x="314" y="781"/>
                  </a:cubicBezTo>
                  <a:cubicBezTo>
                    <a:pt x="316" y="781"/>
                    <a:pt x="316" y="781"/>
                    <a:pt x="316" y="781"/>
                  </a:cubicBezTo>
                  <a:lnTo>
                    <a:pt x="314" y="783"/>
                  </a:lnTo>
                  <a:close/>
                  <a:moveTo>
                    <a:pt x="317" y="782"/>
                  </a:moveTo>
                  <a:cubicBezTo>
                    <a:pt x="317" y="783"/>
                    <a:pt x="317" y="783"/>
                    <a:pt x="317" y="783"/>
                  </a:cubicBezTo>
                  <a:cubicBezTo>
                    <a:pt x="317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8" y="783"/>
                    <a:pt x="318" y="783"/>
                    <a:pt x="318" y="783"/>
                  </a:cubicBezTo>
                  <a:cubicBezTo>
                    <a:pt x="317" y="782"/>
                    <a:pt x="317" y="782"/>
                    <a:pt x="317" y="782"/>
                  </a:cubicBezTo>
                  <a:cubicBezTo>
                    <a:pt x="317" y="782"/>
                    <a:pt x="317" y="782"/>
                    <a:pt x="318" y="782"/>
                  </a:cubicBezTo>
                  <a:cubicBezTo>
                    <a:pt x="318" y="782"/>
                    <a:pt x="319" y="782"/>
                    <a:pt x="319" y="783"/>
                  </a:cubicBezTo>
                  <a:cubicBezTo>
                    <a:pt x="319" y="784"/>
                    <a:pt x="318" y="784"/>
                    <a:pt x="318" y="784"/>
                  </a:cubicBezTo>
                  <a:cubicBezTo>
                    <a:pt x="317" y="784"/>
                    <a:pt x="316" y="784"/>
                    <a:pt x="316" y="783"/>
                  </a:cubicBezTo>
                  <a:cubicBezTo>
                    <a:pt x="316" y="783"/>
                    <a:pt x="316" y="782"/>
                    <a:pt x="317" y="782"/>
                  </a:cubicBezTo>
                  <a:close/>
                  <a:moveTo>
                    <a:pt x="37" y="718"/>
                  </a:moveTo>
                  <a:cubicBezTo>
                    <a:pt x="36" y="719"/>
                    <a:pt x="36" y="719"/>
                    <a:pt x="36" y="719"/>
                  </a:cubicBezTo>
                  <a:cubicBezTo>
                    <a:pt x="36" y="721"/>
                    <a:pt x="36" y="721"/>
                    <a:pt x="36" y="721"/>
                  </a:cubicBezTo>
                  <a:cubicBezTo>
                    <a:pt x="42" y="721"/>
                    <a:pt x="42" y="721"/>
                    <a:pt x="42" y="721"/>
                  </a:cubicBezTo>
                  <a:cubicBezTo>
                    <a:pt x="42" y="721"/>
                    <a:pt x="42" y="720"/>
                    <a:pt x="42" y="720"/>
                  </a:cubicBezTo>
                  <a:cubicBezTo>
                    <a:pt x="42" y="719"/>
                    <a:pt x="41" y="719"/>
                    <a:pt x="40" y="718"/>
                  </a:cubicBezTo>
                  <a:cubicBezTo>
                    <a:pt x="39" y="718"/>
                    <a:pt x="39" y="718"/>
                    <a:pt x="39" y="717"/>
                  </a:cubicBezTo>
                  <a:cubicBezTo>
                    <a:pt x="39" y="717"/>
                    <a:pt x="39" y="717"/>
                    <a:pt x="40" y="716"/>
                  </a:cubicBezTo>
                  <a:cubicBezTo>
                    <a:pt x="40" y="716"/>
                    <a:pt x="40" y="716"/>
                    <a:pt x="40" y="716"/>
                  </a:cubicBezTo>
                  <a:cubicBezTo>
                    <a:pt x="40" y="715"/>
                    <a:pt x="40" y="715"/>
                    <a:pt x="40" y="715"/>
                  </a:cubicBezTo>
                  <a:cubicBezTo>
                    <a:pt x="40" y="715"/>
                    <a:pt x="40" y="715"/>
                    <a:pt x="40" y="714"/>
                  </a:cubicBezTo>
                  <a:cubicBezTo>
                    <a:pt x="40" y="714"/>
                    <a:pt x="40" y="713"/>
                    <a:pt x="38" y="713"/>
                  </a:cubicBezTo>
                  <a:cubicBezTo>
                    <a:pt x="37" y="713"/>
                    <a:pt x="37" y="714"/>
                    <a:pt x="37" y="714"/>
                  </a:cubicBezTo>
                  <a:cubicBezTo>
                    <a:pt x="37" y="715"/>
                    <a:pt x="37" y="715"/>
                    <a:pt x="37" y="715"/>
                  </a:cubicBezTo>
                  <a:cubicBezTo>
                    <a:pt x="37" y="715"/>
                    <a:pt x="37" y="715"/>
                    <a:pt x="37" y="716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37" y="717"/>
                    <a:pt x="38" y="717"/>
                    <a:pt x="38" y="717"/>
                  </a:cubicBezTo>
                  <a:cubicBezTo>
                    <a:pt x="38" y="718"/>
                    <a:pt x="37" y="718"/>
                    <a:pt x="37" y="718"/>
                  </a:cubicBezTo>
                  <a:close/>
                  <a:moveTo>
                    <a:pt x="1432" y="933"/>
                  </a:moveTo>
                  <a:cubicBezTo>
                    <a:pt x="1433" y="933"/>
                    <a:pt x="1425" y="930"/>
                    <a:pt x="1420" y="933"/>
                  </a:cubicBezTo>
                  <a:cubicBezTo>
                    <a:pt x="1417" y="935"/>
                    <a:pt x="1417" y="938"/>
                    <a:pt x="1417" y="939"/>
                  </a:cubicBezTo>
                  <a:cubicBezTo>
                    <a:pt x="1421" y="934"/>
                    <a:pt x="1428" y="935"/>
                    <a:pt x="1428" y="935"/>
                  </a:cubicBezTo>
                  <a:cubicBezTo>
                    <a:pt x="1428" y="935"/>
                    <a:pt x="1419" y="938"/>
                    <a:pt x="1416" y="944"/>
                  </a:cubicBezTo>
                  <a:cubicBezTo>
                    <a:pt x="1416" y="944"/>
                    <a:pt x="1417" y="945"/>
                    <a:pt x="1417" y="945"/>
                  </a:cubicBezTo>
                  <a:cubicBezTo>
                    <a:pt x="1418" y="943"/>
                    <a:pt x="1419" y="941"/>
                    <a:pt x="1419" y="941"/>
                  </a:cubicBezTo>
                  <a:cubicBezTo>
                    <a:pt x="1421" y="942"/>
                    <a:pt x="1424" y="943"/>
                    <a:pt x="1426" y="941"/>
                  </a:cubicBezTo>
                  <a:cubicBezTo>
                    <a:pt x="1429" y="939"/>
                    <a:pt x="1428" y="935"/>
                    <a:pt x="1432" y="933"/>
                  </a:cubicBezTo>
                  <a:close/>
                  <a:moveTo>
                    <a:pt x="1383" y="911"/>
                  </a:moveTo>
                  <a:cubicBezTo>
                    <a:pt x="1381" y="910"/>
                    <a:pt x="1380" y="908"/>
                    <a:pt x="1378" y="910"/>
                  </a:cubicBezTo>
                  <a:cubicBezTo>
                    <a:pt x="1376" y="913"/>
                    <a:pt x="1377" y="914"/>
                    <a:pt x="1378" y="915"/>
                  </a:cubicBezTo>
                  <a:cubicBezTo>
                    <a:pt x="1379" y="916"/>
                    <a:pt x="1377" y="918"/>
                    <a:pt x="1375" y="920"/>
                  </a:cubicBezTo>
                  <a:cubicBezTo>
                    <a:pt x="1374" y="922"/>
                    <a:pt x="1371" y="923"/>
                    <a:pt x="1371" y="922"/>
                  </a:cubicBezTo>
                  <a:cubicBezTo>
                    <a:pt x="1369" y="921"/>
                    <a:pt x="1369" y="920"/>
                    <a:pt x="1366" y="922"/>
                  </a:cubicBezTo>
                  <a:cubicBezTo>
                    <a:pt x="1363" y="924"/>
                    <a:pt x="1365" y="926"/>
                    <a:pt x="1367" y="927"/>
                  </a:cubicBezTo>
                  <a:cubicBezTo>
                    <a:pt x="1368" y="928"/>
                    <a:pt x="1373" y="927"/>
                    <a:pt x="1378" y="922"/>
                  </a:cubicBezTo>
                  <a:cubicBezTo>
                    <a:pt x="1383" y="917"/>
                    <a:pt x="1384" y="912"/>
                    <a:pt x="1383" y="911"/>
                  </a:cubicBezTo>
                  <a:close/>
                  <a:moveTo>
                    <a:pt x="1292" y="912"/>
                  </a:moveTo>
                  <a:cubicBezTo>
                    <a:pt x="1287" y="912"/>
                    <a:pt x="1287" y="912"/>
                    <a:pt x="1287" y="912"/>
                  </a:cubicBezTo>
                  <a:cubicBezTo>
                    <a:pt x="1286" y="912"/>
                    <a:pt x="1286" y="913"/>
                    <a:pt x="1286" y="914"/>
                  </a:cubicBezTo>
                  <a:cubicBezTo>
                    <a:pt x="1286" y="925"/>
                    <a:pt x="1286" y="925"/>
                    <a:pt x="1286" y="925"/>
                  </a:cubicBezTo>
                  <a:cubicBezTo>
                    <a:pt x="1286" y="926"/>
                    <a:pt x="1286" y="926"/>
                    <a:pt x="1287" y="926"/>
                  </a:cubicBezTo>
                  <a:cubicBezTo>
                    <a:pt x="1292" y="926"/>
                    <a:pt x="1292" y="926"/>
                    <a:pt x="1292" y="926"/>
                  </a:cubicBezTo>
                  <a:cubicBezTo>
                    <a:pt x="1293" y="926"/>
                    <a:pt x="1294" y="926"/>
                    <a:pt x="1294" y="925"/>
                  </a:cubicBezTo>
                  <a:cubicBezTo>
                    <a:pt x="1294" y="914"/>
                    <a:pt x="1294" y="914"/>
                    <a:pt x="1294" y="914"/>
                  </a:cubicBezTo>
                  <a:cubicBezTo>
                    <a:pt x="1294" y="913"/>
                    <a:pt x="1293" y="912"/>
                    <a:pt x="1292" y="912"/>
                  </a:cubicBezTo>
                  <a:close/>
                  <a:moveTo>
                    <a:pt x="1290" y="926"/>
                  </a:moveTo>
                  <a:cubicBezTo>
                    <a:pt x="1289" y="926"/>
                    <a:pt x="1289" y="925"/>
                    <a:pt x="1289" y="925"/>
                  </a:cubicBezTo>
                  <a:cubicBezTo>
                    <a:pt x="1289" y="925"/>
                    <a:pt x="1289" y="924"/>
                    <a:pt x="1290" y="924"/>
                  </a:cubicBezTo>
                  <a:cubicBezTo>
                    <a:pt x="1290" y="924"/>
                    <a:pt x="1291" y="925"/>
                    <a:pt x="1291" y="925"/>
                  </a:cubicBezTo>
                  <a:cubicBezTo>
                    <a:pt x="1291" y="925"/>
                    <a:pt x="1290" y="926"/>
                    <a:pt x="1290" y="926"/>
                  </a:cubicBezTo>
                  <a:close/>
                  <a:moveTo>
                    <a:pt x="1293" y="923"/>
                  </a:moveTo>
                  <a:cubicBezTo>
                    <a:pt x="1287" y="923"/>
                    <a:pt x="1287" y="923"/>
                    <a:pt x="1287" y="923"/>
                  </a:cubicBezTo>
                  <a:cubicBezTo>
                    <a:pt x="1287" y="914"/>
                    <a:pt x="1287" y="914"/>
                    <a:pt x="1287" y="914"/>
                  </a:cubicBezTo>
                  <a:cubicBezTo>
                    <a:pt x="1293" y="914"/>
                    <a:pt x="1293" y="914"/>
                    <a:pt x="1293" y="914"/>
                  </a:cubicBezTo>
                  <a:lnTo>
                    <a:pt x="1293" y="923"/>
                  </a:lnTo>
                  <a:close/>
                  <a:moveTo>
                    <a:pt x="1294" y="888"/>
                  </a:moveTo>
                  <a:cubicBezTo>
                    <a:pt x="1294" y="887"/>
                    <a:pt x="1293" y="887"/>
                    <a:pt x="1292" y="887"/>
                  </a:cubicBezTo>
                  <a:cubicBezTo>
                    <a:pt x="1291" y="887"/>
                    <a:pt x="1291" y="887"/>
                    <a:pt x="1291" y="887"/>
                  </a:cubicBezTo>
                  <a:cubicBezTo>
                    <a:pt x="1291" y="898"/>
                    <a:pt x="1291" y="898"/>
                    <a:pt x="1291" y="898"/>
                  </a:cubicBezTo>
                  <a:cubicBezTo>
                    <a:pt x="1292" y="898"/>
                    <a:pt x="1292" y="898"/>
                    <a:pt x="1292" y="898"/>
                  </a:cubicBezTo>
                  <a:cubicBezTo>
                    <a:pt x="1293" y="898"/>
                    <a:pt x="1294" y="897"/>
                    <a:pt x="1294" y="896"/>
                  </a:cubicBezTo>
                  <a:lnTo>
                    <a:pt x="1294" y="888"/>
                  </a:lnTo>
                  <a:close/>
                  <a:moveTo>
                    <a:pt x="1284" y="887"/>
                  </a:moveTo>
                  <a:cubicBezTo>
                    <a:pt x="1282" y="887"/>
                    <a:pt x="1282" y="887"/>
                    <a:pt x="1282" y="887"/>
                  </a:cubicBezTo>
                  <a:cubicBezTo>
                    <a:pt x="1282" y="898"/>
                    <a:pt x="1282" y="898"/>
                    <a:pt x="1282" y="898"/>
                  </a:cubicBezTo>
                  <a:cubicBezTo>
                    <a:pt x="1290" y="898"/>
                    <a:pt x="1290" y="898"/>
                    <a:pt x="1290" y="898"/>
                  </a:cubicBezTo>
                  <a:cubicBezTo>
                    <a:pt x="1290" y="887"/>
                    <a:pt x="1290" y="887"/>
                    <a:pt x="1290" y="887"/>
                  </a:cubicBezTo>
                  <a:cubicBezTo>
                    <a:pt x="1289" y="887"/>
                    <a:pt x="1289" y="887"/>
                    <a:pt x="1289" y="887"/>
                  </a:cubicBezTo>
                  <a:cubicBezTo>
                    <a:pt x="1289" y="885"/>
                    <a:pt x="1289" y="885"/>
                    <a:pt x="1289" y="885"/>
                  </a:cubicBezTo>
                  <a:cubicBezTo>
                    <a:pt x="1288" y="885"/>
                    <a:pt x="1287" y="884"/>
                    <a:pt x="1286" y="884"/>
                  </a:cubicBezTo>
                  <a:cubicBezTo>
                    <a:pt x="1285" y="884"/>
                    <a:pt x="1284" y="885"/>
                    <a:pt x="1284" y="885"/>
                  </a:cubicBezTo>
                  <a:lnTo>
                    <a:pt x="1284" y="887"/>
                  </a:lnTo>
                  <a:close/>
                  <a:moveTo>
                    <a:pt x="1284" y="886"/>
                  </a:moveTo>
                  <a:cubicBezTo>
                    <a:pt x="1285" y="886"/>
                    <a:pt x="1285" y="885"/>
                    <a:pt x="1286" y="885"/>
                  </a:cubicBezTo>
                  <a:cubicBezTo>
                    <a:pt x="1287" y="885"/>
                    <a:pt x="1287" y="886"/>
                    <a:pt x="1288" y="886"/>
                  </a:cubicBezTo>
                  <a:cubicBezTo>
                    <a:pt x="1288" y="887"/>
                    <a:pt x="1288" y="887"/>
                    <a:pt x="1288" y="887"/>
                  </a:cubicBezTo>
                  <a:cubicBezTo>
                    <a:pt x="1284" y="887"/>
                    <a:pt x="1284" y="887"/>
                    <a:pt x="1284" y="887"/>
                  </a:cubicBezTo>
                  <a:lnTo>
                    <a:pt x="1284" y="886"/>
                  </a:lnTo>
                  <a:close/>
                  <a:moveTo>
                    <a:pt x="1279" y="888"/>
                  </a:moveTo>
                  <a:cubicBezTo>
                    <a:pt x="1279" y="896"/>
                    <a:pt x="1279" y="896"/>
                    <a:pt x="1279" y="896"/>
                  </a:cubicBezTo>
                  <a:cubicBezTo>
                    <a:pt x="1279" y="897"/>
                    <a:pt x="1279" y="898"/>
                    <a:pt x="1280" y="898"/>
                  </a:cubicBezTo>
                  <a:cubicBezTo>
                    <a:pt x="1281" y="898"/>
                    <a:pt x="1281" y="898"/>
                    <a:pt x="1281" y="898"/>
                  </a:cubicBezTo>
                  <a:cubicBezTo>
                    <a:pt x="1281" y="887"/>
                    <a:pt x="1281" y="887"/>
                    <a:pt x="1281" y="887"/>
                  </a:cubicBezTo>
                  <a:cubicBezTo>
                    <a:pt x="1280" y="887"/>
                    <a:pt x="1280" y="887"/>
                    <a:pt x="1280" y="887"/>
                  </a:cubicBezTo>
                  <a:cubicBezTo>
                    <a:pt x="1279" y="887"/>
                    <a:pt x="1279" y="887"/>
                    <a:pt x="1279" y="888"/>
                  </a:cubicBezTo>
                  <a:close/>
                  <a:moveTo>
                    <a:pt x="1211" y="889"/>
                  </a:moveTo>
                  <a:cubicBezTo>
                    <a:pt x="1211" y="888"/>
                    <a:pt x="1210" y="887"/>
                    <a:pt x="1210" y="885"/>
                  </a:cubicBezTo>
                  <a:cubicBezTo>
                    <a:pt x="1210" y="885"/>
                    <a:pt x="1209" y="885"/>
                    <a:pt x="1209" y="885"/>
                  </a:cubicBezTo>
                  <a:cubicBezTo>
                    <a:pt x="1209" y="887"/>
                    <a:pt x="1208" y="888"/>
                    <a:pt x="1208" y="889"/>
                  </a:cubicBezTo>
                  <a:cubicBezTo>
                    <a:pt x="1208" y="890"/>
                    <a:pt x="1209" y="891"/>
                    <a:pt x="1210" y="891"/>
                  </a:cubicBezTo>
                  <a:cubicBezTo>
                    <a:pt x="1210" y="891"/>
                    <a:pt x="1211" y="890"/>
                    <a:pt x="1211" y="889"/>
                  </a:cubicBezTo>
                  <a:close/>
                  <a:moveTo>
                    <a:pt x="1218" y="889"/>
                  </a:moveTo>
                  <a:cubicBezTo>
                    <a:pt x="1218" y="888"/>
                    <a:pt x="1216" y="887"/>
                    <a:pt x="1216" y="885"/>
                  </a:cubicBezTo>
                  <a:cubicBezTo>
                    <a:pt x="1216" y="885"/>
                    <a:pt x="1216" y="885"/>
                    <a:pt x="1216" y="885"/>
                  </a:cubicBezTo>
                  <a:cubicBezTo>
                    <a:pt x="1216" y="887"/>
                    <a:pt x="1214" y="888"/>
                    <a:pt x="1214" y="889"/>
                  </a:cubicBezTo>
                  <a:cubicBezTo>
                    <a:pt x="1214" y="890"/>
                    <a:pt x="1215" y="891"/>
                    <a:pt x="1216" y="891"/>
                  </a:cubicBezTo>
                  <a:cubicBezTo>
                    <a:pt x="1217" y="891"/>
                    <a:pt x="1218" y="890"/>
                    <a:pt x="1218" y="889"/>
                  </a:cubicBezTo>
                  <a:close/>
                  <a:moveTo>
                    <a:pt x="1213" y="896"/>
                  </a:moveTo>
                  <a:cubicBezTo>
                    <a:pt x="1214" y="896"/>
                    <a:pt x="1215" y="895"/>
                    <a:pt x="1215" y="894"/>
                  </a:cubicBezTo>
                  <a:cubicBezTo>
                    <a:pt x="1215" y="892"/>
                    <a:pt x="1213" y="892"/>
                    <a:pt x="1213" y="890"/>
                  </a:cubicBezTo>
                  <a:cubicBezTo>
                    <a:pt x="1213" y="890"/>
                    <a:pt x="1213" y="890"/>
                    <a:pt x="1213" y="890"/>
                  </a:cubicBezTo>
                  <a:cubicBezTo>
                    <a:pt x="1212" y="892"/>
                    <a:pt x="1211" y="892"/>
                    <a:pt x="1211" y="894"/>
                  </a:cubicBezTo>
                  <a:cubicBezTo>
                    <a:pt x="1211" y="895"/>
                    <a:pt x="1212" y="896"/>
                    <a:pt x="1213" y="896"/>
                  </a:cubicBezTo>
                  <a:close/>
                  <a:moveTo>
                    <a:pt x="1309" y="900"/>
                  </a:moveTo>
                  <a:cubicBezTo>
                    <a:pt x="1310" y="901"/>
                    <a:pt x="1312" y="901"/>
                    <a:pt x="1313" y="900"/>
                  </a:cubicBezTo>
                  <a:cubicBezTo>
                    <a:pt x="1314" y="899"/>
                    <a:pt x="1314" y="899"/>
                    <a:pt x="1314" y="899"/>
                  </a:cubicBezTo>
                  <a:cubicBezTo>
                    <a:pt x="1313" y="898"/>
                    <a:pt x="1313" y="898"/>
                    <a:pt x="1313" y="898"/>
                  </a:cubicBezTo>
                  <a:cubicBezTo>
                    <a:pt x="1316" y="895"/>
                    <a:pt x="1316" y="895"/>
                    <a:pt x="1316" y="895"/>
                  </a:cubicBezTo>
                  <a:cubicBezTo>
                    <a:pt x="1316" y="895"/>
                    <a:pt x="1316" y="895"/>
                    <a:pt x="1316" y="894"/>
                  </a:cubicBezTo>
                  <a:cubicBezTo>
                    <a:pt x="1316" y="894"/>
                    <a:pt x="1315" y="894"/>
                    <a:pt x="1315" y="894"/>
                  </a:cubicBezTo>
                  <a:cubicBezTo>
                    <a:pt x="1312" y="897"/>
                    <a:pt x="1312" y="897"/>
                    <a:pt x="1312" y="897"/>
                  </a:cubicBezTo>
                  <a:cubicBezTo>
                    <a:pt x="1311" y="895"/>
                    <a:pt x="1311" y="895"/>
                    <a:pt x="1311" y="895"/>
                  </a:cubicBezTo>
                  <a:cubicBezTo>
                    <a:pt x="1313" y="893"/>
                    <a:pt x="1313" y="893"/>
                    <a:pt x="1313" y="893"/>
                  </a:cubicBezTo>
                  <a:cubicBezTo>
                    <a:pt x="1314" y="893"/>
                    <a:pt x="1314" y="892"/>
                    <a:pt x="1313" y="892"/>
                  </a:cubicBezTo>
                  <a:cubicBezTo>
                    <a:pt x="1313" y="892"/>
                    <a:pt x="1313" y="892"/>
                    <a:pt x="1312" y="892"/>
                  </a:cubicBezTo>
                  <a:cubicBezTo>
                    <a:pt x="1310" y="894"/>
                    <a:pt x="1310" y="894"/>
                    <a:pt x="1310" y="894"/>
                  </a:cubicBezTo>
                  <a:cubicBezTo>
                    <a:pt x="1309" y="893"/>
                    <a:pt x="1309" y="893"/>
                    <a:pt x="1309" y="893"/>
                  </a:cubicBezTo>
                  <a:cubicBezTo>
                    <a:pt x="1308" y="894"/>
                    <a:pt x="1308" y="894"/>
                    <a:pt x="1308" y="894"/>
                  </a:cubicBezTo>
                  <a:cubicBezTo>
                    <a:pt x="1307" y="896"/>
                    <a:pt x="1307" y="897"/>
                    <a:pt x="1308" y="899"/>
                  </a:cubicBezTo>
                  <a:cubicBezTo>
                    <a:pt x="1306" y="901"/>
                    <a:pt x="1306" y="901"/>
                    <a:pt x="1306" y="901"/>
                  </a:cubicBezTo>
                  <a:cubicBezTo>
                    <a:pt x="1306" y="902"/>
                    <a:pt x="1306" y="902"/>
                    <a:pt x="1306" y="902"/>
                  </a:cubicBezTo>
                  <a:cubicBezTo>
                    <a:pt x="1307" y="902"/>
                    <a:pt x="1307" y="902"/>
                    <a:pt x="1307" y="902"/>
                  </a:cubicBezTo>
                  <a:lnTo>
                    <a:pt x="1309" y="900"/>
                  </a:lnTo>
                  <a:close/>
                  <a:moveTo>
                    <a:pt x="1433" y="922"/>
                  </a:moveTo>
                  <a:cubicBezTo>
                    <a:pt x="1432" y="922"/>
                    <a:pt x="1432" y="922"/>
                    <a:pt x="1432" y="923"/>
                  </a:cubicBezTo>
                  <a:cubicBezTo>
                    <a:pt x="1432" y="930"/>
                    <a:pt x="1432" y="930"/>
                    <a:pt x="1432" y="930"/>
                  </a:cubicBezTo>
                  <a:cubicBezTo>
                    <a:pt x="1432" y="931"/>
                    <a:pt x="1432" y="931"/>
                    <a:pt x="1433" y="931"/>
                  </a:cubicBezTo>
                  <a:cubicBezTo>
                    <a:pt x="1438" y="931"/>
                    <a:pt x="1438" y="931"/>
                    <a:pt x="1438" y="931"/>
                  </a:cubicBezTo>
                  <a:cubicBezTo>
                    <a:pt x="1439" y="931"/>
                    <a:pt x="1440" y="931"/>
                    <a:pt x="1440" y="930"/>
                  </a:cubicBezTo>
                  <a:cubicBezTo>
                    <a:pt x="1440" y="923"/>
                    <a:pt x="1440" y="923"/>
                    <a:pt x="1440" y="923"/>
                  </a:cubicBezTo>
                  <a:cubicBezTo>
                    <a:pt x="1440" y="922"/>
                    <a:pt x="1439" y="922"/>
                    <a:pt x="1438" y="922"/>
                  </a:cubicBezTo>
                  <a:lnTo>
                    <a:pt x="1433" y="922"/>
                  </a:lnTo>
                  <a:close/>
                  <a:moveTo>
                    <a:pt x="1436" y="931"/>
                  </a:moveTo>
                  <a:cubicBezTo>
                    <a:pt x="1435" y="931"/>
                    <a:pt x="1435" y="931"/>
                    <a:pt x="1435" y="930"/>
                  </a:cubicBezTo>
                  <a:cubicBezTo>
                    <a:pt x="1435" y="930"/>
                    <a:pt x="1435" y="930"/>
                    <a:pt x="1436" y="930"/>
                  </a:cubicBezTo>
                  <a:cubicBezTo>
                    <a:pt x="1436" y="930"/>
                    <a:pt x="1436" y="930"/>
                    <a:pt x="1436" y="930"/>
                  </a:cubicBezTo>
                  <a:cubicBezTo>
                    <a:pt x="1436" y="931"/>
                    <a:pt x="1436" y="931"/>
                    <a:pt x="1436" y="931"/>
                  </a:cubicBezTo>
                  <a:close/>
                  <a:moveTo>
                    <a:pt x="1439" y="929"/>
                  </a:moveTo>
                  <a:cubicBezTo>
                    <a:pt x="1439" y="929"/>
                    <a:pt x="1439" y="929"/>
                    <a:pt x="1438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3" y="923"/>
                    <a:pt x="1433" y="923"/>
                    <a:pt x="1433" y="923"/>
                  </a:cubicBezTo>
                  <a:cubicBezTo>
                    <a:pt x="1438" y="923"/>
                    <a:pt x="1438" y="923"/>
                    <a:pt x="1438" y="923"/>
                  </a:cubicBezTo>
                  <a:cubicBezTo>
                    <a:pt x="1439" y="923"/>
                    <a:pt x="1439" y="923"/>
                    <a:pt x="1439" y="923"/>
                  </a:cubicBezTo>
                  <a:lnTo>
                    <a:pt x="1439" y="929"/>
                  </a:lnTo>
                  <a:close/>
                  <a:moveTo>
                    <a:pt x="1311" y="915"/>
                  </a:moveTo>
                  <a:cubicBezTo>
                    <a:pt x="1308" y="915"/>
                    <a:pt x="1305" y="917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4" y="920"/>
                    <a:pt x="1304" y="920"/>
                    <a:pt x="1304" y="920"/>
                  </a:cubicBezTo>
                  <a:cubicBezTo>
                    <a:pt x="1305" y="920"/>
                    <a:pt x="1305" y="919"/>
                    <a:pt x="1306" y="919"/>
                  </a:cubicBezTo>
                  <a:cubicBezTo>
                    <a:pt x="1307" y="919"/>
                    <a:pt x="1308" y="920"/>
                    <a:pt x="1308" y="920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8" y="921"/>
                    <a:pt x="1308" y="921"/>
                    <a:pt x="1308" y="921"/>
                  </a:cubicBezTo>
                  <a:cubicBezTo>
                    <a:pt x="1309" y="921"/>
                    <a:pt x="1309" y="921"/>
                    <a:pt x="1309" y="921"/>
                  </a:cubicBezTo>
                  <a:cubicBezTo>
                    <a:pt x="1309" y="921"/>
                    <a:pt x="1309" y="921"/>
                    <a:pt x="1309" y="920"/>
                  </a:cubicBezTo>
                  <a:cubicBezTo>
                    <a:pt x="1309" y="920"/>
                    <a:pt x="1310" y="919"/>
                    <a:pt x="1311" y="919"/>
                  </a:cubicBezTo>
                  <a:cubicBezTo>
                    <a:pt x="1312" y="919"/>
                    <a:pt x="1312" y="920"/>
                    <a:pt x="1313" y="920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3" y="921"/>
                  </a:cubicBezTo>
                  <a:cubicBezTo>
                    <a:pt x="1313" y="921"/>
                    <a:pt x="1313" y="921"/>
                    <a:pt x="1314" y="921"/>
                  </a:cubicBezTo>
                  <a:cubicBezTo>
                    <a:pt x="1314" y="921"/>
                    <a:pt x="1314" y="921"/>
                    <a:pt x="1314" y="920"/>
                  </a:cubicBezTo>
                  <a:cubicBezTo>
                    <a:pt x="1314" y="920"/>
                    <a:pt x="1315" y="919"/>
                    <a:pt x="1316" y="919"/>
                  </a:cubicBezTo>
                  <a:cubicBezTo>
                    <a:pt x="1316" y="919"/>
                    <a:pt x="1317" y="920"/>
                    <a:pt x="1317" y="920"/>
                  </a:cubicBezTo>
                  <a:cubicBezTo>
                    <a:pt x="1317" y="920"/>
                    <a:pt x="1317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8" y="920"/>
                    <a:pt x="1318" y="920"/>
                    <a:pt x="1318" y="920"/>
                  </a:cubicBezTo>
                  <a:cubicBezTo>
                    <a:pt x="1317" y="917"/>
                    <a:pt x="1314" y="915"/>
                    <a:pt x="1311" y="915"/>
                  </a:cubicBezTo>
                  <a:close/>
                  <a:moveTo>
                    <a:pt x="1311" y="913"/>
                  </a:moveTo>
                  <a:cubicBezTo>
                    <a:pt x="1311" y="913"/>
                    <a:pt x="1310" y="914"/>
                    <a:pt x="1310" y="914"/>
                  </a:cubicBezTo>
                  <a:cubicBezTo>
                    <a:pt x="1310" y="915"/>
                    <a:pt x="1310" y="915"/>
                    <a:pt x="1310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5"/>
                    <a:pt x="1311" y="915"/>
                    <a:pt x="1311" y="915"/>
                  </a:cubicBezTo>
                  <a:cubicBezTo>
                    <a:pt x="1311" y="914"/>
                    <a:pt x="1311" y="914"/>
                    <a:pt x="1311" y="914"/>
                  </a:cubicBezTo>
                  <a:cubicBezTo>
                    <a:pt x="1311" y="914"/>
                    <a:pt x="1311" y="913"/>
                    <a:pt x="1311" y="913"/>
                  </a:cubicBezTo>
                  <a:close/>
                  <a:moveTo>
                    <a:pt x="1310" y="920"/>
                  </a:moveTo>
                  <a:cubicBezTo>
                    <a:pt x="1310" y="925"/>
                    <a:pt x="1310" y="925"/>
                    <a:pt x="1310" y="925"/>
                  </a:cubicBezTo>
                  <a:cubicBezTo>
                    <a:pt x="1310" y="925"/>
                    <a:pt x="1310" y="926"/>
                    <a:pt x="1309" y="926"/>
                  </a:cubicBezTo>
                  <a:cubicBezTo>
                    <a:pt x="1309" y="926"/>
                    <a:pt x="1308" y="925"/>
                    <a:pt x="1308" y="925"/>
                  </a:cubicBezTo>
                  <a:cubicBezTo>
                    <a:pt x="1308" y="924"/>
                    <a:pt x="1308" y="924"/>
                    <a:pt x="1308" y="924"/>
                  </a:cubicBezTo>
                  <a:cubicBezTo>
                    <a:pt x="1307" y="924"/>
                    <a:pt x="1307" y="924"/>
                    <a:pt x="1307" y="925"/>
                  </a:cubicBezTo>
                  <a:cubicBezTo>
                    <a:pt x="1307" y="926"/>
                    <a:pt x="1308" y="927"/>
                    <a:pt x="1309" y="927"/>
                  </a:cubicBezTo>
                  <a:cubicBezTo>
                    <a:pt x="1310" y="927"/>
                    <a:pt x="1311" y="926"/>
                    <a:pt x="1311" y="925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1" y="920"/>
                  </a:cubicBezTo>
                  <a:cubicBezTo>
                    <a:pt x="1311" y="920"/>
                    <a:pt x="1311" y="920"/>
                    <a:pt x="1310" y="920"/>
                  </a:cubicBezTo>
                  <a:close/>
                  <a:moveTo>
                    <a:pt x="1315" y="911"/>
                  </a:moveTo>
                  <a:cubicBezTo>
                    <a:pt x="1316" y="911"/>
                    <a:pt x="1316" y="911"/>
                    <a:pt x="1316" y="910"/>
                  </a:cubicBezTo>
                  <a:cubicBezTo>
                    <a:pt x="1317" y="910"/>
                    <a:pt x="1317" y="910"/>
                    <a:pt x="1317" y="910"/>
                  </a:cubicBezTo>
                  <a:cubicBezTo>
                    <a:pt x="1317" y="910"/>
                    <a:pt x="1318" y="910"/>
                    <a:pt x="1318" y="910"/>
                  </a:cubicBezTo>
                  <a:cubicBezTo>
                    <a:pt x="1318" y="904"/>
                    <a:pt x="1318" y="904"/>
                    <a:pt x="1318" y="904"/>
                  </a:cubicBezTo>
                  <a:cubicBezTo>
                    <a:pt x="1318" y="903"/>
                    <a:pt x="1317" y="903"/>
                    <a:pt x="1317" y="903"/>
                  </a:cubicBezTo>
                  <a:cubicBezTo>
                    <a:pt x="1311" y="903"/>
                    <a:pt x="1311" y="903"/>
                    <a:pt x="1311" y="903"/>
                  </a:cubicBezTo>
                  <a:cubicBezTo>
                    <a:pt x="1311" y="903"/>
                    <a:pt x="1311" y="903"/>
                    <a:pt x="1311" y="904"/>
                  </a:cubicBezTo>
                  <a:cubicBezTo>
                    <a:pt x="1311" y="905"/>
                    <a:pt x="1311" y="905"/>
                    <a:pt x="1311" y="905"/>
                  </a:cubicBezTo>
                  <a:cubicBezTo>
                    <a:pt x="1310" y="905"/>
                    <a:pt x="1310" y="905"/>
                    <a:pt x="1310" y="905"/>
                  </a:cubicBezTo>
                  <a:cubicBezTo>
                    <a:pt x="1310" y="905"/>
                    <a:pt x="1309" y="905"/>
                    <a:pt x="1309" y="906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7"/>
                    <a:pt x="1308" y="907"/>
                    <a:pt x="1308" y="907"/>
                  </a:cubicBezTo>
                  <a:cubicBezTo>
                    <a:pt x="1308" y="909"/>
                    <a:pt x="1308" y="909"/>
                    <a:pt x="1308" y="909"/>
                  </a:cubicBezTo>
                  <a:cubicBezTo>
                    <a:pt x="1308" y="909"/>
                    <a:pt x="1308" y="910"/>
                    <a:pt x="1308" y="910"/>
                  </a:cubicBezTo>
                  <a:cubicBezTo>
                    <a:pt x="1308" y="910"/>
                    <a:pt x="1308" y="910"/>
                    <a:pt x="1308" y="910"/>
                  </a:cubicBezTo>
                  <a:cubicBezTo>
                    <a:pt x="1309" y="910"/>
                    <a:pt x="1309" y="910"/>
                    <a:pt x="1309" y="910"/>
                  </a:cubicBezTo>
                  <a:cubicBezTo>
                    <a:pt x="1309" y="911"/>
                    <a:pt x="1309" y="911"/>
                    <a:pt x="1310" y="911"/>
                  </a:cubicBezTo>
                  <a:cubicBezTo>
                    <a:pt x="1311" y="911"/>
                    <a:pt x="1311" y="911"/>
                    <a:pt x="1311" y="910"/>
                  </a:cubicBezTo>
                  <a:cubicBezTo>
                    <a:pt x="1313" y="910"/>
                    <a:pt x="1313" y="910"/>
                    <a:pt x="1313" y="910"/>
                  </a:cubicBezTo>
                  <a:cubicBezTo>
                    <a:pt x="1313" y="911"/>
                    <a:pt x="1314" y="911"/>
                    <a:pt x="1315" y="911"/>
                  </a:cubicBezTo>
                  <a:close/>
                  <a:moveTo>
                    <a:pt x="1310" y="911"/>
                  </a:moveTo>
                  <a:cubicBezTo>
                    <a:pt x="1310" y="911"/>
                    <a:pt x="1309" y="910"/>
                    <a:pt x="1309" y="910"/>
                  </a:cubicBezTo>
                  <a:cubicBezTo>
                    <a:pt x="1309" y="910"/>
                    <a:pt x="1310" y="909"/>
                    <a:pt x="1310" y="909"/>
                  </a:cubicBezTo>
                  <a:cubicBezTo>
                    <a:pt x="1310" y="909"/>
                    <a:pt x="1311" y="910"/>
                    <a:pt x="1311" y="910"/>
                  </a:cubicBezTo>
                  <a:cubicBezTo>
                    <a:pt x="1311" y="910"/>
                    <a:pt x="1310" y="911"/>
                    <a:pt x="1310" y="911"/>
                  </a:cubicBezTo>
                  <a:close/>
                  <a:moveTo>
                    <a:pt x="1311" y="907"/>
                  </a:move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09" y="907"/>
                    <a:pt x="1309" y="907"/>
                    <a:pt x="1309" y="907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0" y="906"/>
                    <a:pt x="1310" y="906"/>
                    <a:pt x="1310" y="906"/>
                  </a:cubicBezTo>
                  <a:cubicBezTo>
                    <a:pt x="1311" y="906"/>
                    <a:pt x="1311" y="906"/>
                    <a:pt x="1311" y="906"/>
                  </a:cubicBezTo>
                  <a:lnTo>
                    <a:pt x="1311" y="907"/>
                  </a:lnTo>
                  <a:close/>
                  <a:moveTo>
                    <a:pt x="1315" y="911"/>
                  </a:moveTo>
                  <a:cubicBezTo>
                    <a:pt x="1314" y="911"/>
                    <a:pt x="1314" y="910"/>
                    <a:pt x="1314" y="910"/>
                  </a:cubicBezTo>
                  <a:cubicBezTo>
                    <a:pt x="1314" y="910"/>
                    <a:pt x="1314" y="909"/>
                    <a:pt x="1315" y="909"/>
                  </a:cubicBezTo>
                  <a:cubicBezTo>
                    <a:pt x="1315" y="909"/>
                    <a:pt x="1316" y="910"/>
                    <a:pt x="1316" y="910"/>
                  </a:cubicBezTo>
                  <a:cubicBezTo>
                    <a:pt x="1316" y="910"/>
                    <a:pt x="1315" y="911"/>
                    <a:pt x="1315" y="911"/>
                  </a:cubicBezTo>
                  <a:close/>
                  <a:moveTo>
                    <a:pt x="1312" y="906"/>
                  </a:moveTo>
                  <a:cubicBezTo>
                    <a:pt x="1312" y="905"/>
                    <a:pt x="1312" y="905"/>
                    <a:pt x="1312" y="905"/>
                  </a:cubicBezTo>
                  <a:cubicBezTo>
                    <a:pt x="1312" y="905"/>
                    <a:pt x="1312" y="905"/>
                    <a:pt x="1312" y="905"/>
                  </a:cubicBezTo>
                  <a:cubicBezTo>
                    <a:pt x="1313" y="905"/>
                    <a:pt x="1313" y="905"/>
                    <a:pt x="1313" y="905"/>
                  </a:cubicBezTo>
                  <a:cubicBezTo>
                    <a:pt x="1313" y="904"/>
                    <a:pt x="1313" y="904"/>
                    <a:pt x="1313" y="904"/>
                  </a:cubicBezTo>
                  <a:cubicBezTo>
                    <a:pt x="1313" y="904"/>
                    <a:pt x="1314" y="904"/>
                    <a:pt x="1314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4"/>
                    <a:pt x="1315" y="904"/>
                    <a:pt x="1315" y="904"/>
                  </a:cubicBezTo>
                  <a:cubicBezTo>
                    <a:pt x="1315" y="905"/>
                    <a:pt x="1315" y="905"/>
                    <a:pt x="1315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5"/>
                    <a:pt x="1316" y="905"/>
                    <a:pt x="1316" y="905"/>
                  </a:cubicBezTo>
                  <a:cubicBezTo>
                    <a:pt x="1316" y="906"/>
                    <a:pt x="1316" y="906"/>
                    <a:pt x="1316" y="906"/>
                  </a:cubicBezTo>
                  <a:cubicBezTo>
                    <a:pt x="1316" y="907"/>
                    <a:pt x="1316" y="907"/>
                    <a:pt x="1316" y="907"/>
                  </a:cubicBezTo>
                  <a:cubicBezTo>
                    <a:pt x="1315" y="907"/>
                    <a:pt x="1315" y="907"/>
                    <a:pt x="1315" y="907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5" y="908"/>
                    <a:pt x="1315" y="908"/>
                    <a:pt x="1315" y="908"/>
                  </a:cubicBezTo>
                  <a:cubicBezTo>
                    <a:pt x="1314" y="908"/>
                    <a:pt x="1314" y="908"/>
                    <a:pt x="1314" y="908"/>
                  </a:cubicBezTo>
                  <a:cubicBezTo>
                    <a:pt x="1314" y="908"/>
                    <a:pt x="1313" y="908"/>
                    <a:pt x="1313" y="908"/>
                  </a:cubicBezTo>
                  <a:cubicBezTo>
                    <a:pt x="1313" y="907"/>
                    <a:pt x="1313" y="907"/>
                    <a:pt x="1313" y="907"/>
                  </a:cubicBezTo>
                  <a:cubicBezTo>
                    <a:pt x="1312" y="907"/>
                    <a:pt x="1312" y="907"/>
                    <a:pt x="1312" y="907"/>
                  </a:cubicBezTo>
                  <a:cubicBezTo>
                    <a:pt x="1312" y="907"/>
                    <a:pt x="1312" y="907"/>
                    <a:pt x="1312" y="906"/>
                  </a:cubicBezTo>
                  <a:close/>
                  <a:moveTo>
                    <a:pt x="1211" y="901"/>
                  </a:moveTo>
                  <a:cubicBezTo>
                    <a:pt x="1211" y="901"/>
                    <a:pt x="1210" y="900"/>
                    <a:pt x="1210" y="900"/>
                  </a:cubicBezTo>
                  <a:cubicBezTo>
                    <a:pt x="1208" y="900"/>
                    <a:pt x="1208" y="900"/>
                    <a:pt x="1208" y="900"/>
                  </a:cubicBezTo>
                  <a:cubicBezTo>
                    <a:pt x="1207" y="900"/>
                    <a:pt x="1207" y="901"/>
                    <a:pt x="1207" y="901"/>
                  </a:cubicBezTo>
                  <a:cubicBezTo>
                    <a:pt x="1207" y="903"/>
                    <a:pt x="1207" y="903"/>
                    <a:pt x="1207" y="903"/>
                  </a:cubicBezTo>
                  <a:cubicBezTo>
                    <a:pt x="1207" y="904"/>
                    <a:pt x="1207" y="904"/>
                    <a:pt x="1208" y="904"/>
                  </a:cubicBezTo>
                  <a:cubicBezTo>
                    <a:pt x="1209" y="904"/>
                    <a:pt x="1209" y="904"/>
                    <a:pt x="1209" y="904"/>
                  </a:cubicBezTo>
                  <a:cubicBezTo>
                    <a:pt x="1209" y="904"/>
                    <a:pt x="1209" y="904"/>
                    <a:pt x="1209" y="905"/>
                  </a:cubicBezTo>
                  <a:cubicBezTo>
                    <a:pt x="1209" y="905"/>
                    <a:pt x="1209" y="905"/>
                    <a:pt x="1209" y="905"/>
                  </a:cubicBezTo>
                  <a:cubicBezTo>
                    <a:pt x="1209" y="906"/>
                    <a:pt x="1209" y="906"/>
                    <a:pt x="1208" y="906"/>
                  </a:cubicBezTo>
                  <a:cubicBezTo>
                    <a:pt x="1208" y="906"/>
                    <a:pt x="1208" y="906"/>
                    <a:pt x="1208" y="906"/>
                  </a:cubicBezTo>
                  <a:cubicBezTo>
                    <a:pt x="1207" y="906"/>
                    <a:pt x="1207" y="906"/>
                    <a:pt x="1207" y="906"/>
                  </a:cubicBezTo>
                  <a:cubicBezTo>
                    <a:pt x="1207" y="907"/>
                    <a:pt x="1207" y="907"/>
                    <a:pt x="1207" y="907"/>
                  </a:cubicBezTo>
                  <a:cubicBezTo>
                    <a:pt x="1207" y="907"/>
                    <a:pt x="1207" y="907"/>
                    <a:pt x="1208" y="907"/>
                  </a:cubicBezTo>
                  <a:cubicBezTo>
                    <a:pt x="1208" y="907"/>
                    <a:pt x="1208" y="907"/>
                    <a:pt x="1208" y="907"/>
                  </a:cubicBezTo>
                  <a:cubicBezTo>
                    <a:pt x="1209" y="907"/>
                    <a:pt x="1211" y="906"/>
                    <a:pt x="1211" y="905"/>
                  </a:cubicBezTo>
                  <a:lnTo>
                    <a:pt x="1211" y="901"/>
                  </a:lnTo>
                  <a:close/>
                  <a:moveTo>
                    <a:pt x="1212" y="906"/>
                  </a:moveTo>
                  <a:cubicBezTo>
                    <a:pt x="1212" y="906"/>
                    <a:pt x="1212" y="906"/>
                    <a:pt x="1212" y="906"/>
                  </a:cubicBezTo>
                  <a:cubicBezTo>
                    <a:pt x="1212" y="906"/>
                    <a:pt x="1212" y="906"/>
                    <a:pt x="1212" y="906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2" y="907"/>
                    <a:pt x="1212" y="907"/>
                    <a:pt x="1212" y="907"/>
                  </a:cubicBezTo>
                  <a:cubicBezTo>
                    <a:pt x="1214" y="907"/>
                    <a:pt x="1215" y="906"/>
                    <a:pt x="1215" y="905"/>
                  </a:cubicBezTo>
                  <a:cubicBezTo>
                    <a:pt x="1215" y="901"/>
                    <a:pt x="1215" y="901"/>
                    <a:pt x="1215" y="901"/>
                  </a:cubicBezTo>
                  <a:cubicBezTo>
                    <a:pt x="1215" y="901"/>
                    <a:pt x="1215" y="900"/>
                    <a:pt x="1214" y="900"/>
                  </a:cubicBezTo>
                  <a:cubicBezTo>
                    <a:pt x="1212" y="900"/>
                    <a:pt x="1212" y="900"/>
                    <a:pt x="1212" y="900"/>
                  </a:cubicBezTo>
                  <a:cubicBezTo>
                    <a:pt x="1212" y="900"/>
                    <a:pt x="1211" y="901"/>
                    <a:pt x="1211" y="901"/>
                  </a:cubicBezTo>
                  <a:cubicBezTo>
                    <a:pt x="1211" y="903"/>
                    <a:pt x="1211" y="903"/>
                    <a:pt x="1211" y="903"/>
                  </a:cubicBezTo>
                  <a:cubicBezTo>
                    <a:pt x="1211" y="904"/>
                    <a:pt x="1212" y="904"/>
                    <a:pt x="1212" y="904"/>
                  </a:cubicBezTo>
                  <a:cubicBezTo>
                    <a:pt x="1213" y="904"/>
                    <a:pt x="1213" y="904"/>
                    <a:pt x="1213" y="904"/>
                  </a:cubicBezTo>
                  <a:cubicBezTo>
                    <a:pt x="1214" y="904"/>
                    <a:pt x="1214" y="904"/>
                    <a:pt x="1214" y="905"/>
                  </a:cubicBezTo>
                  <a:cubicBezTo>
                    <a:pt x="1214" y="905"/>
                    <a:pt x="1214" y="905"/>
                    <a:pt x="1214" y="905"/>
                  </a:cubicBezTo>
                  <a:cubicBezTo>
                    <a:pt x="1214" y="906"/>
                    <a:pt x="1213" y="906"/>
                    <a:pt x="1212" y="906"/>
                  </a:cubicBezTo>
                  <a:close/>
                  <a:moveTo>
                    <a:pt x="1168" y="898"/>
                  </a:moveTo>
                  <a:cubicBezTo>
                    <a:pt x="1167" y="897"/>
                    <a:pt x="1167" y="897"/>
                    <a:pt x="1167" y="897"/>
                  </a:cubicBezTo>
                  <a:cubicBezTo>
                    <a:pt x="1165" y="899"/>
                    <a:pt x="1165" y="899"/>
                    <a:pt x="1165" y="899"/>
                  </a:cubicBezTo>
                  <a:cubicBezTo>
                    <a:pt x="1165" y="901"/>
                    <a:pt x="1165" y="901"/>
                    <a:pt x="1165" y="901"/>
                  </a:cubicBezTo>
                  <a:cubicBezTo>
                    <a:pt x="1175" y="901"/>
                    <a:pt x="1175" y="901"/>
                    <a:pt x="1175" y="901"/>
                  </a:cubicBezTo>
                  <a:cubicBezTo>
                    <a:pt x="1175" y="897"/>
                    <a:pt x="1175" y="897"/>
                    <a:pt x="1175" y="897"/>
                  </a:cubicBezTo>
                  <a:cubicBezTo>
                    <a:pt x="1172" y="894"/>
                    <a:pt x="1172" y="894"/>
                    <a:pt x="1172" y="894"/>
                  </a:cubicBezTo>
                  <a:lnTo>
                    <a:pt x="1168" y="898"/>
                  </a:lnTo>
                  <a:close/>
                  <a:moveTo>
                    <a:pt x="1177" y="901"/>
                  </a:moveTo>
                  <a:cubicBezTo>
                    <a:pt x="1177" y="893"/>
                    <a:pt x="1177" y="893"/>
                    <a:pt x="1177" y="893"/>
                  </a:cubicBezTo>
                  <a:cubicBezTo>
                    <a:pt x="1177" y="892"/>
                    <a:pt x="1176" y="891"/>
                    <a:pt x="1176" y="891"/>
                  </a:cubicBezTo>
                  <a:cubicBezTo>
                    <a:pt x="1164" y="891"/>
                    <a:pt x="1164" y="891"/>
                    <a:pt x="1164" y="891"/>
                  </a:cubicBezTo>
                  <a:cubicBezTo>
                    <a:pt x="1163" y="891"/>
                    <a:pt x="1163" y="892"/>
                    <a:pt x="1163" y="893"/>
                  </a:cubicBezTo>
                  <a:cubicBezTo>
                    <a:pt x="1163" y="901"/>
                    <a:pt x="1163" y="901"/>
                    <a:pt x="1163" y="901"/>
                  </a:cubicBezTo>
                  <a:cubicBezTo>
                    <a:pt x="1163" y="902"/>
                    <a:pt x="1163" y="902"/>
                    <a:pt x="1164" y="902"/>
                  </a:cubicBezTo>
                  <a:cubicBezTo>
                    <a:pt x="1176" y="902"/>
                    <a:pt x="1176" y="902"/>
                    <a:pt x="1176" y="902"/>
                  </a:cubicBezTo>
                  <a:cubicBezTo>
                    <a:pt x="1176" y="902"/>
                    <a:pt x="1177" y="902"/>
                    <a:pt x="1177" y="901"/>
                  </a:cubicBezTo>
                  <a:close/>
                  <a:moveTo>
                    <a:pt x="1164" y="901"/>
                  </a:moveTo>
                  <a:cubicBezTo>
                    <a:pt x="1164" y="893"/>
                    <a:pt x="1164" y="893"/>
                    <a:pt x="1164" y="893"/>
                  </a:cubicBezTo>
                  <a:cubicBezTo>
                    <a:pt x="1164" y="892"/>
                    <a:pt x="1164" y="892"/>
                    <a:pt x="1164" y="892"/>
                  </a:cubicBezTo>
                  <a:cubicBezTo>
                    <a:pt x="1176" y="892"/>
                    <a:pt x="1176" y="892"/>
                    <a:pt x="1176" y="892"/>
                  </a:cubicBezTo>
                  <a:cubicBezTo>
                    <a:pt x="1176" y="892"/>
                    <a:pt x="1176" y="892"/>
                    <a:pt x="1176" y="893"/>
                  </a:cubicBezTo>
                  <a:cubicBezTo>
                    <a:pt x="1176" y="901"/>
                    <a:pt x="1176" y="901"/>
                    <a:pt x="1176" y="901"/>
                  </a:cubicBezTo>
                  <a:cubicBezTo>
                    <a:pt x="1176" y="901"/>
                    <a:pt x="1176" y="902"/>
                    <a:pt x="1176" y="902"/>
                  </a:cubicBezTo>
                  <a:cubicBezTo>
                    <a:pt x="1164" y="902"/>
                    <a:pt x="1164" y="902"/>
                    <a:pt x="1164" y="902"/>
                  </a:cubicBezTo>
                  <a:cubicBezTo>
                    <a:pt x="1164" y="902"/>
                    <a:pt x="1164" y="901"/>
                    <a:pt x="1164" y="901"/>
                  </a:cubicBezTo>
                  <a:close/>
                  <a:moveTo>
                    <a:pt x="1166" y="896"/>
                  </a:moveTo>
                  <a:cubicBezTo>
                    <a:pt x="1167" y="896"/>
                    <a:pt x="1167" y="895"/>
                    <a:pt x="1167" y="895"/>
                  </a:cubicBezTo>
                  <a:cubicBezTo>
                    <a:pt x="1167" y="894"/>
                    <a:pt x="1167" y="893"/>
                    <a:pt x="1166" y="893"/>
                  </a:cubicBezTo>
                  <a:cubicBezTo>
                    <a:pt x="1165" y="893"/>
                    <a:pt x="1165" y="894"/>
                    <a:pt x="1165" y="895"/>
                  </a:cubicBezTo>
                  <a:cubicBezTo>
                    <a:pt x="1165" y="895"/>
                    <a:pt x="1165" y="896"/>
                    <a:pt x="1166" y="896"/>
                  </a:cubicBezTo>
                  <a:close/>
                  <a:moveTo>
                    <a:pt x="1265" y="922"/>
                  </a:moveTo>
                  <a:cubicBezTo>
                    <a:pt x="1265" y="921"/>
                    <a:pt x="1265" y="921"/>
                    <a:pt x="1265" y="921"/>
                  </a:cubicBezTo>
                  <a:cubicBezTo>
                    <a:pt x="1265" y="920"/>
                    <a:pt x="1264" y="920"/>
                    <a:pt x="1264" y="920"/>
                  </a:cubicBezTo>
                  <a:cubicBezTo>
                    <a:pt x="1264" y="920"/>
                    <a:pt x="1264" y="920"/>
                    <a:pt x="1263" y="920"/>
                  </a:cubicBezTo>
                  <a:cubicBezTo>
                    <a:pt x="1264" y="920"/>
                    <a:pt x="1264" y="919"/>
                    <a:pt x="1264" y="919"/>
                  </a:cubicBezTo>
                  <a:cubicBezTo>
                    <a:pt x="1264" y="919"/>
                    <a:pt x="1264" y="919"/>
                    <a:pt x="1264" y="919"/>
                  </a:cubicBezTo>
                  <a:cubicBezTo>
                    <a:pt x="1264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3" y="919"/>
                  </a:cubicBezTo>
                  <a:cubicBezTo>
                    <a:pt x="1263" y="919"/>
                    <a:pt x="1263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2" y="919"/>
                    <a:pt x="1262" y="919"/>
                  </a:cubicBezTo>
                  <a:cubicBezTo>
                    <a:pt x="1262" y="919"/>
                    <a:pt x="1261" y="919"/>
                    <a:pt x="1261" y="919"/>
                  </a:cubicBezTo>
                  <a:cubicBezTo>
                    <a:pt x="1261" y="919"/>
                    <a:pt x="1261" y="919"/>
                    <a:pt x="1260" y="919"/>
                  </a:cubicBezTo>
                  <a:cubicBezTo>
                    <a:pt x="1260" y="919"/>
                    <a:pt x="1260" y="919"/>
                    <a:pt x="1260" y="919"/>
                  </a:cubicBezTo>
                  <a:cubicBezTo>
                    <a:pt x="1260" y="919"/>
                    <a:pt x="1261" y="920"/>
                    <a:pt x="1261" y="920"/>
                  </a:cubicBezTo>
                  <a:cubicBezTo>
                    <a:pt x="1261" y="920"/>
                    <a:pt x="1261" y="920"/>
                    <a:pt x="1261" y="920"/>
                  </a:cubicBezTo>
                  <a:cubicBezTo>
                    <a:pt x="1260" y="920"/>
                    <a:pt x="1260" y="920"/>
                    <a:pt x="1260" y="921"/>
                  </a:cubicBezTo>
                  <a:cubicBezTo>
                    <a:pt x="1260" y="922"/>
                    <a:pt x="1260" y="922"/>
                    <a:pt x="1260" y="922"/>
                  </a:cubicBezTo>
                  <a:cubicBezTo>
                    <a:pt x="1260" y="922"/>
                    <a:pt x="1260" y="922"/>
                    <a:pt x="1261" y="922"/>
                  </a:cubicBezTo>
                  <a:cubicBezTo>
                    <a:pt x="1261" y="922"/>
                    <a:pt x="1261" y="922"/>
                    <a:pt x="1261" y="922"/>
                  </a:cubicBezTo>
                  <a:cubicBezTo>
                    <a:pt x="1261" y="922"/>
                    <a:pt x="1260" y="923"/>
                    <a:pt x="1260" y="923"/>
                  </a:cubicBezTo>
                  <a:cubicBezTo>
                    <a:pt x="1260" y="923"/>
                    <a:pt x="1260" y="923"/>
                    <a:pt x="1260" y="923"/>
                  </a:cubicBezTo>
                  <a:cubicBezTo>
                    <a:pt x="1261" y="923"/>
                    <a:pt x="1261" y="923"/>
                    <a:pt x="1261" y="923"/>
                  </a:cubicBezTo>
                  <a:cubicBezTo>
                    <a:pt x="1261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2" y="923"/>
                    <a:pt x="1262" y="923"/>
                  </a:cubicBezTo>
                  <a:cubicBezTo>
                    <a:pt x="1262" y="923"/>
                    <a:pt x="1263" y="923"/>
                    <a:pt x="1263" y="923"/>
                  </a:cubicBezTo>
                  <a:cubicBezTo>
                    <a:pt x="1263" y="923"/>
                    <a:pt x="1264" y="923"/>
                    <a:pt x="1264" y="923"/>
                  </a:cubicBezTo>
                  <a:cubicBezTo>
                    <a:pt x="1264" y="923"/>
                    <a:pt x="1264" y="923"/>
                    <a:pt x="1264" y="923"/>
                  </a:cubicBezTo>
                  <a:cubicBezTo>
                    <a:pt x="1264" y="923"/>
                    <a:pt x="1264" y="922"/>
                    <a:pt x="1263" y="922"/>
                  </a:cubicBezTo>
                  <a:cubicBezTo>
                    <a:pt x="1264" y="922"/>
                    <a:pt x="1264" y="922"/>
                    <a:pt x="1264" y="922"/>
                  </a:cubicBezTo>
                  <a:cubicBezTo>
                    <a:pt x="1264" y="922"/>
                    <a:pt x="1265" y="922"/>
                    <a:pt x="1265" y="922"/>
                  </a:cubicBezTo>
                  <a:close/>
                  <a:moveTo>
                    <a:pt x="1262" y="922"/>
                  </a:moveTo>
                  <a:cubicBezTo>
                    <a:pt x="1262" y="922"/>
                    <a:pt x="1261" y="922"/>
                    <a:pt x="1261" y="921"/>
                  </a:cubicBezTo>
                  <a:cubicBezTo>
                    <a:pt x="1261" y="921"/>
                    <a:pt x="1262" y="920"/>
                    <a:pt x="1262" y="920"/>
                  </a:cubicBezTo>
                  <a:cubicBezTo>
                    <a:pt x="1263" y="920"/>
                    <a:pt x="1263" y="921"/>
                    <a:pt x="1263" y="921"/>
                  </a:cubicBezTo>
                  <a:cubicBezTo>
                    <a:pt x="1263" y="922"/>
                    <a:pt x="1263" y="922"/>
                    <a:pt x="1262" y="922"/>
                  </a:cubicBezTo>
                  <a:close/>
                  <a:moveTo>
                    <a:pt x="1265" y="928"/>
                  </a:moveTo>
                  <a:cubicBezTo>
                    <a:pt x="1265" y="927"/>
                    <a:pt x="1265" y="927"/>
                    <a:pt x="1265" y="927"/>
                  </a:cubicBezTo>
                  <a:cubicBezTo>
                    <a:pt x="1265" y="927"/>
                    <a:pt x="1264" y="927"/>
                    <a:pt x="1264" y="927"/>
                  </a:cubicBezTo>
                  <a:cubicBezTo>
                    <a:pt x="1264" y="927"/>
                    <a:pt x="1264" y="927"/>
                    <a:pt x="1263" y="927"/>
                  </a:cubicBezTo>
                  <a:cubicBezTo>
                    <a:pt x="1264" y="927"/>
                    <a:pt x="1264" y="926"/>
                    <a:pt x="1264" y="926"/>
                  </a:cubicBezTo>
                  <a:cubicBezTo>
                    <a:pt x="1264" y="926"/>
                    <a:pt x="1264" y="926"/>
                    <a:pt x="1264" y="926"/>
                  </a:cubicBezTo>
                  <a:cubicBezTo>
                    <a:pt x="1264" y="926"/>
                    <a:pt x="1263" y="925"/>
                    <a:pt x="1263" y="925"/>
                  </a:cubicBezTo>
                  <a:cubicBezTo>
                    <a:pt x="1263" y="925"/>
                    <a:pt x="1263" y="925"/>
                    <a:pt x="1263" y="925"/>
                  </a:cubicBezTo>
                  <a:cubicBezTo>
                    <a:pt x="1263" y="926"/>
                    <a:pt x="1263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2" y="926"/>
                    <a:pt x="1262" y="926"/>
                  </a:cubicBezTo>
                  <a:cubicBezTo>
                    <a:pt x="1262" y="926"/>
                    <a:pt x="1261" y="925"/>
                    <a:pt x="1261" y="925"/>
                  </a:cubicBezTo>
                  <a:cubicBezTo>
                    <a:pt x="1261" y="925"/>
                    <a:pt x="1261" y="926"/>
                    <a:pt x="1260" y="926"/>
                  </a:cubicBezTo>
                  <a:cubicBezTo>
                    <a:pt x="1260" y="926"/>
                    <a:pt x="1260" y="926"/>
                    <a:pt x="1260" y="926"/>
                  </a:cubicBezTo>
                  <a:cubicBezTo>
                    <a:pt x="1260" y="926"/>
                    <a:pt x="1261" y="927"/>
                    <a:pt x="1261" y="927"/>
                  </a:cubicBezTo>
                  <a:cubicBezTo>
                    <a:pt x="1261" y="927"/>
                    <a:pt x="1261" y="927"/>
                    <a:pt x="1261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8"/>
                    <a:pt x="1260" y="928"/>
                    <a:pt x="1260" y="928"/>
                  </a:cubicBezTo>
                  <a:cubicBezTo>
                    <a:pt x="1260" y="928"/>
                    <a:pt x="1260" y="928"/>
                    <a:pt x="1261" y="928"/>
                  </a:cubicBezTo>
                  <a:cubicBezTo>
                    <a:pt x="1261" y="929"/>
                    <a:pt x="1261" y="929"/>
                    <a:pt x="1261" y="929"/>
                  </a:cubicBezTo>
                  <a:cubicBezTo>
                    <a:pt x="1261" y="929"/>
                    <a:pt x="1260" y="930"/>
                    <a:pt x="1260" y="930"/>
                  </a:cubicBezTo>
                  <a:cubicBezTo>
                    <a:pt x="1260" y="930"/>
                    <a:pt x="1260" y="930"/>
                    <a:pt x="1260" y="930"/>
                  </a:cubicBezTo>
                  <a:cubicBezTo>
                    <a:pt x="1261" y="930"/>
                    <a:pt x="1261" y="930"/>
                    <a:pt x="1261" y="930"/>
                  </a:cubicBezTo>
                  <a:cubicBezTo>
                    <a:pt x="1261" y="930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2" y="929"/>
                    <a:pt x="1262" y="929"/>
                  </a:cubicBezTo>
                  <a:cubicBezTo>
                    <a:pt x="1262" y="929"/>
                    <a:pt x="1263" y="930"/>
                    <a:pt x="1263" y="930"/>
                  </a:cubicBezTo>
                  <a:cubicBezTo>
                    <a:pt x="1263" y="930"/>
                    <a:pt x="1264" y="930"/>
                    <a:pt x="1264" y="930"/>
                  </a:cubicBezTo>
                  <a:cubicBezTo>
                    <a:pt x="1264" y="930"/>
                    <a:pt x="1264" y="930"/>
                    <a:pt x="1264" y="930"/>
                  </a:cubicBezTo>
                  <a:cubicBezTo>
                    <a:pt x="1264" y="930"/>
                    <a:pt x="1264" y="929"/>
                    <a:pt x="1263" y="929"/>
                  </a:cubicBezTo>
                  <a:cubicBezTo>
                    <a:pt x="1264" y="929"/>
                    <a:pt x="1264" y="929"/>
                    <a:pt x="1264" y="928"/>
                  </a:cubicBezTo>
                  <a:cubicBezTo>
                    <a:pt x="1264" y="928"/>
                    <a:pt x="1265" y="928"/>
                    <a:pt x="1265" y="928"/>
                  </a:cubicBezTo>
                  <a:close/>
                  <a:moveTo>
                    <a:pt x="1262" y="929"/>
                  </a:moveTo>
                  <a:cubicBezTo>
                    <a:pt x="1262" y="929"/>
                    <a:pt x="1261" y="928"/>
                    <a:pt x="1261" y="928"/>
                  </a:cubicBezTo>
                  <a:cubicBezTo>
                    <a:pt x="1261" y="927"/>
                    <a:pt x="1262" y="927"/>
                    <a:pt x="1262" y="927"/>
                  </a:cubicBezTo>
                  <a:cubicBezTo>
                    <a:pt x="1263" y="927"/>
                    <a:pt x="1263" y="927"/>
                    <a:pt x="1263" y="928"/>
                  </a:cubicBezTo>
                  <a:cubicBezTo>
                    <a:pt x="1263" y="928"/>
                    <a:pt x="1263" y="929"/>
                    <a:pt x="1262" y="929"/>
                  </a:cubicBezTo>
                  <a:close/>
                  <a:moveTo>
                    <a:pt x="1260" y="922"/>
                  </a:moveTo>
                  <a:cubicBezTo>
                    <a:pt x="1260" y="922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9" y="921"/>
                  </a:cubicBezTo>
                  <a:cubicBezTo>
                    <a:pt x="1259" y="921"/>
                    <a:pt x="1259" y="921"/>
                    <a:pt x="1258" y="921"/>
                  </a:cubicBezTo>
                  <a:cubicBezTo>
                    <a:pt x="1258" y="922"/>
                    <a:pt x="1258" y="922"/>
                    <a:pt x="1258" y="922"/>
                  </a:cubicBezTo>
                  <a:cubicBezTo>
                    <a:pt x="1258" y="922"/>
                    <a:pt x="1257" y="921"/>
                    <a:pt x="1257" y="921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7" y="920"/>
                    <a:pt x="1257" y="920"/>
                    <a:pt x="1257" y="920"/>
                  </a:cubicBezTo>
                  <a:cubicBezTo>
                    <a:pt x="1256" y="920"/>
                    <a:pt x="1256" y="920"/>
                    <a:pt x="1256" y="920"/>
                  </a:cubicBezTo>
                  <a:cubicBezTo>
                    <a:pt x="1256" y="920"/>
                    <a:pt x="1256" y="920"/>
                    <a:pt x="1255" y="920"/>
                  </a:cubicBezTo>
                  <a:cubicBezTo>
                    <a:pt x="1255" y="921"/>
                    <a:pt x="1255" y="921"/>
                    <a:pt x="1255" y="921"/>
                  </a:cubicBezTo>
                  <a:cubicBezTo>
                    <a:pt x="1255" y="921"/>
                    <a:pt x="1255" y="922"/>
                    <a:pt x="1255" y="922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4" y="921"/>
                    <a:pt x="1254" y="921"/>
                  </a:cubicBezTo>
                  <a:cubicBezTo>
                    <a:pt x="1254" y="921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2"/>
                    <a:pt x="1253" y="922"/>
                  </a:cubicBezTo>
                  <a:cubicBezTo>
                    <a:pt x="1253" y="922"/>
                    <a:pt x="1253" y="923"/>
                    <a:pt x="1253" y="923"/>
                  </a:cubicBezTo>
                  <a:cubicBezTo>
                    <a:pt x="1253" y="923"/>
                    <a:pt x="1253" y="923"/>
                    <a:pt x="1253" y="923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4"/>
                    <a:pt x="1252" y="924"/>
                    <a:pt x="1252" y="924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2" y="925"/>
                    <a:pt x="1252" y="925"/>
                    <a:pt x="1252" y="925"/>
                  </a:cubicBezTo>
                  <a:cubicBezTo>
                    <a:pt x="1253" y="925"/>
                    <a:pt x="1253" y="925"/>
                    <a:pt x="1253" y="925"/>
                  </a:cubicBezTo>
                  <a:cubicBezTo>
                    <a:pt x="1253" y="926"/>
                    <a:pt x="1253" y="926"/>
                    <a:pt x="1253" y="926"/>
                  </a:cubicBezTo>
                  <a:cubicBezTo>
                    <a:pt x="1253" y="926"/>
                    <a:pt x="1253" y="926"/>
                    <a:pt x="1253" y="927"/>
                  </a:cubicBezTo>
                  <a:cubicBezTo>
                    <a:pt x="1253" y="927"/>
                    <a:pt x="1253" y="927"/>
                    <a:pt x="1253" y="927"/>
                  </a:cubicBezTo>
                  <a:cubicBezTo>
                    <a:pt x="1253" y="927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4" y="928"/>
                    <a:pt x="1254" y="928"/>
                    <a:pt x="1254" y="928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5" y="928"/>
                    <a:pt x="1255" y="928"/>
                    <a:pt x="1255" y="928"/>
                  </a:cubicBezTo>
                  <a:cubicBezTo>
                    <a:pt x="1256" y="928"/>
                    <a:pt x="1256" y="929"/>
                    <a:pt x="1256" y="929"/>
                  </a:cubicBezTo>
                  <a:cubicBezTo>
                    <a:pt x="1257" y="929"/>
                    <a:pt x="1257" y="929"/>
                    <a:pt x="1257" y="929"/>
                  </a:cubicBezTo>
                  <a:cubicBezTo>
                    <a:pt x="1257" y="929"/>
                    <a:pt x="1257" y="928"/>
                    <a:pt x="1257" y="928"/>
                  </a:cubicBezTo>
                  <a:cubicBezTo>
                    <a:pt x="1257" y="928"/>
                    <a:pt x="1257" y="928"/>
                    <a:pt x="1257" y="927"/>
                  </a:cubicBezTo>
                  <a:cubicBezTo>
                    <a:pt x="1257" y="927"/>
                    <a:pt x="1258" y="927"/>
                    <a:pt x="1258" y="927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59" y="928"/>
                    <a:pt x="1259" y="928"/>
                    <a:pt x="1259" y="928"/>
                  </a:cubicBezTo>
                  <a:cubicBezTo>
                    <a:pt x="1259" y="928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60" y="927"/>
                    <a:pt x="1260" y="927"/>
                    <a:pt x="1260" y="927"/>
                  </a:cubicBezTo>
                  <a:cubicBezTo>
                    <a:pt x="1259" y="926"/>
                    <a:pt x="1259" y="926"/>
                    <a:pt x="1259" y="926"/>
                  </a:cubicBezTo>
                  <a:cubicBezTo>
                    <a:pt x="1259" y="926"/>
                    <a:pt x="1259" y="926"/>
                    <a:pt x="1259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5"/>
                    <a:pt x="1260" y="925"/>
                    <a:pt x="1260" y="925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60" y="924"/>
                    <a:pt x="1260" y="924"/>
                    <a:pt x="1260" y="924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3"/>
                    <a:pt x="1259" y="923"/>
                  </a:cubicBezTo>
                  <a:cubicBezTo>
                    <a:pt x="1259" y="923"/>
                    <a:pt x="1259" y="922"/>
                    <a:pt x="1260" y="922"/>
                  </a:cubicBezTo>
                  <a:cubicBezTo>
                    <a:pt x="1260" y="922"/>
                    <a:pt x="1260" y="922"/>
                    <a:pt x="1260" y="922"/>
                  </a:cubicBezTo>
                  <a:close/>
                  <a:moveTo>
                    <a:pt x="1256" y="926"/>
                  </a:moveTo>
                  <a:cubicBezTo>
                    <a:pt x="1255" y="926"/>
                    <a:pt x="1255" y="925"/>
                    <a:pt x="1255" y="924"/>
                  </a:cubicBezTo>
                  <a:cubicBezTo>
                    <a:pt x="1255" y="923"/>
                    <a:pt x="1255" y="923"/>
                    <a:pt x="1256" y="923"/>
                  </a:cubicBezTo>
                  <a:cubicBezTo>
                    <a:pt x="1257" y="923"/>
                    <a:pt x="1258" y="923"/>
                    <a:pt x="1258" y="924"/>
                  </a:cubicBezTo>
                  <a:cubicBezTo>
                    <a:pt x="1258" y="925"/>
                    <a:pt x="1257" y="926"/>
                    <a:pt x="1256" y="926"/>
                  </a:cubicBezTo>
                  <a:close/>
                  <a:moveTo>
                    <a:pt x="1364" y="927"/>
                  </a:moveTo>
                  <a:cubicBezTo>
                    <a:pt x="1364" y="927"/>
                    <a:pt x="1364" y="927"/>
                    <a:pt x="1363" y="927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6"/>
                    <a:pt x="1364" y="926"/>
                  </a:cubicBezTo>
                  <a:cubicBezTo>
                    <a:pt x="1364" y="926"/>
                    <a:pt x="1364" y="925"/>
                    <a:pt x="1364" y="925"/>
                  </a:cubicBezTo>
                  <a:cubicBezTo>
                    <a:pt x="1364" y="925"/>
                    <a:pt x="1363" y="925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3" y="924"/>
                    <a:pt x="1363" y="924"/>
                    <a:pt x="1363" y="924"/>
                  </a:cubicBezTo>
                  <a:cubicBezTo>
                    <a:pt x="1362" y="925"/>
                    <a:pt x="1362" y="925"/>
                    <a:pt x="1362" y="925"/>
                  </a:cubicBezTo>
                  <a:cubicBezTo>
                    <a:pt x="1362" y="925"/>
                    <a:pt x="1361" y="925"/>
                    <a:pt x="1361" y="925"/>
                  </a:cubicBezTo>
                  <a:cubicBezTo>
                    <a:pt x="1361" y="924"/>
                    <a:pt x="1361" y="924"/>
                    <a:pt x="1361" y="924"/>
                  </a:cubicBezTo>
                  <a:cubicBezTo>
                    <a:pt x="1361" y="923"/>
                    <a:pt x="1361" y="923"/>
                    <a:pt x="1361" y="923"/>
                  </a:cubicBezTo>
                  <a:cubicBezTo>
                    <a:pt x="1359" y="923"/>
                    <a:pt x="1359" y="923"/>
                    <a:pt x="1359" y="923"/>
                  </a:cubicBezTo>
                  <a:cubicBezTo>
                    <a:pt x="1359" y="923"/>
                    <a:pt x="1359" y="923"/>
                    <a:pt x="1359" y="924"/>
                  </a:cubicBezTo>
                  <a:cubicBezTo>
                    <a:pt x="1359" y="924"/>
                    <a:pt x="1359" y="924"/>
                    <a:pt x="1359" y="925"/>
                  </a:cubicBezTo>
                  <a:cubicBezTo>
                    <a:pt x="1359" y="925"/>
                    <a:pt x="1358" y="925"/>
                    <a:pt x="1358" y="925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7" y="924"/>
                    <a:pt x="1357" y="924"/>
                  </a:cubicBezTo>
                  <a:cubicBezTo>
                    <a:pt x="1357" y="924"/>
                    <a:pt x="1356" y="925"/>
                    <a:pt x="1356" y="925"/>
                  </a:cubicBezTo>
                  <a:cubicBezTo>
                    <a:pt x="1356" y="925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6" y="926"/>
                  </a:cubicBezTo>
                  <a:cubicBezTo>
                    <a:pt x="1356" y="926"/>
                    <a:pt x="1356" y="926"/>
                    <a:pt x="1357" y="927"/>
                  </a:cubicBezTo>
                  <a:cubicBezTo>
                    <a:pt x="1357" y="927"/>
                    <a:pt x="1356" y="927"/>
                    <a:pt x="1356" y="927"/>
                  </a:cubicBezTo>
                  <a:cubicBezTo>
                    <a:pt x="1355" y="927"/>
                    <a:pt x="1355" y="927"/>
                    <a:pt x="1355" y="927"/>
                  </a:cubicBezTo>
                  <a:cubicBezTo>
                    <a:pt x="1355" y="927"/>
                    <a:pt x="1355" y="928"/>
                    <a:pt x="1355" y="928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5" y="929"/>
                    <a:pt x="1355" y="929"/>
                    <a:pt x="1355" y="929"/>
                  </a:cubicBezTo>
                  <a:cubicBezTo>
                    <a:pt x="1356" y="930"/>
                    <a:pt x="1356" y="930"/>
                    <a:pt x="1356" y="930"/>
                  </a:cubicBezTo>
                  <a:cubicBezTo>
                    <a:pt x="1356" y="930"/>
                    <a:pt x="1357" y="930"/>
                    <a:pt x="1357" y="930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1"/>
                    <a:pt x="1356" y="931"/>
                    <a:pt x="1356" y="931"/>
                  </a:cubicBezTo>
                  <a:cubicBezTo>
                    <a:pt x="1356" y="932"/>
                    <a:pt x="1357" y="932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7" y="933"/>
                    <a:pt x="1357" y="933"/>
                    <a:pt x="1357" y="933"/>
                  </a:cubicBezTo>
                  <a:cubicBezTo>
                    <a:pt x="1358" y="932"/>
                    <a:pt x="1358" y="932"/>
                    <a:pt x="1358" y="932"/>
                  </a:cubicBezTo>
                  <a:cubicBezTo>
                    <a:pt x="1358" y="932"/>
                    <a:pt x="1359" y="932"/>
                    <a:pt x="1359" y="932"/>
                  </a:cubicBezTo>
                  <a:cubicBezTo>
                    <a:pt x="1359" y="933"/>
                    <a:pt x="1359" y="933"/>
                    <a:pt x="1359" y="933"/>
                  </a:cubicBezTo>
                  <a:cubicBezTo>
                    <a:pt x="1359" y="933"/>
                    <a:pt x="1359" y="934"/>
                    <a:pt x="1359" y="934"/>
                  </a:cubicBezTo>
                  <a:cubicBezTo>
                    <a:pt x="1361" y="934"/>
                    <a:pt x="1361" y="934"/>
                    <a:pt x="1361" y="934"/>
                  </a:cubicBezTo>
                  <a:cubicBezTo>
                    <a:pt x="1361" y="934"/>
                    <a:pt x="1361" y="933"/>
                    <a:pt x="1361" y="933"/>
                  </a:cubicBezTo>
                  <a:cubicBezTo>
                    <a:pt x="1361" y="933"/>
                    <a:pt x="1361" y="932"/>
                    <a:pt x="1361" y="932"/>
                  </a:cubicBezTo>
                  <a:cubicBezTo>
                    <a:pt x="1361" y="932"/>
                    <a:pt x="1362" y="932"/>
                    <a:pt x="1362" y="932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3" y="933"/>
                    <a:pt x="1363" y="933"/>
                  </a:cubicBezTo>
                  <a:cubicBezTo>
                    <a:pt x="1363" y="933"/>
                    <a:pt x="1364" y="932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4" y="931"/>
                  </a:cubicBezTo>
                  <a:cubicBezTo>
                    <a:pt x="1364" y="931"/>
                    <a:pt x="1364" y="931"/>
                    <a:pt x="1363" y="930"/>
                  </a:cubicBezTo>
                  <a:cubicBezTo>
                    <a:pt x="1364" y="930"/>
                    <a:pt x="1364" y="930"/>
                    <a:pt x="1364" y="930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9"/>
                    <a:pt x="1365" y="929"/>
                    <a:pt x="1365" y="929"/>
                  </a:cubicBezTo>
                  <a:cubicBezTo>
                    <a:pt x="1365" y="928"/>
                    <a:pt x="1365" y="928"/>
                    <a:pt x="1365" y="928"/>
                  </a:cubicBezTo>
                  <a:cubicBezTo>
                    <a:pt x="1365" y="928"/>
                    <a:pt x="1365" y="928"/>
                    <a:pt x="1365" y="927"/>
                  </a:cubicBezTo>
                  <a:lnTo>
                    <a:pt x="1364" y="927"/>
                  </a:lnTo>
                  <a:close/>
                  <a:moveTo>
                    <a:pt x="1360" y="930"/>
                  </a:moveTo>
                  <a:cubicBezTo>
                    <a:pt x="1359" y="930"/>
                    <a:pt x="1358" y="929"/>
                    <a:pt x="1358" y="928"/>
                  </a:cubicBezTo>
                  <a:cubicBezTo>
                    <a:pt x="1358" y="928"/>
                    <a:pt x="1359" y="927"/>
                    <a:pt x="1360" y="927"/>
                  </a:cubicBezTo>
                  <a:cubicBezTo>
                    <a:pt x="1361" y="927"/>
                    <a:pt x="1362" y="928"/>
                    <a:pt x="1362" y="928"/>
                  </a:cubicBezTo>
                  <a:cubicBezTo>
                    <a:pt x="1362" y="929"/>
                    <a:pt x="1361" y="930"/>
                    <a:pt x="1360" y="930"/>
                  </a:cubicBezTo>
                  <a:close/>
                  <a:moveTo>
                    <a:pt x="1237" y="918"/>
                  </a:moveTo>
                  <a:cubicBezTo>
                    <a:pt x="1237" y="917"/>
                    <a:pt x="1237" y="917"/>
                    <a:pt x="1237" y="917"/>
                  </a:cubicBezTo>
                  <a:cubicBezTo>
                    <a:pt x="1237" y="917"/>
                    <a:pt x="1237" y="916"/>
                    <a:pt x="1237" y="916"/>
                  </a:cubicBezTo>
                  <a:cubicBezTo>
                    <a:pt x="1235" y="914"/>
                    <a:pt x="1232" y="912"/>
                    <a:pt x="1229" y="912"/>
                  </a:cubicBezTo>
                  <a:cubicBezTo>
                    <a:pt x="1226" y="912"/>
                    <a:pt x="1223" y="914"/>
                    <a:pt x="1221" y="916"/>
                  </a:cubicBezTo>
                  <a:cubicBezTo>
                    <a:pt x="1221" y="916"/>
                    <a:pt x="1221" y="917"/>
                    <a:pt x="1221" y="917"/>
                  </a:cubicBezTo>
                  <a:cubicBezTo>
                    <a:pt x="1221" y="917"/>
                    <a:pt x="1221" y="917"/>
                    <a:pt x="1221" y="918"/>
                  </a:cubicBezTo>
                  <a:cubicBezTo>
                    <a:pt x="1223" y="920"/>
                    <a:pt x="1226" y="922"/>
                    <a:pt x="1229" y="922"/>
                  </a:cubicBezTo>
                  <a:cubicBezTo>
                    <a:pt x="1232" y="922"/>
                    <a:pt x="1235" y="920"/>
                    <a:pt x="1237" y="918"/>
                  </a:cubicBezTo>
                  <a:close/>
                  <a:moveTo>
                    <a:pt x="1229" y="913"/>
                  </a:moveTo>
                  <a:cubicBezTo>
                    <a:pt x="1229" y="913"/>
                    <a:pt x="1229" y="913"/>
                    <a:pt x="1229" y="913"/>
                  </a:cubicBezTo>
                  <a:cubicBezTo>
                    <a:pt x="1229" y="914"/>
                    <a:pt x="1229" y="914"/>
                    <a:pt x="1229" y="914"/>
                  </a:cubicBezTo>
                  <a:cubicBezTo>
                    <a:pt x="1228" y="914"/>
                    <a:pt x="1227" y="915"/>
                    <a:pt x="1227" y="916"/>
                  </a:cubicBezTo>
                  <a:cubicBezTo>
                    <a:pt x="1227" y="916"/>
                    <a:pt x="1227" y="916"/>
                    <a:pt x="1227" y="916"/>
                  </a:cubicBezTo>
                  <a:cubicBezTo>
                    <a:pt x="1226" y="916"/>
                    <a:pt x="1226" y="916"/>
                    <a:pt x="1226" y="916"/>
                  </a:cubicBezTo>
                  <a:cubicBezTo>
                    <a:pt x="1226" y="914"/>
                    <a:pt x="1227" y="913"/>
                    <a:pt x="1229" y="913"/>
                  </a:cubicBezTo>
                  <a:close/>
                  <a:moveTo>
                    <a:pt x="1229" y="921"/>
                  </a:moveTo>
                  <a:cubicBezTo>
                    <a:pt x="1226" y="921"/>
                    <a:pt x="1224" y="919"/>
                    <a:pt x="1222" y="917"/>
                  </a:cubicBezTo>
                  <a:cubicBezTo>
                    <a:pt x="1223" y="916"/>
                    <a:pt x="1224" y="914"/>
                    <a:pt x="1225" y="914"/>
                  </a:cubicBezTo>
                  <a:cubicBezTo>
                    <a:pt x="1225" y="914"/>
                    <a:pt x="1225" y="915"/>
                    <a:pt x="1225" y="916"/>
                  </a:cubicBezTo>
                  <a:cubicBezTo>
                    <a:pt x="1225" y="918"/>
                    <a:pt x="1227" y="920"/>
                    <a:pt x="1229" y="920"/>
                  </a:cubicBezTo>
                  <a:cubicBezTo>
                    <a:pt x="1231" y="920"/>
                    <a:pt x="1233" y="918"/>
                    <a:pt x="1233" y="916"/>
                  </a:cubicBezTo>
                  <a:cubicBezTo>
                    <a:pt x="1233" y="915"/>
                    <a:pt x="1233" y="914"/>
                    <a:pt x="1232" y="914"/>
                  </a:cubicBezTo>
                  <a:cubicBezTo>
                    <a:pt x="1234" y="914"/>
                    <a:pt x="1235" y="916"/>
                    <a:pt x="1236" y="917"/>
                  </a:cubicBezTo>
                  <a:cubicBezTo>
                    <a:pt x="1234" y="919"/>
                    <a:pt x="1232" y="921"/>
                    <a:pt x="1229" y="921"/>
                  </a:cubicBezTo>
                  <a:close/>
                  <a:moveTo>
                    <a:pt x="1344" y="925"/>
                  </a:moveTo>
                  <a:cubicBezTo>
                    <a:pt x="1343" y="925"/>
                    <a:pt x="1341" y="926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0" y="928"/>
                    <a:pt x="1340" y="928"/>
                    <a:pt x="1340" y="928"/>
                  </a:cubicBezTo>
                  <a:cubicBezTo>
                    <a:pt x="1341" y="930"/>
                    <a:pt x="1343" y="931"/>
                    <a:pt x="1344" y="931"/>
                  </a:cubicBezTo>
                  <a:cubicBezTo>
                    <a:pt x="1346" y="931"/>
                    <a:pt x="1348" y="930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9" y="928"/>
                    <a:pt x="1349" y="928"/>
                    <a:pt x="1349" y="928"/>
                  </a:cubicBezTo>
                  <a:cubicBezTo>
                    <a:pt x="1348" y="926"/>
                    <a:pt x="1346" y="925"/>
                    <a:pt x="1344" y="925"/>
                  </a:cubicBezTo>
                  <a:close/>
                  <a:moveTo>
                    <a:pt x="1344" y="926"/>
                  </a:moveTo>
                  <a:cubicBezTo>
                    <a:pt x="1345" y="926"/>
                    <a:pt x="1345" y="926"/>
                    <a:pt x="1345" y="926"/>
                  </a:cubicBezTo>
                  <a:cubicBezTo>
                    <a:pt x="1345" y="926"/>
                    <a:pt x="1345" y="927"/>
                    <a:pt x="1344" y="927"/>
                  </a:cubicBezTo>
                  <a:cubicBezTo>
                    <a:pt x="1344" y="927"/>
                    <a:pt x="1343" y="927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8"/>
                    <a:pt x="1343" y="928"/>
                    <a:pt x="1343" y="928"/>
                  </a:cubicBezTo>
                  <a:cubicBezTo>
                    <a:pt x="1343" y="927"/>
                    <a:pt x="1344" y="926"/>
                    <a:pt x="1344" y="926"/>
                  </a:cubicBezTo>
                  <a:close/>
                  <a:moveTo>
                    <a:pt x="1344" y="930"/>
                  </a:moveTo>
                  <a:cubicBezTo>
                    <a:pt x="1343" y="930"/>
                    <a:pt x="1342" y="929"/>
                    <a:pt x="1341" y="928"/>
                  </a:cubicBezTo>
                  <a:cubicBezTo>
                    <a:pt x="1341" y="927"/>
                    <a:pt x="1342" y="927"/>
                    <a:pt x="1343" y="926"/>
                  </a:cubicBezTo>
                  <a:cubicBezTo>
                    <a:pt x="1342" y="927"/>
                    <a:pt x="1342" y="927"/>
                    <a:pt x="1342" y="928"/>
                  </a:cubicBezTo>
                  <a:cubicBezTo>
                    <a:pt x="1342" y="929"/>
                    <a:pt x="1343" y="930"/>
                    <a:pt x="1344" y="930"/>
                  </a:cubicBezTo>
                  <a:cubicBezTo>
                    <a:pt x="1346" y="930"/>
                    <a:pt x="1347" y="929"/>
                    <a:pt x="1347" y="928"/>
                  </a:cubicBezTo>
                  <a:cubicBezTo>
                    <a:pt x="1347" y="927"/>
                    <a:pt x="1347" y="927"/>
                    <a:pt x="1346" y="926"/>
                  </a:cubicBezTo>
                  <a:cubicBezTo>
                    <a:pt x="1347" y="927"/>
                    <a:pt x="1348" y="927"/>
                    <a:pt x="1348" y="928"/>
                  </a:cubicBezTo>
                  <a:cubicBezTo>
                    <a:pt x="1347" y="929"/>
                    <a:pt x="1346" y="930"/>
                    <a:pt x="1344" y="930"/>
                  </a:cubicBezTo>
                  <a:close/>
                  <a:moveTo>
                    <a:pt x="1220" y="921"/>
                  </a:moveTo>
                  <a:cubicBezTo>
                    <a:pt x="1220" y="919"/>
                    <a:pt x="1218" y="917"/>
                    <a:pt x="1216" y="917"/>
                  </a:cubicBezTo>
                  <a:cubicBezTo>
                    <a:pt x="1213" y="917"/>
                    <a:pt x="1211" y="919"/>
                    <a:pt x="1211" y="921"/>
                  </a:cubicBezTo>
                  <a:cubicBezTo>
                    <a:pt x="1211" y="926"/>
                    <a:pt x="1216" y="931"/>
                    <a:pt x="1216" y="931"/>
                  </a:cubicBezTo>
                  <a:cubicBezTo>
                    <a:pt x="1216" y="931"/>
                    <a:pt x="1220" y="926"/>
                    <a:pt x="1220" y="921"/>
                  </a:cubicBezTo>
                  <a:close/>
                  <a:moveTo>
                    <a:pt x="1213" y="921"/>
                  </a:moveTo>
                  <a:cubicBezTo>
                    <a:pt x="1213" y="920"/>
                    <a:pt x="1214" y="919"/>
                    <a:pt x="1216" y="919"/>
                  </a:cubicBezTo>
                  <a:cubicBezTo>
                    <a:pt x="1217" y="919"/>
                    <a:pt x="1218" y="920"/>
                    <a:pt x="1218" y="921"/>
                  </a:cubicBezTo>
                  <a:cubicBezTo>
                    <a:pt x="1218" y="923"/>
                    <a:pt x="1217" y="924"/>
                    <a:pt x="1216" y="924"/>
                  </a:cubicBezTo>
                  <a:cubicBezTo>
                    <a:pt x="1214" y="924"/>
                    <a:pt x="1213" y="923"/>
                    <a:pt x="1213" y="921"/>
                  </a:cubicBezTo>
                  <a:close/>
                  <a:moveTo>
                    <a:pt x="1322" y="913"/>
                  </a:moveTo>
                  <a:cubicBezTo>
                    <a:pt x="1323" y="913"/>
                    <a:pt x="1323" y="913"/>
                    <a:pt x="1323" y="913"/>
                  </a:cubicBezTo>
                  <a:cubicBezTo>
                    <a:pt x="1323" y="915"/>
                    <a:pt x="1323" y="915"/>
                    <a:pt x="1323" y="915"/>
                  </a:cubicBezTo>
                  <a:cubicBezTo>
                    <a:pt x="1325" y="915"/>
                    <a:pt x="1325" y="915"/>
                    <a:pt x="1325" y="915"/>
                  </a:cubicBezTo>
                  <a:cubicBezTo>
                    <a:pt x="1325" y="915"/>
                    <a:pt x="1326" y="915"/>
                    <a:pt x="1326" y="915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3" y="910"/>
                    <a:pt x="1323" y="910"/>
                    <a:pt x="1323" y="910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2"/>
                    <a:pt x="1320" y="912"/>
                    <a:pt x="1320" y="912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0" y="915"/>
                    <a:pt x="1320" y="915"/>
                    <a:pt x="1320" y="915"/>
                  </a:cubicBezTo>
                  <a:cubicBezTo>
                    <a:pt x="1322" y="915"/>
                    <a:pt x="1322" y="915"/>
                    <a:pt x="1322" y="915"/>
                  </a:cubicBezTo>
                  <a:lnTo>
                    <a:pt x="1322" y="913"/>
                  </a:lnTo>
                  <a:close/>
                  <a:moveTo>
                    <a:pt x="1326" y="912"/>
                  </a:move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6" y="912"/>
                    <a:pt x="1326" y="912"/>
                    <a:pt x="1326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7" y="912"/>
                    <a:pt x="1327" y="912"/>
                    <a:pt x="1327" y="912"/>
                  </a:cubicBezTo>
                  <a:cubicBezTo>
                    <a:pt x="1326" y="911"/>
                    <a:pt x="1326" y="911"/>
                    <a:pt x="1326" y="911"/>
                  </a:cubicBezTo>
                  <a:cubicBezTo>
                    <a:pt x="1326" y="909"/>
                    <a:pt x="1326" y="909"/>
                    <a:pt x="1326" y="909"/>
                  </a:cubicBezTo>
                  <a:cubicBezTo>
                    <a:pt x="1326" y="909"/>
                    <a:pt x="1326" y="909"/>
                    <a:pt x="1325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09"/>
                    <a:pt x="1324" y="909"/>
                    <a:pt x="1324" y="909"/>
                  </a:cubicBezTo>
                  <a:cubicBezTo>
                    <a:pt x="1324" y="910"/>
                    <a:pt x="1324" y="910"/>
                    <a:pt x="1324" y="910"/>
                  </a:cubicBezTo>
                  <a:cubicBezTo>
                    <a:pt x="1323" y="909"/>
                    <a:pt x="1323" y="909"/>
                    <a:pt x="1323" y="909"/>
                  </a:cubicBezTo>
                  <a:cubicBezTo>
                    <a:pt x="1323" y="908"/>
                    <a:pt x="1322" y="908"/>
                    <a:pt x="1322" y="909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8" y="912"/>
                    <a:pt x="1318" y="912"/>
                    <a:pt x="1318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19" y="912"/>
                    <a:pt x="1319" y="912"/>
                    <a:pt x="1319" y="912"/>
                  </a:cubicBezTo>
                  <a:cubicBezTo>
                    <a:pt x="1323" y="909"/>
                    <a:pt x="1323" y="909"/>
                    <a:pt x="1323" y="909"/>
                  </a:cubicBezTo>
                  <a:lnTo>
                    <a:pt x="1326" y="912"/>
                  </a:lnTo>
                  <a:close/>
                  <a:moveTo>
                    <a:pt x="1251" y="920"/>
                  </a:moveTo>
                  <a:cubicBezTo>
                    <a:pt x="1251" y="914"/>
                    <a:pt x="1251" y="914"/>
                    <a:pt x="1251" y="914"/>
                  </a:cubicBezTo>
                  <a:cubicBezTo>
                    <a:pt x="1251" y="914"/>
                    <a:pt x="1251" y="913"/>
                    <a:pt x="1250" y="913"/>
                  </a:cubicBezTo>
                  <a:cubicBezTo>
                    <a:pt x="1239" y="913"/>
                    <a:pt x="1239" y="913"/>
                    <a:pt x="1239" y="913"/>
                  </a:cubicBezTo>
                  <a:cubicBezTo>
                    <a:pt x="1239" y="913"/>
                    <a:pt x="1238" y="914"/>
                    <a:pt x="1238" y="914"/>
                  </a:cubicBezTo>
                  <a:cubicBezTo>
                    <a:pt x="1238" y="920"/>
                    <a:pt x="1238" y="920"/>
                    <a:pt x="1238" y="920"/>
                  </a:cubicBezTo>
                  <a:cubicBezTo>
                    <a:pt x="1238" y="920"/>
                    <a:pt x="1239" y="921"/>
                    <a:pt x="1239" y="921"/>
                  </a:cubicBezTo>
                  <a:cubicBezTo>
                    <a:pt x="1250" y="921"/>
                    <a:pt x="1250" y="921"/>
                    <a:pt x="1250" y="921"/>
                  </a:cubicBezTo>
                  <a:cubicBezTo>
                    <a:pt x="1251" y="921"/>
                    <a:pt x="1251" y="920"/>
                    <a:pt x="1251" y="920"/>
                  </a:cubicBezTo>
                  <a:close/>
                  <a:moveTo>
                    <a:pt x="1245" y="914"/>
                  </a:moveTo>
                  <a:cubicBezTo>
                    <a:pt x="1247" y="914"/>
                    <a:pt x="1247" y="914"/>
                    <a:pt x="1247" y="914"/>
                  </a:cubicBezTo>
                  <a:cubicBezTo>
                    <a:pt x="1247" y="916"/>
                    <a:pt x="1247" y="916"/>
                    <a:pt x="1247" y="916"/>
                  </a:cubicBezTo>
                  <a:cubicBezTo>
                    <a:pt x="1245" y="916"/>
                    <a:pt x="1245" y="916"/>
                    <a:pt x="1245" y="916"/>
                  </a:cubicBezTo>
                  <a:lnTo>
                    <a:pt x="1245" y="914"/>
                  </a:lnTo>
                  <a:close/>
                  <a:moveTo>
                    <a:pt x="1247" y="916"/>
                  </a:moveTo>
                  <a:cubicBezTo>
                    <a:pt x="1247" y="918"/>
                    <a:pt x="1247" y="918"/>
                    <a:pt x="1247" y="918"/>
                  </a:cubicBezTo>
                  <a:cubicBezTo>
                    <a:pt x="1246" y="918"/>
                    <a:pt x="1246" y="918"/>
                    <a:pt x="1246" y="918"/>
                  </a:cubicBezTo>
                  <a:cubicBezTo>
                    <a:pt x="1246" y="916"/>
                    <a:pt x="1246" y="916"/>
                    <a:pt x="1246" y="916"/>
                  </a:cubicBezTo>
                  <a:lnTo>
                    <a:pt x="1247" y="916"/>
                  </a:lnTo>
                  <a:close/>
                  <a:moveTo>
                    <a:pt x="1243" y="914"/>
                  </a:moveTo>
                  <a:cubicBezTo>
                    <a:pt x="1245" y="914"/>
                    <a:pt x="1245" y="914"/>
                    <a:pt x="1245" y="914"/>
                  </a:cubicBezTo>
                  <a:cubicBezTo>
                    <a:pt x="1245" y="916"/>
                    <a:pt x="1245" y="916"/>
                    <a:pt x="1245" y="916"/>
                  </a:cubicBezTo>
                  <a:cubicBezTo>
                    <a:pt x="1243" y="916"/>
                    <a:pt x="1243" y="916"/>
                    <a:pt x="1243" y="916"/>
                  </a:cubicBezTo>
                  <a:lnTo>
                    <a:pt x="1243" y="914"/>
                  </a:lnTo>
                  <a:close/>
                  <a:moveTo>
                    <a:pt x="1245" y="916"/>
                  </a:moveTo>
                  <a:cubicBezTo>
                    <a:pt x="1245" y="918"/>
                    <a:pt x="1245" y="918"/>
                    <a:pt x="1245" y="918"/>
                  </a:cubicBezTo>
                  <a:cubicBezTo>
                    <a:pt x="1244" y="918"/>
                    <a:pt x="1244" y="918"/>
                    <a:pt x="1244" y="918"/>
                  </a:cubicBezTo>
                  <a:cubicBezTo>
                    <a:pt x="1244" y="916"/>
                    <a:pt x="1244" y="916"/>
                    <a:pt x="1244" y="916"/>
                  </a:cubicBezTo>
                  <a:lnTo>
                    <a:pt x="1245" y="916"/>
                  </a:lnTo>
                  <a:close/>
                  <a:moveTo>
                    <a:pt x="1241" y="914"/>
                  </a:moveTo>
                  <a:cubicBezTo>
                    <a:pt x="1243" y="914"/>
                    <a:pt x="1243" y="914"/>
                    <a:pt x="1243" y="914"/>
                  </a:cubicBezTo>
                  <a:cubicBezTo>
                    <a:pt x="1243" y="916"/>
                    <a:pt x="1243" y="916"/>
                    <a:pt x="1243" y="916"/>
                  </a:cubicBezTo>
                  <a:cubicBezTo>
                    <a:pt x="1241" y="916"/>
                    <a:pt x="1241" y="916"/>
                    <a:pt x="1241" y="916"/>
                  </a:cubicBezTo>
                  <a:lnTo>
                    <a:pt x="1241" y="914"/>
                  </a:lnTo>
                  <a:close/>
                  <a:moveTo>
                    <a:pt x="1243" y="916"/>
                  </a:moveTo>
                  <a:cubicBezTo>
                    <a:pt x="1243" y="918"/>
                    <a:pt x="1243" y="918"/>
                    <a:pt x="1243" y="918"/>
                  </a:cubicBezTo>
                  <a:cubicBezTo>
                    <a:pt x="1242" y="918"/>
                    <a:pt x="1242" y="918"/>
                    <a:pt x="1242" y="918"/>
                  </a:cubicBezTo>
                  <a:cubicBezTo>
                    <a:pt x="1242" y="916"/>
                    <a:pt x="1242" y="916"/>
                    <a:pt x="1242" y="916"/>
                  </a:cubicBezTo>
                  <a:lnTo>
                    <a:pt x="1243" y="916"/>
                  </a:lnTo>
                  <a:close/>
                  <a:moveTo>
                    <a:pt x="1239" y="914"/>
                  </a:moveTo>
                  <a:cubicBezTo>
                    <a:pt x="1241" y="914"/>
                    <a:pt x="1241" y="914"/>
                    <a:pt x="1241" y="914"/>
                  </a:cubicBezTo>
                  <a:cubicBezTo>
                    <a:pt x="1241" y="916"/>
                    <a:pt x="1241" y="916"/>
                    <a:pt x="1241" y="916"/>
                  </a:cubicBezTo>
                  <a:cubicBezTo>
                    <a:pt x="1239" y="916"/>
                    <a:pt x="1239" y="916"/>
                    <a:pt x="1239" y="916"/>
                  </a:cubicBezTo>
                  <a:lnTo>
                    <a:pt x="1239" y="914"/>
                  </a:lnTo>
                  <a:close/>
                  <a:moveTo>
                    <a:pt x="1241" y="916"/>
                  </a:moveTo>
                  <a:cubicBezTo>
                    <a:pt x="1241" y="918"/>
                    <a:pt x="1241" y="918"/>
                    <a:pt x="1241" y="918"/>
                  </a:cubicBezTo>
                  <a:cubicBezTo>
                    <a:pt x="1240" y="918"/>
                    <a:pt x="1240" y="918"/>
                    <a:pt x="1240" y="918"/>
                  </a:cubicBezTo>
                  <a:cubicBezTo>
                    <a:pt x="1240" y="916"/>
                    <a:pt x="1240" y="916"/>
                    <a:pt x="1240" y="916"/>
                  </a:cubicBezTo>
                  <a:lnTo>
                    <a:pt x="1241" y="916"/>
                  </a:lnTo>
                  <a:close/>
                  <a:moveTo>
                    <a:pt x="1241" y="920"/>
                  </a:moveTo>
                  <a:cubicBezTo>
                    <a:pt x="1239" y="920"/>
                    <a:pt x="1239" y="920"/>
                    <a:pt x="1239" y="920"/>
                  </a:cubicBezTo>
                  <a:cubicBezTo>
                    <a:pt x="1239" y="918"/>
                    <a:pt x="1239" y="918"/>
                    <a:pt x="1239" y="918"/>
                  </a:cubicBezTo>
                  <a:cubicBezTo>
                    <a:pt x="1241" y="918"/>
                    <a:pt x="1241" y="918"/>
                    <a:pt x="1241" y="918"/>
                  </a:cubicBezTo>
                  <a:lnTo>
                    <a:pt x="1241" y="920"/>
                  </a:lnTo>
                  <a:close/>
                  <a:moveTo>
                    <a:pt x="1248" y="920"/>
                  </a:moveTo>
                  <a:cubicBezTo>
                    <a:pt x="1241" y="920"/>
                    <a:pt x="1241" y="920"/>
                    <a:pt x="1241" y="920"/>
                  </a:cubicBezTo>
                  <a:cubicBezTo>
                    <a:pt x="1241" y="918"/>
                    <a:pt x="1241" y="918"/>
                    <a:pt x="1241" y="918"/>
                  </a:cubicBezTo>
                  <a:cubicBezTo>
                    <a:pt x="1248" y="918"/>
                    <a:pt x="1248" y="918"/>
                    <a:pt x="1248" y="918"/>
                  </a:cubicBezTo>
                  <a:lnTo>
                    <a:pt x="1248" y="920"/>
                  </a:lnTo>
                  <a:close/>
                  <a:moveTo>
                    <a:pt x="1250" y="920"/>
                  </a:moveTo>
                  <a:cubicBezTo>
                    <a:pt x="1248" y="920"/>
                    <a:pt x="1248" y="920"/>
                    <a:pt x="1248" y="920"/>
                  </a:cubicBezTo>
                  <a:cubicBezTo>
                    <a:pt x="1248" y="918"/>
                    <a:pt x="1248" y="918"/>
                    <a:pt x="1248" y="918"/>
                  </a:cubicBezTo>
                  <a:cubicBezTo>
                    <a:pt x="1250" y="918"/>
                    <a:pt x="1250" y="918"/>
                    <a:pt x="1250" y="918"/>
                  </a:cubicBezTo>
                  <a:lnTo>
                    <a:pt x="1250" y="920"/>
                  </a:lnTo>
                  <a:close/>
                  <a:moveTo>
                    <a:pt x="1248" y="918"/>
                  </a:moveTo>
                  <a:cubicBezTo>
                    <a:pt x="1248" y="916"/>
                    <a:pt x="1248" y="916"/>
                    <a:pt x="1248" y="916"/>
                  </a:cubicBezTo>
                  <a:cubicBezTo>
                    <a:pt x="1249" y="916"/>
                    <a:pt x="1249" y="916"/>
                    <a:pt x="1249" y="916"/>
                  </a:cubicBezTo>
                  <a:cubicBezTo>
                    <a:pt x="1249" y="918"/>
                    <a:pt x="1249" y="918"/>
                    <a:pt x="1249" y="918"/>
                  </a:cubicBezTo>
                  <a:lnTo>
                    <a:pt x="1248" y="918"/>
                  </a:lnTo>
                  <a:close/>
                  <a:moveTo>
                    <a:pt x="1250" y="916"/>
                  </a:moveTo>
                  <a:cubicBezTo>
                    <a:pt x="1247" y="916"/>
                    <a:pt x="1247" y="916"/>
                    <a:pt x="1247" y="916"/>
                  </a:cubicBezTo>
                  <a:cubicBezTo>
                    <a:pt x="1247" y="914"/>
                    <a:pt x="1247" y="914"/>
                    <a:pt x="1247" y="914"/>
                  </a:cubicBezTo>
                  <a:cubicBezTo>
                    <a:pt x="1250" y="914"/>
                    <a:pt x="1250" y="914"/>
                    <a:pt x="1250" y="914"/>
                  </a:cubicBezTo>
                  <a:lnTo>
                    <a:pt x="1250" y="916"/>
                  </a:lnTo>
                  <a:close/>
                  <a:moveTo>
                    <a:pt x="1356" y="912"/>
                  </a:moveTo>
                  <a:cubicBezTo>
                    <a:pt x="1356" y="912"/>
                    <a:pt x="1356" y="912"/>
                    <a:pt x="1356" y="912"/>
                  </a:cubicBezTo>
                  <a:cubicBezTo>
                    <a:pt x="1356" y="912"/>
                    <a:pt x="1357" y="912"/>
                    <a:pt x="1357" y="911"/>
                  </a:cubicBezTo>
                  <a:cubicBezTo>
                    <a:pt x="1357" y="911"/>
                    <a:pt x="1356" y="911"/>
                    <a:pt x="1356" y="911"/>
                  </a:cubicBezTo>
                  <a:cubicBezTo>
                    <a:pt x="1356" y="911"/>
                    <a:pt x="1356" y="911"/>
                    <a:pt x="1356" y="911"/>
                  </a:cubicBezTo>
                  <a:cubicBezTo>
                    <a:pt x="1355" y="911"/>
                    <a:pt x="1355" y="911"/>
                    <a:pt x="1355" y="911"/>
                  </a:cubicBezTo>
                  <a:cubicBezTo>
                    <a:pt x="1355" y="912"/>
                    <a:pt x="1355" y="912"/>
                    <a:pt x="1356" y="912"/>
                  </a:cubicBezTo>
                  <a:close/>
                  <a:moveTo>
                    <a:pt x="1364" y="915"/>
                  </a:moveTo>
                  <a:cubicBezTo>
                    <a:pt x="1364" y="916"/>
                    <a:pt x="1365" y="916"/>
                    <a:pt x="1365" y="915"/>
                  </a:cubicBezTo>
                  <a:cubicBezTo>
                    <a:pt x="1365" y="915"/>
                    <a:pt x="1365" y="915"/>
                    <a:pt x="1365" y="915"/>
                  </a:cubicBezTo>
                  <a:cubicBezTo>
                    <a:pt x="1365" y="915"/>
                    <a:pt x="1364" y="914"/>
                    <a:pt x="1364" y="914"/>
                  </a:cubicBezTo>
                  <a:cubicBezTo>
                    <a:pt x="1364" y="914"/>
                    <a:pt x="1364" y="914"/>
                    <a:pt x="1364" y="914"/>
                  </a:cubicBezTo>
                  <a:cubicBezTo>
                    <a:pt x="1364" y="914"/>
                    <a:pt x="1364" y="915"/>
                    <a:pt x="1364" y="915"/>
                  </a:cubicBezTo>
                  <a:cubicBezTo>
                    <a:pt x="1364" y="915"/>
                    <a:pt x="1364" y="915"/>
                    <a:pt x="1364" y="915"/>
                  </a:cubicBezTo>
                  <a:close/>
                  <a:moveTo>
                    <a:pt x="1357" y="915"/>
                  </a:moveTo>
                  <a:cubicBezTo>
                    <a:pt x="1357" y="915"/>
                    <a:pt x="1357" y="915"/>
                    <a:pt x="1358" y="915"/>
                  </a:cubicBezTo>
                  <a:cubicBezTo>
                    <a:pt x="1358" y="915"/>
                    <a:pt x="1358" y="914"/>
                    <a:pt x="1358" y="914"/>
                  </a:cubicBezTo>
                  <a:cubicBezTo>
                    <a:pt x="1357" y="914"/>
                    <a:pt x="1357" y="914"/>
                    <a:pt x="1357" y="914"/>
                  </a:cubicBezTo>
                  <a:cubicBezTo>
                    <a:pt x="1357" y="914"/>
                    <a:pt x="1357" y="915"/>
                    <a:pt x="1356" y="915"/>
                  </a:cubicBezTo>
                  <a:cubicBezTo>
                    <a:pt x="1356" y="915"/>
                    <a:pt x="1356" y="915"/>
                    <a:pt x="1356" y="915"/>
                  </a:cubicBezTo>
                  <a:cubicBezTo>
                    <a:pt x="1357" y="916"/>
                    <a:pt x="1357" y="916"/>
                    <a:pt x="1357" y="915"/>
                  </a:cubicBezTo>
                  <a:close/>
                  <a:moveTo>
                    <a:pt x="1366" y="912"/>
                  </a:moveTo>
                  <a:cubicBezTo>
                    <a:pt x="1366" y="912"/>
                    <a:pt x="1366" y="912"/>
                    <a:pt x="1366" y="911"/>
                  </a:cubicBezTo>
                  <a:cubicBezTo>
                    <a:pt x="1366" y="911"/>
                    <a:pt x="1366" y="911"/>
                    <a:pt x="1366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1"/>
                    <a:pt x="1365" y="911"/>
                    <a:pt x="1365" y="911"/>
                  </a:cubicBezTo>
                  <a:cubicBezTo>
                    <a:pt x="1365" y="912"/>
                    <a:pt x="1365" y="912"/>
                    <a:pt x="1365" y="912"/>
                  </a:cubicBezTo>
                  <a:lnTo>
                    <a:pt x="1366" y="912"/>
                  </a:lnTo>
                  <a:close/>
                  <a:moveTo>
                    <a:pt x="1356" y="907"/>
                  </a:moveTo>
                  <a:cubicBezTo>
                    <a:pt x="1356" y="907"/>
                    <a:pt x="1356" y="908"/>
                    <a:pt x="1356" y="908"/>
                  </a:cubicBezTo>
                  <a:cubicBezTo>
                    <a:pt x="1357" y="908"/>
                    <a:pt x="1357" y="908"/>
                    <a:pt x="1357" y="908"/>
                  </a:cubicBezTo>
                  <a:cubicBezTo>
                    <a:pt x="1357" y="908"/>
                    <a:pt x="1357" y="908"/>
                    <a:pt x="1358" y="908"/>
                  </a:cubicBezTo>
                  <a:cubicBezTo>
                    <a:pt x="1358" y="908"/>
                    <a:pt x="1358" y="908"/>
                    <a:pt x="1358" y="907"/>
                  </a:cubicBezTo>
                  <a:cubicBezTo>
                    <a:pt x="1357" y="907"/>
                    <a:pt x="1357" y="907"/>
                    <a:pt x="1357" y="907"/>
                  </a:cubicBezTo>
                  <a:cubicBezTo>
                    <a:pt x="1357" y="907"/>
                    <a:pt x="1357" y="907"/>
                    <a:pt x="1356" y="907"/>
                  </a:cubicBezTo>
                  <a:close/>
                  <a:moveTo>
                    <a:pt x="1360" y="906"/>
                  </a:moveTo>
                  <a:cubicBezTo>
                    <a:pt x="1360" y="907"/>
                    <a:pt x="1360" y="907"/>
                    <a:pt x="1360" y="907"/>
                  </a:cubicBezTo>
                  <a:cubicBezTo>
                    <a:pt x="1360" y="907"/>
                    <a:pt x="1360" y="907"/>
                    <a:pt x="1361" y="907"/>
                  </a:cubicBezTo>
                  <a:cubicBezTo>
                    <a:pt x="1361" y="907"/>
                    <a:pt x="1361" y="907"/>
                    <a:pt x="1361" y="907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1" y="906"/>
                    <a:pt x="1361" y="906"/>
                    <a:pt x="1361" y="906"/>
                  </a:cubicBezTo>
                  <a:cubicBezTo>
                    <a:pt x="1360" y="906"/>
                    <a:pt x="1360" y="906"/>
                    <a:pt x="1360" y="906"/>
                  </a:cubicBezTo>
                  <a:close/>
                  <a:moveTo>
                    <a:pt x="1364" y="908"/>
                  </a:moveTo>
                  <a:cubicBezTo>
                    <a:pt x="1364" y="908"/>
                    <a:pt x="1365" y="908"/>
                    <a:pt x="1365" y="908"/>
                  </a:cubicBezTo>
                  <a:cubicBezTo>
                    <a:pt x="1365" y="908"/>
                    <a:pt x="1365" y="907"/>
                    <a:pt x="1365" y="907"/>
                  </a:cubicBezTo>
                  <a:cubicBezTo>
                    <a:pt x="1365" y="907"/>
                    <a:pt x="1364" y="907"/>
                    <a:pt x="1364" y="907"/>
                  </a:cubicBezTo>
                  <a:cubicBezTo>
                    <a:pt x="1364" y="907"/>
                    <a:pt x="1364" y="907"/>
                    <a:pt x="1364" y="907"/>
                  </a:cubicBezTo>
                  <a:cubicBezTo>
                    <a:pt x="1364" y="908"/>
                    <a:pt x="1364" y="908"/>
                    <a:pt x="1364" y="908"/>
                  </a:cubicBezTo>
                  <a:cubicBezTo>
                    <a:pt x="1364" y="908"/>
                    <a:pt x="1364" y="908"/>
                    <a:pt x="1364" y="908"/>
                  </a:cubicBezTo>
                  <a:close/>
                  <a:moveTo>
                    <a:pt x="1364" y="911"/>
                  </a:moveTo>
                  <a:cubicBezTo>
                    <a:pt x="1364" y="910"/>
                    <a:pt x="1362" y="908"/>
                    <a:pt x="1361" y="908"/>
                  </a:cubicBezTo>
                  <a:cubicBezTo>
                    <a:pt x="1359" y="908"/>
                    <a:pt x="1358" y="910"/>
                    <a:pt x="1358" y="911"/>
                  </a:cubicBezTo>
                  <a:cubicBezTo>
                    <a:pt x="1358" y="913"/>
                    <a:pt x="1359" y="914"/>
                    <a:pt x="1361" y="914"/>
                  </a:cubicBezTo>
                  <a:cubicBezTo>
                    <a:pt x="1362" y="914"/>
                    <a:pt x="1364" y="913"/>
                    <a:pt x="1364" y="911"/>
                  </a:cubicBezTo>
                  <a:close/>
                  <a:moveTo>
                    <a:pt x="1361" y="914"/>
                  </a:moveTo>
                  <a:cubicBezTo>
                    <a:pt x="1359" y="914"/>
                    <a:pt x="1358" y="913"/>
                    <a:pt x="1358" y="911"/>
                  </a:cubicBezTo>
                  <a:cubicBezTo>
                    <a:pt x="1358" y="910"/>
                    <a:pt x="1359" y="909"/>
                    <a:pt x="1361" y="909"/>
                  </a:cubicBezTo>
                  <a:cubicBezTo>
                    <a:pt x="1362" y="909"/>
                    <a:pt x="1363" y="910"/>
                    <a:pt x="1363" y="911"/>
                  </a:cubicBezTo>
                  <a:cubicBezTo>
                    <a:pt x="1363" y="913"/>
                    <a:pt x="1362" y="914"/>
                    <a:pt x="1361" y="914"/>
                  </a:cubicBezTo>
                  <a:close/>
                  <a:moveTo>
                    <a:pt x="1360" y="916"/>
                  </a:moveTo>
                  <a:cubicBezTo>
                    <a:pt x="1360" y="916"/>
                    <a:pt x="1360" y="916"/>
                    <a:pt x="1360" y="916"/>
                  </a:cubicBezTo>
                  <a:cubicBezTo>
                    <a:pt x="1360" y="917"/>
                    <a:pt x="1360" y="917"/>
                    <a:pt x="1361" y="917"/>
                  </a:cubicBezTo>
                  <a:cubicBezTo>
                    <a:pt x="1361" y="917"/>
                    <a:pt x="1361" y="917"/>
                    <a:pt x="1361" y="916"/>
                  </a:cubicBezTo>
                  <a:cubicBezTo>
                    <a:pt x="1361" y="916"/>
                    <a:pt x="1361" y="916"/>
                    <a:pt x="1361" y="916"/>
                  </a:cubicBezTo>
                  <a:cubicBezTo>
                    <a:pt x="1361" y="915"/>
                    <a:pt x="1361" y="915"/>
                    <a:pt x="1361" y="915"/>
                  </a:cubicBezTo>
                  <a:cubicBezTo>
                    <a:pt x="1360" y="915"/>
                    <a:pt x="1360" y="915"/>
                    <a:pt x="1360" y="916"/>
                  </a:cubicBezTo>
                  <a:close/>
                  <a:moveTo>
                    <a:pt x="1213" y="935"/>
                  </a:moveTo>
                  <a:cubicBezTo>
                    <a:pt x="1214" y="933"/>
                    <a:pt x="1214" y="933"/>
                    <a:pt x="1214" y="933"/>
                  </a:cubicBezTo>
                  <a:cubicBezTo>
                    <a:pt x="1214" y="932"/>
                    <a:pt x="1213" y="932"/>
                    <a:pt x="1213" y="932"/>
                  </a:cubicBezTo>
                  <a:cubicBezTo>
                    <a:pt x="1211" y="930"/>
                    <a:pt x="1211" y="930"/>
                    <a:pt x="1211" y="930"/>
                  </a:cubicBezTo>
                  <a:cubicBezTo>
                    <a:pt x="1210" y="930"/>
                    <a:pt x="1210" y="930"/>
                    <a:pt x="1210" y="930"/>
                  </a:cubicBezTo>
                  <a:cubicBezTo>
                    <a:pt x="1212" y="932"/>
                    <a:pt x="1212" y="932"/>
                    <a:pt x="1212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2"/>
                    <a:pt x="1209" y="932"/>
                    <a:pt x="1209" y="932"/>
                  </a:cubicBezTo>
                  <a:cubicBezTo>
                    <a:pt x="1209" y="934"/>
                    <a:pt x="1209" y="934"/>
                    <a:pt x="1209" y="934"/>
                  </a:cubicBezTo>
                  <a:cubicBezTo>
                    <a:pt x="1205" y="934"/>
                    <a:pt x="1205" y="934"/>
                    <a:pt x="1205" y="934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4" y="932"/>
                    <a:pt x="1204" y="932"/>
                    <a:pt x="1204" y="932"/>
                  </a:cubicBezTo>
                  <a:cubicBezTo>
                    <a:pt x="1201" y="932"/>
                    <a:pt x="1201" y="932"/>
                    <a:pt x="1201" y="932"/>
                  </a:cubicBezTo>
                  <a:cubicBezTo>
                    <a:pt x="1204" y="930"/>
                    <a:pt x="1204" y="930"/>
                    <a:pt x="1204" y="930"/>
                  </a:cubicBezTo>
                  <a:cubicBezTo>
                    <a:pt x="1202" y="930"/>
                    <a:pt x="1202" y="930"/>
                    <a:pt x="1202" y="930"/>
                  </a:cubicBezTo>
                  <a:cubicBezTo>
                    <a:pt x="1200" y="932"/>
                    <a:pt x="1200" y="932"/>
                    <a:pt x="1200" y="932"/>
                  </a:cubicBezTo>
                  <a:cubicBezTo>
                    <a:pt x="1200" y="932"/>
                    <a:pt x="1200" y="932"/>
                    <a:pt x="1200" y="933"/>
                  </a:cubicBezTo>
                  <a:cubicBezTo>
                    <a:pt x="1200" y="935"/>
                    <a:pt x="1200" y="935"/>
                    <a:pt x="1200" y="935"/>
                  </a:cubicBezTo>
                  <a:cubicBezTo>
                    <a:pt x="1200" y="935"/>
                    <a:pt x="1201" y="935"/>
                    <a:pt x="1201" y="935"/>
                  </a:cubicBezTo>
                  <a:cubicBezTo>
                    <a:pt x="1212" y="935"/>
                    <a:pt x="1212" y="935"/>
                    <a:pt x="1212" y="935"/>
                  </a:cubicBezTo>
                  <a:cubicBezTo>
                    <a:pt x="1213" y="935"/>
                    <a:pt x="1213" y="935"/>
                    <a:pt x="1213" y="935"/>
                  </a:cubicBezTo>
                  <a:close/>
                  <a:moveTo>
                    <a:pt x="1205" y="927"/>
                  </a:moveTo>
                  <a:cubicBezTo>
                    <a:pt x="1203" y="927"/>
                    <a:pt x="1203" y="927"/>
                    <a:pt x="1203" y="927"/>
                  </a:cubicBezTo>
                  <a:cubicBezTo>
                    <a:pt x="1207" y="931"/>
                    <a:pt x="1207" y="931"/>
                    <a:pt x="1207" y="931"/>
                  </a:cubicBezTo>
                  <a:cubicBezTo>
                    <a:pt x="1210" y="927"/>
                    <a:pt x="1210" y="927"/>
                    <a:pt x="1210" y="927"/>
                  </a:cubicBezTo>
                  <a:cubicBezTo>
                    <a:pt x="1208" y="927"/>
                    <a:pt x="1208" y="927"/>
                    <a:pt x="1208" y="927"/>
                  </a:cubicBezTo>
                  <a:cubicBezTo>
                    <a:pt x="1208" y="924"/>
                    <a:pt x="1208" y="924"/>
                    <a:pt x="1208" y="924"/>
                  </a:cubicBezTo>
                  <a:cubicBezTo>
                    <a:pt x="1205" y="924"/>
                    <a:pt x="1205" y="924"/>
                    <a:pt x="1205" y="924"/>
                  </a:cubicBezTo>
                  <a:lnTo>
                    <a:pt x="1205" y="927"/>
                  </a:lnTo>
                  <a:close/>
                  <a:moveTo>
                    <a:pt x="1385" y="918"/>
                  </a:moveTo>
                  <a:cubicBezTo>
                    <a:pt x="1384" y="918"/>
                    <a:pt x="1384" y="919"/>
                    <a:pt x="1384" y="920"/>
                  </a:cubicBezTo>
                  <a:cubicBezTo>
                    <a:pt x="1387" y="920"/>
                    <a:pt x="1387" y="920"/>
                    <a:pt x="1387" y="920"/>
                  </a:cubicBezTo>
                  <a:cubicBezTo>
                    <a:pt x="1387" y="919"/>
                    <a:pt x="1386" y="918"/>
                    <a:pt x="1385" y="918"/>
                  </a:cubicBezTo>
                  <a:close/>
                  <a:moveTo>
                    <a:pt x="1387" y="925"/>
                  </a:moveTo>
                  <a:cubicBezTo>
                    <a:pt x="1388" y="926"/>
                    <a:pt x="1388" y="926"/>
                    <a:pt x="1388" y="926"/>
                  </a:cubicBezTo>
                  <a:cubicBezTo>
                    <a:pt x="1388" y="926"/>
                    <a:pt x="1388" y="927"/>
                    <a:pt x="1389" y="927"/>
                  </a:cubicBezTo>
                  <a:cubicBezTo>
                    <a:pt x="1389" y="927"/>
                    <a:pt x="1389" y="926"/>
                    <a:pt x="1389" y="926"/>
                  </a:cubicBezTo>
                  <a:cubicBezTo>
                    <a:pt x="1389" y="926"/>
                    <a:pt x="1389" y="926"/>
                    <a:pt x="1389" y="926"/>
                  </a:cubicBezTo>
                  <a:cubicBezTo>
                    <a:pt x="1388" y="925"/>
                    <a:pt x="1388" y="925"/>
                    <a:pt x="1388" y="925"/>
                  </a:cubicBezTo>
                  <a:cubicBezTo>
                    <a:pt x="1388" y="924"/>
                    <a:pt x="1388" y="924"/>
                    <a:pt x="1388" y="923"/>
                  </a:cubicBezTo>
                  <a:cubicBezTo>
                    <a:pt x="1389" y="923"/>
                    <a:pt x="1389" y="923"/>
                    <a:pt x="1389" y="923"/>
                  </a:cubicBezTo>
                  <a:cubicBezTo>
                    <a:pt x="1389" y="923"/>
                    <a:pt x="1390" y="923"/>
                    <a:pt x="1390" y="923"/>
                  </a:cubicBezTo>
                  <a:cubicBezTo>
                    <a:pt x="1390" y="923"/>
                    <a:pt x="1389" y="923"/>
                    <a:pt x="1389" y="923"/>
                  </a:cubicBezTo>
                  <a:cubicBezTo>
                    <a:pt x="1388" y="923"/>
                    <a:pt x="1388" y="923"/>
                    <a:pt x="1388" y="923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20"/>
                    <a:pt x="1389" y="920"/>
                    <a:pt x="1389" y="920"/>
                  </a:cubicBezTo>
                  <a:cubicBezTo>
                    <a:pt x="1389" y="919"/>
                    <a:pt x="1389" y="919"/>
                    <a:pt x="1388" y="920"/>
                  </a:cubicBezTo>
                  <a:cubicBezTo>
                    <a:pt x="1388" y="921"/>
                    <a:pt x="1388" y="921"/>
                    <a:pt x="1388" y="921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2" y="920"/>
                    <a:pt x="1382" y="920"/>
                    <a:pt x="1382" y="920"/>
                  </a:cubicBezTo>
                  <a:cubicBezTo>
                    <a:pt x="1382" y="919"/>
                    <a:pt x="1382" y="919"/>
                    <a:pt x="1382" y="920"/>
                  </a:cubicBezTo>
                  <a:cubicBezTo>
                    <a:pt x="1381" y="920"/>
                    <a:pt x="1381" y="920"/>
                    <a:pt x="1382" y="920"/>
                  </a:cubicBezTo>
                  <a:cubicBezTo>
                    <a:pt x="1383" y="921"/>
                    <a:pt x="1383" y="921"/>
                    <a:pt x="1383" y="921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1" y="923"/>
                    <a:pt x="1381" y="923"/>
                    <a:pt x="1381" y="923"/>
                  </a:cubicBezTo>
                  <a:cubicBezTo>
                    <a:pt x="1383" y="923"/>
                    <a:pt x="1383" y="923"/>
                    <a:pt x="1383" y="923"/>
                  </a:cubicBezTo>
                  <a:cubicBezTo>
                    <a:pt x="1383" y="924"/>
                    <a:pt x="1383" y="924"/>
                    <a:pt x="1383" y="925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6"/>
                    <a:pt x="1382" y="926"/>
                  </a:cubicBezTo>
                  <a:cubicBezTo>
                    <a:pt x="1382" y="926"/>
                    <a:pt x="1382" y="927"/>
                    <a:pt x="1382" y="927"/>
                  </a:cubicBezTo>
                  <a:cubicBezTo>
                    <a:pt x="1382" y="927"/>
                    <a:pt x="1382" y="926"/>
                    <a:pt x="1382" y="926"/>
                  </a:cubicBezTo>
                  <a:cubicBezTo>
                    <a:pt x="1383" y="925"/>
                    <a:pt x="1383" y="925"/>
                    <a:pt x="1383" y="925"/>
                  </a:cubicBezTo>
                  <a:cubicBezTo>
                    <a:pt x="1383" y="925"/>
                    <a:pt x="1384" y="926"/>
                    <a:pt x="1385" y="926"/>
                  </a:cubicBezTo>
                  <a:cubicBezTo>
                    <a:pt x="1385" y="921"/>
                    <a:pt x="1385" y="921"/>
                    <a:pt x="1385" y="921"/>
                  </a:cubicBezTo>
                  <a:cubicBezTo>
                    <a:pt x="1386" y="921"/>
                    <a:pt x="1386" y="921"/>
                    <a:pt x="1386" y="921"/>
                  </a:cubicBezTo>
                  <a:cubicBezTo>
                    <a:pt x="1386" y="926"/>
                    <a:pt x="1386" y="926"/>
                    <a:pt x="1386" y="926"/>
                  </a:cubicBezTo>
                  <a:cubicBezTo>
                    <a:pt x="1387" y="926"/>
                    <a:pt x="1387" y="925"/>
                    <a:pt x="1387" y="925"/>
                  </a:cubicBezTo>
                  <a:close/>
                  <a:moveTo>
                    <a:pt x="1405" y="935"/>
                  </a:moveTo>
                  <a:cubicBezTo>
                    <a:pt x="1405" y="934"/>
                    <a:pt x="1404" y="933"/>
                    <a:pt x="1404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11" y="932"/>
                    <a:pt x="1412" y="932"/>
                    <a:pt x="1412" y="931"/>
                  </a:cubicBezTo>
                  <a:cubicBezTo>
                    <a:pt x="1412" y="919"/>
                    <a:pt x="1412" y="919"/>
                    <a:pt x="1412" y="919"/>
                  </a:cubicBezTo>
                  <a:cubicBezTo>
                    <a:pt x="1412" y="918"/>
                    <a:pt x="1411" y="917"/>
                    <a:pt x="1410" y="917"/>
                  </a:cubicBezTo>
                  <a:cubicBezTo>
                    <a:pt x="1393" y="917"/>
                    <a:pt x="1393" y="917"/>
                    <a:pt x="1393" y="917"/>
                  </a:cubicBezTo>
                  <a:cubicBezTo>
                    <a:pt x="1392" y="917"/>
                    <a:pt x="1391" y="918"/>
                    <a:pt x="1391" y="919"/>
                  </a:cubicBezTo>
                  <a:cubicBezTo>
                    <a:pt x="1391" y="931"/>
                    <a:pt x="1391" y="931"/>
                    <a:pt x="1391" y="931"/>
                  </a:cubicBezTo>
                  <a:cubicBezTo>
                    <a:pt x="1391" y="932"/>
                    <a:pt x="1392" y="932"/>
                    <a:pt x="1393" y="932"/>
                  </a:cubicBezTo>
                  <a:cubicBezTo>
                    <a:pt x="1399" y="932"/>
                    <a:pt x="1399" y="932"/>
                    <a:pt x="1399" y="932"/>
                  </a:cubicBezTo>
                  <a:cubicBezTo>
                    <a:pt x="1399" y="933"/>
                    <a:pt x="1398" y="934"/>
                    <a:pt x="1398" y="935"/>
                  </a:cubicBezTo>
                  <a:cubicBezTo>
                    <a:pt x="1398" y="935"/>
                    <a:pt x="1398" y="935"/>
                    <a:pt x="1399" y="935"/>
                  </a:cubicBezTo>
                  <a:cubicBezTo>
                    <a:pt x="1404" y="935"/>
                    <a:pt x="1404" y="935"/>
                    <a:pt x="1404" y="935"/>
                  </a:cubicBezTo>
                  <a:cubicBezTo>
                    <a:pt x="1405" y="935"/>
                    <a:pt x="1405" y="935"/>
                    <a:pt x="1405" y="935"/>
                  </a:cubicBezTo>
                  <a:close/>
                  <a:moveTo>
                    <a:pt x="1393" y="928"/>
                  </a:moveTo>
                  <a:cubicBezTo>
                    <a:pt x="1392" y="928"/>
                    <a:pt x="1392" y="928"/>
                    <a:pt x="1392" y="928"/>
                  </a:cubicBezTo>
                  <a:cubicBezTo>
                    <a:pt x="1392" y="919"/>
                    <a:pt x="1392" y="919"/>
                    <a:pt x="1392" y="919"/>
                  </a:cubicBezTo>
                  <a:cubicBezTo>
                    <a:pt x="1392" y="919"/>
                    <a:pt x="1392" y="918"/>
                    <a:pt x="1393" y="918"/>
                  </a:cubicBezTo>
                  <a:cubicBezTo>
                    <a:pt x="1410" y="918"/>
                    <a:pt x="1410" y="918"/>
                    <a:pt x="1410" y="918"/>
                  </a:cubicBezTo>
                  <a:cubicBezTo>
                    <a:pt x="1410" y="918"/>
                    <a:pt x="1410" y="919"/>
                    <a:pt x="1410" y="919"/>
                  </a:cubicBezTo>
                  <a:cubicBezTo>
                    <a:pt x="1410" y="928"/>
                    <a:pt x="1410" y="928"/>
                    <a:pt x="1410" y="928"/>
                  </a:cubicBezTo>
                  <a:cubicBezTo>
                    <a:pt x="1410" y="928"/>
                    <a:pt x="1410" y="928"/>
                    <a:pt x="1410" y="928"/>
                  </a:cubicBezTo>
                  <a:lnTo>
                    <a:pt x="1393" y="928"/>
                  </a:lnTo>
                  <a:close/>
                  <a:moveTo>
                    <a:pt x="1324" y="926"/>
                  </a:moveTo>
                  <a:cubicBezTo>
                    <a:pt x="1328" y="926"/>
                    <a:pt x="1328" y="926"/>
                    <a:pt x="1328" y="926"/>
                  </a:cubicBezTo>
                  <a:cubicBezTo>
                    <a:pt x="1328" y="925"/>
                    <a:pt x="1328" y="925"/>
                    <a:pt x="1328" y="925"/>
                  </a:cubicBezTo>
                  <a:cubicBezTo>
                    <a:pt x="1324" y="925"/>
                    <a:pt x="1324" y="925"/>
                    <a:pt x="1324" y="925"/>
                  </a:cubicBezTo>
                  <a:lnTo>
                    <a:pt x="1324" y="926"/>
                  </a:lnTo>
                  <a:close/>
                  <a:moveTo>
                    <a:pt x="1329" y="921"/>
                  </a:moveTo>
                  <a:cubicBezTo>
                    <a:pt x="1332" y="921"/>
                    <a:pt x="1332" y="921"/>
                    <a:pt x="1332" y="921"/>
                  </a:cubicBezTo>
                  <a:cubicBezTo>
                    <a:pt x="1332" y="920"/>
                    <a:pt x="1332" y="920"/>
                    <a:pt x="1332" y="920"/>
                  </a:cubicBezTo>
                  <a:cubicBezTo>
                    <a:pt x="1329" y="920"/>
                    <a:pt x="1329" y="920"/>
                    <a:pt x="1329" y="920"/>
                  </a:cubicBezTo>
                  <a:lnTo>
                    <a:pt x="1329" y="921"/>
                  </a:lnTo>
                  <a:close/>
                  <a:moveTo>
                    <a:pt x="1329" y="926"/>
                  </a:moveTo>
                  <a:cubicBezTo>
                    <a:pt x="1332" y="926"/>
                    <a:pt x="1332" y="926"/>
                    <a:pt x="1332" y="926"/>
                  </a:cubicBezTo>
                  <a:cubicBezTo>
                    <a:pt x="1332" y="925"/>
                    <a:pt x="1332" y="925"/>
                    <a:pt x="1332" y="925"/>
                  </a:cubicBezTo>
                  <a:cubicBezTo>
                    <a:pt x="1329" y="925"/>
                    <a:pt x="1329" y="925"/>
                    <a:pt x="1329" y="925"/>
                  </a:cubicBezTo>
                  <a:lnTo>
                    <a:pt x="1329" y="926"/>
                  </a:lnTo>
                  <a:close/>
                  <a:moveTo>
                    <a:pt x="1329" y="922"/>
                  </a:moveTo>
                  <a:cubicBezTo>
                    <a:pt x="1332" y="922"/>
                    <a:pt x="1332" y="922"/>
                    <a:pt x="1332" y="922"/>
                  </a:cubicBezTo>
                  <a:cubicBezTo>
                    <a:pt x="1332" y="922"/>
                    <a:pt x="1332" y="922"/>
                    <a:pt x="1332" y="922"/>
                  </a:cubicBezTo>
                  <a:cubicBezTo>
                    <a:pt x="1329" y="922"/>
                    <a:pt x="1329" y="922"/>
                    <a:pt x="1329" y="922"/>
                  </a:cubicBezTo>
                  <a:close/>
                  <a:moveTo>
                    <a:pt x="1329" y="924"/>
                  </a:moveTo>
                  <a:cubicBezTo>
                    <a:pt x="1332" y="924"/>
                    <a:pt x="1332" y="924"/>
                    <a:pt x="1332" y="924"/>
                  </a:cubicBezTo>
                  <a:cubicBezTo>
                    <a:pt x="1332" y="923"/>
                    <a:pt x="1332" y="923"/>
                    <a:pt x="1332" y="923"/>
                  </a:cubicBezTo>
                  <a:cubicBezTo>
                    <a:pt x="1329" y="923"/>
                    <a:pt x="1329" y="923"/>
                    <a:pt x="1329" y="923"/>
                  </a:cubicBezTo>
                  <a:lnTo>
                    <a:pt x="1329" y="924"/>
                  </a:lnTo>
                  <a:close/>
                  <a:moveTo>
                    <a:pt x="1322" y="919"/>
                  </a:moveTo>
                  <a:cubicBezTo>
                    <a:pt x="1321" y="919"/>
                    <a:pt x="1321" y="919"/>
                    <a:pt x="1321" y="919"/>
                  </a:cubicBezTo>
                  <a:cubicBezTo>
                    <a:pt x="1321" y="926"/>
                    <a:pt x="1321" y="926"/>
                    <a:pt x="1321" y="926"/>
                  </a:cubicBezTo>
                  <a:cubicBezTo>
                    <a:pt x="1321" y="927"/>
                    <a:pt x="1321" y="927"/>
                    <a:pt x="1322" y="927"/>
                  </a:cubicBezTo>
                  <a:cubicBezTo>
                    <a:pt x="1332" y="927"/>
                    <a:pt x="1332" y="927"/>
                    <a:pt x="1332" y="927"/>
                  </a:cubicBezTo>
                  <a:cubicBezTo>
                    <a:pt x="1333" y="927"/>
                    <a:pt x="1334" y="927"/>
                    <a:pt x="1334" y="926"/>
                  </a:cubicBezTo>
                  <a:cubicBezTo>
                    <a:pt x="1334" y="918"/>
                    <a:pt x="1334" y="918"/>
                    <a:pt x="1334" y="918"/>
                  </a:cubicBezTo>
                  <a:cubicBezTo>
                    <a:pt x="1322" y="918"/>
                    <a:pt x="1322" y="918"/>
                    <a:pt x="1322" y="918"/>
                  </a:cubicBezTo>
                  <a:lnTo>
                    <a:pt x="1322" y="919"/>
                  </a:lnTo>
                  <a:close/>
                  <a:moveTo>
                    <a:pt x="1322" y="926"/>
                  </a:moveTo>
                  <a:cubicBezTo>
                    <a:pt x="1322" y="926"/>
                    <a:pt x="1322" y="927"/>
                    <a:pt x="1322" y="927"/>
                  </a:cubicBezTo>
                  <a:cubicBezTo>
                    <a:pt x="1322" y="927"/>
                    <a:pt x="1322" y="926"/>
                    <a:pt x="1322" y="926"/>
                  </a:cubicBezTo>
                  <a:cubicBezTo>
                    <a:pt x="1322" y="920"/>
                    <a:pt x="1322" y="920"/>
                    <a:pt x="1322" y="920"/>
                  </a:cubicBezTo>
                  <a:cubicBezTo>
                    <a:pt x="1322" y="920"/>
                    <a:pt x="1322" y="920"/>
                    <a:pt x="1322" y="920"/>
                  </a:cubicBezTo>
                  <a:lnTo>
                    <a:pt x="1322" y="926"/>
                  </a:lnTo>
                  <a:close/>
                  <a:moveTo>
                    <a:pt x="1323" y="926"/>
                  </a:moveTo>
                  <a:cubicBezTo>
                    <a:pt x="1323" y="919"/>
                    <a:pt x="1323" y="919"/>
                    <a:pt x="1323" y="919"/>
                  </a:cubicBezTo>
                  <a:cubicBezTo>
                    <a:pt x="1333" y="919"/>
                    <a:pt x="1333" y="919"/>
                    <a:pt x="1333" y="919"/>
                  </a:cubicBezTo>
                  <a:cubicBezTo>
                    <a:pt x="1333" y="926"/>
                    <a:pt x="1333" y="926"/>
                    <a:pt x="1333" y="926"/>
                  </a:cubicBezTo>
                  <a:cubicBezTo>
                    <a:pt x="1333" y="926"/>
                    <a:pt x="1333" y="927"/>
                    <a:pt x="1332" y="927"/>
                  </a:cubicBezTo>
                  <a:cubicBezTo>
                    <a:pt x="1323" y="927"/>
                    <a:pt x="1323" y="927"/>
                    <a:pt x="1323" y="927"/>
                  </a:cubicBezTo>
                  <a:cubicBezTo>
                    <a:pt x="1323" y="926"/>
                    <a:pt x="1323" y="926"/>
                    <a:pt x="1323" y="926"/>
                  </a:cubicBezTo>
                  <a:close/>
                  <a:moveTo>
                    <a:pt x="1324" y="924"/>
                  </a:moveTo>
                  <a:cubicBezTo>
                    <a:pt x="1328" y="924"/>
                    <a:pt x="1328" y="924"/>
                    <a:pt x="1328" y="924"/>
                  </a:cubicBezTo>
                  <a:cubicBezTo>
                    <a:pt x="1328" y="920"/>
                    <a:pt x="1328" y="920"/>
                    <a:pt x="1328" y="920"/>
                  </a:cubicBezTo>
                  <a:cubicBezTo>
                    <a:pt x="1324" y="920"/>
                    <a:pt x="1324" y="920"/>
                    <a:pt x="1324" y="920"/>
                  </a:cubicBezTo>
                  <a:lnTo>
                    <a:pt x="1324" y="924"/>
                  </a:lnTo>
                  <a:close/>
                  <a:moveTo>
                    <a:pt x="1325" y="921"/>
                  </a:moveTo>
                  <a:cubicBezTo>
                    <a:pt x="1327" y="921"/>
                    <a:pt x="1327" y="921"/>
                    <a:pt x="1327" y="921"/>
                  </a:cubicBezTo>
                  <a:cubicBezTo>
                    <a:pt x="1327" y="923"/>
                    <a:pt x="1327" y="923"/>
                    <a:pt x="1327" y="923"/>
                  </a:cubicBezTo>
                  <a:cubicBezTo>
                    <a:pt x="1325" y="923"/>
                    <a:pt x="1325" y="923"/>
                    <a:pt x="1325" y="923"/>
                  </a:cubicBezTo>
                  <a:lnTo>
                    <a:pt x="1325" y="921"/>
                  </a:lnTo>
                  <a:close/>
                  <a:moveTo>
                    <a:pt x="1320" y="902"/>
                  </a:move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0" y="902"/>
                    <a:pt x="1320" y="902"/>
                    <a:pt x="1320" y="902"/>
                  </a:cubicBezTo>
                  <a:cubicBezTo>
                    <a:pt x="1321" y="901"/>
                    <a:pt x="1321" y="901"/>
                    <a:pt x="1321" y="901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3" y="902"/>
                    <a:pt x="1323" y="902"/>
                    <a:pt x="1323" y="902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24" y="895"/>
                    <a:pt x="1324" y="895"/>
                    <a:pt x="1324" y="895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7" y="899"/>
                    <a:pt x="1317" y="899"/>
                    <a:pt x="1317" y="899"/>
                  </a:cubicBezTo>
                  <a:cubicBezTo>
                    <a:pt x="1319" y="900"/>
                    <a:pt x="1319" y="900"/>
                    <a:pt x="1319" y="900"/>
                  </a:cubicBezTo>
                  <a:cubicBezTo>
                    <a:pt x="1323" y="896"/>
                    <a:pt x="1323" y="896"/>
                    <a:pt x="1323" y="896"/>
                  </a:cubicBezTo>
                  <a:cubicBezTo>
                    <a:pt x="1320" y="901"/>
                    <a:pt x="1320" y="901"/>
                    <a:pt x="1320" y="901"/>
                  </a:cubicBezTo>
                  <a:lnTo>
                    <a:pt x="1320" y="902"/>
                  </a:lnTo>
                  <a:close/>
                  <a:moveTo>
                    <a:pt x="1452" y="931"/>
                  </a:moveTo>
                  <a:cubicBezTo>
                    <a:pt x="1452" y="931"/>
                    <a:pt x="1452" y="931"/>
                    <a:pt x="1452" y="930"/>
                  </a:cubicBezTo>
                  <a:cubicBezTo>
                    <a:pt x="1452" y="930"/>
                    <a:pt x="1452" y="930"/>
                    <a:pt x="1452" y="930"/>
                  </a:cubicBezTo>
                  <a:cubicBezTo>
                    <a:pt x="1452" y="930"/>
                    <a:pt x="1452" y="929"/>
                    <a:pt x="1452" y="929"/>
                  </a:cubicBezTo>
                  <a:cubicBezTo>
                    <a:pt x="1444" y="929"/>
                    <a:pt x="1444" y="929"/>
                    <a:pt x="1444" y="929"/>
                  </a:cubicBezTo>
                  <a:cubicBezTo>
                    <a:pt x="1444" y="929"/>
                    <a:pt x="1443" y="930"/>
                    <a:pt x="1443" y="930"/>
                  </a:cubicBezTo>
                  <a:cubicBezTo>
                    <a:pt x="1443" y="930"/>
                    <a:pt x="1443" y="930"/>
                    <a:pt x="1443" y="930"/>
                  </a:cubicBezTo>
                  <a:cubicBezTo>
                    <a:pt x="1443" y="931"/>
                    <a:pt x="1444" y="931"/>
                    <a:pt x="1444" y="931"/>
                  </a:cubicBezTo>
                  <a:lnTo>
                    <a:pt x="1452" y="931"/>
                  </a:lnTo>
                  <a:close/>
                  <a:moveTo>
                    <a:pt x="1452" y="926"/>
                  </a:moveTo>
                  <a:cubicBezTo>
                    <a:pt x="1452" y="926"/>
                    <a:pt x="1452" y="926"/>
                    <a:pt x="1452" y="926"/>
                  </a:cubicBezTo>
                  <a:cubicBezTo>
                    <a:pt x="1444" y="926"/>
                    <a:pt x="1444" y="926"/>
                    <a:pt x="1444" y="926"/>
                  </a:cubicBezTo>
                  <a:cubicBezTo>
                    <a:pt x="1444" y="926"/>
                    <a:pt x="1443" y="926"/>
                    <a:pt x="1443" y="926"/>
                  </a:cubicBezTo>
                  <a:cubicBezTo>
                    <a:pt x="1443" y="927"/>
                    <a:pt x="1443" y="927"/>
                    <a:pt x="1443" y="927"/>
                  </a:cubicBezTo>
                  <a:cubicBezTo>
                    <a:pt x="1443" y="927"/>
                    <a:pt x="1444" y="927"/>
                    <a:pt x="1444" y="927"/>
                  </a:cubicBezTo>
                  <a:cubicBezTo>
                    <a:pt x="1452" y="927"/>
                    <a:pt x="1452" y="927"/>
                    <a:pt x="1452" y="927"/>
                  </a:cubicBezTo>
                  <a:cubicBezTo>
                    <a:pt x="1452" y="927"/>
                    <a:pt x="1452" y="927"/>
                    <a:pt x="1452" y="927"/>
                  </a:cubicBezTo>
                  <a:lnTo>
                    <a:pt x="1452" y="926"/>
                  </a:lnTo>
                  <a:close/>
                  <a:moveTo>
                    <a:pt x="1452" y="924"/>
                  </a:moveTo>
                  <a:cubicBezTo>
                    <a:pt x="1452" y="924"/>
                    <a:pt x="1452" y="924"/>
                    <a:pt x="1452" y="924"/>
                  </a:cubicBezTo>
                  <a:cubicBezTo>
                    <a:pt x="1444" y="924"/>
                    <a:pt x="1444" y="924"/>
                    <a:pt x="1444" y="924"/>
                  </a:cubicBezTo>
                  <a:cubicBezTo>
                    <a:pt x="1444" y="924"/>
                    <a:pt x="1443" y="924"/>
                    <a:pt x="1443" y="924"/>
                  </a:cubicBezTo>
                  <a:cubicBezTo>
                    <a:pt x="1443" y="925"/>
                    <a:pt x="1443" y="925"/>
                    <a:pt x="1443" y="925"/>
                  </a:cubicBezTo>
                  <a:cubicBezTo>
                    <a:pt x="1443" y="925"/>
                    <a:pt x="1444" y="925"/>
                    <a:pt x="1444" y="925"/>
                  </a:cubicBezTo>
                  <a:cubicBezTo>
                    <a:pt x="1452" y="925"/>
                    <a:pt x="1452" y="925"/>
                    <a:pt x="1452" y="925"/>
                  </a:cubicBezTo>
                  <a:cubicBezTo>
                    <a:pt x="1452" y="925"/>
                    <a:pt x="1452" y="925"/>
                    <a:pt x="1452" y="925"/>
                  </a:cubicBezTo>
                  <a:lnTo>
                    <a:pt x="1452" y="924"/>
                  </a:lnTo>
                  <a:close/>
                  <a:moveTo>
                    <a:pt x="1452" y="928"/>
                  </a:moveTo>
                  <a:cubicBezTo>
                    <a:pt x="1452" y="928"/>
                    <a:pt x="1452" y="928"/>
                    <a:pt x="1452" y="928"/>
                  </a:cubicBezTo>
                  <a:cubicBezTo>
                    <a:pt x="1444" y="928"/>
                    <a:pt x="1444" y="928"/>
                    <a:pt x="1444" y="928"/>
                  </a:cubicBezTo>
                  <a:cubicBezTo>
                    <a:pt x="1444" y="928"/>
                    <a:pt x="1443" y="928"/>
                    <a:pt x="1443" y="928"/>
                  </a:cubicBezTo>
                  <a:cubicBezTo>
                    <a:pt x="1443" y="928"/>
                    <a:pt x="1443" y="928"/>
                    <a:pt x="1443" y="928"/>
                  </a:cubicBezTo>
                  <a:cubicBezTo>
                    <a:pt x="1443" y="929"/>
                    <a:pt x="1444" y="929"/>
                    <a:pt x="1444" y="929"/>
                  </a:cubicBezTo>
                  <a:cubicBezTo>
                    <a:pt x="1452" y="929"/>
                    <a:pt x="1452" y="929"/>
                    <a:pt x="1452" y="929"/>
                  </a:cubicBezTo>
                  <a:cubicBezTo>
                    <a:pt x="1452" y="929"/>
                    <a:pt x="1452" y="929"/>
                    <a:pt x="1452" y="928"/>
                  </a:cubicBezTo>
                  <a:close/>
                  <a:moveTo>
                    <a:pt x="1390" y="933"/>
                  </a:moveTo>
                  <a:cubicBezTo>
                    <a:pt x="1389" y="933"/>
                    <a:pt x="1391" y="935"/>
                    <a:pt x="1386" y="937"/>
                  </a:cubicBezTo>
                  <a:cubicBezTo>
                    <a:pt x="1386" y="937"/>
                    <a:pt x="1386" y="938"/>
                    <a:pt x="1386" y="938"/>
                  </a:cubicBezTo>
                  <a:cubicBezTo>
                    <a:pt x="1386" y="938"/>
                    <a:pt x="1387" y="939"/>
                    <a:pt x="1387" y="939"/>
                  </a:cubicBezTo>
                  <a:cubicBezTo>
                    <a:pt x="1387" y="939"/>
                    <a:pt x="1387" y="939"/>
                    <a:pt x="1387" y="939"/>
                  </a:cubicBezTo>
                  <a:cubicBezTo>
                    <a:pt x="1388" y="939"/>
                    <a:pt x="1388" y="939"/>
                    <a:pt x="1388" y="939"/>
                  </a:cubicBezTo>
                  <a:cubicBezTo>
                    <a:pt x="1388" y="939"/>
                    <a:pt x="1388" y="940"/>
                    <a:pt x="1388" y="940"/>
                  </a:cubicBezTo>
                  <a:cubicBezTo>
                    <a:pt x="1389" y="940"/>
                    <a:pt x="1389" y="941"/>
                    <a:pt x="1389" y="940"/>
                  </a:cubicBezTo>
                  <a:cubicBezTo>
                    <a:pt x="1389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40"/>
                  </a:cubicBezTo>
                  <a:cubicBezTo>
                    <a:pt x="1390" y="940"/>
                    <a:pt x="1390" y="940"/>
                    <a:pt x="1390" y="939"/>
                  </a:cubicBezTo>
                  <a:cubicBezTo>
                    <a:pt x="1389" y="939"/>
                    <a:pt x="1389" y="939"/>
                    <a:pt x="1389" y="938"/>
                  </a:cubicBezTo>
                  <a:cubicBezTo>
                    <a:pt x="1389" y="938"/>
                    <a:pt x="1389" y="938"/>
                    <a:pt x="1390" y="938"/>
                  </a:cubicBezTo>
                  <a:cubicBezTo>
                    <a:pt x="1392" y="938"/>
                    <a:pt x="1392" y="939"/>
                    <a:pt x="1393" y="939"/>
                  </a:cubicBezTo>
                  <a:cubicBezTo>
                    <a:pt x="1393" y="939"/>
                    <a:pt x="1393" y="937"/>
                    <a:pt x="1393" y="935"/>
                  </a:cubicBezTo>
                  <a:cubicBezTo>
                    <a:pt x="1392" y="934"/>
                    <a:pt x="1391" y="933"/>
                    <a:pt x="1390" y="933"/>
                  </a:cubicBezTo>
                  <a:close/>
                  <a:moveTo>
                    <a:pt x="1392" y="938"/>
                  </a:moveTo>
                  <a:cubicBezTo>
                    <a:pt x="1392" y="938"/>
                    <a:pt x="1391" y="937"/>
                    <a:pt x="1391" y="936"/>
                  </a:cubicBezTo>
                  <a:cubicBezTo>
                    <a:pt x="1390" y="935"/>
                    <a:pt x="1390" y="934"/>
                    <a:pt x="1390" y="934"/>
                  </a:cubicBezTo>
                  <a:cubicBezTo>
                    <a:pt x="1391" y="934"/>
                    <a:pt x="1391" y="934"/>
                    <a:pt x="1392" y="936"/>
                  </a:cubicBezTo>
                  <a:cubicBezTo>
                    <a:pt x="1392" y="937"/>
                    <a:pt x="1392" y="938"/>
                    <a:pt x="1392" y="938"/>
                  </a:cubicBezTo>
                  <a:close/>
                  <a:moveTo>
                    <a:pt x="1368" y="918"/>
                  </a:moveTo>
                  <a:cubicBezTo>
                    <a:pt x="1375" y="918"/>
                    <a:pt x="1375" y="918"/>
                    <a:pt x="1375" y="918"/>
                  </a:cubicBezTo>
                  <a:cubicBezTo>
                    <a:pt x="1375" y="918"/>
                    <a:pt x="1375" y="917"/>
                    <a:pt x="1375" y="917"/>
                  </a:cubicBezTo>
                  <a:cubicBezTo>
                    <a:pt x="1375" y="912"/>
                    <a:pt x="1375" y="912"/>
                    <a:pt x="1375" y="912"/>
                  </a:cubicBezTo>
                  <a:cubicBezTo>
                    <a:pt x="1375" y="912"/>
                    <a:pt x="1375" y="911"/>
                    <a:pt x="1375" y="911"/>
                  </a:cubicBezTo>
                  <a:cubicBezTo>
                    <a:pt x="1373" y="910"/>
                    <a:pt x="1373" y="910"/>
                    <a:pt x="1373" y="910"/>
                  </a:cubicBezTo>
                  <a:cubicBezTo>
                    <a:pt x="1373" y="910"/>
                    <a:pt x="1373" y="909"/>
                    <a:pt x="1372" y="909"/>
                  </a:cubicBezTo>
                  <a:cubicBezTo>
                    <a:pt x="1368" y="909"/>
                    <a:pt x="1368" y="909"/>
                    <a:pt x="1368" y="909"/>
                  </a:cubicBezTo>
                  <a:cubicBezTo>
                    <a:pt x="1368" y="909"/>
                    <a:pt x="1368" y="910"/>
                    <a:pt x="1368" y="910"/>
                  </a:cubicBezTo>
                  <a:cubicBezTo>
                    <a:pt x="1368" y="917"/>
                    <a:pt x="1368" y="917"/>
                    <a:pt x="1368" y="917"/>
                  </a:cubicBezTo>
                  <a:cubicBezTo>
                    <a:pt x="1368" y="917"/>
                    <a:pt x="1368" y="918"/>
                    <a:pt x="1368" y="918"/>
                  </a:cubicBezTo>
                  <a:close/>
                  <a:moveTo>
                    <a:pt x="1373" y="910"/>
                  </a:moveTo>
                  <a:cubicBezTo>
                    <a:pt x="1373" y="910"/>
                    <a:pt x="1373" y="910"/>
                    <a:pt x="1373" y="910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3" y="912"/>
                    <a:pt x="1373" y="912"/>
                    <a:pt x="1373" y="912"/>
                  </a:cubicBezTo>
                  <a:lnTo>
                    <a:pt x="1373" y="910"/>
                  </a:lnTo>
                  <a:close/>
                  <a:moveTo>
                    <a:pt x="1368" y="910"/>
                  </a:moveTo>
                  <a:cubicBezTo>
                    <a:pt x="1372" y="910"/>
                    <a:pt x="1372" y="910"/>
                    <a:pt x="1372" y="910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2" y="912"/>
                    <a:pt x="1372" y="912"/>
                    <a:pt x="1372" y="912"/>
                  </a:cubicBezTo>
                  <a:cubicBezTo>
                    <a:pt x="1374" y="912"/>
                    <a:pt x="1374" y="912"/>
                    <a:pt x="1374" y="912"/>
                  </a:cubicBezTo>
                  <a:cubicBezTo>
                    <a:pt x="1374" y="917"/>
                    <a:pt x="1374" y="917"/>
                    <a:pt x="1374" y="917"/>
                  </a:cubicBezTo>
                  <a:cubicBezTo>
                    <a:pt x="1368" y="917"/>
                    <a:pt x="1368" y="917"/>
                    <a:pt x="1368" y="917"/>
                  </a:cubicBezTo>
                  <a:lnTo>
                    <a:pt x="1368" y="910"/>
                  </a:lnTo>
                  <a:close/>
                  <a:moveTo>
                    <a:pt x="1271" y="909"/>
                  </a:moveTo>
                  <a:cubicBezTo>
                    <a:pt x="1267" y="909"/>
                    <a:pt x="1267" y="909"/>
                    <a:pt x="1267" y="909"/>
                  </a:cubicBezTo>
                  <a:cubicBezTo>
                    <a:pt x="1267" y="909"/>
                    <a:pt x="1267" y="909"/>
                    <a:pt x="1267" y="910"/>
                  </a:cubicBezTo>
                  <a:cubicBezTo>
                    <a:pt x="1267" y="912"/>
                    <a:pt x="1267" y="912"/>
                    <a:pt x="1267" y="912"/>
                  </a:cubicBezTo>
                  <a:cubicBezTo>
                    <a:pt x="1267" y="913"/>
                    <a:pt x="1267" y="913"/>
                    <a:pt x="1267" y="913"/>
                  </a:cubicBezTo>
                  <a:cubicBezTo>
                    <a:pt x="1270" y="913"/>
                    <a:pt x="1270" y="913"/>
                    <a:pt x="1270" y="913"/>
                  </a:cubicBezTo>
                  <a:cubicBezTo>
                    <a:pt x="1271" y="913"/>
                    <a:pt x="1271" y="913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1" y="912"/>
                    <a:pt x="1271" y="912"/>
                    <a:pt x="1271" y="912"/>
                  </a:cubicBezTo>
                  <a:cubicBezTo>
                    <a:pt x="1272" y="912"/>
                    <a:pt x="1273" y="912"/>
                    <a:pt x="1273" y="911"/>
                  </a:cubicBezTo>
                  <a:cubicBezTo>
                    <a:pt x="1273" y="910"/>
                    <a:pt x="1272" y="909"/>
                    <a:pt x="1271" y="909"/>
                  </a:cubicBezTo>
                  <a:close/>
                  <a:moveTo>
                    <a:pt x="1271" y="912"/>
                  </a:moveTo>
                  <a:cubicBezTo>
                    <a:pt x="1271" y="912"/>
                    <a:pt x="1271" y="912"/>
                    <a:pt x="1271" y="912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1" y="910"/>
                    <a:pt x="1271" y="910"/>
                    <a:pt x="1271" y="910"/>
                  </a:cubicBezTo>
                  <a:cubicBezTo>
                    <a:pt x="1272" y="910"/>
                    <a:pt x="1272" y="910"/>
                    <a:pt x="1272" y="911"/>
                  </a:cubicBezTo>
                  <a:cubicBezTo>
                    <a:pt x="1272" y="911"/>
                    <a:pt x="1272" y="912"/>
                    <a:pt x="1271" y="912"/>
                  </a:cubicBezTo>
                  <a:close/>
                  <a:moveTo>
                    <a:pt x="1273" y="914"/>
                  </a:moveTo>
                  <a:cubicBezTo>
                    <a:pt x="1265" y="914"/>
                    <a:pt x="1265" y="914"/>
                    <a:pt x="1265" y="914"/>
                  </a:cubicBezTo>
                  <a:cubicBezTo>
                    <a:pt x="1265" y="914"/>
                    <a:pt x="1266" y="915"/>
                    <a:pt x="1267" y="915"/>
                  </a:cubicBezTo>
                  <a:cubicBezTo>
                    <a:pt x="1272" y="915"/>
                    <a:pt x="1272" y="915"/>
                    <a:pt x="1272" y="915"/>
                  </a:cubicBezTo>
                  <a:cubicBezTo>
                    <a:pt x="1272" y="915"/>
                    <a:pt x="1273" y="914"/>
                    <a:pt x="1273" y="914"/>
                  </a:cubicBezTo>
                  <a:close/>
                  <a:moveTo>
                    <a:pt x="1330" y="897"/>
                  </a:moveTo>
                  <a:cubicBezTo>
                    <a:pt x="1328" y="897"/>
                    <a:pt x="1327" y="898"/>
                    <a:pt x="1327" y="900"/>
                  </a:cubicBezTo>
                  <a:cubicBezTo>
                    <a:pt x="1327" y="901"/>
                    <a:pt x="1327" y="901"/>
                    <a:pt x="1327" y="901"/>
                  </a:cubicBezTo>
                  <a:cubicBezTo>
                    <a:pt x="1326" y="901"/>
                    <a:pt x="1326" y="901"/>
                    <a:pt x="1326" y="901"/>
                  </a:cubicBezTo>
                  <a:cubicBezTo>
                    <a:pt x="1326" y="901"/>
                    <a:pt x="1326" y="901"/>
                    <a:pt x="1326" y="902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26" y="906"/>
                    <a:pt x="1326" y="906"/>
                    <a:pt x="1326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6"/>
                    <a:pt x="1333" y="906"/>
                    <a:pt x="1333" y="906"/>
                  </a:cubicBezTo>
                  <a:cubicBezTo>
                    <a:pt x="1333" y="902"/>
                    <a:pt x="1333" y="902"/>
                    <a:pt x="1333" y="902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1"/>
                    <a:pt x="1333" y="901"/>
                    <a:pt x="1333" y="901"/>
                  </a:cubicBezTo>
                  <a:cubicBezTo>
                    <a:pt x="1333" y="900"/>
                    <a:pt x="1333" y="900"/>
                    <a:pt x="1333" y="900"/>
                  </a:cubicBezTo>
                  <a:cubicBezTo>
                    <a:pt x="1333" y="898"/>
                    <a:pt x="1331" y="897"/>
                    <a:pt x="1330" y="897"/>
                  </a:cubicBezTo>
                  <a:close/>
                  <a:moveTo>
                    <a:pt x="1331" y="901"/>
                  </a:moveTo>
                  <a:cubicBezTo>
                    <a:pt x="1328" y="901"/>
                    <a:pt x="1328" y="901"/>
                    <a:pt x="1328" y="901"/>
                  </a:cubicBezTo>
                  <a:cubicBezTo>
                    <a:pt x="1328" y="900"/>
                    <a:pt x="1328" y="900"/>
                    <a:pt x="1328" y="900"/>
                  </a:cubicBezTo>
                  <a:cubicBezTo>
                    <a:pt x="1328" y="899"/>
                    <a:pt x="1329" y="898"/>
                    <a:pt x="1330" y="898"/>
                  </a:cubicBezTo>
                  <a:cubicBezTo>
                    <a:pt x="1330" y="898"/>
                    <a:pt x="1331" y="899"/>
                    <a:pt x="1331" y="900"/>
                  </a:cubicBezTo>
                  <a:lnTo>
                    <a:pt x="1331" y="901"/>
                  </a:lnTo>
                  <a:close/>
                  <a:moveTo>
                    <a:pt x="1247" y="944"/>
                  </a:moveTo>
                  <a:cubicBezTo>
                    <a:pt x="1248" y="943"/>
                    <a:pt x="1248" y="943"/>
                    <a:pt x="1248" y="943"/>
                  </a:cubicBezTo>
                  <a:cubicBezTo>
                    <a:pt x="1247" y="942"/>
                    <a:pt x="1247" y="942"/>
                    <a:pt x="1247" y="942"/>
                  </a:cubicBezTo>
                  <a:cubicBezTo>
                    <a:pt x="1250" y="939"/>
                    <a:pt x="1250" y="939"/>
                    <a:pt x="1250" y="939"/>
                  </a:cubicBezTo>
                  <a:cubicBezTo>
                    <a:pt x="1250" y="939"/>
                    <a:pt x="1250" y="939"/>
                    <a:pt x="1250" y="938"/>
                  </a:cubicBezTo>
                  <a:cubicBezTo>
                    <a:pt x="1249" y="938"/>
                    <a:pt x="1249" y="938"/>
                    <a:pt x="1249" y="938"/>
                  </a:cubicBezTo>
                  <a:cubicBezTo>
                    <a:pt x="1246" y="941"/>
                    <a:pt x="1246" y="941"/>
                    <a:pt x="1246" y="941"/>
                  </a:cubicBezTo>
                  <a:cubicBezTo>
                    <a:pt x="1245" y="939"/>
                    <a:pt x="1245" y="939"/>
                    <a:pt x="1245" y="939"/>
                  </a:cubicBezTo>
                  <a:cubicBezTo>
                    <a:pt x="1247" y="937"/>
                    <a:pt x="1247" y="937"/>
                    <a:pt x="1247" y="937"/>
                  </a:cubicBezTo>
                  <a:cubicBezTo>
                    <a:pt x="1247" y="937"/>
                    <a:pt x="1247" y="936"/>
                    <a:pt x="1247" y="936"/>
                  </a:cubicBezTo>
                  <a:cubicBezTo>
                    <a:pt x="1247" y="936"/>
                    <a:pt x="1246" y="936"/>
                    <a:pt x="1246" y="936"/>
                  </a:cubicBezTo>
                  <a:cubicBezTo>
                    <a:pt x="1244" y="938"/>
                    <a:pt x="1244" y="938"/>
                    <a:pt x="1244" y="938"/>
                  </a:cubicBezTo>
                  <a:cubicBezTo>
                    <a:pt x="1243" y="937"/>
                    <a:pt x="1243" y="937"/>
                    <a:pt x="1243" y="937"/>
                  </a:cubicBezTo>
                  <a:cubicBezTo>
                    <a:pt x="1242" y="938"/>
                    <a:pt x="1242" y="938"/>
                    <a:pt x="1242" y="938"/>
                  </a:cubicBezTo>
                  <a:cubicBezTo>
                    <a:pt x="1241" y="940"/>
                    <a:pt x="1241" y="941"/>
                    <a:pt x="1241" y="943"/>
                  </a:cubicBezTo>
                  <a:cubicBezTo>
                    <a:pt x="1239" y="945"/>
                    <a:pt x="1239" y="945"/>
                    <a:pt x="1239" y="945"/>
                  </a:cubicBezTo>
                  <a:cubicBezTo>
                    <a:pt x="1239" y="946"/>
                    <a:pt x="1239" y="946"/>
                    <a:pt x="1239" y="946"/>
                  </a:cubicBezTo>
                  <a:cubicBezTo>
                    <a:pt x="1240" y="946"/>
                    <a:pt x="1240" y="946"/>
                    <a:pt x="1240" y="946"/>
                  </a:cubicBezTo>
                  <a:cubicBezTo>
                    <a:pt x="1243" y="944"/>
                    <a:pt x="1243" y="944"/>
                    <a:pt x="1243" y="944"/>
                  </a:cubicBezTo>
                  <a:cubicBezTo>
                    <a:pt x="1244" y="945"/>
                    <a:pt x="1246" y="945"/>
                    <a:pt x="1247" y="944"/>
                  </a:cubicBezTo>
                  <a:close/>
                  <a:moveTo>
                    <a:pt x="1256" y="941"/>
                  </a:moveTo>
                  <a:cubicBezTo>
                    <a:pt x="1256" y="936"/>
                    <a:pt x="1256" y="936"/>
                    <a:pt x="1256" y="936"/>
                  </a:cubicBezTo>
                  <a:cubicBezTo>
                    <a:pt x="1256" y="936"/>
                    <a:pt x="1255" y="936"/>
                    <a:pt x="1255" y="936"/>
                  </a:cubicBezTo>
                  <a:cubicBezTo>
                    <a:pt x="1255" y="936"/>
                    <a:pt x="1255" y="936"/>
                    <a:pt x="1255" y="936"/>
                  </a:cubicBezTo>
                  <a:cubicBezTo>
                    <a:pt x="1255" y="941"/>
                    <a:pt x="1255" y="941"/>
                    <a:pt x="1255" y="941"/>
                  </a:cubicBezTo>
                  <a:cubicBezTo>
                    <a:pt x="1255" y="942"/>
                    <a:pt x="1254" y="942"/>
                    <a:pt x="1254" y="942"/>
                  </a:cubicBezTo>
                  <a:cubicBezTo>
                    <a:pt x="1253" y="942"/>
                    <a:pt x="1253" y="942"/>
                    <a:pt x="1253" y="941"/>
                  </a:cubicBezTo>
                  <a:cubicBezTo>
                    <a:pt x="1253" y="941"/>
                    <a:pt x="1252" y="941"/>
                    <a:pt x="1252" y="941"/>
                  </a:cubicBezTo>
                  <a:cubicBezTo>
                    <a:pt x="1252" y="941"/>
                    <a:pt x="1252" y="941"/>
                    <a:pt x="1252" y="941"/>
                  </a:cubicBezTo>
                  <a:cubicBezTo>
                    <a:pt x="1252" y="942"/>
                    <a:pt x="1253" y="943"/>
                    <a:pt x="1254" y="943"/>
                  </a:cubicBezTo>
                  <a:cubicBezTo>
                    <a:pt x="1255" y="943"/>
                    <a:pt x="1256" y="942"/>
                    <a:pt x="1256" y="941"/>
                  </a:cubicBezTo>
                  <a:close/>
                  <a:moveTo>
                    <a:pt x="1262" y="937"/>
                  </a:moveTo>
                  <a:cubicBezTo>
                    <a:pt x="1262" y="937"/>
                    <a:pt x="1262" y="937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ubicBezTo>
                    <a:pt x="1261" y="934"/>
                    <a:pt x="1258" y="932"/>
                    <a:pt x="1255" y="932"/>
                  </a:cubicBezTo>
                  <a:cubicBezTo>
                    <a:pt x="1252" y="932"/>
                    <a:pt x="1249" y="934"/>
                    <a:pt x="1248" y="937"/>
                  </a:cubicBezTo>
                  <a:cubicBezTo>
                    <a:pt x="1248" y="937"/>
                    <a:pt x="1248" y="937"/>
                    <a:pt x="1248" y="937"/>
                  </a:cubicBezTo>
                  <a:cubicBezTo>
                    <a:pt x="1248" y="937"/>
                    <a:pt x="1249" y="937"/>
                    <a:pt x="1249" y="937"/>
                  </a:cubicBezTo>
                  <a:cubicBezTo>
                    <a:pt x="1249" y="937"/>
                    <a:pt x="1249" y="937"/>
                    <a:pt x="1249" y="937"/>
                  </a:cubicBezTo>
                  <a:cubicBezTo>
                    <a:pt x="1249" y="936"/>
                    <a:pt x="1250" y="936"/>
                    <a:pt x="1250" y="936"/>
                  </a:cubicBezTo>
                  <a:cubicBezTo>
                    <a:pt x="1251" y="936"/>
                    <a:pt x="1252" y="937"/>
                    <a:pt x="1252" y="937"/>
                  </a:cubicBezTo>
                  <a:cubicBezTo>
                    <a:pt x="1252" y="937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8"/>
                    <a:pt x="1253" y="938"/>
                  </a:cubicBezTo>
                  <a:cubicBezTo>
                    <a:pt x="1253" y="938"/>
                    <a:pt x="1253" y="937"/>
                    <a:pt x="1253" y="937"/>
                  </a:cubicBezTo>
                  <a:cubicBezTo>
                    <a:pt x="1254" y="937"/>
                    <a:pt x="1255" y="936"/>
                    <a:pt x="1255" y="936"/>
                  </a:cubicBezTo>
                  <a:cubicBezTo>
                    <a:pt x="1256" y="936"/>
                    <a:pt x="1257" y="937"/>
                    <a:pt x="1257" y="937"/>
                  </a:cubicBezTo>
                  <a:cubicBezTo>
                    <a:pt x="1257" y="937"/>
                    <a:pt x="1257" y="938"/>
                    <a:pt x="1257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8"/>
                    <a:pt x="1258" y="938"/>
                  </a:cubicBezTo>
                  <a:cubicBezTo>
                    <a:pt x="1258" y="938"/>
                    <a:pt x="1258" y="937"/>
                    <a:pt x="1258" y="937"/>
                  </a:cubicBezTo>
                  <a:cubicBezTo>
                    <a:pt x="1259" y="937"/>
                    <a:pt x="1259" y="936"/>
                    <a:pt x="1260" y="936"/>
                  </a:cubicBezTo>
                  <a:cubicBezTo>
                    <a:pt x="1261" y="936"/>
                    <a:pt x="1261" y="936"/>
                    <a:pt x="1262" y="937"/>
                  </a:cubicBezTo>
                  <a:cubicBezTo>
                    <a:pt x="1262" y="937"/>
                    <a:pt x="1262" y="937"/>
                    <a:pt x="1262" y="937"/>
                  </a:cubicBezTo>
                  <a:close/>
                  <a:moveTo>
                    <a:pt x="1256" y="931"/>
                  </a:moveTo>
                  <a:cubicBezTo>
                    <a:pt x="1256" y="931"/>
                    <a:pt x="1256" y="931"/>
                    <a:pt x="1256" y="931"/>
                  </a:cubicBezTo>
                  <a:cubicBezTo>
                    <a:pt x="1256" y="930"/>
                    <a:pt x="1256" y="930"/>
                    <a:pt x="1255" y="930"/>
                  </a:cubicBezTo>
                  <a:cubicBezTo>
                    <a:pt x="1255" y="930"/>
                    <a:pt x="1255" y="930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5" y="931"/>
                    <a:pt x="1255" y="931"/>
                  </a:cubicBezTo>
                  <a:cubicBezTo>
                    <a:pt x="1255" y="931"/>
                    <a:pt x="1256" y="931"/>
                    <a:pt x="1256" y="931"/>
                  </a:cubicBezTo>
                  <a:close/>
                  <a:moveTo>
                    <a:pt x="1238" y="996"/>
                  </a:moveTo>
                  <a:cubicBezTo>
                    <a:pt x="1238" y="996"/>
                    <a:pt x="1238" y="996"/>
                    <a:pt x="1238" y="997"/>
                  </a:cubicBezTo>
                  <a:cubicBezTo>
                    <a:pt x="1238" y="998"/>
                    <a:pt x="1238" y="998"/>
                    <a:pt x="1238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999"/>
                    <a:pt x="1236" y="999"/>
                    <a:pt x="1236" y="999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2"/>
                    <a:pt x="1237" y="1002"/>
                    <a:pt x="1238" y="1002"/>
                  </a:cubicBezTo>
                  <a:cubicBezTo>
                    <a:pt x="1238" y="1002"/>
                    <a:pt x="1239" y="1002"/>
                    <a:pt x="1239" y="1001"/>
                  </a:cubicBezTo>
                  <a:cubicBezTo>
                    <a:pt x="1240" y="1001"/>
                    <a:pt x="1240" y="1001"/>
                    <a:pt x="1240" y="1001"/>
                  </a:cubicBezTo>
                  <a:cubicBezTo>
                    <a:pt x="1240" y="1002"/>
                    <a:pt x="1240" y="1002"/>
                    <a:pt x="1241" y="1002"/>
                  </a:cubicBezTo>
                  <a:cubicBezTo>
                    <a:pt x="1241" y="1002"/>
                    <a:pt x="1242" y="1002"/>
                    <a:pt x="1242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1001"/>
                    <a:pt x="1243" y="1001"/>
                    <a:pt x="1243" y="1001"/>
                  </a:cubicBezTo>
                  <a:cubicBezTo>
                    <a:pt x="1243" y="997"/>
                    <a:pt x="1243" y="997"/>
                    <a:pt x="1243" y="997"/>
                  </a:cubicBezTo>
                  <a:cubicBezTo>
                    <a:pt x="1243" y="996"/>
                    <a:pt x="1243" y="996"/>
                    <a:pt x="1243" y="996"/>
                  </a:cubicBezTo>
                  <a:lnTo>
                    <a:pt x="1238" y="996"/>
                  </a:lnTo>
                  <a:close/>
                  <a:moveTo>
                    <a:pt x="1238" y="1001"/>
                  </a:moveTo>
                  <a:cubicBezTo>
                    <a:pt x="1237" y="1001"/>
                    <a:pt x="1237" y="1001"/>
                    <a:pt x="1237" y="1001"/>
                  </a:cubicBezTo>
                  <a:cubicBezTo>
                    <a:pt x="1237" y="1001"/>
                    <a:pt x="1237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ubicBezTo>
                    <a:pt x="1238" y="1001"/>
                    <a:pt x="1238" y="1001"/>
                    <a:pt x="1238" y="1001"/>
                  </a:cubicBezTo>
                  <a:close/>
                  <a:moveTo>
                    <a:pt x="1238" y="999"/>
                  </a:move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9"/>
                    <a:pt x="1237" y="999"/>
                    <a:pt x="1237" y="999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7" y="998"/>
                    <a:pt x="1237" y="998"/>
                    <a:pt x="1237" y="998"/>
                  </a:cubicBezTo>
                  <a:cubicBezTo>
                    <a:pt x="1238" y="998"/>
                    <a:pt x="1238" y="998"/>
                    <a:pt x="1238" y="998"/>
                  </a:cubicBezTo>
                  <a:lnTo>
                    <a:pt x="1238" y="999"/>
                  </a:lnTo>
                  <a:close/>
                  <a:moveTo>
                    <a:pt x="1241" y="1001"/>
                  </a:moveTo>
                  <a:cubicBezTo>
                    <a:pt x="1241" y="1001"/>
                    <a:pt x="1240" y="1001"/>
                    <a:pt x="1240" y="1001"/>
                  </a:cubicBezTo>
                  <a:cubicBezTo>
                    <a:pt x="1240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ubicBezTo>
                    <a:pt x="1241" y="1001"/>
                    <a:pt x="1241" y="1001"/>
                    <a:pt x="1241" y="1001"/>
                  </a:cubicBezTo>
                  <a:close/>
                  <a:moveTo>
                    <a:pt x="1242" y="999"/>
                  </a:moveTo>
                  <a:cubicBezTo>
                    <a:pt x="1242" y="999"/>
                    <a:pt x="1242" y="999"/>
                    <a:pt x="1242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999"/>
                    <a:pt x="1241" y="999"/>
                    <a:pt x="1241" y="999"/>
                  </a:cubicBezTo>
                  <a:cubicBezTo>
                    <a:pt x="1241" y="1000"/>
                    <a:pt x="1241" y="1000"/>
                    <a:pt x="1241" y="1000"/>
                  </a:cubicBezTo>
                  <a:cubicBezTo>
                    <a:pt x="1240" y="1000"/>
                    <a:pt x="1240" y="1000"/>
                    <a:pt x="1240" y="1000"/>
                  </a:cubicBezTo>
                  <a:cubicBezTo>
                    <a:pt x="1240" y="1000"/>
                    <a:pt x="1240" y="1000"/>
                    <a:pt x="1240" y="999"/>
                  </a:cubicBezTo>
                  <a:cubicBezTo>
                    <a:pt x="1240" y="999"/>
                    <a:pt x="1240" y="999"/>
                    <a:pt x="1240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9"/>
                    <a:pt x="1239" y="999"/>
                    <a:pt x="1239" y="999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39" y="998"/>
                    <a:pt x="1239" y="998"/>
                    <a:pt x="1239" y="998"/>
                  </a:cubicBezTo>
                  <a:cubicBezTo>
                    <a:pt x="1240" y="998"/>
                    <a:pt x="1240" y="998"/>
                    <a:pt x="1240" y="998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0" y="997"/>
                    <a:pt x="1240" y="997"/>
                    <a:pt x="1240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7"/>
                    <a:pt x="1241" y="997"/>
                    <a:pt x="1241" y="997"/>
                  </a:cubicBezTo>
                  <a:cubicBezTo>
                    <a:pt x="1241" y="998"/>
                    <a:pt x="1241" y="998"/>
                    <a:pt x="1241" y="998"/>
                  </a:cubicBezTo>
                  <a:cubicBezTo>
                    <a:pt x="1242" y="998"/>
                    <a:pt x="1242" y="998"/>
                    <a:pt x="1242" y="998"/>
                  </a:cubicBezTo>
                  <a:cubicBezTo>
                    <a:pt x="1242" y="998"/>
                    <a:pt x="1242" y="998"/>
                    <a:pt x="1242" y="998"/>
                  </a:cubicBezTo>
                  <a:lnTo>
                    <a:pt x="1242" y="999"/>
                  </a:lnTo>
                  <a:close/>
                  <a:moveTo>
                    <a:pt x="1256" y="1039"/>
                  </a:move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9"/>
                    <a:pt x="1256" y="1039"/>
                    <a:pt x="1256" y="1039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6" y="1038"/>
                    <a:pt x="1256" y="1038"/>
                    <a:pt x="1256" y="1038"/>
                  </a:cubicBezTo>
                  <a:cubicBezTo>
                    <a:pt x="1255" y="1037"/>
                    <a:pt x="1255" y="1037"/>
                    <a:pt x="1255" y="1037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5" y="1035"/>
                    <a:pt x="1255" y="1035"/>
                    <a:pt x="1255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5"/>
                    <a:pt x="1254" y="1035"/>
                    <a:pt x="1254" y="1035"/>
                  </a:cubicBezTo>
                  <a:cubicBezTo>
                    <a:pt x="1254" y="1036"/>
                    <a:pt x="1254" y="1036"/>
                    <a:pt x="1254" y="1036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52" y="1035"/>
                    <a:pt x="1252" y="1035"/>
                    <a:pt x="1252" y="1035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8"/>
                    <a:pt x="1248" y="1038"/>
                    <a:pt x="1248" y="1038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48" y="1039"/>
                    <a:pt x="1248" y="1039"/>
                    <a:pt x="1248" y="1039"/>
                  </a:cubicBezTo>
                  <a:cubicBezTo>
                    <a:pt x="1252" y="1036"/>
                    <a:pt x="1252" y="1036"/>
                    <a:pt x="1252" y="1036"/>
                  </a:cubicBezTo>
                  <a:lnTo>
                    <a:pt x="1256" y="1039"/>
                  </a:lnTo>
                  <a:close/>
                  <a:moveTo>
                    <a:pt x="1251" y="1039"/>
                  </a:moveTo>
                  <a:cubicBezTo>
                    <a:pt x="1253" y="1039"/>
                    <a:pt x="1253" y="1039"/>
                    <a:pt x="1253" y="1039"/>
                  </a:cubicBezTo>
                  <a:cubicBezTo>
                    <a:pt x="1253" y="1041"/>
                    <a:pt x="1253" y="1041"/>
                    <a:pt x="1253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41"/>
                    <a:pt x="1255" y="1041"/>
                    <a:pt x="1255" y="1041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5" y="1039"/>
                    <a:pt x="1255" y="1039"/>
                    <a:pt x="1255" y="1039"/>
                  </a:cubicBezTo>
                  <a:cubicBezTo>
                    <a:pt x="1252" y="1036"/>
                    <a:pt x="1252" y="1036"/>
                    <a:pt x="1252" y="1036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39"/>
                    <a:pt x="1249" y="1039"/>
                    <a:pt x="1249" y="1039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49" y="1041"/>
                    <a:pt x="1249" y="1041"/>
                    <a:pt x="1249" y="1041"/>
                  </a:cubicBezTo>
                  <a:cubicBezTo>
                    <a:pt x="1251" y="1041"/>
                    <a:pt x="1251" y="1041"/>
                    <a:pt x="1251" y="1041"/>
                  </a:cubicBezTo>
                  <a:lnTo>
                    <a:pt x="1251" y="1039"/>
                  </a:lnTo>
                  <a:close/>
                  <a:moveTo>
                    <a:pt x="1249" y="947"/>
                  </a:moveTo>
                  <a:cubicBezTo>
                    <a:pt x="1247" y="947"/>
                    <a:pt x="1247" y="947"/>
                    <a:pt x="1247" y="947"/>
                  </a:cubicBezTo>
                  <a:cubicBezTo>
                    <a:pt x="1247" y="953"/>
                    <a:pt x="1247" y="953"/>
                    <a:pt x="1247" y="953"/>
                  </a:cubicBezTo>
                  <a:cubicBezTo>
                    <a:pt x="1247" y="954"/>
                    <a:pt x="1248" y="955"/>
                    <a:pt x="1249" y="955"/>
                  </a:cubicBezTo>
                  <a:cubicBezTo>
                    <a:pt x="1259" y="955"/>
                    <a:pt x="1259" y="955"/>
                    <a:pt x="1259" y="955"/>
                  </a:cubicBezTo>
                  <a:cubicBezTo>
                    <a:pt x="1260" y="955"/>
                    <a:pt x="1260" y="954"/>
                    <a:pt x="1260" y="953"/>
                  </a:cubicBezTo>
                  <a:cubicBezTo>
                    <a:pt x="1260" y="946"/>
                    <a:pt x="1260" y="946"/>
                    <a:pt x="1260" y="946"/>
                  </a:cubicBezTo>
                  <a:cubicBezTo>
                    <a:pt x="1249" y="946"/>
                    <a:pt x="1249" y="946"/>
                    <a:pt x="1249" y="946"/>
                  </a:cubicBezTo>
                  <a:lnTo>
                    <a:pt x="1249" y="947"/>
                  </a:lnTo>
                  <a:close/>
                  <a:moveTo>
                    <a:pt x="1249" y="953"/>
                  </a:moveTo>
                  <a:cubicBezTo>
                    <a:pt x="1249" y="954"/>
                    <a:pt x="1249" y="954"/>
                    <a:pt x="1249" y="954"/>
                  </a:cubicBezTo>
                  <a:cubicBezTo>
                    <a:pt x="1248" y="954"/>
                    <a:pt x="1248" y="954"/>
                    <a:pt x="1248" y="953"/>
                  </a:cubicBezTo>
                  <a:cubicBezTo>
                    <a:pt x="1248" y="947"/>
                    <a:pt x="1248" y="947"/>
                    <a:pt x="1248" y="947"/>
                  </a:cubicBezTo>
                  <a:cubicBezTo>
                    <a:pt x="1249" y="947"/>
                    <a:pt x="1249" y="947"/>
                    <a:pt x="1249" y="947"/>
                  </a:cubicBezTo>
                  <a:lnTo>
                    <a:pt x="1249" y="953"/>
                  </a:lnTo>
                  <a:close/>
                  <a:moveTo>
                    <a:pt x="1250" y="953"/>
                  </a:moveTo>
                  <a:cubicBezTo>
                    <a:pt x="1250" y="947"/>
                    <a:pt x="1250" y="947"/>
                    <a:pt x="1250" y="947"/>
                  </a:cubicBezTo>
                  <a:cubicBezTo>
                    <a:pt x="1260" y="947"/>
                    <a:pt x="1260" y="947"/>
                    <a:pt x="1260" y="947"/>
                  </a:cubicBezTo>
                  <a:cubicBezTo>
                    <a:pt x="1260" y="953"/>
                    <a:pt x="1260" y="953"/>
                    <a:pt x="1260" y="953"/>
                  </a:cubicBezTo>
                  <a:cubicBezTo>
                    <a:pt x="1260" y="954"/>
                    <a:pt x="1259" y="954"/>
                    <a:pt x="1259" y="954"/>
                  </a:cubicBezTo>
                  <a:cubicBezTo>
                    <a:pt x="1250" y="954"/>
                    <a:pt x="1250" y="954"/>
                    <a:pt x="1250" y="954"/>
                  </a:cubicBezTo>
                  <a:cubicBezTo>
                    <a:pt x="1250" y="954"/>
                    <a:pt x="1250" y="954"/>
                    <a:pt x="1250" y="953"/>
                  </a:cubicBezTo>
                  <a:close/>
                  <a:moveTo>
                    <a:pt x="1256" y="948"/>
                  </a:moveTo>
                  <a:cubicBezTo>
                    <a:pt x="1259" y="948"/>
                    <a:pt x="1259" y="948"/>
                    <a:pt x="1259" y="948"/>
                  </a:cubicBezTo>
                  <a:cubicBezTo>
                    <a:pt x="1259" y="947"/>
                    <a:pt x="1259" y="947"/>
                    <a:pt x="1259" y="947"/>
                  </a:cubicBezTo>
                  <a:cubicBezTo>
                    <a:pt x="1256" y="947"/>
                    <a:pt x="1256" y="947"/>
                    <a:pt x="1256" y="947"/>
                  </a:cubicBezTo>
                  <a:lnTo>
                    <a:pt x="1256" y="948"/>
                  </a:lnTo>
                  <a:close/>
                  <a:moveTo>
                    <a:pt x="1251" y="951"/>
                  </a:moveTo>
                  <a:cubicBezTo>
                    <a:pt x="1255" y="951"/>
                    <a:pt x="1255" y="951"/>
                    <a:pt x="1255" y="951"/>
                  </a:cubicBezTo>
                  <a:cubicBezTo>
                    <a:pt x="1255" y="947"/>
                    <a:pt x="1255" y="947"/>
                    <a:pt x="1255" y="947"/>
                  </a:cubicBezTo>
                  <a:cubicBezTo>
                    <a:pt x="1251" y="947"/>
                    <a:pt x="1251" y="947"/>
                    <a:pt x="1251" y="947"/>
                  </a:cubicBezTo>
                  <a:lnTo>
                    <a:pt x="1251" y="951"/>
                  </a:lnTo>
                  <a:close/>
                  <a:moveTo>
                    <a:pt x="1252" y="948"/>
                  </a:moveTo>
                  <a:cubicBezTo>
                    <a:pt x="1254" y="948"/>
                    <a:pt x="1254" y="948"/>
                    <a:pt x="1254" y="948"/>
                  </a:cubicBezTo>
                  <a:cubicBezTo>
                    <a:pt x="1254" y="951"/>
                    <a:pt x="1254" y="951"/>
                    <a:pt x="1254" y="951"/>
                  </a:cubicBezTo>
                  <a:cubicBezTo>
                    <a:pt x="1252" y="951"/>
                    <a:pt x="1252" y="951"/>
                    <a:pt x="1252" y="951"/>
                  </a:cubicBezTo>
                  <a:lnTo>
                    <a:pt x="1252" y="948"/>
                  </a:lnTo>
                  <a:close/>
                  <a:moveTo>
                    <a:pt x="1256" y="951"/>
                  </a:moveTo>
                  <a:cubicBezTo>
                    <a:pt x="1259" y="951"/>
                    <a:pt x="1259" y="951"/>
                    <a:pt x="1259" y="951"/>
                  </a:cubicBezTo>
                  <a:cubicBezTo>
                    <a:pt x="1259" y="951"/>
                    <a:pt x="1259" y="951"/>
                    <a:pt x="1259" y="951"/>
                  </a:cubicBezTo>
                  <a:cubicBezTo>
                    <a:pt x="1256" y="951"/>
                    <a:pt x="1256" y="951"/>
                    <a:pt x="1256" y="951"/>
                  </a:cubicBezTo>
                  <a:close/>
                  <a:moveTo>
                    <a:pt x="1256" y="950"/>
                  </a:moveTo>
                  <a:cubicBezTo>
                    <a:pt x="1259" y="950"/>
                    <a:pt x="1259" y="950"/>
                    <a:pt x="1259" y="950"/>
                  </a:cubicBezTo>
                  <a:cubicBezTo>
                    <a:pt x="1259" y="949"/>
                    <a:pt x="1259" y="949"/>
                    <a:pt x="1259" y="949"/>
                  </a:cubicBezTo>
                  <a:cubicBezTo>
                    <a:pt x="1256" y="949"/>
                    <a:pt x="1256" y="949"/>
                    <a:pt x="1256" y="949"/>
                  </a:cubicBezTo>
                  <a:lnTo>
                    <a:pt x="1256" y="950"/>
                  </a:lnTo>
                  <a:close/>
                  <a:moveTo>
                    <a:pt x="1251" y="953"/>
                  </a:moveTo>
                  <a:cubicBezTo>
                    <a:pt x="1255" y="953"/>
                    <a:pt x="1255" y="953"/>
                    <a:pt x="1255" y="953"/>
                  </a:cubicBezTo>
                  <a:cubicBezTo>
                    <a:pt x="1255" y="952"/>
                    <a:pt x="1255" y="952"/>
                    <a:pt x="1255" y="952"/>
                  </a:cubicBezTo>
                  <a:cubicBezTo>
                    <a:pt x="1251" y="952"/>
                    <a:pt x="1251" y="952"/>
                    <a:pt x="1251" y="952"/>
                  </a:cubicBezTo>
                  <a:lnTo>
                    <a:pt x="1251" y="953"/>
                  </a:lnTo>
                  <a:close/>
                  <a:moveTo>
                    <a:pt x="1256" y="953"/>
                  </a:moveTo>
                  <a:cubicBezTo>
                    <a:pt x="1259" y="953"/>
                    <a:pt x="1259" y="953"/>
                    <a:pt x="1259" y="953"/>
                  </a:cubicBezTo>
                  <a:cubicBezTo>
                    <a:pt x="1259" y="952"/>
                    <a:pt x="1259" y="952"/>
                    <a:pt x="1259" y="952"/>
                  </a:cubicBezTo>
                  <a:cubicBezTo>
                    <a:pt x="1256" y="952"/>
                    <a:pt x="1256" y="952"/>
                    <a:pt x="1256" y="952"/>
                  </a:cubicBezTo>
                  <a:lnTo>
                    <a:pt x="1256" y="953"/>
                  </a:lnTo>
                  <a:close/>
                  <a:moveTo>
                    <a:pt x="1265" y="1035"/>
                  </a:moveTo>
                  <a:cubicBezTo>
                    <a:pt x="1265" y="1035"/>
                    <a:pt x="1265" y="1035"/>
                    <a:pt x="1265" y="1035"/>
                  </a:cubicBezTo>
                  <a:cubicBezTo>
                    <a:pt x="1265" y="1035"/>
                    <a:pt x="1265" y="1035"/>
                    <a:pt x="1265" y="1035"/>
                  </a:cubicBezTo>
                  <a:cubicBezTo>
                    <a:pt x="1258" y="1039"/>
                    <a:pt x="1258" y="1039"/>
                    <a:pt x="1258" y="1039"/>
                  </a:cubicBezTo>
                  <a:cubicBezTo>
                    <a:pt x="1258" y="1039"/>
                    <a:pt x="1258" y="1040"/>
                    <a:pt x="1258" y="1040"/>
                  </a:cubicBezTo>
                  <a:cubicBezTo>
                    <a:pt x="1258" y="1040"/>
                    <a:pt x="1258" y="1040"/>
                    <a:pt x="1258" y="1040"/>
                  </a:cubicBezTo>
                  <a:cubicBezTo>
                    <a:pt x="1259" y="1041"/>
                    <a:pt x="1259" y="1041"/>
                    <a:pt x="1259" y="1041"/>
                  </a:cubicBezTo>
                  <a:cubicBezTo>
                    <a:pt x="1264" y="1037"/>
                    <a:pt x="1264" y="1037"/>
                    <a:pt x="1264" y="1037"/>
                  </a:cubicBezTo>
                  <a:cubicBezTo>
                    <a:pt x="1260" y="1041"/>
                    <a:pt x="1260" y="1041"/>
                    <a:pt x="1260" y="1041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0" y="1043"/>
                    <a:pt x="1260" y="1043"/>
                    <a:pt x="1260" y="1043"/>
                  </a:cubicBezTo>
                  <a:cubicBezTo>
                    <a:pt x="1261" y="1043"/>
                    <a:pt x="1261" y="1043"/>
                    <a:pt x="1261" y="1043"/>
                  </a:cubicBezTo>
                  <a:cubicBezTo>
                    <a:pt x="1262" y="1041"/>
                    <a:pt x="1262" y="1041"/>
                    <a:pt x="1262" y="1041"/>
                  </a:cubicBezTo>
                  <a:cubicBezTo>
                    <a:pt x="1263" y="1042"/>
                    <a:pt x="1263" y="1042"/>
                    <a:pt x="1263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4" y="1042"/>
                    <a:pt x="1264" y="1042"/>
                    <a:pt x="1264" y="1042"/>
                  </a:cubicBezTo>
                  <a:cubicBezTo>
                    <a:pt x="1265" y="1036"/>
                    <a:pt x="1265" y="1036"/>
                    <a:pt x="1265" y="1036"/>
                  </a:cubicBezTo>
                  <a:cubicBezTo>
                    <a:pt x="1265" y="1036"/>
                    <a:pt x="1265" y="1036"/>
                    <a:pt x="1265" y="1035"/>
                  </a:cubicBezTo>
                  <a:close/>
                  <a:moveTo>
                    <a:pt x="1285" y="1076"/>
                  </a:moveTo>
                  <a:cubicBezTo>
                    <a:pt x="1285" y="1073"/>
                    <a:pt x="1285" y="1073"/>
                    <a:pt x="1285" y="1073"/>
                  </a:cubicBezTo>
                  <a:cubicBezTo>
                    <a:pt x="1285" y="1073"/>
                    <a:pt x="1284" y="1073"/>
                    <a:pt x="1284" y="1073"/>
                  </a:cubicBezTo>
                  <a:cubicBezTo>
                    <a:pt x="1284" y="1073"/>
                    <a:pt x="1284" y="1073"/>
                    <a:pt x="1284" y="1073"/>
                  </a:cubicBezTo>
                  <a:cubicBezTo>
                    <a:pt x="1284" y="1072"/>
                    <a:pt x="1284" y="1072"/>
                    <a:pt x="1284" y="1072"/>
                  </a:cubicBezTo>
                  <a:cubicBezTo>
                    <a:pt x="1284" y="1071"/>
                    <a:pt x="1283" y="1070"/>
                    <a:pt x="1282" y="1070"/>
                  </a:cubicBezTo>
                  <a:cubicBezTo>
                    <a:pt x="1280" y="1070"/>
                    <a:pt x="1279" y="1071"/>
                    <a:pt x="1279" y="1072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3"/>
                    <a:pt x="1279" y="1073"/>
                    <a:pt x="1279" y="1073"/>
                  </a:cubicBezTo>
                  <a:cubicBezTo>
                    <a:pt x="1279" y="1076"/>
                    <a:pt x="1279" y="1076"/>
                    <a:pt x="1279" y="1076"/>
                  </a:cubicBezTo>
                  <a:cubicBezTo>
                    <a:pt x="1279" y="1077"/>
                    <a:pt x="1279" y="1077"/>
                    <a:pt x="1279" y="1077"/>
                  </a:cubicBezTo>
                  <a:cubicBezTo>
                    <a:pt x="1284" y="1077"/>
                    <a:pt x="1284" y="1077"/>
                    <a:pt x="1284" y="1077"/>
                  </a:cubicBezTo>
                  <a:cubicBezTo>
                    <a:pt x="1284" y="1077"/>
                    <a:pt x="1285" y="1077"/>
                    <a:pt x="1285" y="1076"/>
                  </a:cubicBezTo>
                  <a:close/>
                  <a:moveTo>
                    <a:pt x="1283" y="1073"/>
                  </a:moveTo>
                  <a:cubicBezTo>
                    <a:pt x="1280" y="1073"/>
                    <a:pt x="1280" y="1073"/>
                    <a:pt x="1280" y="1073"/>
                  </a:cubicBezTo>
                  <a:cubicBezTo>
                    <a:pt x="1280" y="1072"/>
                    <a:pt x="1280" y="1072"/>
                    <a:pt x="1280" y="1072"/>
                  </a:cubicBezTo>
                  <a:cubicBezTo>
                    <a:pt x="1280" y="1071"/>
                    <a:pt x="1281" y="1071"/>
                    <a:pt x="1282" y="1071"/>
                  </a:cubicBezTo>
                  <a:cubicBezTo>
                    <a:pt x="1282" y="1071"/>
                    <a:pt x="1283" y="1071"/>
                    <a:pt x="1283" y="1072"/>
                  </a:cubicBezTo>
                  <a:lnTo>
                    <a:pt x="1283" y="1073"/>
                  </a:lnTo>
                  <a:close/>
                  <a:moveTo>
                    <a:pt x="1421" y="930"/>
                  </a:moveTo>
                  <a:cubicBezTo>
                    <a:pt x="1421" y="927"/>
                    <a:pt x="1421" y="927"/>
                    <a:pt x="1421" y="927"/>
                  </a:cubicBezTo>
                  <a:cubicBezTo>
                    <a:pt x="1420" y="927"/>
                    <a:pt x="1420" y="927"/>
                    <a:pt x="1420" y="927"/>
                  </a:cubicBezTo>
                  <a:cubicBezTo>
                    <a:pt x="1422" y="923"/>
                    <a:pt x="1422" y="923"/>
                    <a:pt x="1422" y="923"/>
                  </a:cubicBezTo>
                  <a:cubicBezTo>
                    <a:pt x="1425" y="927"/>
                    <a:pt x="1425" y="927"/>
                    <a:pt x="1425" y="927"/>
                  </a:cubicBezTo>
                  <a:cubicBezTo>
                    <a:pt x="1423" y="927"/>
                    <a:pt x="1423" y="927"/>
                    <a:pt x="1423" y="927"/>
                  </a:cubicBezTo>
                  <a:cubicBezTo>
                    <a:pt x="1423" y="930"/>
                    <a:pt x="1423" y="930"/>
                    <a:pt x="1423" y="930"/>
                  </a:cubicBezTo>
                  <a:cubicBezTo>
                    <a:pt x="1426" y="930"/>
                    <a:pt x="1426" y="930"/>
                    <a:pt x="1426" y="930"/>
                  </a:cubicBezTo>
                  <a:cubicBezTo>
                    <a:pt x="1428" y="930"/>
                    <a:pt x="1430" y="928"/>
                    <a:pt x="1430" y="926"/>
                  </a:cubicBezTo>
                  <a:cubicBezTo>
                    <a:pt x="1430" y="924"/>
                    <a:pt x="1428" y="923"/>
                    <a:pt x="1426" y="923"/>
                  </a:cubicBezTo>
                  <a:cubicBezTo>
                    <a:pt x="1426" y="923"/>
                    <a:pt x="1426" y="923"/>
                    <a:pt x="1426" y="923"/>
                  </a:cubicBezTo>
                  <a:cubicBezTo>
                    <a:pt x="1425" y="921"/>
                    <a:pt x="1423" y="920"/>
                    <a:pt x="1422" y="920"/>
                  </a:cubicBezTo>
                  <a:cubicBezTo>
                    <a:pt x="1419" y="920"/>
                    <a:pt x="1418" y="922"/>
                    <a:pt x="1418" y="924"/>
                  </a:cubicBezTo>
                  <a:cubicBezTo>
                    <a:pt x="1418" y="924"/>
                    <a:pt x="1418" y="924"/>
                    <a:pt x="1418" y="924"/>
                  </a:cubicBezTo>
                  <a:cubicBezTo>
                    <a:pt x="1418" y="924"/>
                    <a:pt x="1417" y="924"/>
                    <a:pt x="1417" y="924"/>
                  </a:cubicBezTo>
                  <a:cubicBezTo>
                    <a:pt x="1416" y="924"/>
                    <a:pt x="1415" y="925"/>
                    <a:pt x="1415" y="927"/>
                  </a:cubicBezTo>
                  <a:cubicBezTo>
                    <a:pt x="1415" y="928"/>
                    <a:pt x="1416" y="930"/>
                    <a:pt x="1417" y="930"/>
                  </a:cubicBezTo>
                  <a:lnTo>
                    <a:pt x="1421" y="930"/>
                  </a:lnTo>
                  <a:close/>
                  <a:moveTo>
                    <a:pt x="1380" y="930"/>
                  </a:moveTo>
                  <a:cubicBezTo>
                    <a:pt x="1380" y="930"/>
                    <a:pt x="1380" y="930"/>
                    <a:pt x="1380" y="931"/>
                  </a:cubicBezTo>
                  <a:cubicBezTo>
                    <a:pt x="1380" y="933"/>
                    <a:pt x="1380" y="933"/>
                    <a:pt x="1380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3"/>
                    <a:pt x="1378" y="933"/>
                    <a:pt x="1378" y="933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78" y="934"/>
                    <a:pt x="1378" y="934"/>
                    <a:pt x="1378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4"/>
                    <a:pt x="1381" y="934"/>
                    <a:pt x="1381" y="934"/>
                  </a:cubicBezTo>
                  <a:cubicBezTo>
                    <a:pt x="1381" y="931"/>
                    <a:pt x="1381" y="931"/>
                    <a:pt x="1381" y="931"/>
                  </a:cubicBezTo>
                  <a:cubicBezTo>
                    <a:pt x="1381" y="930"/>
                    <a:pt x="1381" y="930"/>
                    <a:pt x="1381" y="930"/>
                  </a:cubicBezTo>
                  <a:lnTo>
                    <a:pt x="1380" y="930"/>
                  </a:lnTo>
                  <a:close/>
                  <a:moveTo>
                    <a:pt x="1380" y="928"/>
                  </a:moveTo>
                  <a:cubicBezTo>
                    <a:pt x="1377" y="928"/>
                    <a:pt x="1374" y="930"/>
                    <a:pt x="1374" y="933"/>
                  </a:cubicBezTo>
                  <a:cubicBezTo>
                    <a:pt x="1374" y="936"/>
                    <a:pt x="1377" y="939"/>
                    <a:pt x="1380" y="939"/>
                  </a:cubicBezTo>
                  <a:cubicBezTo>
                    <a:pt x="1383" y="939"/>
                    <a:pt x="1386" y="936"/>
                    <a:pt x="1386" y="933"/>
                  </a:cubicBezTo>
                  <a:cubicBezTo>
                    <a:pt x="1386" y="930"/>
                    <a:pt x="1383" y="928"/>
                    <a:pt x="1380" y="928"/>
                  </a:cubicBezTo>
                  <a:close/>
                  <a:moveTo>
                    <a:pt x="1380" y="937"/>
                  </a:moveTo>
                  <a:cubicBezTo>
                    <a:pt x="1378" y="937"/>
                    <a:pt x="1376" y="935"/>
                    <a:pt x="1376" y="933"/>
                  </a:cubicBezTo>
                  <a:cubicBezTo>
                    <a:pt x="1376" y="931"/>
                    <a:pt x="1378" y="929"/>
                    <a:pt x="1380" y="929"/>
                  </a:cubicBezTo>
                  <a:cubicBezTo>
                    <a:pt x="1382" y="929"/>
                    <a:pt x="1384" y="931"/>
                    <a:pt x="1384" y="933"/>
                  </a:cubicBezTo>
                  <a:cubicBezTo>
                    <a:pt x="1384" y="935"/>
                    <a:pt x="1382" y="937"/>
                    <a:pt x="1380" y="937"/>
                  </a:cubicBezTo>
                  <a:close/>
                  <a:moveTo>
                    <a:pt x="1300" y="922"/>
                  </a:moveTo>
                  <a:cubicBezTo>
                    <a:pt x="1298" y="922"/>
                    <a:pt x="1298" y="922"/>
                    <a:pt x="1298" y="922"/>
                  </a:cubicBezTo>
                  <a:cubicBezTo>
                    <a:pt x="1298" y="922"/>
                    <a:pt x="1298" y="922"/>
                    <a:pt x="1298" y="922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298" y="924"/>
                    <a:pt x="1298" y="924"/>
                    <a:pt x="1298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4"/>
                    <a:pt x="1300" y="924"/>
                    <a:pt x="1300" y="924"/>
                  </a:cubicBezTo>
                  <a:cubicBezTo>
                    <a:pt x="1300" y="922"/>
                    <a:pt x="1300" y="922"/>
                    <a:pt x="1300" y="922"/>
                  </a:cubicBezTo>
                  <a:cubicBezTo>
                    <a:pt x="1300" y="922"/>
                    <a:pt x="1300" y="922"/>
                    <a:pt x="1300" y="922"/>
                  </a:cubicBezTo>
                  <a:close/>
                  <a:moveTo>
                    <a:pt x="1301" y="919"/>
                  </a:moveTo>
                  <a:cubicBezTo>
                    <a:pt x="1301" y="919"/>
                    <a:pt x="1301" y="918"/>
                    <a:pt x="1301" y="918"/>
                  </a:cubicBezTo>
                  <a:cubicBezTo>
                    <a:pt x="1297" y="918"/>
                    <a:pt x="1297" y="918"/>
                    <a:pt x="1297" y="918"/>
                  </a:cubicBezTo>
                  <a:cubicBezTo>
                    <a:pt x="1297" y="918"/>
                    <a:pt x="1297" y="919"/>
                    <a:pt x="1297" y="919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297" y="926"/>
                    <a:pt x="1297" y="926"/>
                    <a:pt x="1297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6"/>
                    <a:pt x="1303" y="926"/>
                    <a:pt x="1303" y="926"/>
                  </a:cubicBezTo>
                  <a:cubicBezTo>
                    <a:pt x="1303" y="921"/>
                    <a:pt x="1303" y="921"/>
                    <a:pt x="1303" y="921"/>
                  </a:cubicBezTo>
                  <a:cubicBezTo>
                    <a:pt x="1303" y="921"/>
                    <a:pt x="1303" y="920"/>
                    <a:pt x="1303" y="920"/>
                  </a:cubicBezTo>
                  <a:lnTo>
                    <a:pt x="1301" y="919"/>
                  </a:lnTo>
                  <a:close/>
                  <a:moveTo>
                    <a:pt x="1301" y="919"/>
                  </a:moveTo>
                  <a:cubicBezTo>
                    <a:pt x="1301" y="919"/>
                    <a:pt x="1301" y="919"/>
                    <a:pt x="1301" y="919"/>
                  </a:cubicBezTo>
                  <a:cubicBezTo>
                    <a:pt x="1302" y="920"/>
                    <a:pt x="1302" y="920"/>
                    <a:pt x="1302" y="920"/>
                  </a:cubicBezTo>
                  <a:cubicBezTo>
                    <a:pt x="1302" y="920"/>
                    <a:pt x="1302" y="921"/>
                    <a:pt x="1302" y="921"/>
                  </a:cubicBezTo>
                  <a:cubicBezTo>
                    <a:pt x="1301" y="921"/>
                    <a:pt x="1301" y="921"/>
                    <a:pt x="1301" y="921"/>
                  </a:cubicBezTo>
                  <a:lnTo>
                    <a:pt x="1301" y="919"/>
                  </a:lnTo>
                  <a:close/>
                  <a:moveTo>
                    <a:pt x="1303" y="925"/>
                  </a:moveTo>
                  <a:cubicBezTo>
                    <a:pt x="1297" y="925"/>
                    <a:pt x="1297" y="925"/>
                    <a:pt x="1297" y="925"/>
                  </a:cubicBezTo>
                  <a:cubicBezTo>
                    <a:pt x="1297" y="919"/>
                    <a:pt x="1297" y="919"/>
                    <a:pt x="1297" y="919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00" y="921"/>
                    <a:pt x="1300" y="921"/>
                    <a:pt x="1300" y="921"/>
                  </a:cubicBezTo>
                  <a:cubicBezTo>
                    <a:pt x="1300" y="921"/>
                    <a:pt x="1301" y="921"/>
                    <a:pt x="1301" y="921"/>
                  </a:cubicBezTo>
                  <a:cubicBezTo>
                    <a:pt x="1303" y="921"/>
                    <a:pt x="1303" y="921"/>
                    <a:pt x="1303" y="921"/>
                  </a:cubicBezTo>
                  <a:lnTo>
                    <a:pt x="1303" y="925"/>
                  </a:lnTo>
                  <a:close/>
                  <a:moveTo>
                    <a:pt x="1301" y="923"/>
                  </a:move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4"/>
                    <a:pt x="1302" y="924"/>
                    <a:pt x="1302" y="924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2" y="922"/>
                    <a:pt x="1302" y="922"/>
                    <a:pt x="1302" y="922"/>
                  </a:cubicBezTo>
                  <a:cubicBezTo>
                    <a:pt x="1301" y="923"/>
                    <a:pt x="1301" y="923"/>
                    <a:pt x="1301" y="923"/>
                  </a:cubicBezTo>
                  <a:close/>
                  <a:moveTo>
                    <a:pt x="1411" y="938"/>
                  </a:moveTo>
                  <a:cubicBezTo>
                    <a:pt x="1412" y="938"/>
                    <a:pt x="1413" y="938"/>
                    <a:pt x="1413" y="937"/>
                  </a:cubicBezTo>
                  <a:cubicBezTo>
                    <a:pt x="1413" y="936"/>
                    <a:pt x="1412" y="935"/>
                    <a:pt x="1411" y="935"/>
                  </a:cubicBezTo>
                  <a:cubicBezTo>
                    <a:pt x="1411" y="935"/>
                    <a:pt x="1410" y="935"/>
                    <a:pt x="1410" y="936"/>
                  </a:cubicBezTo>
                  <a:cubicBezTo>
                    <a:pt x="1409" y="937"/>
                    <a:pt x="1409" y="937"/>
                    <a:pt x="1409" y="937"/>
                  </a:cubicBezTo>
                  <a:cubicBezTo>
                    <a:pt x="1408" y="936"/>
                    <a:pt x="1408" y="936"/>
                    <a:pt x="1408" y="936"/>
                  </a:cubicBezTo>
                  <a:cubicBezTo>
                    <a:pt x="1408" y="935"/>
                    <a:pt x="1407" y="935"/>
                    <a:pt x="1407" y="935"/>
                  </a:cubicBezTo>
                  <a:cubicBezTo>
                    <a:pt x="1406" y="935"/>
                    <a:pt x="1405" y="936"/>
                    <a:pt x="1405" y="937"/>
                  </a:cubicBezTo>
                  <a:cubicBezTo>
                    <a:pt x="1405" y="938"/>
                    <a:pt x="1406" y="938"/>
                    <a:pt x="1407" y="938"/>
                  </a:cubicBezTo>
                  <a:cubicBezTo>
                    <a:pt x="1404" y="938"/>
                    <a:pt x="1404" y="938"/>
                    <a:pt x="1404" y="938"/>
                  </a:cubicBezTo>
                  <a:cubicBezTo>
                    <a:pt x="1404" y="938"/>
                    <a:pt x="1404" y="938"/>
                    <a:pt x="1404" y="939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1"/>
                    <a:pt x="1404" y="941"/>
                    <a:pt x="1404" y="941"/>
                  </a:cubicBezTo>
                  <a:cubicBezTo>
                    <a:pt x="1404" y="944"/>
                    <a:pt x="1404" y="944"/>
                    <a:pt x="1404" y="944"/>
                  </a:cubicBezTo>
                  <a:cubicBezTo>
                    <a:pt x="1404" y="944"/>
                    <a:pt x="1405" y="945"/>
                    <a:pt x="1405" y="945"/>
                  </a:cubicBezTo>
                  <a:cubicBezTo>
                    <a:pt x="1413" y="945"/>
                    <a:pt x="1413" y="945"/>
                    <a:pt x="1413" y="945"/>
                  </a:cubicBezTo>
                  <a:cubicBezTo>
                    <a:pt x="1413" y="945"/>
                    <a:pt x="1413" y="944"/>
                    <a:pt x="1413" y="944"/>
                  </a:cubicBezTo>
                  <a:cubicBezTo>
                    <a:pt x="1413" y="941"/>
                    <a:pt x="1413" y="941"/>
                    <a:pt x="1413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41"/>
                    <a:pt x="1414" y="941"/>
                    <a:pt x="1414" y="941"/>
                  </a:cubicBezTo>
                  <a:cubicBezTo>
                    <a:pt x="1414" y="939"/>
                    <a:pt x="1414" y="939"/>
                    <a:pt x="1414" y="939"/>
                  </a:cubicBezTo>
                  <a:cubicBezTo>
                    <a:pt x="1414" y="938"/>
                    <a:pt x="1414" y="938"/>
                    <a:pt x="1414" y="938"/>
                  </a:cubicBezTo>
                  <a:lnTo>
                    <a:pt x="1411" y="938"/>
                  </a:lnTo>
                  <a:close/>
                  <a:moveTo>
                    <a:pt x="1411" y="936"/>
                  </a:moveTo>
                  <a:cubicBezTo>
                    <a:pt x="1411" y="936"/>
                    <a:pt x="1411" y="936"/>
                    <a:pt x="1411" y="936"/>
                  </a:cubicBezTo>
                  <a:cubicBezTo>
                    <a:pt x="1411" y="936"/>
                    <a:pt x="1412" y="936"/>
                    <a:pt x="1412" y="937"/>
                  </a:cubicBezTo>
                  <a:cubicBezTo>
                    <a:pt x="1412" y="937"/>
                    <a:pt x="1411" y="937"/>
                    <a:pt x="1411" y="937"/>
                  </a:cubicBezTo>
                  <a:cubicBezTo>
                    <a:pt x="1410" y="937"/>
                    <a:pt x="1410" y="937"/>
                    <a:pt x="1410" y="937"/>
                  </a:cubicBezTo>
                  <a:lnTo>
                    <a:pt x="1411" y="936"/>
                  </a:lnTo>
                  <a:close/>
                  <a:moveTo>
                    <a:pt x="1406" y="937"/>
                  </a:moveTo>
                  <a:cubicBezTo>
                    <a:pt x="1406" y="936"/>
                    <a:pt x="1407" y="936"/>
                    <a:pt x="1407" y="936"/>
                  </a:cubicBezTo>
                  <a:cubicBezTo>
                    <a:pt x="1407" y="936"/>
                    <a:pt x="1407" y="936"/>
                    <a:pt x="1407" y="936"/>
                  </a:cubicBezTo>
                  <a:cubicBezTo>
                    <a:pt x="1408" y="937"/>
                    <a:pt x="1408" y="937"/>
                    <a:pt x="1408" y="937"/>
                  </a:cubicBezTo>
                  <a:cubicBezTo>
                    <a:pt x="1407" y="937"/>
                    <a:pt x="1407" y="937"/>
                    <a:pt x="1407" y="937"/>
                  </a:cubicBezTo>
                  <a:cubicBezTo>
                    <a:pt x="1407" y="937"/>
                    <a:pt x="1406" y="937"/>
                    <a:pt x="1406" y="937"/>
                  </a:cubicBezTo>
                  <a:close/>
                  <a:moveTo>
                    <a:pt x="1410" y="943"/>
                  </a:moveTo>
                  <a:cubicBezTo>
                    <a:pt x="1410" y="944"/>
                    <a:pt x="1410" y="944"/>
                    <a:pt x="1410" y="944"/>
                  </a:cubicBezTo>
                  <a:cubicBezTo>
                    <a:pt x="1408" y="944"/>
                    <a:pt x="1408" y="944"/>
                    <a:pt x="1408" y="944"/>
                  </a:cubicBezTo>
                  <a:cubicBezTo>
                    <a:pt x="1408" y="944"/>
                    <a:pt x="1408" y="944"/>
                    <a:pt x="1408" y="943"/>
                  </a:cubicBezTo>
                  <a:cubicBezTo>
                    <a:pt x="1408" y="938"/>
                    <a:pt x="1408" y="938"/>
                    <a:pt x="1408" y="938"/>
                  </a:cubicBezTo>
                  <a:cubicBezTo>
                    <a:pt x="1410" y="938"/>
                    <a:pt x="1410" y="938"/>
                    <a:pt x="1410" y="938"/>
                  </a:cubicBezTo>
                  <a:lnTo>
                    <a:pt x="1410" y="943"/>
                  </a:lnTo>
                  <a:close/>
                  <a:moveTo>
                    <a:pt x="1305" y="892"/>
                  </a:moveTo>
                  <a:cubicBezTo>
                    <a:pt x="1305" y="891"/>
                    <a:pt x="1303" y="890"/>
                    <a:pt x="1302" y="891"/>
                  </a:cubicBezTo>
                  <a:cubicBezTo>
                    <a:pt x="1301" y="891"/>
                    <a:pt x="1300" y="894"/>
                    <a:pt x="1300" y="894"/>
                  </a:cubicBezTo>
                  <a:cubicBezTo>
                    <a:pt x="1299" y="894"/>
                    <a:pt x="1299" y="892"/>
                    <a:pt x="1300" y="891"/>
                  </a:cubicBezTo>
                  <a:cubicBezTo>
                    <a:pt x="1299" y="891"/>
                    <a:pt x="1298" y="892"/>
                    <a:pt x="1298" y="893"/>
                  </a:cubicBezTo>
                  <a:cubicBezTo>
                    <a:pt x="1297" y="895"/>
                    <a:pt x="1298" y="898"/>
                    <a:pt x="1297" y="899"/>
                  </a:cubicBezTo>
                  <a:cubicBezTo>
                    <a:pt x="1297" y="899"/>
                    <a:pt x="1296" y="897"/>
                    <a:pt x="1296" y="896"/>
                  </a:cubicBezTo>
                  <a:cubicBezTo>
                    <a:pt x="1296" y="897"/>
                    <a:pt x="1296" y="899"/>
                    <a:pt x="1297" y="900"/>
                  </a:cubicBezTo>
                  <a:cubicBezTo>
                    <a:pt x="1296" y="901"/>
                    <a:pt x="1296" y="903"/>
                    <a:pt x="1296" y="903"/>
                  </a:cubicBezTo>
                  <a:cubicBezTo>
                    <a:pt x="1296" y="904"/>
                    <a:pt x="1296" y="904"/>
                    <a:pt x="1297" y="904"/>
                  </a:cubicBezTo>
                  <a:cubicBezTo>
                    <a:pt x="1297" y="903"/>
                    <a:pt x="1297" y="902"/>
                    <a:pt x="1297" y="901"/>
                  </a:cubicBezTo>
                  <a:cubicBezTo>
                    <a:pt x="1299" y="900"/>
                    <a:pt x="1300" y="901"/>
                    <a:pt x="1301" y="899"/>
                  </a:cubicBezTo>
                  <a:cubicBezTo>
                    <a:pt x="1300" y="899"/>
                    <a:pt x="1299" y="898"/>
                    <a:pt x="1299" y="898"/>
                  </a:cubicBezTo>
                  <a:cubicBezTo>
                    <a:pt x="1299" y="898"/>
                    <a:pt x="1302" y="898"/>
                    <a:pt x="1303" y="896"/>
                  </a:cubicBezTo>
                  <a:cubicBezTo>
                    <a:pt x="1301" y="896"/>
                    <a:pt x="1301" y="895"/>
                    <a:pt x="1301" y="895"/>
                  </a:cubicBezTo>
                  <a:cubicBezTo>
                    <a:pt x="1302" y="895"/>
                    <a:pt x="1303" y="895"/>
                    <a:pt x="1304" y="894"/>
                  </a:cubicBezTo>
                  <a:cubicBezTo>
                    <a:pt x="1305" y="893"/>
                    <a:pt x="1305" y="892"/>
                    <a:pt x="1305" y="892"/>
                  </a:cubicBezTo>
                  <a:close/>
                  <a:moveTo>
                    <a:pt x="1274" y="922"/>
                  </a:moveTo>
                  <a:cubicBezTo>
                    <a:pt x="1272" y="922"/>
                    <a:pt x="1272" y="923"/>
                    <a:pt x="1272" y="924"/>
                  </a:cubicBezTo>
                  <a:cubicBezTo>
                    <a:pt x="1272" y="925"/>
                    <a:pt x="1272" y="926"/>
                    <a:pt x="1274" y="926"/>
                  </a:cubicBezTo>
                  <a:cubicBezTo>
                    <a:pt x="1275" y="926"/>
                    <a:pt x="1275" y="925"/>
                    <a:pt x="1275" y="924"/>
                  </a:cubicBezTo>
                  <a:cubicBezTo>
                    <a:pt x="1275" y="923"/>
                    <a:pt x="1275" y="922"/>
                    <a:pt x="1274" y="922"/>
                  </a:cubicBezTo>
                  <a:close/>
                  <a:moveTo>
                    <a:pt x="1280" y="927"/>
                  </a:moveTo>
                  <a:cubicBezTo>
                    <a:pt x="1280" y="921"/>
                    <a:pt x="1280" y="921"/>
                    <a:pt x="1280" y="921"/>
                  </a:cubicBezTo>
                  <a:cubicBezTo>
                    <a:pt x="1280" y="920"/>
                    <a:pt x="1279" y="919"/>
                    <a:pt x="1278" y="919"/>
                  </a:cubicBezTo>
                  <a:cubicBezTo>
                    <a:pt x="1277" y="919"/>
                    <a:pt x="1277" y="919"/>
                    <a:pt x="1277" y="919"/>
                  </a:cubicBezTo>
                  <a:cubicBezTo>
                    <a:pt x="1276" y="918"/>
                    <a:pt x="1276" y="918"/>
                    <a:pt x="1276" y="918"/>
                  </a:cubicBezTo>
                  <a:cubicBezTo>
                    <a:pt x="1276" y="918"/>
                    <a:pt x="1276" y="918"/>
                    <a:pt x="1275" y="918"/>
                  </a:cubicBezTo>
                  <a:cubicBezTo>
                    <a:pt x="1272" y="918"/>
                    <a:pt x="1272" y="918"/>
                    <a:pt x="1272" y="918"/>
                  </a:cubicBezTo>
                  <a:cubicBezTo>
                    <a:pt x="1271" y="918"/>
                    <a:pt x="1271" y="918"/>
                    <a:pt x="1271" y="918"/>
                  </a:cubicBezTo>
                  <a:cubicBezTo>
                    <a:pt x="1270" y="919"/>
                    <a:pt x="1270" y="919"/>
                    <a:pt x="1270" y="919"/>
                  </a:cubicBezTo>
                  <a:cubicBezTo>
                    <a:pt x="1269" y="919"/>
                    <a:pt x="1269" y="919"/>
                    <a:pt x="1269" y="919"/>
                  </a:cubicBezTo>
                  <a:cubicBezTo>
                    <a:pt x="1268" y="919"/>
                    <a:pt x="1267" y="920"/>
                    <a:pt x="1267" y="921"/>
                  </a:cubicBezTo>
                  <a:cubicBezTo>
                    <a:pt x="1267" y="927"/>
                    <a:pt x="1267" y="927"/>
                    <a:pt x="1267" y="927"/>
                  </a:cubicBezTo>
                  <a:cubicBezTo>
                    <a:pt x="1267" y="928"/>
                    <a:pt x="1268" y="929"/>
                    <a:pt x="1269" y="929"/>
                  </a:cubicBezTo>
                  <a:cubicBezTo>
                    <a:pt x="1278" y="929"/>
                    <a:pt x="1278" y="929"/>
                    <a:pt x="1278" y="929"/>
                  </a:cubicBezTo>
                  <a:cubicBezTo>
                    <a:pt x="1279" y="929"/>
                    <a:pt x="1280" y="928"/>
                    <a:pt x="1280" y="927"/>
                  </a:cubicBezTo>
                  <a:close/>
                  <a:moveTo>
                    <a:pt x="1274" y="927"/>
                  </a:moveTo>
                  <a:cubicBezTo>
                    <a:pt x="1272" y="927"/>
                    <a:pt x="1271" y="926"/>
                    <a:pt x="1271" y="924"/>
                  </a:cubicBezTo>
                  <a:cubicBezTo>
                    <a:pt x="1271" y="922"/>
                    <a:pt x="1272" y="921"/>
                    <a:pt x="1274" y="921"/>
                  </a:cubicBezTo>
                  <a:cubicBezTo>
                    <a:pt x="1275" y="921"/>
                    <a:pt x="1277" y="922"/>
                    <a:pt x="1277" y="924"/>
                  </a:cubicBezTo>
                  <a:cubicBezTo>
                    <a:pt x="1277" y="926"/>
                    <a:pt x="1275" y="927"/>
                    <a:pt x="1274" y="927"/>
                  </a:cubicBezTo>
                  <a:close/>
                  <a:moveTo>
                    <a:pt x="1171" y="888"/>
                  </a:moveTo>
                  <a:cubicBezTo>
                    <a:pt x="1171" y="888"/>
                    <a:pt x="1171" y="887"/>
                    <a:pt x="1171" y="887"/>
                  </a:cubicBezTo>
                  <a:cubicBezTo>
                    <a:pt x="1171" y="886"/>
                    <a:pt x="1171" y="886"/>
                    <a:pt x="1170" y="886"/>
                  </a:cubicBezTo>
                  <a:cubicBezTo>
                    <a:pt x="1170" y="886"/>
                    <a:pt x="1169" y="885"/>
                    <a:pt x="1169" y="885"/>
                  </a:cubicBezTo>
                  <a:cubicBezTo>
                    <a:pt x="1169" y="885"/>
                    <a:pt x="1170" y="885"/>
                    <a:pt x="1170" y="884"/>
                  </a:cubicBezTo>
                  <a:cubicBezTo>
                    <a:pt x="1170" y="884"/>
                    <a:pt x="1170" y="884"/>
                    <a:pt x="1170" y="884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3"/>
                    <a:pt x="1170" y="883"/>
                  </a:cubicBezTo>
                  <a:cubicBezTo>
                    <a:pt x="1170" y="883"/>
                    <a:pt x="1170" y="882"/>
                    <a:pt x="1169" y="882"/>
                  </a:cubicBezTo>
                  <a:cubicBezTo>
                    <a:pt x="1168" y="882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3"/>
                  </a:cubicBezTo>
                  <a:cubicBezTo>
                    <a:pt x="1168" y="883"/>
                    <a:pt x="1168" y="883"/>
                    <a:pt x="1168" y="884"/>
                  </a:cubicBezTo>
                  <a:cubicBezTo>
                    <a:pt x="1168" y="884"/>
                    <a:pt x="1168" y="884"/>
                    <a:pt x="1168" y="884"/>
                  </a:cubicBezTo>
                  <a:cubicBezTo>
                    <a:pt x="1168" y="885"/>
                    <a:pt x="1168" y="885"/>
                    <a:pt x="1168" y="885"/>
                  </a:cubicBezTo>
                  <a:cubicBezTo>
                    <a:pt x="1168" y="885"/>
                    <a:pt x="1168" y="885"/>
                    <a:pt x="1168" y="886"/>
                  </a:cubicBezTo>
                  <a:cubicBezTo>
                    <a:pt x="1169" y="886"/>
                    <a:pt x="1170" y="886"/>
                    <a:pt x="1170" y="887"/>
                  </a:cubicBezTo>
                  <a:cubicBezTo>
                    <a:pt x="1170" y="888"/>
                    <a:pt x="1170" y="888"/>
                    <a:pt x="1170" y="888"/>
                  </a:cubicBezTo>
                  <a:lnTo>
                    <a:pt x="1171" y="888"/>
                  </a:lnTo>
                  <a:close/>
                  <a:moveTo>
                    <a:pt x="1164" y="886"/>
                  </a:moveTo>
                  <a:cubicBezTo>
                    <a:pt x="1163" y="886"/>
                    <a:pt x="1163" y="886"/>
                    <a:pt x="1163" y="887"/>
                  </a:cubicBezTo>
                  <a:cubicBezTo>
                    <a:pt x="1163" y="888"/>
                    <a:pt x="1163" y="888"/>
                    <a:pt x="1163" y="888"/>
                  </a:cubicBezTo>
                  <a:cubicBezTo>
                    <a:pt x="1169" y="888"/>
                    <a:pt x="1169" y="888"/>
                    <a:pt x="1169" y="888"/>
                  </a:cubicBezTo>
                  <a:cubicBezTo>
                    <a:pt x="1169" y="888"/>
                    <a:pt x="1169" y="887"/>
                    <a:pt x="1169" y="887"/>
                  </a:cubicBezTo>
                  <a:cubicBezTo>
                    <a:pt x="1169" y="887"/>
                    <a:pt x="1168" y="886"/>
                    <a:pt x="1167" y="886"/>
                  </a:cubicBezTo>
                  <a:cubicBezTo>
                    <a:pt x="1166" y="886"/>
                    <a:pt x="1166" y="885"/>
                    <a:pt x="1166" y="885"/>
                  </a:cubicBezTo>
                  <a:cubicBezTo>
                    <a:pt x="1166" y="884"/>
                    <a:pt x="1166" y="885"/>
                    <a:pt x="1166" y="884"/>
                  </a:cubicBezTo>
                  <a:cubicBezTo>
                    <a:pt x="1167" y="883"/>
                    <a:pt x="1167" y="884"/>
                    <a:pt x="1167" y="883"/>
                  </a:cubicBezTo>
                  <a:cubicBezTo>
                    <a:pt x="1167" y="883"/>
                    <a:pt x="1167" y="883"/>
                    <a:pt x="1167" y="883"/>
                  </a:cubicBezTo>
                  <a:cubicBezTo>
                    <a:pt x="1167" y="883"/>
                    <a:pt x="1167" y="882"/>
                    <a:pt x="1167" y="882"/>
                  </a:cubicBezTo>
                  <a:cubicBezTo>
                    <a:pt x="1167" y="882"/>
                    <a:pt x="1167" y="881"/>
                    <a:pt x="1165" y="881"/>
                  </a:cubicBezTo>
                  <a:cubicBezTo>
                    <a:pt x="1164" y="881"/>
                    <a:pt x="1164" y="882"/>
                    <a:pt x="1164" y="882"/>
                  </a:cubicBezTo>
                  <a:cubicBezTo>
                    <a:pt x="1164" y="882"/>
                    <a:pt x="1164" y="883"/>
                    <a:pt x="1164" y="883"/>
                  </a:cubicBezTo>
                  <a:cubicBezTo>
                    <a:pt x="1164" y="883"/>
                    <a:pt x="1164" y="883"/>
                    <a:pt x="1164" y="883"/>
                  </a:cubicBezTo>
                  <a:cubicBezTo>
                    <a:pt x="1164" y="884"/>
                    <a:pt x="1164" y="883"/>
                    <a:pt x="1164" y="884"/>
                  </a:cubicBezTo>
                  <a:cubicBezTo>
                    <a:pt x="1164" y="885"/>
                    <a:pt x="1165" y="884"/>
                    <a:pt x="1165" y="885"/>
                  </a:cubicBezTo>
                  <a:cubicBezTo>
                    <a:pt x="1165" y="885"/>
                    <a:pt x="1164" y="886"/>
                    <a:pt x="1164" y="886"/>
                  </a:cubicBezTo>
                  <a:close/>
                  <a:moveTo>
                    <a:pt x="1226" y="584"/>
                  </a:moveTo>
                  <a:cubicBezTo>
                    <a:pt x="1225" y="583"/>
                    <a:pt x="1224" y="582"/>
                    <a:pt x="1222" y="584"/>
                  </a:cubicBezTo>
                  <a:cubicBezTo>
                    <a:pt x="1219" y="586"/>
                    <a:pt x="1221" y="587"/>
                    <a:pt x="1222" y="588"/>
                  </a:cubicBezTo>
                  <a:cubicBezTo>
                    <a:pt x="1224" y="590"/>
                    <a:pt x="1229" y="588"/>
                    <a:pt x="1233" y="583"/>
                  </a:cubicBezTo>
                  <a:cubicBezTo>
                    <a:pt x="1238" y="579"/>
                    <a:pt x="1240" y="574"/>
                    <a:pt x="1238" y="572"/>
                  </a:cubicBezTo>
                  <a:cubicBezTo>
                    <a:pt x="1237" y="571"/>
                    <a:pt x="1236" y="569"/>
                    <a:pt x="1234" y="572"/>
                  </a:cubicBezTo>
                  <a:cubicBezTo>
                    <a:pt x="1231" y="574"/>
                    <a:pt x="1233" y="575"/>
                    <a:pt x="1234" y="576"/>
                  </a:cubicBezTo>
                  <a:cubicBezTo>
                    <a:pt x="1235" y="577"/>
                    <a:pt x="1233" y="579"/>
                    <a:pt x="1231" y="581"/>
                  </a:cubicBezTo>
                  <a:cubicBezTo>
                    <a:pt x="1229" y="583"/>
                    <a:pt x="1227" y="585"/>
                    <a:pt x="1226" y="584"/>
                  </a:cubicBezTo>
                  <a:close/>
                  <a:moveTo>
                    <a:pt x="1476" y="459"/>
                  </a:moveTo>
                  <a:cubicBezTo>
                    <a:pt x="1481" y="459"/>
                    <a:pt x="1481" y="459"/>
                    <a:pt x="1481" y="459"/>
                  </a:cubicBezTo>
                  <a:cubicBezTo>
                    <a:pt x="1482" y="459"/>
                    <a:pt x="1482" y="458"/>
                    <a:pt x="1482" y="458"/>
                  </a:cubicBezTo>
                  <a:cubicBezTo>
                    <a:pt x="1482" y="446"/>
                    <a:pt x="1482" y="446"/>
                    <a:pt x="1482" y="446"/>
                  </a:cubicBezTo>
                  <a:cubicBezTo>
                    <a:pt x="1482" y="446"/>
                    <a:pt x="1482" y="445"/>
                    <a:pt x="1481" y="445"/>
                  </a:cubicBezTo>
                  <a:cubicBezTo>
                    <a:pt x="1476" y="445"/>
                    <a:pt x="1476" y="445"/>
                    <a:pt x="1476" y="445"/>
                  </a:cubicBezTo>
                  <a:cubicBezTo>
                    <a:pt x="1475" y="445"/>
                    <a:pt x="1474" y="446"/>
                    <a:pt x="1474" y="446"/>
                  </a:cubicBezTo>
                  <a:cubicBezTo>
                    <a:pt x="1474" y="458"/>
                    <a:pt x="1474" y="458"/>
                    <a:pt x="1474" y="458"/>
                  </a:cubicBezTo>
                  <a:cubicBezTo>
                    <a:pt x="1474" y="458"/>
                    <a:pt x="1475" y="459"/>
                    <a:pt x="1476" y="459"/>
                  </a:cubicBezTo>
                  <a:close/>
                  <a:moveTo>
                    <a:pt x="1478" y="458"/>
                  </a:moveTo>
                  <a:cubicBezTo>
                    <a:pt x="1478" y="458"/>
                    <a:pt x="1477" y="458"/>
                    <a:pt x="1477" y="458"/>
                  </a:cubicBezTo>
                  <a:cubicBezTo>
                    <a:pt x="1477" y="457"/>
                    <a:pt x="1478" y="457"/>
                    <a:pt x="1478" y="457"/>
                  </a:cubicBezTo>
                  <a:cubicBezTo>
                    <a:pt x="1479" y="457"/>
                    <a:pt x="1479" y="457"/>
                    <a:pt x="1479" y="458"/>
                  </a:cubicBezTo>
                  <a:cubicBezTo>
                    <a:pt x="1479" y="458"/>
                    <a:pt x="1479" y="458"/>
                    <a:pt x="1478" y="458"/>
                  </a:cubicBezTo>
                  <a:close/>
                  <a:moveTo>
                    <a:pt x="1475" y="447"/>
                  </a:moveTo>
                  <a:cubicBezTo>
                    <a:pt x="1481" y="447"/>
                    <a:pt x="1481" y="447"/>
                    <a:pt x="1481" y="447"/>
                  </a:cubicBezTo>
                  <a:cubicBezTo>
                    <a:pt x="1481" y="456"/>
                    <a:pt x="1481" y="456"/>
                    <a:pt x="1481" y="456"/>
                  </a:cubicBezTo>
                  <a:cubicBezTo>
                    <a:pt x="1475" y="456"/>
                    <a:pt x="1475" y="456"/>
                    <a:pt x="1475" y="456"/>
                  </a:cubicBezTo>
                  <a:lnTo>
                    <a:pt x="1475" y="447"/>
                  </a:lnTo>
                  <a:close/>
                  <a:moveTo>
                    <a:pt x="1463" y="449"/>
                  </a:moveTo>
                  <a:cubicBezTo>
                    <a:pt x="1463" y="441"/>
                    <a:pt x="1463" y="441"/>
                    <a:pt x="1463" y="441"/>
                  </a:cubicBezTo>
                  <a:cubicBezTo>
                    <a:pt x="1463" y="440"/>
                    <a:pt x="1462" y="439"/>
                    <a:pt x="1461" y="439"/>
                  </a:cubicBezTo>
                  <a:cubicBezTo>
                    <a:pt x="1460" y="439"/>
                    <a:pt x="1460" y="439"/>
                    <a:pt x="1460" y="439"/>
                  </a:cubicBezTo>
                  <a:cubicBezTo>
                    <a:pt x="1460" y="451"/>
                    <a:pt x="1460" y="451"/>
                    <a:pt x="1460" y="451"/>
                  </a:cubicBezTo>
                  <a:cubicBezTo>
                    <a:pt x="1461" y="451"/>
                    <a:pt x="1461" y="451"/>
                    <a:pt x="1461" y="451"/>
                  </a:cubicBezTo>
                  <a:cubicBezTo>
                    <a:pt x="1462" y="451"/>
                    <a:pt x="1463" y="450"/>
                    <a:pt x="1463" y="449"/>
                  </a:cubicBezTo>
                  <a:close/>
                  <a:moveTo>
                    <a:pt x="1449" y="451"/>
                  </a:moveTo>
                  <a:cubicBezTo>
                    <a:pt x="1450" y="451"/>
                    <a:pt x="1450" y="451"/>
                    <a:pt x="1450" y="451"/>
                  </a:cubicBezTo>
                  <a:cubicBezTo>
                    <a:pt x="1450" y="439"/>
                    <a:pt x="1450" y="439"/>
                    <a:pt x="1450" y="439"/>
                  </a:cubicBezTo>
                  <a:cubicBezTo>
                    <a:pt x="1449" y="439"/>
                    <a:pt x="1449" y="439"/>
                    <a:pt x="1449" y="439"/>
                  </a:cubicBezTo>
                  <a:cubicBezTo>
                    <a:pt x="1448" y="439"/>
                    <a:pt x="1448" y="440"/>
                    <a:pt x="1448" y="441"/>
                  </a:cubicBezTo>
                  <a:cubicBezTo>
                    <a:pt x="1448" y="449"/>
                    <a:pt x="1448" y="449"/>
                    <a:pt x="1448" y="449"/>
                  </a:cubicBezTo>
                  <a:cubicBezTo>
                    <a:pt x="1448" y="450"/>
                    <a:pt x="1448" y="451"/>
                    <a:pt x="1449" y="451"/>
                  </a:cubicBezTo>
                  <a:close/>
                  <a:moveTo>
                    <a:pt x="1459" y="439"/>
                  </a:moveTo>
                  <a:cubicBezTo>
                    <a:pt x="1458" y="439"/>
                    <a:pt x="1458" y="439"/>
                    <a:pt x="1458" y="439"/>
                  </a:cubicBezTo>
                  <a:cubicBezTo>
                    <a:pt x="1458" y="438"/>
                    <a:pt x="1458" y="438"/>
                    <a:pt x="1458" y="438"/>
                  </a:cubicBezTo>
                  <a:cubicBezTo>
                    <a:pt x="1457" y="438"/>
                    <a:pt x="1456" y="437"/>
                    <a:pt x="1455" y="437"/>
                  </a:cubicBezTo>
                  <a:cubicBezTo>
                    <a:pt x="1454" y="437"/>
                    <a:pt x="1453" y="438"/>
                    <a:pt x="1453" y="438"/>
                  </a:cubicBezTo>
                  <a:cubicBezTo>
                    <a:pt x="1453" y="439"/>
                    <a:pt x="1453" y="439"/>
                    <a:pt x="1453" y="439"/>
                  </a:cubicBezTo>
                  <a:cubicBezTo>
                    <a:pt x="1451" y="439"/>
                    <a:pt x="1451" y="439"/>
                    <a:pt x="1451" y="439"/>
                  </a:cubicBezTo>
                  <a:cubicBezTo>
                    <a:pt x="1451" y="451"/>
                    <a:pt x="1451" y="451"/>
                    <a:pt x="1451" y="451"/>
                  </a:cubicBezTo>
                  <a:cubicBezTo>
                    <a:pt x="1459" y="451"/>
                    <a:pt x="1459" y="451"/>
                    <a:pt x="1459" y="451"/>
                  </a:cubicBezTo>
                  <a:lnTo>
                    <a:pt x="1459" y="439"/>
                  </a:lnTo>
                  <a:close/>
                  <a:moveTo>
                    <a:pt x="1457" y="439"/>
                  </a:moveTo>
                  <a:cubicBezTo>
                    <a:pt x="1454" y="439"/>
                    <a:pt x="1454" y="439"/>
                    <a:pt x="1454" y="439"/>
                  </a:cubicBezTo>
                  <a:cubicBezTo>
                    <a:pt x="1454" y="438"/>
                    <a:pt x="1454" y="438"/>
                    <a:pt x="1454" y="438"/>
                  </a:cubicBezTo>
                  <a:cubicBezTo>
                    <a:pt x="1454" y="438"/>
                    <a:pt x="1455" y="438"/>
                    <a:pt x="1455" y="438"/>
                  </a:cubicBezTo>
                  <a:cubicBezTo>
                    <a:pt x="1456" y="438"/>
                    <a:pt x="1456" y="438"/>
                    <a:pt x="1457" y="438"/>
                  </a:cubicBezTo>
                  <a:lnTo>
                    <a:pt x="1457" y="439"/>
                  </a:lnTo>
                  <a:close/>
                  <a:moveTo>
                    <a:pt x="1405" y="504"/>
                  </a:moveTo>
                  <a:cubicBezTo>
                    <a:pt x="1405" y="504"/>
                    <a:pt x="1406" y="503"/>
                    <a:pt x="1406" y="503"/>
                  </a:cubicBezTo>
                  <a:cubicBezTo>
                    <a:pt x="1410" y="506"/>
                    <a:pt x="1410" y="506"/>
                    <a:pt x="1410" y="506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06" y="502"/>
                    <a:pt x="1406" y="502"/>
                    <a:pt x="1406" y="502"/>
                  </a:cubicBezTo>
                  <a:cubicBezTo>
                    <a:pt x="1406" y="501"/>
                    <a:pt x="1405" y="500"/>
                    <a:pt x="1405" y="498"/>
                  </a:cubicBezTo>
                  <a:cubicBezTo>
                    <a:pt x="1405" y="498"/>
                    <a:pt x="1405" y="498"/>
                    <a:pt x="1405" y="498"/>
                  </a:cubicBezTo>
                  <a:cubicBezTo>
                    <a:pt x="1404" y="500"/>
                    <a:pt x="1403" y="501"/>
                    <a:pt x="1403" y="502"/>
                  </a:cubicBezTo>
                  <a:cubicBezTo>
                    <a:pt x="1403" y="503"/>
                    <a:pt x="1404" y="504"/>
                    <a:pt x="1405" y="504"/>
                  </a:cubicBezTo>
                  <a:close/>
                  <a:moveTo>
                    <a:pt x="1398" y="504"/>
                  </a:moveTo>
                  <a:cubicBezTo>
                    <a:pt x="1399" y="504"/>
                    <a:pt x="1400" y="503"/>
                    <a:pt x="1400" y="502"/>
                  </a:cubicBezTo>
                  <a:cubicBezTo>
                    <a:pt x="1400" y="501"/>
                    <a:pt x="1398" y="500"/>
                    <a:pt x="1398" y="498"/>
                  </a:cubicBezTo>
                  <a:cubicBezTo>
                    <a:pt x="1398" y="498"/>
                    <a:pt x="1398" y="498"/>
                    <a:pt x="1398" y="498"/>
                  </a:cubicBezTo>
                  <a:cubicBezTo>
                    <a:pt x="1398" y="500"/>
                    <a:pt x="1396" y="501"/>
                    <a:pt x="1396" y="502"/>
                  </a:cubicBezTo>
                  <a:cubicBezTo>
                    <a:pt x="1396" y="503"/>
                    <a:pt x="1397" y="504"/>
                    <a:pt x="1398" y="504"/>
                  </a:cubicBezTo>
                  <a:close/>
                  <a:moveTo>
                    <a:pt x="1401" y="509"/>
                  </a:moveTo>
                  <a:cubicBezTo>
                    <a:pt x="1402" y="509"/>
                    <a:pt x="1403" y="508"/>
                    <a:pt x="1403" y="507"/>
                  </a:cubicBezTo>
                  <a:cubicBezTo>
                    <a:pt x="1403" y="505"/>
                    <a:pt x="1402" y="505"/>
                    <a:pt x="1401" y="503"/>
                  </a:cubicBezTo>
                  <a:cubicBezTo>
                    <a:pt x="1401" y="503"/>
                    <a:pt x="1401" y="503"/>
                    <a:pt x="1401" y="503"/>
                  </a:cubicBezTo>
                  <a:cubicBezTo>
                    <a:pt x="1401" y="505"/>
                    <a:pt x="1400" y="505"/>
                    <a:pt x="1400" y="507"/>
                  </a:cubicBezTo>
                  <a:cubicBezTo>
                    <a:pt x="1400" y="508"/>
                    <a:pt x="1400" y="509"/>
                    <a:pt x="1401" y="509"/>
                  </a:cubicBezTo>
                  <a:close/>
                  <a:moveTo>
                    <a:pt x="1181" y="635"/>
                  </a:moveTo>
                  <a:cubicBezTo>
                    <a:pt x="1183" y="636"/>
                    <a:pt x="1185" y="636"/>
                    <a:pt x="1187" y="634"/>
                  </a:cubicBezTo>
                  <a:cubicBezTo>
                    <a:pt x="1188" y="633"/>
                    <a:pt x="1188" y="633"/>
                    <a:pt x="1188" y="633"/>
                  </a:cubicBezTo>
                  <a:cubicBezTo>
                    <a:pt x="1187" y="632"/>
                    <a:pt x="1187" y="632"/>
                    <a:pt x="1187" y="632"/>
                  </a:cubicBezTo>
                  <a:cubicBezTo>
                    <a:pt x="1190" y="629"/>
                    <a:pt x="1190" y="629"/>
                    <a:pt x="1190" y="629"/>
                  </a:cubicBezTo>
                  <a:cubicBezTo>
                    <a:pt x="1190" y="629"/>
                    <a:pt x="1190" y="628"/>
                    <a:pt x="1190" y="628"/>
                  </a:cubicBezTo>
                  <a:cubicBezTo>
                    <a:pt x="1189" y="627"/>
                    <a:pt x="1189" y="627"/>
                    <a:pt x="1188" y="628"/>
                  </a:cubicBezTo>
                  <a:cubicBezTo>
                    <a:pt x="1186" y="631"/>
                    <a:pt x="1186" y="631"/>
                    <a:pt x="1186" y="631"/>
                  </a:cubicBezTo>
                  <a:cubicBezTo>
                    <a:pt x="1184" y="629"/>
                    <a:pt x="1184" y="629"/>
                    <a:pt x="1184" y="629"/>
                  </a:cubicBezTo>
                  <a:cubicBezTo>
                    <a:pt x="1187" y="626"/>
                    <a:pt x="1187" y="626"/>
                    <a:pt x="1187" y="626"/>
                  </a:cubicBezTo>
                  <a:cubicBezTo>
                    <a:pt x="1187" y="626"/>
                    <a:pt x="1187" y="625"/>
                    <a:pt x="1187" y="625"/>
                  </a:cubicBezTo>
                  <a:cubicBezTo>
                    <a:pt x="1186" y="624"/>
                    <a:pt x="1186" y="624"/>
                    <a:pt x="1185" y="625"/>
                  </a:cubicBezTo>
                  <a:cubicBezTo>
                    <a:pt x="1183" y="628"/>
                    <a:pt x="1183" y="628"/>
                    <a:pt x="1183" y="628"/>
                  </a:cubicBezTo>
                  <a:cubicBezTo>
                    <a:pt x="1181" y="627"/>
                    <a:pt x="1181" y="627"/>
                    <a:pt x="1181" y="627"/>
                  </a:cubicBezTo>
                  <a:cubicBezTo>
                    <a:pt x="1180" y="628"/>
                    <a:pt x="1180" y="628"/>
                    <a:pt x="1180" y="628"/>
                  </a:cubicBezTo>
                  <a:cubicBezTo>
                    <a:pt x="1179" y="629"/>
                    <a:pt x="1179" y="632"/>
                    <a:pt x="1180" y="634"/>
                  </a:cubicBezTo>
                  <a:cubicBezTo>
                    <a:pt x="1177" y="636"/>
                    <a:pt x="1177" y="636"/>
                    <a:pt x="1177" y="636"/>
                  </a:cubicBezTo>
                  <a:cubicBezTo>
                    <a:pt x="1177" y="637"/>
                    <a:pt x="1177" y="637"/>
                    <a:pt x="1177" y="637"/>
                  </a:cubicBezTo>
                  <a:cubicBezTo>
                    <a:pt x="1178" y="637"/>
                    <a:pt x="1178" y="637"/>
                    <a:pt x="1178" y="637"/>
                  </a:cubicBezTo>
                  <a:lnTo>
                    <a:pt x="1181" y="635"/>
                  </a:lnTo>
                  <a:close/>
                  <a:moveTo>
                    <a:pt x="1209" y="596"/>
                  </a:moveTo>
                  <a:cubicBezTo>
                    <a:pt x="1209" y="596"/>
                    <a:pt x="1209" y="596"/>
                    <a:pt x="1209" y="596"/>
                  </a:cubicBezTo>
                  <a:cubicBezTo>
                    <a:pt x="1209" y="595"/>
                    <a:pt x="1208" y="595"/>
                    <a:pt x="1208" y="595"/>
                  </a:cubicBezTo>
                  <a:cubicBezTo>
                    <a:pt x="1208" y="595"/>
                    <a:pt x="1208" y="595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8" y="596"/>
                  </a:cubicBezTo>
                  <a:cubicBezTo>
                    <a:pt x="1208" y="596"/>
                    <a:pt x="1208" y="596"/>
                    <a:pt x="1209" y="596"/>
                  </a:cubicBezTo>
                  <a:close/>
                  <a:moveTo>
                    <a:pt x="1208" y="601"/>
                  </a:moveTo>
                  <a:cubicBezTo>
                    <a:pt x="1208" y="606"/>
                    <a:pt x="1208" y="606"/>
                    <a:pt x="1208" y="606"/>
                  </a:cubicBezTo>
                  <a:cubicBezTo>
                    <a:pt x="1208" y="607"/>
                    <a:pt x="1207" y="607"/>
                    <a:pt x="1206" y="607"/>
                  </a:cubicBezTo>
                  <a:cubicBezTo>
                    <a:pt x="1206" y="607"/>
                    <a:pt x="1205" y="607"/>
                    <a:pt x="1205" y="606"/>
                  </a:cubicBezTo>
                  <a:cubicBezTo>
                    <a:pt x="1205" y="606"/>
                    <a:pt x="1205" y="606"/>
                    <a:pt x="1205" y="606"/>
                  </a:cubicBezTo>
                  <a:cubicBezTo>
                    <a:pt x="1205" y="606"/>
                    <a:pt x="1204" y="606"/>
                    <a:pt x="1204" y="606"/>
                  </a:cubicBezTo>
                  <a:cubicBezTo>
                    <a:pt x="1204" y="607"/>
                    <a:pt x="1205" y="608"/>
                    <a:pt x="1206" y="608"/>
                  </a:cubicBezTo>
                  <a:cubicBezTo>
                    <a:pt x="1208" y="608"/>
                    <a:pt x="1209" y="607"/>
                    <a:pt x="1209" y="606"/>
                  </a:cubicBezTo>
                  <a:cubicBezTo>
                    <a:pt x="1209" y="601"/>
                    <a:pt x="1209" y="601"/>
                    <a:pt x="1209" y="601"/>
                  </a:cubicBezTo>
                  <a:cubicBezTo>
                    <a:pt x="1208" y="601"/>
                    <a:pt x="1208" y="601"/>
                    <a:pt x="1208" y="601"/>
                  </a:cubicBezTo>
                  <a:cubicBezTo>
                    <a:pt x="1208" y="601"/>
                    <a:pt x="1208" y="601"/>
                    <a:pt x="1208" y="601"/>
                  </a:cubicBezTo>
                  <a:close/>
                  <a:moveTo>
                    <a:pt x="1202" y="602"/>
                  </a:moveTo>
                  <a:cubicBezTo>
                    <a:pt x="1202" y="601"/>
                    <a:pt x="1203" y="601"/>
                    <a:pt x="1203" y="601"/>
                  </a:cubicBezTo>
                  <a:cubicBezTo>
                    <a:pt x="1204" y="601"/>
                    <a:pt x="1205" y="602"/>
                    <a:pt x="1205" y="602"/>
                  </a:cubicBezTo>
                  <a:cubicBezTo>
                    <a:pt x="1205" y="602"/>
                    <a:pt x="1205" y="603"/>
                    <a:pt x="1205" y="603"/>
                  </a:cubicBezTo>
                  <a:cubicBezTo>
                    <a:pt x="1205" y="603"/>
                    <a:pt x="1206" y="603"/>
                    <a:pt x="1206" y="603"/>
                  </a:cubicBezTo>
                  <a:cubicBezTo>
                    <a:pt x="1206" y="603"/>
                    <a:pt x="1206" y="603"/>
                    <a:pt x="1206" y="603"/>
                  </a:cubicBezTo>
                  <a:cubicBezTo>
                    <a:pt x="1206" y="603"/>
                    <a:pt x="1206" y="602"/>
                    <a:pt x="1206" y="602"/>
                  </a:cubicBezTo>
                  <a:cubicBezTo>
                    <a:pt x="1207" y="602"/>
                    <a:pt x="1207" y="601"/>
                    <a:pt x="1208" y="601"/>
                  </a:cubicBezTo>
                  <a:cubicBezTo>
                    <a:pt x="1209" y="601"/>
                    <a:pt x="1209" y="602"/>
                    <a:pt x="1210" y="602"/>
                  </a:cubicBezTo>
                  <a:cubicBezTo>
                    <a:pt x="1210" y="602"/>
                    <a:pt x="1210" y="603"/>
                    <a:pt x="1210" y="603"/>
                  </a:cubicBezTo>
                  <a:cubicBezTo>
                    <a:pt x="1210" y="603"/>
                    <a:pt x="1210" y="603"/>
                    <a:pt x="1210" y="603"/>
                  </a:cubicBezTo>
                  <a:cubicBezTo>
                    <a:pt x="1211" y="603"/>
                    <a:pt x="1211" y="603"/>
                    <a:pt x="1211" y="603"/>
                  </a:cubicBezTo>
                  <a:cubicBezTo>
                    <a:pt x="1211" y="603"/>
                    <a:pt x="1211" y="602"/>
                    <a:pt x="1211" y="602"/>
                  </a:cubicBezTo>
                  <a:cubicBezTo>
                    <a:pt x="1211" y="602"/>
                    <a:pt x="1212" y="601"/>
                    <a:pt x="1213" y="601"/>
                  </a:cubicBezTo>
                  <a:cubicBezTo>
                    <a:pt x="1214" y="601"/>
                    <a:pt x="1214" y="601"/>
                    <a:pt x="1214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5" y="602"/>
                    <a:pt x="1215" y="602"/>
                    <a:pt x="1215" y="602"/>
                  </a:cubicBezTo>
                  <a:cubicBezTo>
                    <a:pt x="1214" y="599"/>
                    <a:pt x="1211" y="597"/>
                    <a:pt x="1208" y="597"/>
                  </a:cubicBezTo>
                  <a:cubicBezTo>
                    <a:pt x="1205" y="597"/>
                    <a:pt x="1202" y="599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1" y="602"/>
                    <a:pt x="1201" y="602"/>
                  </a:cubicBezTo>
                  <a:cubicBezTo>
                    <a:pt x="1201" y="602"/>
                    <a:pt x="1202" y="602"/>
                    <a:pt x="1202" y="602"/>
                  </a:cubicBezTo>
                  <a:close/>
                  <a:moveTo>
                    <a:pt x="1207" y="634"/>
                  </a:moveTo>
                  <a:cubicBezTo>
                    <a:pt x="1207" y="633"/>
                    <a:pt x="1207" y="633"/>
                    <a:pt x="1206" y="633"/>
                  </a:cubicBezTo>
                  <a:cubicBezTo>
                    <a:pt x="1199" y="633"/>
                    <a:pt x="1199" y="633"/>
                    <a:pt x="1199" y="633"/>
                  </a:cubicBezTo>
                  <a:cubicBezTo>
                    <a:pt x="1199" y="633"/>
                    <a:pt x="1199" y="633"/>
                    <a:pt x="1199" y="634"/>
                  </a:cubicBezTo>
                  <a:cubicBezTo>
                    <a:pt x="1199" y="636"/>
                    <a:pt x="1199" y="636"/>
                    <a:pt x="1199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7" y="636"/>
                    <a:pt x="1197" y="636"/>
                  </a:cubicBezTo>
                  <a:cubicBezTo>
                    <a:pt x="1196" y="637"/>
                    <a:pt x="1196" y="637"/>
                    <a:pt x="1196" y="637"/>
                  </a:cubicBezTo>
                  <a:cubicBezTo>
                    <a:pt x="1196" y="637"/>
                    <a:pt x="1196" y="638"/>
                    <a:pt x="1196" y="638"/>
                  </a:cubicBezTo>
                  <a:cubicBezTo>
                    <a:pt x="1196" y="640"/>
                    <a:pt x="1196" y="640"/>
                    <a:pt x="1196" y="640"/>
                  </a:cubicBezTo>
                  <a:cubicBezTo>
                    <a:pt x="1195" y="640"/>
                    <a:pt x="1195" y="641"/>
                    <a:pt x="1195" y="641"/>
                  </a:cubicBezTo>
                  <a:cubicBezTo>
                    <a:pt x="1195" y="641"/>
                    <a:pt x="1195" y="641"/>
                    <a:pt x="1196" y="641"/>
                  </a:cubicBezTo>
                  <a:cubicBezTo>
                    <a:pt x="1196" y="641"/>
                    <a:pt x="1196" y="641"/>
                    <a:pt x="1196" y="641"/>
                  </a:cubicBezTo>
                  <a:cubicBezTo>
                    <a:pt x="1196" y="642"/>
                    <a:pt x="1197" y="643"/>
                    <a:pt x="1198" y="643"/>
                  </a:cubicBezTo>
                  <a:cubicBezTo>
                    <a:pt x="1199" y="643"/>
                    <a:pt x="1200" y="642"/>
                    <a:pt x="1200" y="641"/>
                  </a:cubicBezTo>
                  <a:cubicBezTo>
                    <a:pt x="1202" y="641"/>
                    <a:pt x="1202" y="641"/>
                    <a:pt x="1202" y="641"/>
                  </a:cubicBezTo>
                  <a:cubicBezTo>
                    <a:pt x="1202" y="642"/>
                    <a:pt x="1203" y="643"/>
                    <a:pt x="1204" y="643"/>
                  </a:cubicBezTo>
                  <a:cubicBezTo>
                    <a:pt x="1204" y="643"/>
                    <a:pt x="1205" y="642"/>
                    <a:pt x="1205" y="641"/>
                  </a:cubicBezTo>
                  <a:cubicBezTo>
                    <a:pt x="1206" y="641"/>
                    <a:pt x="1206" y="641"/>
                    <a:pt x="1206" y="641"/>
                  </a:cubicBezTo>
                  <a:cubicBezTo>
                    <a:pt x="1207" y="641"/>
                    <a:pt x="1207" y="641"/>
                    <a:pt x="1207" y="641"/>
                  </a:cubicBezTo>
                  <a:lnTo>
                    <a:pt x="1207" y="634"/>
                  </a:lnTo>
                  <a:close/>
                  <a:moveTo>
                    <a:pt x="1198" y="642"/>
                  </a:moveTo>
                  <a:cubicBezTo>
                    <a:pt x="1198" y="642"/>
                    <a:pt x="1197" y="642"/>
                    <a:pt x="1197" y="641"/>
                  </a:cubicBezTo>
                  <a:cubicBezTo>
                    <a:pt x="1197" y="641"/>
                    <a:pt x="1198" y="640"/>
                    <a:pt x="1198" y="640"/>
                  </a:cubicBezTo>
                  <a:cubicBezTo>
                    <a:pt x="1199" y="640"/>
                    <a:pt x="1199" y="641"/>
                    <a:pt x="1199" y="641"/>
                  </a:cubicBezTo>
                  <a:cubicBezTo>
                    <a:pt x="1199" y="642"/>
                    <a:pt x="1199" y="642"/>
                    <a:pt x="1198" y="642"/>
                  </a:cubicBezTo>
                  <a:close/>
                  <a:moveTo>
                    <a:pt x="1199" y="638"/>
                  </a:move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6" y="638"/>
                    <a:pt x="1196" y="638"/>
                  </a:cubicBezTo>
                  <a:cubicBezTo>
                    <a:pt x="1196" y="638"/>
                    <a:pt x="1197" y="638"/>
                    <a:pt x="1197" y="638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8" y="636"/>
                    <a:pt x="1198" y="636"/>
                    <a:pt x="1198" y="636"/>
                  </a:cubicBezTo>
                  <a:cubicBezTo>
                    <a:pt x="1199" y="636"/>
                    <a:pt x="1199" y="636"/>
                    <a:pt x="1199" y="636"/>
                  </a:cubicBezTo>
                  <a:lnTo>
                    <a:pt x="1199" y="638"/>
                  </a:lnTo>
                  <a:close/>
                  <a:moveTo>
                    <a:pt x="1204" y="642"/>
                  </a:moveTo>
                  <a:cubicBezTo>
                    <a:pt x="1203" y="642"/>
                    <a:pt x="1203" y="642"/>
                    <a:pt x="1203" y="641"/>
                  </a:cubicBezTo>
                  <a:cubicBezTo>
                    <a:pt x="1203" y="641"/>
                    <a:pt x="1203" y="640"/>
                    <a:pt x="1204" y="640"/>
                  </a:cubicBezTo>
                  <a:cubicBezTo>
                    <a:pt x="1204" y="640"/>
                    <a:pt x="1204" y="641"/>
                    <a:pt x="1204" y="641"/>
                  </a:cubicBezTo>
                  <a:cubicBezTo>
                    <a:pt x="1204" y="642"/>
                    <a:pt x="1204" y="642"/>
                    <a:pt x="1204" y="642"/>
                  </a:cubicBezTo>
                  <a:close/>
                  <a:moveTo>
                    <a:pt x="1205" y="637"/>
                  </a:moveTo>
                  <a:cubicBezTo>
                    <a:pt x="1205" y="637"/>
                    <a:pt x="1205" y="637"/>
                    <a:pt x="1205" y="637"/>
                  </a:cubicBezTo>
                  <a:cubicBezTo>
                    <a:pt x="1204" y="637"/>
                    <a:pt x="1204" y="637"/>
                    <a:pt x="1204" y="637"/>
                  </a:cubicBezTo>
                  <a:cubicBezTo>
                    <a:pt x="1204" y="639"/>
                    <a:pt x="1204" y="639"/>
                    <a:pt x="1204" y="639"/>
                  </a:cubicBezTo>
                  <a:cubicBezTo>
                    <a:pt x="1204" y="639"/>
                    <a:pt x="1204" y="639"/>
                    <a:pt x="1203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9"/>
                    <a:pt x="1202" y="639"/>
                    <a:pt x="1202" y="639"/>
                  </a:cubicBezTo>
                  <a:cubicBezTo>
                    <a:pt x="1202" y="637"/>
                    <a:pt x="1202" y="637"/>
                    <a:pt x="1202" y="637"/>
                  </a:cubicBezTo>
                  <a:cubicBezTo>
                    <a:pt x="1201" y="637"/>
                    <a:pt x="1201" y="637"/>
                    <a:pt x="1201" y="637"/>
                  </a:cubicBezTo>
                  <a:cubicBezTo>
                    <a:pt x="1201" y="637"/>
                    <a:pt x="1200" y="637"/>
                    <a:pt x="1200" y="637"/>
                  </a:cubicBezTo>
                  <a:cubicBezTo>
                    <a:pt x="1200" y="636"/>
                    <a:pt x="1200" y="636"/>
                    <a:pt x="1200" y="636"/>
                  </a:cubicBezTo>
                  <a:cubicBezTo>
                    <a:pt x="1200" y="636"/>
                    <a:pt x="1201" y="636"/>
                    <a:pt x="1201" y="636"/>
                  </a:cubicBezTo>
                  <a:cubicBezTo>
                    <a:pt x="1202" y="636"/>
                    <a:pt x="1202" y="636"/>
                    <a:pt x="1202" y="636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2" y="634"/>
                    <a:pt x="1202" y="634"/>
                    <a:pt x="1202" y="634"/>
                  </a:cubicBezTo>
                  <a:cubicBezTo>
                    <a:pt x="1203" y="634"/>
                    <a:pt x="1203" y="634"/>
                    <a:pt x="1203" y="634"/>
                  </a:cubicBezTo>
                  <a:cubicBezTo>
                    <a:pt x="1204" y="634"/>
                    <a:pt x="1204" y="634"/>
                    <a:pt x="1204" y="634"/>
                  </a:cubicBezTo>
                  <a:cubicBezTo>
                    <a:pt x="1204" y="636"/>
                    <a:pt x="1204" y="636"/>
                    <a:pt x="1204" y="636"/>
                  </a:cubicBezTo>
                  <a:cubicBezTo>
                    <a:pt x="1205" y="636"/>
                    <a:pt x="1205" y="636"/>
                    <a:pt x="1205" y="636"/>
                  </a:cubicBezTo>
                  <a:cubicBezTo>
                    <a:pt x="1205" y="636"/>
                    <a:pt x="1205" y="636"/>
                    <a:pt x="1205" y="636"/>
                  </a:cubicBezTo>
                  <a:lnTo>
                    <a:pt x="1205" y="637"/>
                  </a:lnTo>
                  <a:close/>
                  <a:moveTo>
                    <a:pt x="1438" y="506"/>
                  </a:moveTo>
                  <a:cubicBezTo>
                    <a:pt x="1440" y="506"/>
                    <a:pt x="1441" y="505"/>
                    <a:pt x="1441" y="503"/>
                  </a:cubicBezTo>
                  <a:cubicBezTo>
                    <a:pt x="1441" y="500"/>
                    <a:pt x="1441" y="500"/>
                    <a:pt x="1441" y="500"/>
                  </a:cubicBezTo>
                  <a:cubicBezTo>
                    <a:pt x="1441" y="499"/>
                    <a:pt x="1440" y="499"/>
                    <a:pt x="1440" y="499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7" y="499"/>
                    <a:pt x="1437" y="499"/>
                    <a:pt x="1437" y="500"/>
                  </a:cubicBezTo>
                  <a:cubicBezTo>
                    <a:pt x="1437" y="502"/>
                    <a:pt x="1437" y="502"/>
                    <a:pt x="1437" y="502"/>
                  </a:cubicBezTo>
                  <a:cubicBezTo>
                    <a:pt x="1437" y="502"/>
                    <a:pt x="1437" y="503"/>
                    <a:pt x="1438" y="503"/>
                  </a:cubicBezTo>
                  <a:cubicBezTo>
                    <a:pt x="1439" y="503"/>
                    <a:pt x="1439" y="503"/>
                    <a:pt x="1439" y="503"/>
                  </a:cubicBezTo>
                  <a:cubicBezTo>
                    <a:pt x="1439" y="503"/>
                    <a:pt x="1440" y="503"/>
                    <a:pt x="1440" y="503"/>
                  </a:cubicBezTo>
                  <a:cubicBezTo>
                    <a:pt x="1440" y="503"/>
                    <a:pt x="1440" y="503"/>
                    <a:pt x="1440" y="503"/>
                  </a:cubicBezTo>
                  <a:cubicBezTo>
                    <a:pt x="1440" y="504"/>
                    <a:pt x="1439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5"/>
                    <a:pt x="1438" y="505"/>
                    <a:pt x="1438" y="505"/>
                  </a:cubicBezTo>
                  <a:cubicBezTo>
                    <a:pt x="1438" y="506"/>
                    <a:pt x="1438" y="506"/>
                    <a:pt x="1438" y="506"/>
                  </a:cubicBezTo>
                  <a:cubicBezTo>
                    <a:pt x="1438" y="506"/>
                    <a:pt x="1438" y="506"/>
                    <a:pt x="1438" y="506"/>
                  </a:cubicBezTo>
                  <a:close/>
                  <a:moveTo>
                    <a:pt x="1442" y="499"/>
                  </a:moveTo>
                  <a:cubicBezTo>
                    <a:pt x="1442" y="499"/>
                    <a:pt x="1441" y="499"/>
                    <a:pt x="1441" y="500"/>
                  </a:cubicBezTo>
                  <a:cubicBezTo>
                    <a:pt x="1441" y="502"/>
                    <a:pt x="1441" y="502"/>
                    <a:pt x="1441" y="502"/>
                  </a:cubicBezTo>
                  <a:cubicBezTo>
                    <a:pt x="1441" y="502"/>
                    <a:pt x="1442" y="503"/>
                    <a:pt x="1442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3"/>
                    <a:pt x="1444" y="503"/>
                    <a:pt x="1444" y="503"/>
                  </a:cubicBezTo>
                  <a:cubicBezTo>
                    <a:pt x="1444" y="504"/>
                    <a:pt x="1443" y="505"/>
                    <a:pt x="1443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5"/>
                    <a:pt x="1442" y="505"/>
                    <a:pt x="1442" y="505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2" y="506"/>
                    <a:pt x="1442" y="506"/>
                    <a:pt x="1442" y="506"/>
                  </a:cubicBezTo>
                  <a:cubicBezTo>
                    <a:pt x="1443" y="506"/>
                    <a:pt x="1443" y="506"/>
                    <a:pt x="1443" y="506"/>
                  </a:cubicBezTo>
                  <a:cubicBezTo>
                    <a:pt x="1444" y="506"/>
                    <a:pt x="1445" y="505"/>
                    <a:pt x="1445" y="503"/>
                  </a:cubicBezTo>
                  <a:cubicBezTo>
                    <a:pt x="1445" y="500"/>
                    <a:pt x="1445" y="500"/>
                    <a:pt x="1445" y="500"/>
                  </a:cubicBezTo>
                  <a:cubicBezTo>
                    <a:pt x="1445" y="499"/>
                    <a:pt x="1445" y="499"/>
                    <a:pt x="1444" y="499"/>
                  </a:cubicBezTo>
                  <a:lnTo>
                    <a:pt x="1442" y="499"/>
                  </a:lnTo>
                  <a:close/>
                  <a:moveTo>
                    <a:pt x="1449" y="492"/>
                  </a:moveTo>
                  <a:cubicBezTo>
                    <a:pt x="1448" y="491"/>
                    <a:pt x="1448" y="491"/>
                    <a:pt x="1448" y="491"/>
                  </a:cubicBezTo>
                  <a:cubicBezTo>
                    <a:pt x="1446" y="493"/>
                    <a:pt x="1446" y="493"/>
                    <a:pt x="1446" y="493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53" y="494"/>
                    <a:pt x="1453" y="494"/>
                    <a:pt x="1453" y="494"/>
                  </a:cubicBezTo>
                  <a:cubicBezTo>
                    <a:pt x="1453" y="491"/>
                    <a:pt x="1453" y="491"/>
                    <a:pt x="1453" y="491"/>
                  </a:cubicBezTo>
                  <a:cubicBezTo>
                    <a:pt x="1451" y="489"/>
                    <a:pt x="1451" y="489"/>
                    <a:pt x="1451" y="489"/>
                  </a:cubicBezTo>
                  <a:lnTo>
                    <a:pt x="1449" y="492"/>
                  </a:lnTo>
                  <a:close/>
                  <a:moveTo>
                    <a:pt x="1447" y="490"/>
                  </a:moveTo>
                  <a:cubicBezTo>
                    <a:pt x="1448" y="490"/>
                    <a:pt x="1448" y="490"/>
                    <a:pt x="1448" y="489"/>
                  </a:cubicBezTo>
                  <a:cubicBezTo>
                    <a:pt x="1448" y="489"/>
                    <a:pt x="1448" y="488"/>
                    <a:pt x="1447" y="488"/>
                  </a:cubicBezTo>
                  <a:cubicBezTo>
                    <a:pt x="1447" y="488"/>
                    <a:pt x="1446" y="489"/>
                    <a:pt x="1446" y="489"/>
                  </a:cubicBezTo>
                  <a:cubicBezTo>
                    <a:pt x="1446" y="490"/>
                    <a:pt x="1447" y="490"/>
                    <a:pt x="1447" y="490"/>
                  </a:cubicBezTo>
                  <a:close/>
                  <a:moveTo>
                    <a:pt x="1455" y="494"/>
                  </a:moveTo>
                  <a:cubicBezTo>
                    <a:pt x="1455" y="488"/>
                    <a:pt x="1455" y="488"/>
                    <a:pt x="1455" y="488"/>
                  </a:cubicBezTo>
                  <a:cubicBezTo>
                    <a:pt x="1455" y="487"/>
                    <a:pt x="1454" y="487"/>
                    <a:pt x="1454" y="487"/>
                  </a:cubicBezTo>
                  <a:cubicBezTo>
                    <a:pt x="1446" y="487"/>
                    <a:pt x="1446" y="487"/>
                    <a:pt x="1446" y="487"/>
                  </a:cubicBezTo>
                  <a:cubicBezTo>
                    <a:pt x="1445" y="487"/>
                    <a:pt x="1445" y="487"/>
                    <a:pt x="1445" y="488"/>
                  </a:cubicBezTo>
                  <a:cubicBezTo>
                    <a:pt x="1445" y="494"/>
                    <a:pt x="1445" y="494"/>
                    <a:pt x="1445" y="494"/>
                  </a:cubicBezTo>
                  <a:cubicBezTo>
                    <a:pt x="1445" y="495"/>
                    <a:pt x="1445" y="495"/>
                    <a:pt x="1446" y="495"/>
                  </a:cubicBezTo>
                  <a:cubicBezTo>
                    <a:pt x="1454" y="495"/>
                    <a:pt x="1454" y="495"/>
                    <a:pt x="1454" y="495"/>
                  </a:cubicBezTo>
                  <a:cubicBezTo>
                    <a:pt x="1454" y="495"/>
                    <a:pt x="1455" y="495"/>
                    <a:pt x="1455" y="494"/>
                  </a:cubicBezTo>
                  <a:close/>
                  <a:moveTo>
                    <a:pt x="1445" y="494"/>
                  </a:moveTo>
                  <a:cubicBezTo>
                    <a:pt x="1445" y="488"/>
                    <a:pt x="1445" y="488"/>
                    <a:pt x="1445" y="488"/>
                  </a:cubicBezTo>
                  <a:cubicBezTo>
                    <a:pt x="1445" y="488"/>
                    <a:pt x="1446" y="488"/>
                    <a:pt x="1446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88"/>
                    <a:pt x="1454" y="488"/>
                    <a:pt x="1454" y="488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54" y="494"/>
                    <a:pt x="1454" y="494"/>
                    <a:pt x="1454" y="494"/>
                  </a:cubicBezTo>
                  <a:cubicBezTo>
                    <a:pt x="1446" y="494"/>
                    <a:pt x="1446" y="494"/>
                    <a:pt x="1446" y="494"/>
                  </a:cubicBezTo>
                  <a:cubicBezTo>
                    <a:pt x="1446" y="494"/>
                    <a:pt x="1445" y="494"/>
                    <a:pt x="1445" y="494"/>
                  </a:cubicBezTo>
                  <a:close/>
                  <a:moveTo>
                    <a:pt x="1423" y="490"/>
                  </a:moveTo>
                  <a:cubicBezTo>
                    <a:pt x="1423" y="489"/>
                    <a:pt x="1423" y="489"/>
                    <a:pt x="1423" y="489"/>
                  </a:cubicBezTo>
                  <a:cubicBezTo>
                    <a:pt x="1423" y="489"/>
                    <a:pt x="1422" y="489"/>
                    <a:pt x="1422" y="489"/>
                  </a:cubicBezTo>
                  <a:cubicBezTo>
                    <a:pt x="1422" y="489"/>
                    <a:pt x="1422" y="489"/>
                    <a:pt x="1422" y="489"/>
                  </a:cubicBezTo>
                  <a:cubicBezTo>
                    <a:pt x="1422" y="489"/>
                    <a:pt x="1422" y="488"/>
                    <a:pt x="1422" y="488"/>
                  </a:cubicBezTo>
                  <a:cubicBezTo>
                    <a:pt x="1422" y="488"/>
                    <a:pt x="1422" y="488"/>
                    <a:pt x="1422" y="488"/>
                  </a:cubicBezTo>
                  <a:cubicBezTo>
                    <a:pt x="1422" y="488"/>
                    <a:pt x="1421" y="487"/>
                    <a:pt x="1421" y="487"/>
                  </a:cubicBezTo>
                  <a:cubicBezTo>
                    <a:pt x="1421" y="487"/>
                    <a:pt x="1421" y="487"/>
                    <a:pt x="1421" y="487"/>
                  </a:cubicBezTo>
                  <a:cubicBezTo>
                    <a:pt x="1421" y="488"/>
                    <a:pt x="1421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20" y="488"/>
                    <a:pt x="1420" y="488"/>
                  </a:cubicBezTo>
                  <a:cubicBezTo>
                    <a:pt x="1420" y="488"/>
                    <a:pt x="1419" y="487"/>
                    <a:pt x="1419" y="487"/>
                  </a:cubicBezTo>
                  <a:cubicBezTo>
                    <a:pt x="1419" y="487"/>
                    <a:pt x="1419" y="488"/>
                    <a:pt x="1419" y="488"/>
                  </a:cubicBezTo>
                  <a:cubicBezTo>
                    <a:pt x="1419" y="488"/>
                    <a:pt x="1419" y="488"/>
                    <a:pt x="1419" y="488"/>
                  </a:cubicBezTo>
                  <a:cubicBezTo>
                    <a:pt x="1419" y="488"/>
                    <a:pt x="1419" y="489"/>
                    <a:pt x="1419" y="489"/>
                  </a:cubicBezTo>
                  <a:cubicBezTo>
                    <a:pt x="1419" y="489"/>
                    <a:pt x="1419" y="489"/>
                    <a:pt x="1419" y="489"/>
                  </a:cubicBezTo>
                  <a:cubicBezTo>
                    <a:pt x="1419" y="489"/>
                    <a:pt x="1418" y="489"/>
                    <a:pt x="1418" y="489"/>
                  </a:cubicBezTo>
                  <a:cubicBezTo>
                    <a:pt x="1418" y="490"/>
                    <a:pt x="1418" y="490"/>
                    <a:pt x="1418" y="490"/>
                  </a:cubicBezTo>
                  <a:cubicBezTo>
                    <a:pt x="1418" y="490"/>
                    <a:pt x="1419" y="490"/>
                    <a:pt x="1419" y="490"/>
                  </a:cubicBezTo>
                  <a:cubicBezTo>
                    <a:pt x="1419" y="491"/>
                    <a:pt x="1419" y="491"/>
                    <a:pt x="1419" y="491"/>
                  </a:cubicBezTo>
                  <a:cubicBezTo>
                    <a:pt x="1419" y="491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19" y="492"/>
                    <a:pt x="1419" y="492"/>
                  </a:cubicBezTo>
                  <a:cubicBezTo>
                    <a:pt x="1419" y="492"/>
                    <a:pt x="1420" y="492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1"/>
                    <a:pt x="1420" y="491"/>
                    <a:pt x="1420" y="491"/>
                  </a:cubicBezTo>
                  <a:cubicBezTo>
                    <a:pt x="1420" y="492"/>
                    <a:pt x="1421" y="492"/>
                    <a:pt x="1421" y="492"/>
                  </a:cubicBezTo>
                  <a:cubicBezTo>
                    <a:pt x="1421" y="492"/>
                    <a:pt x="1422" y="492"/>
                    <a:pt x="1422" y="492"/>
                  </a:cubicBezTo>
                  <a:cubicBezTo>
                    <a:pt x="1422" y="492"/>
                    <a:pt x="1422" y="492"/>
                    <a:pt x="1422" y="492"/>
                  </a:cubicBezTo>
                  <a:cubicBezTo>
                    <a:pt x="1422" y="492"/>
                    <a:pt x="1422" y="491"/>
                    <a:pt x="1422" y="491"/>
                  </a:cubicBezTo>
                  <a:cubicBezTo>
                    <a:pt x="1422" y="491"/>
                    <a:pt x="1422" y="491"/>
                    <a:pt x="1422" y="490"/>
                  </a:cubicBezTo>
                  <a:cubicBezTo>
                    <a:pt x="1422" y="490"/>
                    <a:pt x="1423" y="490"/>
                    <a:pt x="1423" y="490"/>
                  </a:cubicBezTo>
                  <a:close/>
                  <a:moveTo>
                    <a:pt x="1420" y="491"/>
                  </a:moveTo>
                  <a:cubicBezTo>
                    <a:pt x="1420" y="491"/>
                    <a:pt x="1419" y="490"/>
                    <a:pt x="1419" y="490"/>
                  </a:cubicBezTo>
                  <a:cubicBezTo>
                    <a:pt x="1419" y="489"/>
                    <a:pt x="1420" y="489"/>
                    <a:pt x="1420" y="489"/>
                  </a:cubicBezTo>
                  <a:cubicBezTo>
                    <a:pt x="1421" y="489"/>
                    <a:pt x="1421" y="489"/>
                    <a:pt x="1421" y="490"/>
                  </a:cubicBezTo>
                  <a:cubicBezTo>
                    <a:pt x="1421" y="490"/>
                    <a:pt x="1421" y="491"/>
                    <a:pt x="1420" y="491"/>
                  </a:cubicBezTo>
                  <a:close/>
                  <a:moveTo>
                    <a:pt x="1411" y="487"/>
                  </a:moveTo>
                  <a:cubicBezTo>
                    <a:pt x="1411" y="488"/>
                    <a:pt x="1411" y="488"/>
                    <a:pt x="1412" y="488"/>
                  </a:cubicBezTo>
                  <a:cubicBezTo>
                    <a:pt x="1411" y="488"/>
                    <a:pt x="1411" y="488"/>
                    <a:pt x="1411" y="489"/>
                  </a:cubicBezTo>
                  <a:cubicBezTo>
                    <a:pt x="1411" y="489"/>
                    <a:pt x="1411" y="489"/>
                    <a:pt x="1411" y="489"/>
                  </a:cubicBezTo>
                  <a:cubicBezTo>
                    <a:pt x="1411" y="489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2" y="490"/>
                    <a:pt x="1412" y="490"/>
                    <a:pt x="1412" y="490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3" y="489"/>
                    <a:pt x="1413" y="489"/>
                    <a:pt x="1413" y="489"/>
                  </a:cubicBezTo>
                  <a:cubicBezTo>
                    <a:pt x="1414" y="490"/>
                    <a:pt x="1414" y="490"/>
                    <a:pt x="1414" y="490"/>
                  </a:cubicBezTo>
                  <a:cubicBezTo>
                    <a:pt x="1414" y="491"/>
                    <a:pt x="1414" y="491"/>
                    <a:pt x="1414" y="491"/>
                  </a:cubicBezTo>
                  <a:cubicBezTo>
                    <a:pt x="1415" y="491"/>
                    <a:pt x="1415" y="491"/>
                    <a:pt x="1415" y="491"/>
                  </a:cubicBezTo>
                  <a:cubicBezTo>
                    <a:pt x="1415" y="491"/>
                    <a:pt x="1415" y="491"/>
                    <a:pt x="1415" y="490"/>
                  </a:cubicBezTo>
                  <a:cubicBezTo>
                    <a:pt x="1415" y="490"/>
                    <a:pt x="1415" y="490"/>
                    <a:pt x="1415" y="489"/>
                  </a:cubicBezTo>
                  <a:cubicBezTo>
                    <a:pt x="1415" y="489"/>
                    <a:pt x="1416" y="489"/>
                    <a:pt x="1416" y="489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7" y="490"/>
                    <a:pt x="1417" y="490"/>
                  </a:cubicBezTo>
                  <a:cubicBezTo>
                    <a:pt x="1417" y="490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9"/>
                    <a:pt x="1418" y="489"/>
                    <a:pt x="1418" y="489"/>
                  </a:cubicBezTo>
                  <a:cubicBezTo>
                    <a:pt x="1418" y="488"/>
                    <a:pt x="1417" y="488"/>
                    <a:pt x="1417" y="488"/>
                  </a:cubicBezTo>
                  <a:cubicBezTo>
                    <a:pt x="1417" y="488"/>
                    <a:pt x="1417" y="488"/>
                    <a:pt x="1417" y="487"/>
                  </a:cubicBezTo>
                  <a:cubicBezTo>
                    <a:pt x="1418" y="487"/>
                    <a:pt x="1418" y="487"/>
                    <a:pt x="1418" y="487"/>
                  </a:cubicBezTo>
                  <a:cubicBezTo>
                    <a:pt x="1418" y="487"/>
                    <a:pt x="1419" y="487"/>
                    <a:pt x="1419" y="487"/>
                  </a:cubicBezTo>
                  <a:cubicBezTo>
                    <a:pt x="1419" y="486"/>
                    <a:pt x="1419" y="486"/>
                    <a:pt x="1419" y="486"/>
                  </a:cubicBezTo>
                  <a:cubicBezTo>
                    <a:pt x="1419" y="486"/>
                    <a:pt x="1418" y="486"/>
                    <a:pt x="1418" y="486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7" y="485"/>
                    <a:pt x="1417" y="485"/>
                  </a:cubicBezTo>
                  <a:cubicBezTo>
                    <a:pt x="1417" y="485"/>
                    <a:pt x="1418" y="484"/>
                    <a:pt x="1418" y="484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7" y="483"/>
                    <a:pt x="1417" y="483"/>
                    <a:pt x="1417" y="483"/>
                  </a:cubicBezTo>
                  <a:cubicBezTo>
                    <a:pt x="1416" y="484"/>
                    <a:pt x="1416" y="484"/>
                    <a:pt x="1416" y="484"/>
                  </a:cubicBezTo>
                  <a:cubicBezTo>
                    <a:pt x="1416" y="484"/>
                    <a:pt x="1415" y="483"/>
                    <a:pt x="1415" y="483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5" y="482"/>
                    <a:pt x="1415" y="482"/>
                    <a:pt x="1415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4" y="482"/>
                    <a:pt x="1414" y="482"/>
                    <a:pt x="1414" y="482"/>
                  </a:cubicBezTo>
                  <a:cubicBezTo>
                    <a:pt x="1413" y="483"/>
                    <a:pt x="1413" y="483"/>
                    <a:pt x="1413" y="483"/>
                  </a:cubicBezTo>
                  <a:cubicBezTo>
                    <a:pt x="1413" y="483"/>
                    <a:pt x="1413" y="484"/>
                    <a:pt x="1413" y="484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2" y="483"/>
                    <a:pt x="1412" y="483"/>
                  </a:cubicBezTo>
                  <a:cubicBezTo>
                    <a:pt x="1412" y="483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4"/>
                    <a:pt x="1411" y="484"/>
                  </a:cubicBezTo>
                  <a:cubicBezTo>
                    <a:pt x="1411" y="484"/>
                    <a:pt x="1411" y="485"/>
                    <a:pt x="1412" y="485"/>
                  </a:cubicBezTo>
                  <a:cubicBezTo>
                    <a:pt x="1411" y="485"/>
                    <a:pt x="1411" y="485"/>
                    <a:pt x="1411" y="485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6"/>
                    <a:pt x="1410" y="486"/>
                    <a:pt x="1410" y="486"/>
                  </a:cubicBezTo>
                  <a:cubicBezTo>
                    <a:pt x="1410" y="487"/>
                    <a:pt x="1410" y="487"/>
                    <a:pt x="1410" y="487"/>
                  </a:cubicBezTo>
                  <a:cubicBezTo>
                    <a:pt x="1410" y="487"/>
                    <a:pt x="1410" y="487"/>
                    <a:pt x="1410" y="487"/>
                  </a:cubicBezTo>
                  <a:lnTo>
                    <a:pt x="1411" y="487"/>
                  </a:lnTo>
                  <a:close/>
                  <a:moveTo>
                    <a:pt x="1414" y="485"/>
                  </a:moveTo>
                  <a:cubicBezTo>
                    <a:pt x="1415" y="485"/>
                    <a:pt x="1416" y="486"/>
                    <a:pt x="1416" y="486"/>
                  </a:cubicBezTo>
                  <a:cubicBezTo>
                    <a:pt x="1416" y="487"/>
                    <a:pt x="1415" y="488"/>
                    <a:pt x="1414" y="488"/>
                  </a:cubicBezTo>
                  <a:cubicBezTo>
                    <a:pt x="1413" y="488"/>
                    <a:pt x="1413" y="487"/>
                    <a:pt x="1413" y="486"/>
                  </a:cubicBezTo>
                  <a:cubicBezTo>
                    <a:pt x="1413" y="486"/>
                    <a:pt x="1413" y="485"/>
                    <a:pt x="1414" y="485"/>
                  </a:cubicBezTo>
                  <a:close/>
                  <a:moveTo>
                    <a:pt x="1419" y="484"/>
                  </a:moveTo>
                  <a:cubicBezTo>
                    <a:pt x="1419" y="484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19" y="485"/>
                    <a:pt x="1419" y="485"/>
                  </a:cubicBezTo>
                  <a:cubicBezTo>
                    <a:pt x="1419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0" y="485"/>
                    <a:pt x="1420" y="485"/>
                  </a:cubicBezTo>
                  <a:cubicBezTo>
                    <a:pt x="1420" y="485"/>
                    <a:pt x="1421" y="485"/>
                    <a:pt x="1421" y="485"/>
                  </a:cubicBezTo>
                  <a:cubicBezTo>
                    <a:pt x="1421" y="485"/>
                    <a:pt x="1422" y="485"/>
                    <a:pt x="1422" y="485"/>
                  </a:cubicBezTo>
                  <a:cubicBezTo>
                    <a:pt x="1422" y="485"/>
                    <a:pt x="1422" y="485"/>
                    <a:pt x="1422" y="485"/>
                  </a:cubicBezTo>
                  <a:cubicBezTo>
                    <a:pt x="1422" y="485"/>
                    <a:pt x="1422" y="484"/>
                    <a:pt x="1422" y="484"/>
                  </a:cubicBezTo>
                  <a:cubicBezTo>
                    <a:pt x="1422" y="484"/>
                    <a:pt x="1422" y="484"/>
                    <a:pt x="1422" y="484"/>
                  </a:cubicBezTo>
                  <a:cubicBezTo>
                    <a:pt x="1422" y="484"/>
                    <a:pt x="1423" y="484"/>
                    <a:pt x="1423" y="484"/>
                  </a:cubicBezTo>
                  <a:cubicBezTo>
                    <a:pt x="1423" y="483"/>
                    <a:pt x="1423" y="483"/>
                    <a:pt x="1423" y="483"/>
                  </a:cubicBezTo>
                  <a:cubicBezTo>
                    <a:pt x="1423" y="483"/>
                    <a:pt x="1422" y="482"/>
                    <a:pt x="1422" y="482"/>
                  </a:cubicBezTo>
                  <a:cubicBezTo>
                    <a:pt x="1422" y="482"/>
                    <a:pt x="1422" y="482"/>
                    <a:pt x="1422" y="482"/>
                  </a:cubicBezTo>
                  <a:cubicBezTo>
                    <a:pt x="1422" y="482"/>
                    <a:pt x="1422" y="481"/>
                    <a:pt x="1422" y="481"/>
                  </a:cubicBezTo>
                  <a:cubicBezTo>
                    <a:pt x="1422" y="481"/>
                    <a:pt x="1422" y="481"/>
                    <a:pt x="1422" y="481"/>
                  </a:cubicBezTo>
                  <a:cubicBezTo>
                    <a:pt x="1422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1" y="481"/>
                  </a:cubicBezTo>
                  <a:cubicBezTo>
                    <a:pt x="1421" y="481"/>
                    <a:pt x="1421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20" y="481"/>
                    <a:pt x="1420" y="481"/>
                  </a:cubicBezTo>
                  <a:cubicBezTo>
                    <a:pt x="1420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1"/>
                    <a:pt x="1419" y="481"/>
                  </a:cubicBezTo>
                  <a:cubicBezTo>
                    <a:pt x="1419" y="481"/>
                    <a:pt x="1419" y="482"/>
                    <a:pt x="1419" y="482"/>
                  </a:cubicBezTo>
                  <a:cubicBezTo>
                    <a:pt x="1419" y="482"/>
                    <a:pt x="1419" y="482"/>
                    <a:pt x="1419" y="482"/>
                  </a:cubicBezTo>
                  <a:cubicBezTo>
                    <a:pt x="1419" y="482"/>
                    <a:pt x="1418" y="483"/>
                    <a:pt x="1418" y="483"/>
                  </a:cubicBezTo>
                  <a:cubicBezTo>
                    <a:pt x="1418" y="484"/>
                    <a:pt x="1418" y="484"/>
                    <a:pt x="1418" y="484"/>
                  </a:cubicBezTo>
                  <a:cubicBezTo>
                    <a:pt x="1418" y="484"/>
                    <a:pt x="1419" y="484"/>
                    <a:pt x="1419" y="484"/>
                  </a:cubicBezTo>
                  <a:cubicBezTo>
                    <a:pt x="1419" y="484"/>
                    <a:pt x="1419" y="484"/>
                    <a:pt x="1419" y="484"/>
                  </a:cubicBezTo>
                  <a:close/>
                  <a:moveTo>
                    <a:pt x="1420" y="482"/>
                  </a:moveTo>
                  <a:cubicBezTo>
                    <a:pt x="1421" y="482"/>
                    <a:pt x="1421" y="483"/>
                    <a:pt x="1421" y="483"/>
                  </a:cubicBezTo>
                  <a:cubicBezTo>
                    <a:pt x="1421" y="484"/>
                    <a:pt x="1421" y="484"/>
                    <a:pt x="1420" y="484"/>
                  </a:cubicBezTo>
                  <a:cubicBezTo>
                    <a:pt x="1420" y="484"/>
                    <a:pt x="1419" y="484"/>
                    <a:pt x="1419" y="483"/>
                  </a:cubicBezTo>
                  <a:cubicBezTo>
                    <a:pt x="1419" y="483"/>
                    <a:pt x="1420" y="482"/>
                    <a:pt x="1420" y="482"/>
                  </a:cubicBezTo>
                  <a:close/>
                  <a:moveTo>
                    <a:pt x="1212" y="590"/>
                  </a:moveTo>
                  <a:cubicBezTo>
                    <a:pt x="1212" y="591"/>
                    <a:pt x="1212" y="591"/>
                    <a:pt x="1212" y="591"/>
                  </a:cubicBezTo>
                  <a:cubicBezTo>
                    <a:pt x="1212" y="591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2"/>
                    <a:pt x="1211" y="592"/>
                    <a:pt x="1211" y="592"/>
                  </a:cubicBezTo>
                  <a:cubicBezTo>
                    <a:pt x="1211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2" y="593"/>
                  </a:cubicBezTo>
                  <a:cubicBezTo>
                    <a:pt x="1212" y="593"/>
                    <a:pt x="1212" y="593"/>
                    <a:pt x="1213" y="593"/>
                  </a:cubicBezTo>
                  <a:cubicBezTo>
                    <a:pt x="1213" y="593"/>
                    <a:pt x="1213" y="593"/>
                    <a:pt x="1213" y="593"/>
                  </a:cubicBezTo>
                  <a:cubicBezTo>
                    <a:pt x="1214" y="593"/>
                    <a:pt x="1214" y="593"/>
                    <a:pt x="1214" y="593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4" y="594"/>
                    <a:pt x="1214" y="594"/>
                    <a:pt x="1214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4"/>
                    <a:pt x="1216" y="594"/>
                  </a:cubicBezTo>
                  <a:cubicBezTo>
                    <a:pt x="1216" y="594"/>
                    <a:pt x="1216" y="593"/>
                    <a:pt x="1216" y="593"/>
                  </a:cubicBezTo>
                  <a:cubicBezTo>
                    <a:pt x="1217" y="593"/>
                    <a:pt x="1217" y="593"/>
                    <a:pt x="1217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8" y="593"/>
                    <a:pt x="1218" y="593"/>
                  </a:cubicBezTo>
                  <a:cubicBezTo>
                    <a:pt x="1218" y="593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2"/>
                    <a:pt x="1219" y="592"/>
                  </a:cubicBezTo>
                  <a:cubicBezTo>
                    <a:pt x="1219" y="592"/>
                    <a:pt x="1219" y="591"/>
                    <a:pt x="1219" y="591"/>
                  </a:cubicBezTo>
                  <a:cubicBezTo>
                    <a:pt x="1219" y="591"/>
                    <a:pt x="1219" y="591"/>
                    <a:pt x="1219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90"/>
                    <a:pt x="1220" y="590"/>
                    <a:pt x="1220" y="590"/>
                  </a:cubicBezTo>
                  <a:cubicBezTo>
                    <a:pt x="1220" y="589"/>
                    <a:pt x="1220" y="589"/>
                    <a:pt x="1220" y="589"/>
                  </a:cubicBezTo>
                  <a:cubicBezTo>
                    <a:pt x="1220" y="588"/>
                    <a:pt x="1220" y="588"/>
                    <a:pt x="1220" y="588"/>
                  </a:cubicBezTo>
                  <a:cubicBezTo>
                    <a:pt x="1219" y="588"/>
                    <a:pt x="1219" y="588"/>
                    <a:pt x="1219" y="588"/>
                  </a:cubicBezTo>
                  <a:cubicBezTo>
                    <a:pt x="1219" y="588"/>
                    <a:pt x="1219" y="588"/>
                    <a:pt x="1219" y="587"/>
                  </a:cubicBezTo>
                  <a:cubicBezTo>
                    <a:pt x="1219" y="587"/>
                    <a:pt x="1219" y="587"/>
                    <a:pt x="1219" y="587"/>
                  </a:cubicBezTo>
                  <a:cubicBezTo>
                    <a:pt x="1219" y="587"/>
                    <a:pt x="1219" y="586"/>
                    <a:pt x="1219" y="586"/>
                  </a:cubicBezTo>
                  <a:cubicBezTo>
                    <a:pt x="1219" y="586"/>
                    <a:pt x="1219" y="586"/>
                    <a:pt x="1219" y="586"/>
                  </a:cubicBezTo>
                  <a:cubicBezTo>
                    <a:pt x="1219" y="586"/>
                    <a:pt x="1219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8" y="585"/>
                    <a:pt x="1218" y="585"/>
                    <a:pt x="1218" y="585"/>
                  </a:cubicBezTo>
                  <a:cubicBezTo>
                    <a:pt x="1217" y="586"/>
                    <a:pt x="1217" y="586"/>
                    <a:pt x="1217" y="586"/>
                  </a:cubicBezTo>
                  <a:cubicBezTo>
                    <a:pt x="1217" y="586"/>
                    <a:pt x="1217" y="586"/>
                    <a:pt x="1216" y="586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6" y="584"/>
                    <a:pt x="1216" y="584"/>
                    <a:pt x="1216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4"/>
                    <a:pt x="1214" y="584"/>
                    <a:pt x="1214" y="584"/>
                  </a:cubicBezTo>
                  <a:cubicBezTo>
                    <a:pt x="1214" y="585"/>
                    <a:pt x="1214" y="585"/>
                    <a:pt x="1214" y="586"/>
                  </a:cubicBezTo>
                  <a:cubicBezTo>
                    <a:pt x="1214" y="586"/>
                    <a:pt x="1214" y="586"/>
                    <a:pt x="1213" y="586"/>
                  </a:cubicBezTo>
                  <a:cubicBezTo>
                    <a:pt x="1213" y="585"/>
                    <a:pt x="1213" y="585"/>
                    <a:pt x="1213" y="585"/>
                  </a:cubicBezTo>
                  <a:cubicBezTo>
                    <a:pt x="1212" y="585"/>
                    <a:pt x="1212" y="585"/>
                    <a:pt x="1212" y="585"/>
                  </a:cubicBezTo>
                  <a:cubicBezTo>
                    <a:pt x="1212" y="585"/>
                    <a:pt x="1211" y="586"/>
                    <a:pt x="1211" y="586"/>
                  </a:cubicBezTo>
                  <a:cubicBezTo>
                    <a:pt x="1211" y="586"/>
                    <a:pt x="1211" y="586"/>
                    <a:pt x="1211" y="586"/>
                  </a:cubicBezTo>
                  <a:cubicBezTo>
                    <a:pt x="1211" y="586"/>
                    <a:pt x="1211" y="587"/>
                    <a:pt x="1211" y="587"/>
                  </a:cubicBezTo>
                  <a:cubicBezTo>
                    <a:pt x="1211" y="587"/>
                    <a:pt x="1212" y="587"/>
                    <a:pt x="1212" y="588"/>
                  </a:cubicBezTo>
                  <a:cubicBezTo>
                    <a:pt x="1212" y="588"/>
                    <a:pt x="1212" y="588"/>
                    <a:pt x="1212" y="588"/>
                  </a:cubicBezTo>
                  <a:cubicBezTo>
                    <a:pt x="1210" y="588"/>
                    <a:pt x="1210" y="588"/>
                    <a:pt x="1210" y="588"/>
                  </a:cubicBezTo>
                  <a:cubicBezTo>
                    <a:pt x="1210" y="588"/>
                    <a:pt x="1210" y="588"/>
                    <a:pt x="1210" y="589"/>
                  </a:cubicBezTo>
                  <a:cubicBezTo>
                    <a:pt x="1210" y="590"/>
                    <a:pt x="1210" y="590"/>
                    <a:pt x="1210" y="590"/>
                  </a:cubicBezTo>
                  <a:cubicBezTo>
                    <a:pt x="1210" y="590"/>
                    <a:pt x="1210" y="590"/>
                    <a:pt x="1210" y="590"/>
                  </a:cubicBezTo>
                  <a:lnTo>
                    <a:pt x="1212" y="590"/>
                  </a:lnTo>
                  <a:close/>
                  <a:moveTo>
                    <a:pt x="1215" y="588"/>
                  </a:moveTo>
                  <a:cubicBezTo>
                    <a:pt x="1216" y="588"/>
                    <a:pt x="1217" y="588"/>
                    <a:pt x="1217" y="589"/>
                  </a:cubicBezTo>
                  <a:cubicBezTo>
                    <a:pt x="1217" y="590"/>
                    <a:pt x="1216" y="591"/>
                    <a:pt x="1215" y="591"/>
                  </a:cubicBezTo>
                  <a:cubicBezTo>
                    <a:pt x="1214" y="591"/>
                    <a:pt x="1214" y="590"/>
                    <a:pt x="1214" y="589"/>
                  </a:cubicBezTo>
                  <a:cubicBezTo>
                    <a:pt x="1214" y="588"/>
                    <a:pt x="1214" y="588"/>
                    <a:pt x="1215" y="588"/>
                  </a:cubicBezTo>
                  <a:close/>
                  <a:moveTo>
                    <a:pt x="1392" y="518"/>
                  </a:moveTo>
                  <a:cubicBezTo>
                    <a:pt x="1395" y="518"/>
                    <a:pt x="1398" y="516"/>
                    <a:pt x="1400" y="513"/>
                  </a:cubicBezTo>
                  <a:cubicBezTo>
                    <a:pt x="1400" y="513"/>
                    <a:pt x="1400" y="513"/>
                    <a:pt x="1400" y="513"/>
                  </a:cubicBezTo>
                  <a:cubicBezTo>
                    <a:pt x="1400" y="513"/>
                    <a:pt x="1400" y="512"/>
                    <a:pt x="1400" y="512"/>
                  </a:cubicBezTo>
                  <a:cubicBezTo>
                    <a:pt x="1398" y="510"/>
                    <a:pt x="1395" y="508"/>
                    <a:pt x="1392" y="508"/>
                  </a:cubicBezTo>
                  <a:cubicBezTo>
                    <a:pt x="1389" y="508"/>
                    <a:pt x="1386" y="510"/>
                    <a:pt x="1384" y="512"/>
                  </a:cubicBezTo>
                  <a:cubicBezTo>
                    <a:pt x="1384" y="512"/>
                    <a:pt x="1384" y="513"/>
                    <a:pt x="1384" y="513"/>
                  </a:cubicBezTo>
                  <a:cubicBezTo>
                    <a:pt x="1384" y="513"/>
                    <a:pt x="1384" y="513"/>
                    <a:pt x="1384" y="513"/>
                  </a:cubicBezTo>
                  <a:cubicBezTo>
                    <a:pt x="1386" y="516"/>
                    <a:pt x="1389" y="518"/>
                    <a:pt x="1392" y="518"/>
                  </a:cubicBezTo>
                  <a:close/>
                  <a:moveTo>
                    <a:pt x="1392" y="509"/>
                  </a:moveTo>
                  <a:cubicBezTo>
                    <a:pt x="1393" y="509"/>
                    <a:pt x="1393" y="509"/>
                    <a:pt x="1393" y="509"/>
                  </a:cubicBezTo>
                  <a:cubicBezTo>
                    <a:pt x="1393" y="510"/>
                    <a:pt x="1393" y="510"/>
                    <a:pt x="1392" y="510"/>
                  </a:cubicBezTo>
                  <a:cubicBezTo>
                    <a:pt x="1391" y="510"/>
                    <a:pt x="1390" y="511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2"/>
                    <a:pt x="1390" y="512"/>
                    <a:pt x="1390" y="512"/>
                  </a:cubicBezTo>
                  <a:cubicBezTo>
                    <a:pt x="1390" y="510"/>
                    <a:pt x="1391" y="509"/>
                    <a:pt x="1392" y="509"/>
                  </a:cubicBezTo>
                  <a:close/>
                  <a:moveTo>
                    <a:pt x="1389" y="510"/>
                  </a:moveTo>
                  <a:cubicBezTo>
                    <a:pt x="1389" y="510"/>
                    <a:pt x="1388" y="511"/>
                    <a:pt x="1388" y="512"/>
                  </a:cubicBezTo>
                  <a:cubicBezTo>
                    <a:pt x="1388" y="514"/>
                    <a:pt x="1390" y="516"/>
                    <a:pt x="1392" y="516"/>
                  </a:cubicBezTo>
                  <a:cubicBezTo>
                    <a:pt x="1395" y="516"/>
                    <a:pt x="1396" y="514"/>
                    <a:pt x="1396" y="512"/>
                  </a:cubicBezTo>
                  <a:cubicBezTo>
                    <a:pt x="1396" y="511"/>
                    <a:pt x="1396" y="510"/>
                    <a:pt x="1396" y="510"/>
                  </a:cubicBezTo>
                  <a:cubicBezTo>
                    <a:pt x="1397" y="510"/>
                    <a:pt x="1398" y="512"/>
                    <a:pt x="1399" y="513"/>
                  </a:cubicBezTo>
                  <a:cubicBezTo>
                    <a:pt x="1398" y="515"/>
                    <a:pt x="1395" y="517"/>
                    <a:pt x="1392" y="517"/>
                  </a:cubicBezTo>
                  <a:cubicBezTo>
                    <a:pt x="1389" y="517"/>
                    <a:pt x="1387" y="515"/>
                    <a:pt x="1385" y="513"/>
                  </a:cubicBezTo>
                  <a:cubicBezTo>
                    <a:pt x="1386" y="512"/>
                    <a:pt x="1387" y="510"/>
                    <a:pt x="1389" y="510"/>
                  </a:cubicBezTo>
                  <a:close/>
                  <a:moveTo>
                    <a:pt x="1422" y="526"/>
                  </a:moveTo>
                  <a:cubicBezTo>
                    <a:pt x="1422" y="524"/>
                    <a:pt x="1420" y="522"/>
                    <a:pt x="1418" y="522"/>
                  </a:cubicBezTo>
                  <a:cubicBezTo>
                    <a:pt x="1415" y="522"/>
                    <a:pt x="1413" y="524"/>
                    <a:pt x="1413" y="526"/>
                  </a:cubicBezTo>
                  <a:cubicBezTo>
                    <a:pt x="1413" y="530"/>
                    <a:pt x="1418" y="536"/>
                    <a:pt x="1418" y="536"/>
                  </a:cubicBezTo>
                  <a:cubicBezTo>
                    <a:pt x="1418" y="536"/>
                    <a:pt x="1422" y="530"/>
                    <a:pt x="1422" y="526"/>
                  </a:cubicBezTo>
                  <a:close/>
                  <a:moveTo>
                    <a:pt x="1415" y="526"/>
                  </a:moveTo>
                  <a:cubicBezTo>
                    <a:pt x="1415" y="525"/>
                    <a:pt x="1416" y="524"/>
                    <a:pt x="1418" y="524"/>
                  </a:cubicBezTo>
                  <a:cubicBezTo>
                    <a:pt x="1419" y="524"/>
                    <a:pt x="1420" y="525"/>
                    <a:pt x="1420" y="526"/>
                  </a:cubicBezTo>
                  <a:cubicBezTo>
                    <a:pt x="1420" y="528"/>
                    <a:pt x="1419" y="529"/>
                    <a:pt x="1418" y="529"/>
                  </a:cubicBezTo>
                  <a:cubicBezTo>
                    <a:pt x="1416" y="529"/>
                    <a:pt x="1415" y="528"/>
                    <a:pt x="1415" y="526"/>
                  </a:cubicBezTo>
                  <a:close/>
                  <a:moveTo>
                    <a:pt x="1270" y="615"/>
                  </a:moveTo>
                  <a:cubicBezTo>
                    <a:pt x="1270" y="615"/>
                    <a:pt x="1270" y="614"/>
                    <a:pt x="1270" y="614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70" y="612"/>
                    <a:pt x="1270" y="612"/>
                    <a:pt x="1270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4"/>
                    <a:pt x="1264" y="614"/>
                    <a:pt x="1264" y="614"/>
                  </a:cubicBezTo>
                  <a:cubicBezTo>
                    <a:pt x="1264" y="614"/>
                    <a:pt x="1265" y="615"/>
                    <a:pt x="1265" y="615"/>
                  </a:cubicBezTo>
                  <a:cubicBezTo>
                    <a:pt x="1267" y="615"/>
                    <a:pt x="1267" y="615"/>
                    <a:pt x="1267" y="615"/>
                  </a:cubicBezTo>
                  <a:cubicBezTo>
                    <a:pt x="1267" y="613"/>
                    <a:pt x="1267" y="613"/>
                    <a:pt x="1267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615"/>
                    <a:pt x="1268" y="615"/>
                    <a:pt x="1268" y="615"/>
                  </a:cubicBezTo>
                  <a:lnTo>
                    <a:pt x="1270" y="615"/>
                  </a:lnTo>
                  <a:close/>
                  <a:moveTo>
                    <a:pt x="1267" y="608"/>
                  </a:moveTo>
                  <a:cubicBezTo>
                    <a:pt x="1263" y="611"/>
                    <a:pt x="1263" y="611"/>
                    <a:pt x="1263" y="611"/>
                  </a:cubicBezTo>
                  <a:cubicBezTo>
                    <a:pt x="1263" y="611"/>
                    <a:pt x="1263" y="611"/>
                    <a:pt x="1263" y="611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4" y="612"/>
                    <a:pt x="1264" y="612"/>
                    <a:pt x="1264" y="612"/>
                  </a:cubicBezTo>
                  <a:cubicBezTo>
                    <a:pt x="1267" y="609"/>
                    <a:pt x="1267" y="609"/>
                    <a:pt x="1267" y="609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1" y="612"/>
                    <a:pt x="1271" y="612"/>
                    <a:pt x="1271" y="612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2" y="611"/>
                    <a:pt x="1272" y="611"/>
                    <a:pt x="1272" y="611"/>
                  </a:cubicBezTo>
                  <a:cubicBezTo>
                    <a:pt x="1270" y="610"/>
                    <a:pt x="1270" y="610"/>
                    <a:pt x="1270" y="610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70" y="608"/>
                    <a:pt x="1270" y="608"/>
                    <a:pt x="1270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8"/>
                    <a:pt x="1269" y="608"/>
                    <a:pt x="1269" y="608"/>
                  </a:cubicBezTo>
                  <a:cubicBezTo>
                    <a:pt x="1269" y="609"/>
                    <a:pt x="1269" y="609"/>
                    <a:pt x="1269" y="609"/>
                  </a:cubicBezTo>
                  <a:cubicBezTo>
                    <a:pt x="1268" y="608"/>
                    <a:pt x="1268" y="608"/>
                    <a:pt x="1268" y="608"/>
                  </a:cubicBezTo>
                  <a:cubicBezTo>
                    <a:pt x="1268" y="608"/>
                    <a:pt x="1267" y="608"/>
                    <a:pt x="1267" y="608"/>
                  </a:cubicBezTo>
                  <a:close/>
                  <a:moveTo>
                    <a:pt x="1399" y="520"/>
                  </a:moveTo>
                  <a:cubicBezTo>
                    <a:pt x="1399" y="520"/>
                    <a:pt x="1398" y="521"/>
                    <a:pt x="1398" y="521"/>
                  </a:cubicBezTo>
                  <a:cubicBezTo>
                    <a:pt x="1398" y="527"/>
                    <a:pt x="1398" y="527"/>
                    <a:pt x="1398" y="527"/>
                  </a:cubicBezTo>
                  <a:cubicBezTo>
                    <a:pt x="1398" y="528"/>
                    <a:pt x="1399" y="528"/>
                    <a:pt x="1399" y="528"/>
                  </a:cubicBezTo>
                  <a:cubicBezTo>
                    <a:pt x="1410" y="528"/>
                    <a:pt x="1410" y="528"/>
                    <a:pt x="1410" y="528"/>
                  </a:cubicBezTo>
                  <a:cubicBezTo>
                    <a:pt x="1411" y="528"/>
                    <a:pt x="1411" y="528"/>
                    <a:pt x="1411" y="527"/>
                  </a:cubicBezTo>
                  <a:cubicBezTo>
                    <a:pt x="1411" y="521"/>
                    <a:pt x="1411" y="521"/>
                    <a:pt x="1411" y="521"/>
                  </a:cubicBezTo>
                  <a:cubicBezTo>
                    <a:pt x="1411" y="521"/>
                    <a:pt x="1411" y="520"/>
                    <a:pt x="1410" y="520"/>
                  </a:cubicBezTo>
                  <a:lnTo>
                    <a:pt x="1399" y="520"/>
                  </a:lnTo>
                  <a:close/>
                  <a:moveTo>
                    <a:pt x="1405" y="522"/>
                  </a:moveTo>
                  <a:cubicBezTo>
                    <a:pt x="1407" y="522"/>
                    <a:pt x="1407" y="522"/>
                    <a:pt x="1407" y="522"/>
                  </a:cubicBezTo>
                  <a:cubicBezTo>
                    <a:pt x="1407" y="523"/>
                    <a:pt x="1407" y="523"/>
                    <a:pt x="1407" y="523"/>
                  </a:cubicBezTo>
                  <a:cubicBezTo>
                    <a:pt x="1405" y="523"/>
                    <a:pt x="1405" y="523"/>
                    <a:pt x="1405" y="523"/>
                  </a:cubicBezTo>
                  <a:lnTo>
                    <a:pt x="1405" y="522"/>
                  </a:lnTo>
                  <a:close/>
                  <a:moveTo>
                    <a:pt x="1407" y="524"/>
                  </a:moveTo>
                  <a:cubicBezTo>
                    <a:pt x="1407" y="525"/>
                    <a:pt x="1407" y="525"/>
                    <a:pt x="1407" y="525"/>
                  </a:cubicBezTo>
                  <a:cubicBezTo>
                    <a:pt x="1406" y="525"/>
                    <a:pt x="1406" y="525"/>
                    <a:pt x="1406" y="525"/>
                  </a:cubicBezTo>
                  <a:cubicBezTo>
                    <a:pt x="1406" y="524"/>
                    <a:pt x="1406" y="524"/>
                    <a:pt x="1406" y="524"/>
                  </a:cubicBezTo>
                  <a:lnTo>
                    <a:pt x="1407" y="524"/>
                  </a:lnTo>
                  <a:close/>
                  <a:moveTo>
                    <a:pt x="1403" y="522"/>
                  </a:moveTo>
                  <a:cubicBezTo>
                    <a:pt x="1405" y="522"/>
                    <a:pt x="1405" y="522"/>
                    <a:pt x="1405" y="522"/>
                  </a:cubicBezTo>
                  <a:cubicBezTo>
                    <a:pt x="1405" y="523"/>
                    <a:pt x="1405" y="523"/>
                    <a:pt x="1405" y="523"/>
                  </a:cubicBezTo>
                  <a:cubicBezTo>
                    <a:pt x="1403" y="523"/>
                    <a:pt x="1403" y="523"/>
                    <a:pt x="1403" y="523"/>
                  </a:cubicBezTo>
                  <a:lnTo>
                    <a:pt x="1403" y="522"/>
                  </a:lnTo>
                  <a:close/>
                  <a:moveTo>
                    <a:pt x="1405" y="524"/>
                  </a:moveTo>
                  <a:cubicBezTo>
                    <a:pt x="1405" y="525"/>
                    <a:pt x="1405" y="525"/>
                    <a:pt x="1405" y="525"/>
                  </a:cubicBezTo>
                  <a:cubicBezTo>
                    <a:pt x="1404" y="525"/>
                    <a:pt x="1404" y="525"/>
                    <a:pt x="1404" y="525"/>
                  </a:cubicBezTo>
                  <a:cubicBezTo>
                    <a:pt x="1404" y="524"/>
                    <a:pt x="1404" y="524"/>
                    <a:pt x="1404" y="524"/>
                  </a:cubicBezTo>
                  <a:lnTo>
                    <a:pt x="1405" y="524"/>
                  </a:lnTo>
                  <a:close/>
                  <a:moveTo>
                    <a:pt x="1401" y="522"/>
                  </a:moveTo>
                  <a:cubicBezTo>
                    <a:pt x="1403" y="522"/>
                    <a:pt x="1403" y="522"/>
                    <a:pt x="1403" y="522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1" y="523"/>
                    <a:pt x="1401" y="523"/>
                    <a:pt x="1401" y="523"/>
                  </a:cubicBezTo>
                  <a:lnTo>
                    <a:pt x="1401" y="522"/>
                  </a:lnTo>
                  <a:close/>
                  <a:moveTo>
                    <a:pt x="1403" y="524"/>
                  </a:moveTo>
                  <a:cubicBezTo>
                    <a:pt x="1403" y="525"/>
                    <a:pt x="1403" y="525"/>
                    <a:pt x="1403" y="525"/>
                  </a:cubicBezTo>
                  <a:cubicBezTo>
                    <a:pt x="1402" y="525"/>
                    <a:pt x="1402" y="525"/>
                    <a:pt x="1402" y="525"/>
                  </a:cubicBezTo>
                  <a:cubicBezTo>
                    <a:pt x="1402" y="524"/>
                    <a:pt x="1402" y="524"/>
                    <a:pt x="1402" y="524"/>
                  </a:cubicBezTo>
                  <a:lnTo>
                    <a:pt x="1403" y="524"/>
                  </a:lnTo>
                  <a:close/>
                  <a:moveTo>
                    <a:pt x="1400" y="522"/>
                  </a:moveTo>
                  <a:cubicBezTo>
                    <a:pt x="1401" y="522"/>
                    <a:pt x="1401" y="522"/>
                    <a:pt x="1401" y="522"/>
                  </a:cubicBezTo>
                  <a:cubicBezTo>
                    <a:pt x="1401" y="523"/>
                    <a:pt x="1401" y="523"/>
                    <a:pt x="1401" y="523"/>
                  </a:cubicBezTo>
                  <a:cubicBezTo>
                    <a:pt x="1400" y="523"/>
                    <a:pt x="1400" y="523"/>
                    <a:pt x="1400" y="523"/>
                  </a:cubicBezTo>
                  <a:lnTo>
                    <a:pt x="1400" y="522"/>
                  </a:lnTo>
                  <a:close/>
                  <a:moveTo>
                    <a:pt x="1401" y="524"/>
                  </a:moveTo>
                  <a:cubicBezTo>
                    <a:pt x="1401" y="525"/>
                    <a:pt x="1401" y="525"/>
                    <a:pt x="1401" y="525"/>
                  </a:cubicBezTo>
                  <a:cubicBezTo>
                    <a:pt x="1400" y="525"/>
                    <a:pt x="1400" y="525"/>
                    <a:pt x="1400" y="525"/>
                  </a:cubicBezTo>
                  <a:cubicBezTo>
                    <a:pt x="1400" y="524"/>
                    <a:pt x="1400" y="524"/>
                    <a:pt x="1400" y="524"/>
                  </a:cubicBezTo>
                  <a:lnTo>
                    <a:pt x="1401" y="524"/>
                  </a:lnTo>
                  <a:close/>
                  <a:moveTo>
                    <a:pt x="1401" y="527"/>
                  </a:moveTo>
                  <a:cubicBezTo>
                    <a:pt x="1400" y="527"/>
                    <a:pt x="1400" y="527"/>
                    <a:pt x="1400" y="527"/>
                  </a:cubicBezTo>
                  <a:cubicBezTo>
                    <a:pt x="1400" y="526"/>
                    <a:pt x="1400" y="526"/>
                    <a:pt x="1400" y="526"/>
                  </a:cubicBezTo>
                  <a:cubicBezTo>
                    <a:pt x="1401" y="526"/>
                    <a:pt x="1401" y="526"/>
                    <a:pt x="1401" y="526"/>
                  </a:cubicBezTo>
                  <a:lnTo>
                    <a:pt x="1401" y="527"/>
                  </a:lnTo>
                  <a:close/>
                  <a:moveTo>
                    <a:pt x="1408" y="527"/>
                  </a:moveTo>
                  <a:cubicBezTo>
                    <a:pt x="1401" y="527"/>
                    <a:pt x="1401" y="527"/>
                    <a:pt x="1401" y="527"/>
                  </a:cubicBezTo>
                  <a:cubicBezTo>
                    <a:pt x="1401" y="526"/>
                    <a:pt x="1401" y="526"/>
                    <a:pt x="1401" y="526"/>
                  </a:cubicBezTo>
                  <a:cubicBezTo>
                    <a:pt x="1408" y="526"/>
                    <a:pt x="1408" y="526"/>
                    <a:pt x="1408" y="526"/>
                  </a:cubicBezTo>
                  <a:lnTo>
                    <a:pt x="1408" y="527"/>
                  </a:lnTo>
                  <a:close/>
                  <a:moveTo>
                    <a:pt x="1410" y="527"/>
                  </a:moveTo>
                  <a:cubicBezTo>
                    <a:pt x="1409" y="527"/>
                    <a:pt x="1409" y="527"/>
                    <a:pt x="1409" y="527"/>
                  </a:cubicBezTo>
                  <a:cubicBezTo>
                    <a:pt x="1409" y="526"/>
                    <a:pt x="1409" y="526"/>
                    <a:pt x="1409" y="526"/>
                  </a:cubicBezTo>
                  <a:cubicBezTo>
                    <a:pt x="1410" y="526"/>
                    <a:pt x="1410" y="526"/>
                    <a:pt x="1410" y="526"/>
                  </a:cubicBezTo>
                  <a:lnTo>
                    <a:pt x="1410" y="527"/>
                  </a:lnTo>
                  <a:close/>
                  <a:moveTo>
                    <a:pt x="1408" y="525"/>
                  </a:moveTo>
                  <a:cubicBezTo>
                    <a:pt x="1408" y="524"/>
                    <a:pt x="1408" y="524"/>
                    <a:pt x="1408" y="524"/>
                  </a:cubicBezTo>
                  <a:cubicBezTo>
                    <a:pt x="1409" y="524"/>
                    <a:pt x="1409" y="524"/>
                    <a:pt x="1409" y="524"/>
                  </a:cubicBezTo>
                  <a:cubicBezTo>
                    <a:pt x="1409" y="525"/>
                    <a:pt x="1409" y="525"/>
                    <a:pt x="1409" y="525"/>
                  </a:cubicBezTo>
                  <a:lnTo>
                    <a:pt x="1408" y="525"/>
                  </a:lnTo>
                  <a:close/>
                  <a:moveTo>
                    <a:pt x="1410" y="523"/>
                  </a:moveTo>
                  <a:cubicBezTo>
                    <a:pt x="1407" y="523"/>
                    <a:pt x="1407" y="523"/>
                    <a:pt x="1407" y="523"/>
                  </a:cubicBezTo>
                  <a:cubicBezTo>
                    <a:pt x="1407" y="522"/>
                    <a:pt x="1407" y="522"/>
                    <a:pt x="1407" y="522"/>
                  </a:cubicBezTo>
                  <a:cubicBezTo>
                    <a:pt x="1410" y="522"/>
                    <a:pt x="1410" y="522"/>
                    <a:pt x="1410" y="522"/>
                  </a:cubicBezTo>
                  <a:lnTo>
                    <a:pt x="1410" y="523"/>
                  </a:lnTo>
                  <a:close/>
                  <a:moveTo>
                    <a:pt x="1263" y="594"/>
                  </a:moveTo>
                  <a:cubicBezTo>
                    <a:pt x="1262" y="594"/>
                    <a:pt x="1262" y="594"/>
                    <a:pt x="1262" y="594"/>
                  </a:cubicBezTo>
                  <a:cubicBezTo>
                    <a:pt x="1262" y="595"/>
                    <a:pt x="1262" y="595"/>
                    <a:pt x="1262" y="595"/>
                  </a:cubicBezTo>
                  <a:cubicBezTo>
                    <a:pt x="1262" y="595"/>
                    <a:pt x="1262" y="595"/>
                    <a:pt x="1263" y="595"/>
                  </a:cubicBezTo>
                  <a:cubicBezTo>
                    <a:pt x="1263" y="595"/>
                    <a:pt x="1263" y="595"/>
                    <a:pt x="1263" y="595"/>
                  </a:cubicBezTo>
                  <a:cubicBezTo>
                    <a:pt x="1263" y="594"/>
                    <a:pt x="1263" y="594"/>
                    <a:pt x="1263" y="594"/>
                  </a:cubicBezTo>
                  <a:cubicBezTo>
                    <a:pt x="1263" y="594"/>
                    <a:pt x="1263" y="594"/>
                    <a:pt x="1263" y="594"/>
                  </a:cubicBezTo>
                  <a:close/>
                  <a:moveTo>
                    <a:pt x="1259" y="596"/>
                  </a:moveTo>
                  <a:cubicBezTo>
                    <a:pt x="1260" y="596"/>
                    <a:pt x="1260" y="596"/>
                    <a:pt x="1259" y="596"/>
                  </a:cubicBezTo>
                  <a:cubicBezTo>
                    <a:pt x="1259" y="596"/>
                    <a:pt x="1259" y="595"/>
                    <a:pt x="1259" y="595"/>
                  </a:cubicBezTo>
                  <a:cubicBezTo>
                    <a:pt x="1259" y="595"/>
                    <a:pt x="1258" y="595"/>
                    <a:pt x="1258" y="595"/>
                  </a:cubicBezTo>
                  <a:cubicBezTo>
                    <a:pt x="1258" y="595"/>
                    <a:pt x="1258" y="596"/>
                    <a:pt x="1258" y="596"/>
                  </a:cubicBezTo>
                  <a:cubicBezTo>
                    <a:pt x="1258" y="596"/>
                    <a:pt x="1259" y="596"/>
                    <a:pt x="1259" y="596"/>
                  </a:cubicBezTo>
                  <a:cubicBezTo>
                    <a:pt x="1259" y="597"/>
                    <a:pt x="1259" y="597"/>
                    <a:pt x="1259" y="596"/>
                  </a:cubicBezTo>
                  <a:close/>
                  <a:moveTo>
                    <a:pt x="1259" y="604"/>
                  </a:moveTo>
                  <a:cubicBezTo>
                    <a:pt x="1259" y="604"/>
                    <a:pt x="1259" y="603"/>
                    <a:pt x="1259" y="603"/>
                  </a:cubicBezTo>
                  <a:cubicBezTo>
                    <a:pt x="1260" y="603"/>
                    <a:pt x="1260" y="603"/>
                    <a:pt x="1259" y="602"/>
                  </a:cubicBezTo>
                  <a:cubicBezTo>
                    <a:pt x="1259" y="602"/>
                    <a:pt x="1259" y="602"/>
                    <a:pt x="1259" y="603"/>
                  </a:cubicBezTo>
                  <a:cubicBezTo>
                    <a:pt x="1259" y="603"/>
                    <a:pt x="1258" y="603"/>
                    <a:pt x="1258" y="603"/>
                  </a:cubicBezTo>
                  <a:cubicBezTo>
                    <a:pt x="1258" y="603"/>
                    <a:pt x="1258" y="604"/>
                    <a:pt x="1258" y="604"/>
                  </a:cubicBezTo>
                  <a:cubicBezTo>
                    <a:pt x="1258" y="604"/>
                    <a:pt x="1259" y="604"/>
                    <a:pt x="1259" y="604"/>
                  </a:cubicBezTo>
                  <a:close/>
                  <a:moveTo>
                    <a:pt x="1267" y="604"/>
                  </a:moveTo>
                  <a:cubicBezTo>
                    <a:pt x="1267" y="604"/>
                    <a:pt x="1267" y="603"/>
                    <a:pt x="1267" y="603"/>
                  </a:cubicBezTo>
                  <a:cubicBezTo>
                    <a:pt x="1267" y="603"/>
                    <a:pt x="1266" y="603"/>
                    <a:pt x="1266" y="603"/>
                  </a:cubicBezTo>
                  <a:cubicBezTo>
                    <a:pt x="1266" y="602"/>
                    <a:pt x="1266" y="602"/>
                    <a:pt x="1266" y="602"/>
                  </a:cubicBezTo>
                  <a:cubicBezTo>
                    <a:pt x="1265" y="603"/>
                    <a:pt x="1265" y="603"/>
                    <a:pt x="1266" y="603"/>
                  </a:cubicBezTo>
                  <a:cubicBezTo>
                    <a:pt x="1266" y="603"/>
                    <a:pt x="1266" y="604"/>
                    <a:pt x="1266" y="604"/>
                  </a:cubicBezTo>
                  <a:cubicBezTo>
                    <a:pt x="1266" y="604"/>
                    <a:pt x="1267" y="604"/>
                    <a:pt x="1267" y="604"/>
                  </a:cubicBezTo>
                  <a:close/>
                  <a:moveTo>
                    <a:pt x="1263" y="596"/>
                  </a:moveTo>
                  <a:cubicBezTo>
                    <a:pt x="1261" y="596"/>
                    <a:pt x="1259" y="598"/>
                    <a:pt x="1259" y="599"/>
                  </a:cubicBezTo>
                  <a:cubicBezTo>
                    <a:pt x="1259" y="601"/>
                    <a:pt x="1261" y="603"/>
                    <a:pt x="1263" y="603"/>
                  </a:cubicBezTo>
                  <a:cubicBezTo>
                    <a:pt x="1264" y="603"/>
                    <a:pt x="1266" y="601"/>
                    <a:pt x="1266" y="599"/>
                  </a:cubicBezTo>
                  <a:cubicBezTo>
                    <a:pt x="1266" y="598"/>
                    <a:pt x="1264" y="596"/>
                    <a:pt x="1263" y="596"/>
                  </a:cubicBezTo>
                  <a:close/>
                  <a:moveTo>
                    <a:pt x="1263" y="602"/>
                  </a:moveTo>
                  <a:cubicBezTo>
                    <a:pt x="1261" y="602"/>
                    <a:pt x="1260" y="601"/>
                    <a:pt x="1260" y="599"/>
                  </a:cubicBezTo>
                  <a:cubicBezTo>
                    <a:pt x="1260" y="598"/>
                    <a:pt x="1261" y="597"/>
                    <a:pt x="1263" y="597"/>
                  </a:cubicBezTo>
                  <a:cubicBezTo>
                    <a:pt x="1264" y="597"/>
                    <a:pt x="1265" y="598"/>
                    <a:pt x="1265" y="599"/>
                  </a:cubicBezTo>
                  <a:cubicBezTo>
                    <a:pt x="1265" y="601"/>
                    <a:pt x="1264" y="602"/>
                    <a:pt x="1263" y="602"/>
                  </a:cubicBezTo>
                  <a:close/>
                  <a:moveTo>
                    <a:pt x="1262" y="604"/>
                  </a:moveTo>
                  <a:cubicBezTo>
                    <a:pt x="1262" y="605"/>
                    <a:pt x="1262" y="605"/>
                    <a:pt x="1262" y="605"/>
                  </a:cubicBezTo>
                  <a:cubicBezTo>
                    <a:pt x="1262" y="605"/>
                    <a:pt x="1262" y="605"/>
                    <a:pt x="1263" y="605"/>
                  </a:cubicBezTo>
                  <a:cubicBezTo>
                    <a:pt x="1263" y="605"/>
                    <a:pt x="1263" y="605"/>
                    <a:pt x="1263" y="605"/>
                  </a:cubicBezTo>
                  <a:cubicBezTo>
                    <a:pt x="1263" y="604"/>
                    <a:pt x="1263" y="604"/>
                    <a:pt x="1263" y="604"/>
                  </a:cubicBezTo>
                  <a:cubicBezTo>
                    <a:pt x="1263" y="604"/>
                    <a:pt x="1263" y="603"/>
                    <a:pt x="1263" y="603"/>
                  </a:cubicBezTo>
                  <a:cubicBezTo>
                    <a:pt x="1262" y="603"/>
                    <a:pt x="1262" y="604"/>
                    <a:pt x="1262" y="604"/>
                  </a:cubicBezTo>
                  <a:close/>
                  <a:moveTo>
                    <a:pt x="1266" y="595"/>
                  </a:moveTo>
                  <a:cubicBezTo>
                    <a:pt x="1266" y="596"/>
                    <a:pt x="1266" y="596"/>
                    <a:pt x="1266" y="596"/>
                  </a:cubicBezTo>
                  <a:cubicBezTo>
                    <a:pt x="1265" y="596"/>
                    <a:pt x="1265" y="596"/>
                    <a:pt x="1266" y="596"/>
                  </a:cubicBezTo>
                  <a:cubicBezTo>
                    <a:pt x="1266" y="597"/>
                    <a:pt x="1266" y="597"/>
                    <a:pt x="1266" y="596"/>
                  </a:cubicBezTo>
                  <a:cubicBezTo>
                    <a:pt x="1266" y="596"/>
                    <a:pt x="1267" y="596"/>
                    <a:pt x="1267" y="596"/>
                  </a:cubicBezTo>
                  <a:cubicBezTo>
                    <a:pt x="1267" y="596"/>
                    <a:pt x="1267" y="595"/>
                    <a:pt x="1267" y="595"/>
                  </a:cubicBezTo>
                  <a:cubicBezTo>
                    <a:pt x="1267" y="595"/>
                    <a:pt x="1266" y="595"/>
                    <a:pt x="1266" y="595"/>
                  </a:cubicBezTo>
                  <a:close/>
                  <a:moveTo>
                    <a:pt x="1268" y="599"/>
                  </a:moveTo>
                  <a:cubicBezTo>
                    <a:pt x="1267" y="599"/>
                    <a:pt x="1267" y="599"/>
                    <a:pt x="1267" y="599"/>
                  </a:cubicBezTo>
                  <a:cubicBezTo>
                    <a:pt x="1267" y="599"/>
                    <a:pt x="1267" y="599"/>
                    <a:pt x="1267" y="599"/>
                  </a:cubicBezTo>
                  <a:cubicBezTo>
                    <a:pt x="1267" y="600"/>
                    <a:pt x="1267" y="600"/>
                    <a:pt x="1267" y="600"/>
                  </a:cubicBezTo>
                  <a:cubicBezTo>
                    <a:pt x="1268" y="600"/>
                    <a:pt x="1268" y="600"/>
                    <a:pt x="1268" y="600"/>
                  </a:cubicBezTo>
                  <a:cubicBezTo>
                    <a:pt x="1268" y="600"/>
                    <a:pt x="1268" y="600"/>
                    <a:pt x="1268" y="599"/>
                  </a:cubicBezTo>
                  <a:cubicBezTo>
                    <a:pt x="1268" y="599"/>
                    <a:pt x="1268" y="599"/>
                    <a:pt x="1268" y="599"/>
                  </a:cubicBezTo>
                  <a:close/>
                  <a:moveTo>
                    <a:pt x="1257" y="599"/>
                  </a:moveTo>
                  <a:cubicBezTo>
                    <a:pt x="1257" y="599"/>
                    <a:pt x="1257" y="599"/>
                    <a:pt x="1257" y="599"/>
                  </a:cubicBezTo>
                  <a:cubicBezTo>
                    <a:pt x="1257" y="600"/>
                    <a:pt x="1257" y="600"/>
                    <a:pt x="1257" y="600"/>
                  </a:cubicBezTo>
                  <a:cubicBezTo>
                    <a:pt x="1258" y="600"/>
                    <a:pt x="1258" y="600"/>
                    <a:pt x="1258" y="600"/>
                  </a:cubicBezTo>
                  <a:cubicBezTo>
                    <a:pt x="1258" y="600"/>
                    <a:pt x="1259" y="600"/>
                    <a:pt x="1259" y="599"/>
                  </a:cubicBezTo>
                  <a:cubicBezTo>
                    <a:pt x="1259" y="599"/>
                    <a:pt x="1258" y="599"/>
                    <a:pt x="1258" y="599"/>
                  </a:cubicBezTo>
                  <a:lnTo>
                    <a:pt x="1257" y="599"/>
                  </a:lnTo>
                  <a:close/>
                  <a:moveTo>
                    <a:pt x="1433" y="492"/>
                  </a:moveTo>
                  <a:cubicBezTo>
                    <a:pt x="1436" y="488"/>
                    <a:pt x="1436" y="488"/>
                    <a:pt x="1436" y="488"/>
                  </a:cubicBezTo>
                  <a:cubicBezTo>
                    <a:pt x="1434" y="488"/>
                    <a:pt x="1434" y="488"/>
                    <a:pt x="1434" y="488"/>
                  </a:cubicBezTo>
                  <a:cubicBezTo>
                    <a:pt x="1434" y="485"/>
                    <a:pt x="1434" y="485"/>
                    <a:pt x="1434" y="485"/>
                  </a:cubicBezTo>
                  <a:cubicBezTo>
                    <a:pt x="1431" y="485"/>
                    <a:pt x="1431" y="485"/>
                    <a:pt x="1431" y="485"/>
                  </a:cubicBezTo>
                  <a:cubicBezTo>
                    <a:pt x="1431" y="488"/>
                    <a:pt x="1431" y="488"/>
                    <a:pt x="1431" y="488"/>
                  </a:cubicBezTo>
                  <a:cubicBezTo>
                    <a:pt x="1429" y="488"/>
                    <a:pt x="1429" y="488"/>
                    <a:pt x="1429" y="488"/>
                  </a:cubicBezTo>
                  <a:lnTo>
                    <a:pt x="1433" y="492"/>
                  </a:lnTo>
                  <a:close/>
                  <a:moveTo>
                    <a:pt x="1428" y="491"/>
                  </a:moveTo>
                  <a:cubicBezTo>
                    <a:pt x="1426" y="493"/>
                    <a:pt x="1426" y="493"/>
                    <a:pt x="1426" y="493"/>
                  </a:cubicBezTo>
                  <a:cubicBezTo>
                    <a:pt x="1426" y="493"/>
                    <a:pt x="1426" y="493"/>
                    <a:pt x="1426" y="494"/>
                  </a:cubicBezTo>
                  <a:cubicBezTo>
                    <a:pt x="1426" y="496"/>
                    <a:pt x="1426" y="496"/>
                    <a:pt x="1426" y="496"/>
                  </a:cubicBezTo>
                  <a:cubicBezTo>
                    <a:pt x="1426" y="496"/>
                    <a:pt x="1427" y="497"/>
                    <a:pt x="1427" y="497"/>
                  </a:cubicBezTo>
                  <a:cubicBezTo>
                    <a:pt x="1438" y="497"/>
                    <a:pt x="1438" y="497"/>
                    <a:pt x="1438" y="497"/>
                  </a:cubicBezTo>
                  <a:cubicBezTo>
                    <a:pt x="1439" y="497"/>
                    <a:pt x="1439" y="496"/>
                    <a:pt x="1439" y="496"/>
                  </a:cubicBezTo>
                  <a:cubicBezTo>
                    <a:pt x="1440" y="494"/>
                    <a:pt x="1440" y="494"/>
                    <a:pt x="1440" y="494"/>
                  </a:cubicBezTo>
                  <a:cubicBezTo>
                    <a:pt x="1440" y="493"/>
                    <a:pt x="1439" y="493"/>
                    <a:pt x="1439" y="493"/>
                  </a:cubicBezTo>
                  <a:cubicBezTo>
                    <a:pt x="1437" y="491"/>
                    <a:pt x="1437" y="491"/>
                    <a:pt x="1437" y="491"/>
                  </a:cubicBezTo>
                  <a:cubicBezTo>
                    <a:pt x="1436" y="491"/>
                    <a:pt x="1436" y="491"/>
                    <a:pt x="1436" y="491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3"/>
                    <a:pt x="1435" y="493"/>
                    <a:pt x="1435" y="493"/>
                  </a:cubicBezTo>
                  <a:cubicBezTo>
                    <a:pt x="1435" y="495"/>
                    <a:pt x="1435" y="495"/>
                    <a:pt x="1435" y="495"/>
                  </a:cubicBezTo>
                  <a:cubicBezTo>
                    <a:pt x="1431" y="495"/>
                    <a:pt x="1431" y="495"/>
                    <a:pt x="1431" y="495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30" y="493"/>
                    <a:pt x="1430" y="493"/>
                    <a:pt x="1430" y="493"/>
                  </a:cubicBezTo>
                  <a:cubicBezTo>
                    <a:pt x="1427" y="493"/>
                    <a:pt x="1427" y="493"/>
                    <a:pt x="1427" y="493"/>
                  </a:cubicBezTo>
                  <a:cubicBezTo>
                    <a:pt x="1430" y="491"/>
                    <a:pt x="1430" y="491"/>
                    <a:pt x="1430" y="491"/>
                  </a:cubicBezTo>
                  <a:lnTo>
                    <a:pt x="1428" y="491"/>
                  </a:lnTo>
                  <a:close/>
                  <a:moveTo>
                    <a:pt x="1220" y="573"/>
                  </a:moveTo>
                  <a:cubicBezTo>
                    <a:pt x="1221" y="573"/>
                    <a:pt x="1221" y="573"/>
                    <a:pt x="1221" y="573"/>
                  </a:cubicBezTo>
                  <a:cubicBezTo>
                    <a:pt x="1221" y="574"/>
                    <a:pt x="1221" y="575"/>
                    <a:pt x="1221" y="575"/>
                  </a:cubicBezTo>
                  <a:cubicBezTo>
                    <a:pt x="1220" y="576"/>
                    <a:pt x="1220" y="576"/>
                    <a:pt x="1220" y="576"/>
                  </a:cubicBezTo>
                  <a:cubicBezTo>
                    <a:pt x="1220" y="576"/>
                    <a:pt x="1220" y="576"/>
                    <a:pt x="1220" y="577"/>
                  </a:cubicBezTo>
                  <a:cubicBezTo>
                    <a:pt x="1220" y="577"/>
                    <a:pt x="1221" y="577"/>
                    <a:pt x="1221" y="577"/>
                  </a:cubicBezTo>
                  <a:cubicBezTo>
                    <a:pt x="1221" y="577"/>
                    <a:pt x="1221" y="577"/>
                    <a:pt x="1221" y="577"/>
                  </a:cubicBezTo>
                  <a:cubicBezTo>
                    <a:pt x="1222" y="575"/>
                    <a:pt x="1222" y="575"/>
                    <a:pt x="1222" y="575"/>
                  </a:cubicBezTo>
                  <a:cubicBezTo>
                    <a:pt x="1222" y="575"/>
                    <a:pt x="1223" y="576"/>
                    <a:pt x="1224" y="576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1"/>
                    <a:pt x="1224" y="571"/>
                    <a:pt x="1224" y="571"/>
                  </a:cubicBezTo>
                  <a:cubicBezTo>
                    <a:pt x="1224" y="576"/>
                    <a:pt x="1224" y="576"/>
                    <a:pt x="1224" y="576"/>
                  </a:cubicBezTo>
                  <a:cubicBezTo>
                    <a:pt x="1225" y="576"/>
                    <a:pt x="1226" y="576"/>
                    <a:pt x="1226" y="576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7"/>
                    <a:pt x="1227" y="577"/>
                    <a:pt x="1227" y="577"/>
                  </a:cubicBezTo>
                  <a:cubicBezTo>
                    <a:pt x="1227" y="576"/>
                    <a:pt x="1227" y="576"/>
                    <a:pt x="1227" y="576"/>
                  </a:cubicBezTo>
                  <a:cubicBezTo>
                    <a:pt x="1226" y="575"/>
                    <a:pt x="1226" y="575"/>
                    <a:pt x="1226" y="575"/>
                  </a:cubicBezTo>
                  <a:cubicBezTo>
                    <a:pt x="1226" y="575"/>
                    <a:pt x="1227" y="574"/>
                    <a:pt x="1227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8" y="573"/>
                    <a:pt x="1228" y="573"/>
                    <a:pt x="1228" y="573"/>
                  </a:cubicBezTo>
                  <a:cubicBezTo>
                    <a:pt x="1227" y="573"/>
                    <a:pt x="1227" y="573"/>
                    <a:pt x="1227" y="573"/>
                  </a:cubicBezTo>
                  <a:cubicBezTo>
                    <a:pt x="1227" y="571"/>
                    <a:pt x="1227" y="571"/>
                    <a:pt x="1227" y="571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8" y="570"/>
                    <a:pt x="1228" y="570"/>
                    <a:pt x="1228" y="570"/>
                  </a:cubicBezTo>
                  <a:cubicBezTo>
                    <a:pt x="1227" y="570"/>
                    <a:pt x="1227" y="570"/>
                    <a:pt x="1227" y="570"/>
                  </a:cubicBezTo>
                  <a:cubicBezTo>
                    <a:pt x="1226" y="571"/>
                    <a:pt x="1226" y="571"/>
                    <a:pt x="1226" y="571"/>
                  </a:cubicBezTo>
                  <a:cubicBezTo>
                    <a:pt x="1222" y="571"/>
                    <a:pt x="1222" y="571"/>
                    <a:pt x="1222" y="571"/>
                  </a:cubicBezTo>
                  <a:cubicBezTo>
                    <a:pt x="1221" y="570"/>
                    <a:pt x="1221" y="570"/>
                    <a:pt x="1221" y="570"/>
                  </a:cubicBezTo>
                  <a:cubicBezTo>
                    <a:pt x="1221" y="570"/>
                    <a:pt x="1220" y="570"/>
                    <a:pt x="1220" y="570"/>
                  </a:cubicBezTo>
                  <a:cubicBezTo>
                    <a:pt x="1220" y="570"/>
                    <a:pt x="1220" y="570"/>
                    <a:pt x="1220" y="570"/>
                  </a:cubicBezTo>
                  <a:cubicBezTo>
                    <a:pt x="1221" y="571"/>
                    <a:pt x="1221" y="571"/>
                    <a:pt x="1221" y="571"/>
                  </a:cubicBezTo>
                  <a:cubicBezTo>
                    <a:pt x="1221" y="573"/>
                    <a:pt x="1221" y="573"/>
                    <a:pt x="1221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ubicBezTo>
                    <a:pt x="1220" y="573"/>
                    <a:pt x="1220" y="573"/>
                    <a:pt x="1220" y="573"/>
                  </a:cubicBezTo>
                  <a:close/>
                  <a:moveTo>
                    <a:pt x="1224" y="568"/>
                  </a:moveTo>
                  <a:cubicBezTo>
                    <a:pt x="1223" y="568"/>
                    <a:pt x="1222" y="569"/>
                    <a:pt x="1222" y="570"/>
                  </a:cubicBezTo>
                  <a:cubicBezTo>
                    <a:pt x="1226" y="570"/>
                    <a:pt x="1226" y="570"/>
                    <a:pt x="1226" y="570"/>
                  </a:cubicBezTo>
                  <a:cubicBezTo>
                    <a:pt x="1226" y="569"/>
                    <a:pt x="1225" y="568"/>
                    <a:pt x="1224" y="568"/>
                  </a:cubicBezTo>
                  <a:close/>
                  <a:moveTo>
                    <a:pt x="1470" y="467"/>
                  </a:moveTo>
                  <a:cubicBezTo>
                    <a:pt x="1470" y="467"/>
                    <a:pt x="1470" y="467"/>
                    <a:pt x="1470" y="467"/>
                  </a:cubicBezTo>
                  <a:cubicBezTo>
                    <a:pt x="1470" y="467"/>
                    <a:pt x="1470" y="467"/>
                    <a:pt x="1470" y="467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69" y="468"/>
                    <a:pt x="1469" y="468"/>
                    <a:pt x="1469" y="468"/>
                  </a:cubicBezTo>
                  <a:cubicBezTo>
                    <a:pt x="1471" y="470"/>
                    <a:pt x="1471" y="470"/>
                    <a:pt x="1471" y="470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3" y="472"/>
                    <a:pt x="1473" y="472"/>
                    <a:pt x="1473" y="472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71"/>
                    <a:pt x="1474" y="471"/>
                    <a:pt x="1474" y="471"/>
                  </a:cubicBezTo>
                  <a:cubicBezTo>
                    <a:pt x="1474" y="469"/>
                    <a:pt x="1474" y="469"/>
                    <a:pt x="1474" y="469"/>
                  </a:cubicBezTo>
                  <a:cubicBezTo>
                    <a:pt x="1476" y="467"/>
                    <a:pt x="1476" y="467"/>
                    <a:pt x="1476" y="467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8" y="471"/>
                    <a:pt x="1478" y="471"/>
                    <a:pt x="1478" y="471"/>
                  </a:cubicBezTo>
                  <a:cubicBezTo>
                    <a:pt x="1479" y="471"/>
                    <a:pt x="1479" y="471"/>
                    <a:pt x="1479" y="471"/>
                  </a:cubicBezTo>
                  <a:cubicBezTo>
                    <a:pt x="1479" y="471"/>
                    <a:pt x="1479" y="470"/>
                    <a:pt x="1479" y="470"/>
                  </a:cubicBezTo>
                  <a:cubicBezTo>
                    <a:pt x="1478" y="465"/>
                    <a:pt x="1478" y="465"/>
                    <a:pt x="1478" y="465"/>
                  </a:cubicBezTo>
                  <a:cubicBezTo>
                    <a:pt x="1479" y="463"/>
                    <a:pt x="1479" y="463"/>
                    <a:pt x="1479" y="463"/>
                  </a:cubicBezTo>
                  <a:cubicBezTo>
                    <a:pt x="1480" y="463"/>
                    <a:pt x="1481" y="461"/>
                    <a:pt x="1480" y="461"/>
                  </a:cubicBezTo>
                  <a:cubicBezTo>
                    <a:pt x="1480" y="460"/>
                    <a:pt x="1478" y="461"/>
                    <a:pt x="1478" y="462"/>
                  </a:cubicBezTo>
                  <a:cubicBezTo>
                    <a:pt x="1476" y="463"/>
                    <a:pt x="1476" y="463"/>
                    <a:pt x="1476" y="463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1" y="462"/>
                    <a:pt x="1471" y="462"/>
                    <a:pt x="1471" y="462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0" y="463"/>
                    <a:pt x="1470" y="463"/>
                    <a:pt x="1470" y="463"/>
                  </a:cubicBezTo>
                  <a:cubicBezTo>
                    <a:pt x="1474" y="465"/>
                    <a:pt x="1474" y="465"/>
                    <a:pt x="1474" y="465"/>
                  </a:cubicBezTo>
                  <a:cubicBezTo>
                    <a:pt x="1472" y="467"/>
                    <a:pt x="1472" y="467"/>
                    <a:pt x="1472" y="467"/>
                  </a:cubicBezTo>
                  <a:lnTo>
                    <a:pt x="1470" y="467"/>
                  </a:lnTo>
                  <a:close/>
                  <a:moveTo>
                    <a:pt x="1258" y="618"/>
                  </a:moveTo>
                  <a:cubicBezTo>
                    <a:pt x="1262" y="614"/>
                    <a:pt x="1262" y="614"/>
                    <a:pt x="1262" y="614"/>
                  </a:cubicBezTo>
                  <a:cubicBezTo>
                    <a:pt x="1258" y="619"/>
                    <a:pt x="1258" y="619"/>
                    <a:pt x="1258" y="619"/>
                  </a:cubicBezTo>
                  <a:cubicBezTo>
                    <a:pt x="1258" y="620"/>
                    <a:pt x="1258" y="620"/>
                    <a:pt x="1258" y="620"/>
                  </a:cubicBezTo>
                  <a:cubicBezTo>
                    <a:pt x="1258" y="620"/>
                    <a:pt x="1259" y="620"/>
                    <a:pt x="1259" y="621"/>
                  </a:cubicBezTo>
                  <a:cubicBezTo>
                    <a:pt x="1259" y="621"/>
                    <a:pt x="1259" y="621"/>
                    <a:pt x="1259" y="621"/>
                  </a:cubicBezTo>
                  <a:cubicBezTo>
                    <a:pt x="1259" y="621"/>
                    <a:pt x="1259" y="620"/>
                    <a:pt x="1259" y="620"/>
                  </a:cubicBezTo>
                  <a:cubicBezTo>
                    <a:pt x="1260" y="619"/>
                    <a:pt x="1260" y="619"/>
                    <a:pt x="1260" y="619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2" y="620"/>
                    <a:pt x="1262" y="620"/>
                    <a:pt x="1262" y="620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63" y="613"/>
                    <a:pt x="1263" y="613"/>
                    <a:pt x="1263" y="613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7"/>
                    <a:pt x="1256" y="617"/>
                  </a:cubicBezTo>
                  <a:cubicBezTo>
                    <a:pt x="1256" y="617"/>
                    <a:pt x="1256" y="618"/>
                    <a:pt x="1256" y="618"/>
                  </a:cubicBezTo>
                  <a:lnTo>
                    <a:pt x="1258" y="618"/>
                  </a:lnTo>
                  <a:close/>
                  <a:moveTo>
                    <a:pt x="1240" y="581"/>
                  </a:moveTo>
                  <a:cubicBezTo>
                    <a:pt x="1240" y="588"/>
                    <a:pt x="1240" y="588"/>
                    <a:pt x="1240" y="588"/>
                  </a:cubicBezTo>
                  <a:cubicBezTo>
                    <a:pt x="1240" y="588"/>
                    <a:pt x="1240" y="589"/>
                    <a:pt x="1241" y="589"/>
                  </a:cubicBezTo>
                  <a:cubicBezTo>
                    <a:pt x="1247" y="589"/>
                    <a:pt x="1247" y="589"/>
                    <a:pt x="1247" y="589"/>
                  </a:cubicBezTo>
                  <a:cubicBezTo>
                    <a:pt x="1247" y="589"/>
                    <a:pt x="1247" y="588"/>
                    <a:pt x="1247" y="588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3"/>
                    <a:pt x="1247" y="582"/>
                    <a:pt x="1247" y="582"/>
                  </a:cubicBezTo>
                  <a:cubicBezTo>
                    <a:pt x="1245" y="581"/>
                    <a:pt x="1245" y="581"/>
                    <a:pt x="1245" y="581"/>
                  </a:cubicBezTo>
                  <a:cubicBezTo>
                    <a:pt x="1245" y="580"/>
                    <a:pt x="1245" y="580"/>
                    <a:pt x="1245" y="580"/>
                  </a:cubicBezTo>
                  <a:cubicBezTo>
                    <a:pt x="1241" y="580"/>
                    <a:pt x="1241" y="580"/>
                    <a:pt x="1241" y="580"/>
                  </a:cubicBezTo>
                  <a:cubicBezTo>
                    <a:pt x="1240" y="580"/>
                    <a:pt x="1240" y="580"/>
                    <a:pt x="1240" y="581"/>
                  </a:cubicBezTo>
                  <a:close/>
                  <a:moveTo>
                    <a:pt x="1245" y="581"/>
                  </a:moveTo>
                  <a:cubicBezTo>
                    <a:pt x="1245" y="581"/>
                    <a:pt x="1245" y="581"/>
                    <a:pt x="1245" y="581"/>
                  </a:cubicBezTo>
                  <a:cubicBezTo>
                    <a:pt x="1247" y="582"/>
                    <a:pt x="1247" y="582"/>
                    <a:pt x="1247" y="582"/>
                  </a:cubicBezTo>
                  <a:cubicBezTo>
                    <a:pt x="1247" y="582"/>
                    <a:pt x="1247" y="583"/>
                    <a:pt x="1247" y="583"/>
                  </a:cubicBezTo>
                  <a:cubicBezTo>
                    <a:pt x="1245" y="583"/>
                    <a:pt x="1245" y="583"/>
                    <a:pt x="1245" y="583"/>
                  </a:cubicBezTo>
                  <a:lnTo>
                    <a:pt x="1245" y="581"/>
                  </a:lnTo>
                  <a:close/>
                  <a:moveTo>
                    <a:pt x="1241" y="581"/>
                  </a:moveTo>
                  <a:cubicBezTo>
                    <a:pt x="1244" y="581"/>
                    <a:pt x="1244" y="581"/>
                    <a:pt x="1244" y="581"/>
                  </a:cubicBezTo>
                  <a:cubicBezTo>
                    <a:pt x="1244" y="583"/>
                    <a:pt x="1244" y="583"/>
                    <a:pt x="1244" y="583"/>
                  </a:cubicBezTo>
                  <a:cubicBezTo>
                    <a:pt x="1244" y="583"/>
                    <a:pt x="1244" y="583"/>
                    <a:pt x="1245" y="583"/>
                  </a:cubicBezTo>
                  <a:cubicBezTo>
                    <a:pt x="1247" y="583"/>
                    <a:pt x="1247" y="583"/>
                    <a:pt x="1247" y="583"/>
                  </a:cubicBezTo>
                  <a:cubicBezTo>
                    <a:pt x="1247" y="588"/>
                    <a:pt x="1247" y="588"/>
                    <a:pt x="1247" y="588"/>
                  </a:cubicBezTo>
                  <a:cubicBezTo>
                    <a:pt x="1241" y="588"/>
                    <a:pt x="1241" y="588"/>
                    <a:pt x="1241" y="588"/>
                  </a:cubicBezTo>
                  <a:lnTo>
                    <a:pt x="1241" y="581"/>
                  </a:lnTo>
                  <a:close/>
                  <a:moveTo>
                    <a:pt x="1440" y="455"/>
                  </a:moveTo>
                  <a:cubicBezTo>
                    <a:pt x="1445" y="455"/>
                    <a:pt x="1445" y="455"/>
                    <a:pt x="1445" y="455"/>
                  </a:cubicBezTo>
                  <a:cubicBezTo>
                    <a:pt x="1446" y="455"/>
                    <a:pt x="1446" y="455"/>
                    <a:pt x="1446" y="454"/>
                  </a:cubicBezTo>
                  <a:cubicBezTo>
                    <a:pt x="1439" y="454"/>
                    <a:pt x="1439" y="454"/>
                    <a:pt x="1439" y="454"/>
                  </a:cubicBezTo>
                  <a:cubicBezTo>
                    <a:pt x="1439" y="455"/>
                    <a:pt x="1440" y="455"/>
                    <a:pt x="1440" y="455"/>
                  </a:cubicBezTo>
                  <a:close/>
                  <a:moveTo>
                    <a:pt x="1441" y="454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5" y="454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5" y="453"/>
                    <a:pt x="1445" y="453"/>
                    <a:pt x="1445" y="453"/>
                  </a:cubicBezTo>
                  <a:cubicBezTo>
                    <a:pt x="1446" y="453"/>
                    <a:pt x="1447" y="452"/>
                    <a:pt x="1447" y="451"/>
                  </a:cubicBezTo>
                  <a:cubicBezTo>
                    <a:pt x="1447" y="450"/>
                    <a:pt x="1446" y="450"/>
                    <a:pt x="1445" y="450"/>
                  </a:cubicBezTo>
                  <a:cubicBezTo>
                    <a:pt x="1441" y="450"/>
                    <a:pt x="1441" y="450"/>
                    <a:pt x="1441" y="450"/>
                  </a:cubicBezTo>
                  <a:cubicBezTo>
                    <a:pt x="1440" y="450"/>
                    <a:pt x="1440" y="450"/>
                    <a:pt x="1440" y="450"/>
                  </a:cubicBezTo>
                  <a:cubicBezTo>
                    <a:pt x="1440" y="453"/>
                    <a:pt x="1440" y="453"/>
                    <a:pt x="1440" y="453"/>
                  </a:cubicBezTo>
                  <a:cubicBezTo>
                    <a:pt x="1440" y="453"/>
                    <a:pt x="1441" y="454"/>
                    <a:pt x="1441" y="454"/>
                  </a:cubicBezTo>
                  <a:close/>
                  <a:moveTo>
                    <a:pt x="1445" y="451"/>
                  </a:moveTo>
                  <a:cubicBezTo>
                    <a:pt x="1445" y="451"/>
                    <a:pt x="1445" y="451"/>
                    <a:pt x="1445" y="451"/>
                  </a:cubicBezTo>
                  <a:cubicBezTo>
                    <a:pt x="1446" y="451"/>
                    <a:pt x="1446" y="451"/>
                    <a:pt x="1446" y="451"/>
                  </a:cubicBezTo>
                  <a:cubicBezTo>
                    <a:pt x="1446" y="452"/>
                    <a:pt x="1446" y="452"/>
                    <a:pt x="1445" y="452"/>
                  </a:cubicBezTo>
                  <a:cubicBezTo>
                    <a:pt x="1445" y="452"/>
                    <a:pt x="1445" y="452"/>
                    <a:pt x="1445" y="452"/>
                  </a:cubicBezTo>
                  <a:lnTo>
                    <a:pt x="1445" y="451"/>
                  </a:lnTo>
                  <a:close/>
                  <a:moveTo>
                    <a:pt x="1272" y="599"/>
                  </a:moveTo>
                  <a:cubicBezTo>
                    <a:pt x="1271" y="599"/>
                    <a:pt x="1271" y="599"/>
                    <a:pt x="1271" y="599"/>
                  </a:cubicBezTo>
                  <a:cubicBezTo>
                    <a:pt x="1271" y="599"/>
                    <a:pt x="1271" y="599"/>
                    <a:pt x="1271" y="599"/>
                  </a:cubicBezTo>
                  <a:cubicBezTo>
                    <a:pt x="1271" y="603"/>
                    <a:pt x="1271" y="603"/>
                    <a:pt x="1271" y="603"/>
                  </a:cubicBezTo>
                  <a:cubicBezTo>
                    <a:pt x="1271" y="604"/>
                    <a:pt x="1271" y="604"/>
                    <a:pt x="1271" y="604"/>
                  </a:cubicBezTo>
                  <a:cubicBezTo>
                    <a:pt x="1278" y="604"/>
                    <a:pt x="1278" y="604"/>
                    <a:pt x="1278" y="604"/>
                  </a:cubicBezTo>
                  <a:cubicBezTo>
                    <a:pt x="1278" y="604"/>
                    <a:pt x="1279" y="604"/>
                    <a:pt x="1279" y="603"/>
                  </a:cubicBezTo>
                  <a:cubicBezTo>
                    <a:pt x="1279" y="599"/>
                    <a:pt x="1279" y="599"/>
                    <a:pt x="1279" y="599"/>
                  </a:cubicBezTo>
                  <a:cubicBezTo>
                    <a:pt x="1279" y="599"/>
                    <a:pt x="1278" y="599"/>
                    <a:pt x="1278" y="599"/>
                  </a:cubicBezTo>
                  <a:cubicBezTo>
                    <a:pt x="1278" y="599"/>
                    <a:pt x="1278" y="599"/>
                    <a:pt x="1278" y="599"/>
                  </a:cubicBezTo>
                  <a:cubicBezTo>
                    <a:pt x="1278" y="598"/>
                    <a:pt x="1278" y="598"/>
                    <a:pt x="1278" y="598"/>
                  </a:cubicBezTo>
                  <a:cubicBezTo>
                    <a:pt x="1278" y="596"/>
                    <a:pt x="1276" y="595"/>
                    <a:pt x="1275" y="595"/>
                  </a:cubicBezTo>
                  <a:cubicBezTo>
                    <a:pt x="1273" y="595"/>
                    <a:pt x="1272" y="596"/>
                    <a:pt x="1272" y="598"/>
                  </a:cubicBezTo>
                  <a:lnTo>
                    <a:pt x="1272" y="599"/>
                  </a:lnTo>
                  <a:close/>
                  <a:moveTo>
                    <a:pt x="1273" y="598"/>
                  </a:moveTo>
                  <a:cubicBezTo>
                    <a:pt x="1273" y="597"/>
                    <a:pt x="1274" y="596"/>
                    <a:pt x="1275" y="596"/>
                  </a:cubicBezTo>
                  <a:cubicBezTo>
                    <a:pt x="1276" y="596"/>
                    <a:pt x="1276" y="597"/>
                    <a:pt x="1276" y="598"/>
                  </a:cubicBezTo>
                  <a:cubicBezTo>
                    <a:pt x="1276" y="599"/>
                    <a:pt x="1276" y="599"/>
                    <a:pt x="1276" y="599"/>
                  </a:cubicBezTo>
                  <a:cubicBezTo>
                    <a:pt x="1273" y="599"/>
                    <a:pt x="1273" y="599"/>
                    <a:pt x="1273" y="599"/>
                  </a:cubicBezTo>
                  <a:lnTo>
                    <a:pt x="1273" y="598"/>
                  </a:lnTo>
                  <a:close/>
                  <a:moveTo>
                    <a:pt x="1215" y="645"/>
                  </a:move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6"/>
                    <a:pt x="1216" y="646"/>
                    <a:pt x="1216" y="646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6" y="644"/>
                    <a:pt x="1216" y="644"/>
                    <a:pt x="1216" y="644"/>
                  </a:cubicBezTo>
                  <a:cubicBezTo>
                    <a:pt x="1215" y="645"/>
                    <a:pt x="1215" y="645"/>
                    <a:pt x="1215" y="645"/>
                  </a:cubicBezTo>
                  <a:close/>
                  <a:moveTo>
                    <a:pt x="1214" y="644"/>
                  </a:moveTo>
                  <a:cubicBezTo>
                    <a:pt x="1213" y="644"/>
                    <a:pt x="1213" y="644"/>
                    <a:pt x="1213" y="644"/>
                  </a:cubicBezTo>
                  <a:cubicBezTo>
                    <a:pt x="1212" y="644"/>
                    <a:pt x="1212" y="644"/>
                    <a:pt x="1212" y="644"/>
                  </a:cubicBezTo>
                  <a:cubicBezTo>
                    <a:pt x="1212" y="646"/>
                    <a:pt x="1212" y="646"/>
                    <a:pt x="1212" y="646"/>
                  </a:cubicBezTo>
                  <a:cubicBezTo>
                    <a:pt x="1212" y="646"/>
                    <a:pt x="1212" y="646"/>
                    <a:pt x="1213" y="646"/>
                  </a:cubicBezTo>
                  <a:cubicBezTo>
                    <a:pt x="1214" y="646"/>
                    <a:pt x="1214" y="646"/>
                    <a:pt x="1214" y="646"/>
                  </a:cubicBezTo>
                  <a:cubicBezTo>
                    <a:pt x="1215" y="646"/>
                    <a:pt x="1215" y="646"/>
                    <a:pt x="1215" y="646"/>
                  </a:cubicBezTo>
                  <a:cubicBezTo>
                    <a:pt x="1215" y="644"/>
                    <a:pt x="1215" y="644"/>
                    <a:pt x="1215" y="644"/>
                  </a:cubicBezTo>
                  <a:cubicBezTo>
                    <a:pt x="1215" y="644"/>
                    <a:pt x="1215" y="644"/>
                    <a:pt x="1214" y="644"/>
                  </a:cubicBezTo>
                  <a:close/>
                  <a:moveTo>
                    <a:pt x="1215" y="641"/>
                  </a:moveTo>
                  <a:cubicBezTo>
                    <a:pt x="1212" y="641"/>
                    <a:pt x="1212" y="641"/>
                    <a:pt x="1212" y="641"/>
                  </a:cubicBezTo>
                  <a:cubicBezTo>
                    <a:pt x="1211" y="641"/>
                    <a:pt x="1211" y="641"/>
                    <a:pt x="1211" y="641"/>
                  </a:cubicBezTo>
                  <a:cubicBezTo>
                    <a:pt x="1211" y="648"/>
                    <a:pt x="1211" y="648"/>
                    <a:pt x="1211" y="648"/>
                  </a:cubicBezTo>
                  <a:cubicBezTo>
                    <a:pt x="1211" y="648"/>
                    <a:pt x="1211" y="648"/>
                    <a:pt x="1212" y="648"/>
                  </a:cubicBezTo>
                  <a:cubicBezTo>
                    <a:pt x="1217" y="648"/>
                    <a:pt x="1217" y="648"/>
                    <a:pt x="1217" y="648"/>
                  </a:cubicBezTo>
                  <a:cubicBezTo>
                    <a:pt x="1217" y="648"/>
                    <a:pt x="1218" y="648"/>
                    <a:pt x="1218" y="648"/>
                  </a:cubicBezTo>
                  <a:cubicBezTo>
                    <a:pt x="1218" y="643"/>
                    <a:pt x="1218" y="643"/>
                    <a:pt x="1218" y="643"/>
                  </a:cubicBezTo>
                  <a:cubicBezTo>
                    <a:pt x="1218" y="643"/>
                    <a:pt x="1217" y="642"/>
                    <a:pt x="1217" y="642"/>
                  </a:cubicBezTo>
                  <a:cubicBezTo>
                    <a:pt x="1216" y="641"/>
                    <a:pt x="1216" y="641"/>
                    <a:pt x="1216" y="641"/>
                  </a:cubicBezTo>
                  <a:cubicBezTo>
                    <a:pt x="1216" y="641"/>
                    <a:pt x="1215" y="641"/>
                    <a:pt x="1215" y="641"/>
                  </a:cubicBezTo>
                  <a:close/>
                  <a:moveTo>
                    <a:pt x="1217" y="647"/>
                  </a:moveTo>
                  <a:cubicBezTo>
                    <a:pt x="1212" y="647"/>
                    <a:pt x="1212" y="647"/>
                    <a:pt x="1212" y="647"/>
                  </a:cubicBezTo>
                  <a:cubicBezTo>
                    <a:pt x="1212" y="641"/>
                    <a:pt x="1212" y="641"/>
                    <a:pt x="1212" y="641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5" y="643"/>
                    <a:pt x="1215" y="643"/>
                    <a:pt x="1215" y="643"/>
                  </a:cubicBezTo>
                  <a:cubicBezTo>
                    <a:pt x="1217" y="643"/>
                    <a:pt x="1217" y="643"/>
                    <a:pt x="1217" y="643"/>
                  </a:cubicBezTo>
                  <a:lnTo>
                    <a:pt x="1217" y="647"/>
                  </a:lnTo>
                  <a:close/>
                  <a:moveTo>
                    <a:pt x="1217" y="643"/>
                  </a:moveTo>
                  <a:cubicBezTo>
                    <a:pt x="1215" y="643"/>
                    <a:pt x="1215" y="643"/>
                    <a:pt x="1215" y="643"/>
                  </a:cubicBezTo>
                  <a:cubicBezTo>
                    <a:pt x="1215" y="641"/>
                    <a:pt x="1215" y="641"/>
                    <a:pt x="1215" y="641"/>
                  </a:cubicBezTo>
                  <a:cubicBezTo>
                    <a:pt x="1215" y="641"/>
                    <a:pt x="1216" y="641"/>
                    <a:pt x="1216" y="641"/>
                  </a:cubicBezTo>
                  <a:cubicBezTo>
                    <a:pt x="1217" y="642"/>
                    <a:pt x="1217" y="642"/>
                    <a:pt x="1217" y="642"/>
                  </a:cubicBezTo>
                  <a:cubicBezTo>
                    <a:pt x="1217" y="642"/>
                    <a:pt x="1217" y="643"/>
                    <a:pt x="1217" y="643"/>
                  </a:cubicBezTo>
                  <a:close/>
                  <a:moveTo>
                    <a:pt x="1170" y="698"/>
                  </a:moveTo>
                  <a:cubicBezTo>
                    <a:pt x="1170" y="698"/>
                    <a:pt x="1170" y="698"/>
                    <a:pt x="1170" y="698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69" y="700"/>
                    <a:pt x="1169" y="700"/>
                    <a:pt x="1169" y="700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701"/>
                    <a:pt x="1170" y="701"/>
                    <a:pt x="1170" y="701"/>
                  </a:cubicBezTo>
                  <a:cubicBezTo>
                    <a:pt x="1170" y="699"/>
                    <a:pt x="1170" y="699"/>
                    <a:pt x="1170" y="699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698"/>
                    <a:pt x="1170" y="698"/>
                    <a:pt x="1170" y="698"/>
                  </a:cubicBezTo>
                  <a:close/>
                  <a:moveTo>
                    <a:pt x="1168" y="698"/>
                  </a:moveTo>
                  <a:cubicBezTo>
                    <a:pt x="1166" y="698"/>
                    <a:pt x="1166" y="698"/>
                    <a:pt x="1166" y="698"/>
                  </a:cubicBezTo>
                  <a:cubicBezTo>
                    <a:pt x="1166" y="698"/>
                    <a:pt x="1166" y="699"/>
                    <a:pt x="1166" y="699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6" y="701"/>
                    <a:pt x="1166" y="701"/>
                    <a:pt x="1166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701"/>
                    <a:pt x="1168" y="701"/>
                    <a:pt x="1168" y="701"/>
                  </a:cubicBezTo>
                  <a:cubicBezTo>
                    <a:pt x="1168" y="699"/>
                    <a:pt x="1168" y="699"/>
                    <a:pt x="1168" y="699"/>
                  </a:cubicBezTo>
                  <a:cubicBezTo>
                    <a:pt x="1168" y="699"/>
                    <a:pt x="1168" y="698"/>
                    <a:pt x="1168" y="698"/>
                  </a:cubicBezTo>
                  <a:close/>
                  <a:moveTo>
                    <a:pt x="1171" y="703"/>
                  </a:moveTo>
                  <a:cubicBezTo>
                    <a:pt x="1171" y="703"/>
                    <a:pt x="1171" y="702"/>
                    <a:pt x="1171" y="702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71" y="697"/>
                    <a:pt x="1171" y="697"/>
                    <a:pt x="1171" y="697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9" y="695"/>
                    <a:pt x="1169" y="695"/>
                    <a:pt x="1169" y="695"/>
                  </a:cubicBezTo>
                  <a:cubicBezTo>
                    <a:pt x="1165" y="695"/>
                    <a:pt x="1165" y="695"/>
                    <a:pt x="1165" y="695"/>
                  </a:cubicBezTo>
                  <a:cubicBezTo>
                    <a:pt x="1165" y="695"/>
                    <a:pt x="1165" y="695"/>
                    <a:pt x="1165" y="696"/>
                  </a:cubicBezTo>
                  <a:cubicBezTo>
                    <a:pt x="1165" y="702"/>
                    <a:pt x="1165" y="702"/>
                    <a:pt x="1165" y="702"/>
                  </a:cubicBezTo>
                  <a:cubicBezTo>
                    <a:pt x="1165" y="702"/>
                    <a:pt x="1165" y="703"/>
                    <a:pt x="1165" y="703"/>
                  </a:cubicBezTo>
                  <a:lnTo>
                    <a:pt x="1171" y="703"/>
                  </a:lnTo>
                  <a:close/>
                  <a:moveTo>
                    <a:pt x="1169" y="696"/>
                  </a:moveTo>
                  <a:cubicBezTo>
                    <a:pt x="1169" y="696"/>
                    <a:pt x="1169" y="696"/>
                    <a:pt x="1169" y="696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70" y="697"/>
                    <a:pt x="1170" y="697"/>
                    <a:pt x="1170" y="697"/>
                  </a:cubicBezTo>
                  <a:cubicBezTo>
                    <a:pt x="1169" y="697"/>
                    <a:pt x="1169" y="697"/>
                    <a:pt x="1169" y="697"/>
                  </a:cubicBezTo>
                  <a:lnTo>
                    <a:pt x="1169" y="696"/>
                  </a:lnTo>
                  <a:close/>
                  <a:moveTo>
                    <a:pt x="1165" y="696"/>
                  </a:moveTo>
                  <a:cubicBezTo>
                    <a:pt x="1168" y="696"/>
                    <a:pt x="1168" y="696"/>
                    <a:pt x="1168" y="696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8" y="698"/>
                    <a:pt x="1169" y="698"/>
                    <a:pt x="1169" y="698"/>
                  </a:cubicBezTo>
                  <a:cubicBezTo>
                    <a:pt x="1170" y="698"/>
                    <a:pt x="1170" y="698"/>
                    <a:pt x="1170" y="698"/>
                  </a:cubicBezTo>
                  <a:cubicBezTo>
                    <a:pt x="1170" y="702"/>
                    <a:pt x="1170" y="702"/>
                    <a:pt x="1170" y="702"/>
                  </a:cubicBezTo>
                  <a:cubicBezTo>
                    <a:pt x="1165" y="702"/>
                    <a:pt x="1165" y="702"/>
                    <a:pt x="1165" y="702"/>
                  </a:cubicBezTo>
                  <a:lnTo>
                    <a:pt x="1165" y="696"/>
                  </a:lnTo>
                  <a:close/>
                  <a:moveTo>
                    <a:pt x="1465" y="451"/>
                  </a:moveTo>
                  <a:cubicBezTo>
                    <a:pt x="1465" y="451"/>
                    <a:pt x="1465" y="452"/>
                    <a:pt x="1465" y="451"/>
                  </a:cubicBezTo>
                  <a:cubicBezTo>
                    <a:pt x="1465" y="451"/>
                    <a:pt x="1465" y="450"/>
                    <a:pt x="1466" y="449"/>
                  </a:cubicBezTo>
                  <a:cubicBezTo>
                    <a:pt x="1467" y="449"/>
                    <a:pt x="1468" y="449"/>
                    <a:pt x="1468" y="448"/>
                  </a:cubicBezTo>
                  <a:cubicBezTo>
                    <a:pt x="1468" y="448"/>
                    <a:pt x="1467" y="447"/>
                    <a:pt x="1467" y="447"/>
                  </a:cubicBezTo>
                  <a:cubicBezTo>
                    <a:pt x="1467" y="447"/>
                    <a:pt x="1469" y="447"/>
                    <a:pt x="1470" y="446"/>
                  </a:cubicBezTo>
                  <a:cubicBezTo>
                    <a:pt x="1468" y="446"/>
                    <a:pt x="1468" y="445"/>
                    <a:pt x="1468" y="445"/>
                  </a:cubicBezTo>
                  <a:cubicBezTo>
                    <a:pt x="1469" y="445"/>
                    <a:pt x="1470" y="445"/>
                    <a:pt x="1471" y="444"/>
                  </a:cubicBezTo>
                  <a:cubicBezTo>
                    <a:pt x="1471" y="444"/>
                    <a:pt x="1471" y="443"/>
                    <a:pt x="1471" y="443"/>
                  </a:cubicBezTo>
                  <a:cubicBezTo>
                    <a:pt x="1471" y="442"/>
                    <a:pt x="1470" y="442"/>
                    <a:pt x="1469" y="442"/>
                  </a:cubicBezTo>
                  <a:cubicBezTo>
                    <a:pt x="1469" y="442"/>
                    <a:pt x="1468" y="444"/>
                    <a:pt x="1467" y="444"/>
                  </a:cubicBezTo>
                  <a:cubicBezTo>
                    <a:pt x="1467" y="444"/>
                    <a:pt x="1467" y="443"/>
                    <a:pt x="1468" y="442"/>
                  </a:cubicBezTo>
                  <a:cubicBezTo>
                    <a:pt x="1467" y="442"/>
                    <a:pt x="1466" y="443"/>
                    <a:pt x="1466" y="444"/>
                  </a:cubicBezTo>
                  <a:cubicBezTo>
                    <a:pt x="1465" y="445"/>
                    <a:pt x="1466" y="448"/>
                    <a:pt x="1466" y="448"/>
                  </a:cubicBezTo>
                  <a:cubicBezTo>
                    <a:pt x="1465" y="448"/>
                    <a:pt x="1465" y="446"/>
                    <a:pt x="1465" y="446"/>
                  </a:cubicBezTo>
                  <a:cubicBezTo>
                    <a:pt x="1464" y="447"/>
                    <a:pt x="1464" y="448"/>
                    <a:pt x="1465" y="449"/>
                  </a:cubicBezTo>
                  <a:cubicBezTo>
                    <a:pt x="1465" y="450"/>
                    <a:pt x="1465" y="451"/>
                    <a:pt x="1465" y="451"/>
                  </a:cubicBezTo>
                  <a:close/>
                  <a:moveTo>
                    <a:pt x="1425" y="477"/>
                  </a:moveTo>
                  <a:cubicBezTo>
                    <a:pt x="1425" y="477"/>
                    <a:pt x="1426" y="477"/>
                    <a:pt x="1426" y="476"/>
                  </a:cubicBezTo>
                  <a:cubicBezTo>
                    <a:pt x="1426" y="475"/>
                    <a:pt x="1425" y="474"/>
                    <a:pt x="1425" y="474"/>
                  </a:cubicBezTo>
                  <a:cubicBezTo>
                    <a:pt x="1424" y="474"/>
                    <a:pt x="1423" y="475"/>
                    <a:pt x="1423" y="476"/>
                  </a:cubicBezTo>
                  <a:cubicBezTo>
                    <a:pt x="1423" y="477"/>
                    <a:pt x="1424" y="477"/>
                    <a:pt x="1425" y="477"/>
                  </a:cubicBezTo>
                  <a:close/>
                  <a:moveTo>
                    <a:pt x="1421" y="479"/>
                  </a:moveTo>
                  <a:cubicBezTo>
                    <a:pt x="1428" y="479"/>
                    <a:pt x="1428" y="479"/>
                    <a:pt x="1428" y="479"/>
                  </a:cubicBezTo>
                  <a:cubicBezTo>
                    <a:pt x="1429" y="479"/>
                    <a:pt x="1429" y="479"/>
                    <a:pt x="1429" y="478"/>
                  </a:cubicBezTo>
                  <a:cubicBezTo>
                    <a:pt x="1429" y="474"/>
                    <a:pt x="1429" y="474"/>
                    <a:pt x="1429" y="474"/>
                  </a:cubicBezTo>
                  <a:cubicBezTo>
                    <a:pt x="1429" y="473"/>
                    <a:pt x="1429" y="472"/>
                    <a:pt x="1428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2"/>
                    <a:pt x="1427" y="472"/>
                    <a:pt x="1427" y="472"/>
                  </a:cubicBezTo>
                  <a:cubicBezTo>
                    <a:pt x="1427" y="471"/>
                    <a:pt x="1426" y="471"/>
                    <a:pt x="1426" y="471"/>
                  </a:cubicBezTo>
                  <a:cubicBezTo>
                    <a:pt x="1423" y="471"/>
                    <a:pt x="1423" y="471"/>
                    <a:pt x="1423" y="471"/>
                  </a:cubicBezTo>
                  <a:cubicBezTo>
                    <a:pt x="1423" y="471"/>
                    <a:pt x="1423" y="471"/>
                    <a:pt x="1423" y="472"/>
                  </a:cubicBezTo>
                  <a:cubicBezTo>
                    <a:pt x="1422" y="472"/>
                    <a:pt x="1422" y="472"/>
                    <a:pt x="1422" y="472"/>
                  </a:cubicBezTo>
                  <a:cubicBezTo>
                    <a:pt x="1421" y="472"/>
                    <a:pt x="1421" y="472"/>
                    <a:pt x="1421" y="472"/>
                  </a:cubicBezTo>
                  <a:cubicBezTo>
                    <a:pt x="1420" y="472"/>
                    <a:pt x="1420" y="473"/>
                    <a:pt x="1420" y="474"/>
                  </a:cubicBezTo>
                  <a:cubicBezTo>
                    <a:pt x="1420" y="478"/>
                    <a:pt x="1420" y="478"/>
                    <a:pt x="1420" y="478"/>
                  </a:cubicBezTo>
                  <a:cubicBezTo>
                    <a:pt x="1420" y="479"/>
                    <a:pt x="1420" y="479"/>
                    <a:pt x="1421" y="479"/>
                  </a:cubicBezTo>
                  <a:close/>
                  <a:moveTo>
                    <a:pt x="1425" y="474"/>
                  </a:moveTo>
                  <a:cubicBezTo>
                    <a:pt x="1426" y="474"/>
                    <a:pt x="1427" y="475"/>
                    <a:pt x="1427" y="476"/>
                  </a:cubicBezTo>
                  <a:cubicBezTo>
                    <a:pt x="1427" y="477"/>
                    <a:pt x="1426" y="478"/>
                    <a:pt x="1425" y="478"/>
                  </a:cubicBezTo>
                  <a:cubicBezTo>
                    <a:pt x="1423" y="478"/>
                    <a:pt x="1422" y="477"/>
                    <a:pt x="1422" y="476"/>
                  </a:cubicBezTo>
                  <a:cubicBezTo>
                    <a:pt x="1422" y="475"/>
                    <a:pt x="1423" y="474"/>
                    <a:pt x="1425" y="474"/>
                  </a:cubicBezTo>
                  <a:close/>
                  <a:moveTo>
                    <a:pt x="1411" y="496"/>
                  </a:moveTo>
                  <a:cubicBezTo>
                    <a:pt x="1411" y="495"/>
                    <a:pt x="1410" y="495"/>
                    <a:pt x="1409" y="495"/>
                  </a:cubicBezTo>
                  <a:cubicBezTo>
                    <a:pt x="1408" y="494"/>
                    <a:pt x="1408" y="494"/>
                    <a:pt x="1408" y="493"/>
                  </a:cubicBezTo>
                  <a:cubicBezTo>
                    <a:pt x="1408" y="493"/>
                    <a:pt x="1408" y="493"/>
                    <a:pt x="1408" y="492"/>
                  </a:cubicBezTo>
                  <a:cubicBezTo>
                    <a:pt x="1408" y="492"/>
                    <a:pt x="1409" y="492"/>
                    <a:pt x="1409" y="492"/>
                  </a:cubicBezTo>
                  <a:cubicBezTo>
                    <a:pt x="1409" y="491"/>
                    <a:pt x="1408" y="491"/>
                    <a:pt x="1408" y="491"/>
                  </a:cubicBezTo>
                  <a:cubicBezTo>
                    <a:pt x="1408" y="491"/>
                    <a:pt x="1408" y="491"/>
                    <a:pt x="1409" y="491"/>
                  </a:cubicBezTo>
                  <a:cubicBezTo>
                    <a:pt x="1409" y="490"/>
                    <a:pt x="1408" y="489"/>
                    <a:pt x="1407" y="489"/>
                  </a:cubicBezTo>
                  <a:cubicBezTo>
                    <a:pt x="1406" y="489"/>
                    <a:pt x="1406" y="490"/>
                    <a:pt x="1406" y="491"/>
                  </a:cubicBezTo>
                  <a:cubicBezTo>
                    <a:pt x="1406" y="491"/>
                    <a:pt x="1406" y="491"/>
                    <a:pt x="1406" y="491"/>
                  </a:cubicBezTo>
                  <a:cubicBezTo>
                    <a:pt x="1406" y="491"/>
                    <a:pt x="1406" y="491"/>
                    <a:pt x="1406" y="492"/>
                  </a:cubicBezTo>
                  <a:cubicBezTo>
                    <a:pt x="1406" y="492"/>
                    <a:pt x="1406" y="492"/>
                    <a:pt x="1406" y="492"/>
                  </a:cubicBezTo>
                  <a:cubicBezTo>
                    <a:pt x="1406" y="493"/>
                    <a:pt x="1406" y="493"/>
                    <a:pt x="1406" y="493"/>
                  </a:cubicBezTo>
                  <a:cubicBezTo>
                    <a:pt x="1406" y="494"/>
                    <a:pt x="1406" y="494"/>
                    <a:pt x="1405" y="495"/>
                  </a:cubicBezTo>
                  <a:cubicBezTo>
                    <a:pt x="1405" y="495"/>
                    <a:pt x="1405" y="495"/>
                    <a:pt x="1405" y="495"/>
                  </a:cubicBezTo>
                  <a:cubicBezTo>
                    <a:pt x="1405" y="497"/>
                    <a:pt x="1405" y="497"/>
                    <a:pt x="1405" y="497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1" y="497"/>
                    <a:pt x="1411" y="496"/>
                    <a:pt x="1411" y="496"/>
                  </a:cubicBezTo>
                  <a:close/>
                  <a:moveTo>
                    <a:pt x="1410" y="493"/>
                  </a:moveTo>
                  <a:cubicBezTo>
                    <a:pt x="1410" y="493"/>
                    <a:pt x="1410" y="493"/>
                    <a:pt x="1410" y="493"/>
                  </a:cubicBezTo>
                  <a:cubicBezTo>
                    <a:pt x="1410" y="494"/>
                    <a:pt x="1410" y="494"/>
                    <a:pt x="1410" y="494"/>
                  </a:cubicBezTo>
                  <a:cubicBezTo>
                    <a:pt x="1411" y="495"/>
                    <a:pt x="1411" y="495"/>
                    <a:pt x="1411" y="496"/>
                  </a:cubicBezTo>
                  <a:cubicBezTo>
                    <a:pt x="1411" y="497"/>
                    <a:pt x="1411" y="497"/>
                    <a:pt x="1411" y="497"/>
                  </a:cubicBezTo>
                  <a:cubicBezTo>
                    <a:pt x="1413" y="497"/>
                    <a:pt x="1413" y="497"/>
                    <a:pt x="1413" y="497"/>
                  </a:cubicBezTo>
                  <a:cubicBezTo>
                    <a:pt x="1413" y="497"/>
                    <a:pt x="1413" y="495"/>
                    <a:pt x="1413" y="495"/>
                  </a:cubicBezTo>
                  <a:cubicBezTo>
                    <a:pt x="1413" y="495"/>
                    <a:pt x="1413" y="495"/>
                    <a:pt x="1412" y="494"/>
                  </a:cubicBezTo>
                  <a:cubicBezTo>
                    <a:pt x="1411" y="494"/>
                    <a:pt x="1411" y="494"/>
                    <a:pt x="1411" y="493"/>
                  </a:cubicBezTo>
                  <a:cubicBezTo>
                    <a:pt x="1411" y="493"/>
                    <a:pt x="1411" y="493"/>
                    <a:pt x="1411" y="493"/>
                  </a:cubicBezTo>
                  <a:cubicBezTo>
                    <a:pt x="1411" y="492"/>
                    <a:pt x="1412" y="493"/>
                    <a:pt x="1412" y="492"/>
                  </a:cubicBezTo>
                  <a:cubicBezTo>
                    <a:pt x="1412" y="492"/>
                    <a:pt x="1412" y="492"/>
                    <a:pt x="1412" y="492"/>
                  </a:cubicBezTo>
                  <a:cubicBezTo>
                    <a:pt x="1412" y="492"/>
                    <a:pt x="1412" y="492"/>
                    <a:pt x="1412" y="491"/>
                  </a:cubicBezTo>
                  <a:cubicBezTo>
                    <a:pt x="1412" y="491"/>
                    <a:pt x="1411" y="490"/>
                    <a:pt x="1411" y="490"/>
                  </a:cubicBezTo>
                  <a:cubicBezTo>
                    <a:pt x="1410" y="490"/>
                    <a:pt x="1410" y="491"/>
                    <a:pt x="1410" y="491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2"/>
                    <a:pt x="1410" y="492"/>
                    <a:pt x="1410" y="492"/>
                  </a:cubicBezTo>
                  <a:cubicBezTo>
                    <a:pt x="1410" y="493"/>
                    <a:pt x="1410" y="492"/>
                    <a:pt x="1410" y="493"/>
                  </a:cubicBezTo>
                  <a:close/>
                  <a:moveTo>
                    <a:pt x="430" y="382"/>
                  </a:moveTo>
                  <a:cubicBezTo>
                    <a:pt x="429" y="381"/>
                    <a:pt x="428" y="380"/>
                    <a:pt x="425" y="382"/>
                  </a:cubicBezTo>
                  <a:cubicBezTo>
                    <a:pt x="423" y="384"/>
                    <a:pt x="425" y="385"/>
                    <a:pt x="426" y="386"/>
                  </a:cubicBezTo>
                  <a:cubicBezTo>
                    <a:pt x="427" y="388"/>
                    <a:pt x="432" y="386"/>
                    <a:pt x="437" y="382"/>
                  </a:cubicBezTo>
                  <a:cubicBezTo>
                    <a:pt x="442" y="377"/>
                    <a:pt x="443" y="372"/>
                    <a:pt x="442" y="370"/>
                  </a:cubicBezTo>
                  <a:cubicBezTo>
                    <a:pt x="441" y="369"/>
                    <a:pt x="439" y="367"/>
                    <a:pt x="437" y="370"/>
                  </a:cubicBezTo>
                  <a:cubicBezTo>
                    <a:pt x="435" y="372"/>
                    <a:pt x="436" y="373"/>
                    <a:pt x="437" y="374"/>
                  </a:cubicBezTo>
                  <a:cubicBezTo>
                    <a:pt x="438" y="375"/>
                    <a:pt x="436" y="377"/>
                    <a:pt x="435" y="379"/>
                  </a:cubicBezTo>
                  <a:cubicBezTo>
                    <a:pt x="433" y="381"/>
                    <a:pt x="431" y="383"/>
                    <a:pt x="430" y="382"/>
                  </a:cubicBezTo>
                  <a:close/>
                  <a:moveTo>
                    <a:pt x="268" y="367"/>
                  </a:moveTo>
                  <a:cubicBezTo>
                    <a:pt x="268" y="379"/>
                    <a:pt x="268" y="379"/>
                    <a:pt x="268" y="379"/>
                  </a:cubicBezTo>
                  <a:cubicBezTo>
                    <a:pt x="268" y="379"/>
                    <a:pt x="269" y="380"/>
                    <a:pt x="270" y="380"/>
                  </a:cubicBezTo>
                  <a:cubicBezTo>
                    <a:pt x="275" y="380"/>
                    <a:pt x="275" y="380"/>
                    <a:pt x="275" y="380"/>
                  </a:cubicBezTo>
                  <a:cubicBezTo>
                    <a:pt x="276" y="380"/>
                    <a:pt x="277" y="379"/>
                    <a:pt x="277" y="379"/>
                  </a:cubicBezTo>
                  <a:cubicBezTo>
                    <a:pt x="277" y="367"/>
                    <a:pt x="277" y="367"/>
                    <a:pt x="277" y="367"/>
                  </a:cubicBezTo>
                  <a:cubicBezTo>
                    <a:pt x="277" y="367"/>
                    <a:pt x="276" y="366"/>
                    <a:pt x="275" y="366"/>
                  </a:cubicBezTo>
                  <a:cubicBezTo>
                    <a:pt x="270" y="366"/>
                    <a:pt x="270" y="366"/>
                    <a:pt x="270" y="366"/>
                  </a:cubicBezTo>
                  <a:cubicBezTo>
                    <a:pt x="269" y="366"/>
                    <a:pt x="268" y="367"/>
                    <a:pt x="268" y="367"/>
                  </a:cubicBezTo>
                  <a:close/>
                  <a:moveTo>
                    <a:pt x="273" y="379"/>
                  </a:moveTo>
                  <a:cubicBezTo>
                    <a:pt x="272" y="379"/>
                    <a:pt x="272" y="379"/>
                    <a:pt x="272" y="379"/>
                  </a:cubicBezTo>
                  <a:cubicBezTo>
                    <a:pt x="272" y="378"/>
                    <a:pt x="272" y="378"/>
                    <a:pt x="273" y="378"/>
                  </a:cubicBezTo>
                  <a:cubicBezTo>
                    <a:pt x="273" y="378"/>
                    <a:pt x="274" y="378"/>
                    <a:pt x="274" y="379"/>
                  </a:cubicBezTo>
                  <a:cubicBezTo>
                    <a:pt x="274" y="379"/>
                    <a:pt x="273" y="379"/>
                    <a:pt x="273" y="379"/>
                  </a:cubicBezTo>
                  <a:close/>
                  <a:moveTo>
                    <a:pt x="276" y="368"/>
                  </a:moveTo>
                  <a:cubicBezTo>
                    <a:pt x="276" y="377"/>
                    <a:pt x="276" y="377"/>
                    <a:pt x="276" y="377"/>
                  </a:cubicBezTo>
                  <a:cubicBezTo>
                    <a:pt x="270" y="377"/>
                    <a:pt x="270" y="377"/>
                    <a:pt x="270" y="377"/>
                  </a:cubicBezTo>
                  <a:cubicBezTo>
                    <a:pt x="270" y="368"/>
                    <a:pt x="270" y="368"/>
                    <a:pt x="270" y="368"/>
                  </a:cubicBezTo>
                  <a:lnTo>
                    <a:pt x="276" y="368"/>
                  </a:lnTo>
                  <a:close/>
                  <a:moveTo>
                    <a:pt x="284" y="350"/>
                  </a:moveTo>
                  <a:cubicBezTo>
                    <a:pt x="282" y="350"/>
                    <a:pt x="282" y="350"/>
                    <a:pt x="282" y="350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2" y="348"/>
                    <a:pt x="281" y="348"/>
                    <a:pt x="280" y="348"/>
                  </a:cubicBezTo>
                  <a:cubicBezTo>
                    <a:pt x="279" y="348"/>
                    <a:pt x="278" y="348"/>
                    <a:pt x="277" y="348"/>
                  </a:cubicBezTo>
                  <a:cubicBezTo>
                    <a:pt x="277" y="350"/>
                    <a:pt x="277" y="350"/>
                    <a:pt x="277" y="350"/>
                  </a:cubicBezTo>
                  <a:cubicBezTo>
                    <a:pt x="276" y="350"/>
                    <a:pt x="276" y="350"/>
                    <a:pt x="276" y="350"/>
                  </a:cubicBezTo>
                  <a:cubicBezTo>
                    <a:pt x="276" y="361"/>
                    <a:pt x="276" y="361"/>
                    <a:pt x="276" y="361"/>
                  </a:cubicBezTo>
                  <a:cubicBezTo>
                    <a:pt x="284" y="361"/>
                    <a:pt x="284" y="361"/>
                    <a:pt x="284" y="361"/>
                  </a:cubicBezTo>
                  <a:lnTo>
                    <a:pt x="284" y="350"/>
                  </a:lnTo>
                  <a:close/>
                  <a:moveTo>
                    <a:pt x="282" y="350"/>
                  </a:moveTo>
                  <a:cubicBezTo>
                    <a:pt x="278" y="350"/>
                    <a:pt x="278" y="350"/>
                    <a:pt x="278" y="350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79" y="349"/>
                    <a:pt x="279" y="348"/>
                    <a:pt x="280" y="348"/>
                  </a:cubicBezTo>
                  <a:cubicBezTo>
                    <a:pt x="281" y="348"/>
                    <a:pt x="281" y="349"/>
                    <a:pt x="282" y="349"/>
                  </a:cubicBezTo>
                  <a:lnTo>
                    <a:pt x="282" y="350"/>
                  </a:lnTo>
                  <a:close/>
                  <a:moveTo>
                    <a:pt x="287" y="359"/>
                  </a:moveTo>
                  <a:cubicBezTo>
                    <a:pt x="287" y="351"/>
                    <a:pt x="287" y="351"/>
                    <a:pt x="287" y="351"/>
                  </a:cubicBezTo>
                  <a:cubicBezTo>
                    <a:pt x="287" y="350"/>
                    <a:pt x="287" y="350"/>
                    <a:pt x="286" y="350"/>
                  </a:cubicBezTo>
                  <a:cubicBezTo>
                    <a:pt x="285" y="350"/>
                    <a:pt x="285" y="350"/>
                    <a:pt x="285" y="350"/>
                  </a:cubicBezTo>
                  <a:cubicBezTo>
                    <a:pt x="285" y="361"/>
                    <a:pt x="285" y="361"/>
                    <a:pt x="285" y="361"/>
                  </a:cubicBezTo>
                  <a:cubicBezTo>
                    <a:pt x="286" y="361"/>
                    <a:pt x="286" y="361"/>
                    <a:pt x="286" y="361"/>
                  </a:cubicBezTo>
                  <a:cubicBezTo>
                    <a:pt x="287" y="361"/>
                    <a:pt x="287" y="360"/>
                    <a:pt x="287" y="359"/>
                  </a:cubicBezTo>
                  <a:close/>
                  <a:moveTo>
                    <a:pt x="274" y="361"/>
                  </a:moveTo>
                  <a:cubicBezTo>
                    <a:pt x="275" y="361"/>
                    <a:pt x="275" y="361"/>
                    <a:pt x="275" y="361"/>
                  </a:cubicBezTo>
                  <a:cubicBezTo>
                    <a:pt x="275" y="350"/>
                    <a:pt x="275" y="350"/>
                    <a:pt x="275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3" y="350"/>
                    <a:pt x="272" y="350"/>
                    <a:pt x="272" y="351"/>
                  </a:cubicBezTo>
                  <a:cubicBezTo>
                    <a:pt x="272" y="359"/>
                    <a:pt x="272" y="359"/>
                    <a:pt x="272" y="359"/>
                  </a:cubicBezTo>
                  <a:cubicBezTo>
                    <a:pt x="272" y="360"/>
                    <a:pt x="273" y="361"/>
                    <a:pt x="274" y="361"/>
                  </a:cubicBezTo>
                  <a:close/>
                  <a:moveTo>
                    <a:pt x="129" y="275"/>
                  </a:moveTo>
                  <a:cubicBezTo>
                    <a:pt x="130" y="275"/>
                    <a:pt x="131" y="274"/>
                    <a:pt x="131" y="273"/>
                  </a:cubicBezTo>
                  <a:cubicBezTo>
                    <a:pt x="131" y="272"/>
                    <a:pt x="130" y="272"/>
                    <a:pt x="129" y="270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2"/>
                    <a:pt x="128" y="272"/>
                    <a:pt x="128" y="273"/>
                  </a:cubicBezTo>
                  <a:cubicBezTo>
                    <a:pt x="128" y="274"/>
                    <a:pt x="129" y="275"/>
                    <a:pt x="129" y="275"/>
                  </a:cubicBezTo>
                  <a:close/>
                  <a:moveTo>
                    <a:pt x="127" y="279"/>
                  </a:moveTo>
                  <a:cubicBezTo>
                    <a:pt x="127" y="279"/>
                    <a:pt x="128" y="278"/>
                    <a:pt x="128" y="278"/>
                  </a:cubicBezTo>
                  <a:cubicBezTo>
                    <a:pt x="128" y="276"/>
                    <a:pt x="127" y="276"/>
                    <a:pt x="127" y="274"/>
                  </a:cubicBezTo>
                  <a:cubicBezTo>
                    <a:pt x="127" y="274"/>
                    <a:pt x="126" y="274"/>
                    <a:pt x="126" y="274"/>
                  </a:cubicBezTo>
                  <a:cubicBezTo>
                    <a:pt x="126" y="276"/>
                    <a:pt x="125" y="276"/>
                    <a:pt x="125" y="278"/>
                  </a:cubicBezTo>
                  <a:cubicBezTo>
                    <a:pt x="125" y="278"/>
                    <a:pt x="126" y="279"/>
                    <a:pt x="127" y="279"/>
                  </a:cubicBezTo>
                  <a:close/>
                  <a:moveTo>
                    <a:pt x="124" y="275"/>
                  </a:moveTo>
                  <a:cubicBezTo>
                    <a:pt x="125" y="275"/>
                    <a:pt x="125" y="274"/>
                    <a:pt x="125" y="273"/>
                  </a:cubicBezTo>
                  <a:cubicBezTo>
                    <a:pt x="125" y="272"/>
                    <a:pt x="124" y="272"/>
                    <a:pt x="124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3" y="272"/>
                    <a:pt x="122" y="272"/>
                    <a:pt x="122" y="273"/>
                  </a:cubicBezTo>
                  <a:cubicBezTo>
                    <a:pt x="122" y="274"/>
                    <a:pt x="123" y="275"/>
                    <a:pt x="124" y="275"/>
                  </a:cubicBezTo>
                  <a:close/>
                  <a:moveTo>
                    <a:pt x="171" y="310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69" y="312"/>
                    <a:pt x="169" y="314"/>
                    <a:pt x="170" y="316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169" y="319"/>
                    <a:pt x="169" y="319"/>
                    <a:pt x="169" y="319"/>
                  </a:cubicBezTo>
                  <a:cubicBezTo>
                    <a:pt x="171" y="317"/>
                    <a:pt x="171" y="317"/>
                    <a:pt x="171" y="317"/>
                  </a:cubicBezTo>
                  <a:cubicBezTo>
                    <a:pt x="173" y="318"/>
                    <a:pt x="175" y="317"/>
                    <a:pt x="176" y="316"/>
                  </a:cubicBezTo>
                  <a:cubicBezTo>
                    <a:pt x="177" y="315"/>
                    <a:pt x="177" y="315"/>
                    <a:pt x="177" y="315"/>
                  </a:cubicBezTo>
                  <a:cubicBezTo>
                    <a:pt x="176" y="314"/>
                    <a:pt x="176" y="314"/>
                    <a:pt x="176" y="314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1"/>
                    <a:pt x="178" y="311"/>
                  </a:cubicBezTo>
                  <a:cubicBezTo>
                    <a:pt x="178" y="311"/>
                    <a:pt x="177" y="311"/>
                    <a:pt x="177" y="311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3" y="312"/>
                    <a:pt x="173" y="312"/>
                    <a:pt x="173" y="312"/>
                  </a:cubicBezTo>
                  <a:cubicBezTo>
                    <a:pt x="176" y="310"/>
                    <a:pt x="176" y="310"/>
                    <a:pt x="176" y="310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75" y="308"/>
                    <a:pt x="175" y="308"/>
                    <a:pt x="175" y="309"/>
                  </a:cubicBezTo>
                  <a:cubicBezTo>
                    <a:pt x="172" y="311"/>
                    <a:pt x="172" y="311"/>
                    <a:pt x="172" y="311"/>
                  </a:cubicBezTo>
                  <a:lnTo>
                    <a:pt x="171" y="310"/>
                  </a:lnTo>
                  <a:close/>
                  <a:moveTo>
                    <a:pt x="232" y="351"/>
                  </a:move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232" y="347"/>
                    <a:pt x="232" y="347"/>
                    <a:pt x="231" y="347"/>
                  </a:cubicBezTo>
                  <a:cubicBezTo>
                    <a:pt x="231" y="351"/>
                    <a:pt x="231" y="351"/>
                    <a:pt x="231" y="351"/>
                  </a:cubicBezTo>
                  <a:cubicBezTo>
                    <a:pt x="231" y="351"/>
                    <a:pt x="231" y="352"/>
                    <a:pt x="231" y="352"/>
                  </a:cubicBezTo>
                  <a:cubicBezTo>
                    <a:pt x="230" y="352"/>
                    <a:pt x="230" y="351"/>
                    <a:pt x="230" y="351"/>
                  </a:cubicBezTo>
                  <a:cubicBezTo>
                    <a:pt x="230" y="351"/>
                    <a:pt x="229" y="350"/>
                    <a:pt x="229" y="350"/>
                  </a:cubicBezTo>
                  <a:cubicBezTo>
                    <a:pt x="229" y="350"/>
                    <a:pt x="229" y="351"/>
                    <a:pt x="229" y="351"/>
                  </a:cubicBezTo>
                  <a:cubicBezTo>
                    <a:pt x="229" y="352"/>
                    <a:pt x="230" y="353"/>
                    <a:pt x="231" y="353"/>
                  </a:cubicBezTo>
                  <a:cubicBezTo>
                    <a:pt x="232" y="353"/>
                    <a:pt x="232" y="352"/>
                    <a:pt x="232" y="351"/>
                  </a:cubicBezTo>
                  <a:close/>
                  <a:moveTo>
                    <a:pt x="231" y="342"/>
                  </a:move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2" y="342"/>
                    <a:pt x="232" y="342"/>
                    <a:pt x="232" y="342"/>
                  </a:cubicBezTo>
                  <a:cubicBezTo>
                    <a:pt x="232" y="342"/>
                    <a:pt x="232" y="341"/>
                    <a:pt x="232" y="341"/>
                  </a:cubicBezTo>
                  <a:cubicBezTo>
                    <a:pt x="232" y="341"/>
                    <a:pt x="231" y="342"/>
                    <a:pt x="231" y="342"/>
                  </a:cubicBezTo>
                  <a:close/>
                  <a:moveTo>
                    <a:pt x="232" y="343"/>
                  </a:moveTo>
                  <a:cubicBezTo>
                    <a:pt x="229" y="343"/>
                    <a:pt x="227" y="344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6" y="347"/>
                    <a:pt x="226" y="347"/>
                    <a:pt x="226" y="347"/>
                  </a:cubicBezTo>
                  <a:cubicBezTo>
                    <a:pt x="227" y="347"/>
                    <a:pt x="227" y="347"/>
                    <a:pt x="228" y="347"/>
                  </a:cubicBezTo>
                  <a:cubicBezTo>
                    <a:pt x="229" y="347"/>
                    <a:pt x="229" y="347"/>
                    <a:pt x="229" y="347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8"/>
                  </a:cubicBezTo>
                  <a:cubicBezTo>
                    <a:pt x="230" y="348"/>
                    <a:pt x="230" y="348"/>
                    <a:pt x="230" y="347"/>
                  </a:cubicBezTo>
                  <a:cubicBezTo>
                    <a:pt x="231" y="347"/>
                    <a:pt x="231" y="347"/>
                    <a:pt x="232" y="347"/>
                  </a:cubicBezTo>
                  <a:cubicBezTo>
                    <a:pt x="233" y="347"/>
                    <a:pt x="233" y="347"/>
                    <a:pt x="234" y="347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8"/>
                  </a:cubicBezTo>
                  <a:cubicBezTo>
                    <a:pt x="234" y="348"/>
                    <a:pt x="234" y="348"/>
                    <a:pt x="234" y="347"/>
                  </a:cubicBezTo>
                  <a:cubicBezTo>
                    <a:pt x="235" y="347"/>
                    <a:pt x="235" y="347"/>
                    <a:pt x="236" y="347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8" y="347"/>
                    <a:pt x="238" y="347"/>
                    <a:pt x="238" y="347"/>
                  </a:cubicBezTo>
                  <a:cubicBezTo>
                    <a:pt x="237" y="344"/>
                    <a:pt x="235" y="343"/>
                    <a:pt x="232" y="343"/>
                  </a:cubicBezTo>
                  <a:close/>
                  <a:moveTo>
                    <a:pt x="138" y="299"/>
                  </a:moveTo>
                  <a:cubicBezTo>
                    <a:pt x="138" y="299"/>
                    <a:pt x="138" y="299"/>
                    <a:pt x="138" y="299"/>
                  </a:cubicBezTo>
                  <a:cubicBezTo>
                    <a:pt x="138" y="300"/>
                    <a:pt x="138" y="300"/>
                    <a:pt x="138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6" y="304"/>
                    <a:pt x="137" y="304"/>
                    <a:pt x="137" y="304"/>
                  </a:cubicBezTo>
                  <a:cubicBezTo>
                    <a:pt x="138" y="304"/>
                    <a:pt x="138" y="304"/>
                    <a:pt x="138" y="303"/>
                  </a:cubicBezTo>
                  <a:cubicBezTo>
                    <a:pt x="140" y="303"/>
                    <a:pt x="140" y="303"/>
                    <a:pt x="140" y="303"/>
                  </a:cubicBezTo>
                  <a:cubicBezTo>
                    <a:pt x="140" y="304"/>
                    <a:pt x="140" y="304"/>
                    <a:pt x="141" y="304"/>
                  </a:cubicBezTo>
                  <a:cubicBezTo>
                    <a:pt x="141" y="304"/>
                    <a:pt x="142" y="304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303"/>
                    <a:pt x="142" y="303"/>
                    <a:pt x="142" y="303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42" y="299"/>
                    <a:pt x="142" y="299"/>
                    <a:pt x="142" y="299"/>
                  </a:cubicBezTo>
                  <a:lnTo>
                    <a:pt x="138" y="299"/>
                  </a:lnTo>
                  <a:close/>
                  <a:moveTo>
                    <a:pt x="137" y="304"/>
                  </a:moveTo>
                  <a:cubicBezTo>
                    <a:pt x="137" y="304"/>
                    <a:pt x="137" y="304"/>
                    <a:pt x="137" y="303"/>
                  </a:cubicBezTo>
                  <a:cubicBezTo>
                    <a:pt x="137" y="303"/>
                    <a:pt x="137" y="303"/>
                    <a:pt x="137" y="303"/>
                  </a:cubicBezTo>
                  <a:cubicBezTo>
                    <a:pt x="138" y="303"/>
                    <a:pt x="138" y="303"/>
                    <a:pt x="138" y="303"/>
                  </a:cubicBezTo>
                  <a:cubicBezTo>
                    <a:pt x="138" y="304"/>
                    <a:pt x="138" y="304"/>
                    <a:pt x="137" y="304"/>
                  </a:cubicBezTo>
                  <a:close/>
                  <a:moveTo>
                    <a:pt x="138" y="302"/>
                  </a:moveTo>
                  <a:cubicBezTo>
                    <a:pt x="136" y="302"/>
                    <a:pt x="136" y="302"/>
                    <a:pt x="136" y="302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8" y="301"/>
                    <a:pt x="138" y="301"/>
                    <a:pt x="138" y="301"/>
                  </a:cubicBezTo>
                  <a:lnTo>
                    <a:pt x="138" y="302"/>
                  </a:lnTo>
                  <a:close/>
                  <a:moveTo>
                    <a:pt x="141" y="304"/>
                  </a:moveTo>
                  <a:cubicBezTo>
                    <a:pt x="140" y="304"/>
                    <a:pt x="140" y="304"/>
                    <a:pt x="140" y="303"/>
                  </a:cubicBezTo>
                  <a:cubicBezTo>
                    <a:pt x="140" y="303"/>
                    <a:pt x="140" y="303"/>
                    <a:pt x="141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1" y="304"/>
                    <a:pt x="141" y="304"/>
                    <a:pt x="141" y="304"/>
                  </a:cubicBezTo>
                  <a:close/>
                  <a:moveTo>
                    <a:pt x="142" y="301"/>
                  </a:moveTo>
                  <a:cubicBezTo>
                    <a:pt x="142" y="301"/>
                    <a:pt x="141" y="301"/>
                    <a:pt x="141" y="301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41" y="302"/>
                    <a:pt x="141" y="302"/>
                    <a:pt x="141" y="302"/>
                  </a:cubicBezTo>
                  <a:cubicBezTo>
                    <a:pt x="141" y="302"/>
                    <a:pt x="141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39" y="300"/>
                    <a:pt x="139" y="300"/>
                    <a:pt x="139" y="300"/>
                  </a:cubicBezTo>
                  <a:cubicBezTo>
                    <a:pt x="140" y="300"/>
                    <a:pt x="140" y="300"/>
                    <a:pt x="140" y="300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1" y="300"/>
                    <a:pt x="142" y="300"/>
                    <a:pt x="142" y="300"/>
                  </a:cubicBezTo>
                  <a:lnTo>
                    <a:pt x="142" y="301"/>
                  </a:lnTo>
                  <a:close/>
                  <a:moveTo>
                    <a:pt x="163" y="289"/>
                  </a:moveTo>
                  <a:cubicBezTo>
                    <a:pt x="164" y="289"/>
                    <a:pt x="164" y="289"/>
                    <a:pt x="164" y="289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64" y="290"/>
                    <a:pt x="164" y="291"/>
                    <a:pt x="163" y="291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63" y="291"/>
                    <a:pt x="162" y="291"/>
                    <a:pt x="162" y="291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2" y="291"/>
                    <a:pt x="163" y="292"/>
                    <a:pt x="163" y="292"/>
                  </a:cubicBezTo>
                  <a:cubicBezTo>
                    <a:pt x="163" y="292"/>
                    <a:pt x="163" y="292"/>
                    <a:pt x="163" y="292"/>
                  </a:cubicBezTo>
                  <a:cubicBezTo>
                    <a:pt x="164" y="292"/>
                    <a:pt x="165" y="291"/>
                    <a:pt x="165" y="290"/>
                  </a:cubicBezTo>
                  <a:cubicBezTo>
                    <a:pt x="165" y="287"/>
                    <a:pt x="165" y="287"/>
                    <a:pt x="165" y="287"/>
                  </a:cubicBezTo>
                  <a:cubicBezTo>
                    <a:pt x="165" y="286"/>
                    <a:pt x="165" y="286"/>
                    <a:pt x="164" y="28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62" y="286"/>
                    <a:pt x="162" y="286"/>
                    <a:pt x="162" y="287"/>
                  </a:cubicBezTo>
                  <a:cubicBezTo>
                    <a:pt x="162" y="288"/>
                    <a:pt x="162" y="288"/>
                    <a:pt x="162" y="288"/>
                  </a:cubicBezTo>
                  <a:cubicBezTo>
                    <a:pt x="162" y="289"/>
                    <a:pt x="162" y="289"/>
                    <a:pt x="163" y="289"/>
                  </a:cubicBezTo>
                  <a:close/>
                  <a:moveTo>
                    <a:pt x="159" y="289"/>
                  </a:moveTo>
                  <a:cubicBezTo>
                    <a:pt x="160" y="289"/>
                    <a:pt x="160" y="289"/>
                    <a:pt x="160" y="289"/>
                  </a:cubicBezTo>
                  <a:cubicBezTo>
                    <a:pt x="160" y="289"/>
                    <a:pt x="160" y="289"/>
                    <a:pt x="160" y="289"/>
                  </a:cubicBezTo>
                  <a:cubicBezTo>
                    <a:pt x="160" y="290"/>
                    <a:pt x="160" y="290"/>
                    <a:pt x="160" y="290"/>
                  </a:cubicBezTo>
                  <a:cubicBezTo>
                    <a:pt x="160" y="290"/>
                    <a:pt x="160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59" y="291"/>
                    <a:pt x="159" y="292"/>
                    <a:pt x="159" y="292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1" y="292"/>
                    <a:pt x="161" y="291"/>
                    <a:pt x="161" y="290"/>
                  </a:cubicBezTo>
                  <a:cubicBezTo>
                    <a:pt x="161" y="287"/>
                    <a:pt x="161" y="287"/>
                    <a:pt x="161" y="287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59" y="286"/>
                    <a:pt x="159" y="286"/>
                    <a:pt x="159" y="286"/>
                  </a:cubicBezTo>
                  <a:cubicBezTo>
                    <a:pt x="159" y="286"/>
                    <a:pt x="158" y="286"/>
                    <a:pt x="158" y="287"/>
                  </a:cubicBezTo>
                  <a:cubicBezTo>
                    <a:pt x="158" y="288"/>
                    <a:pt x="158" y="288"/>
                    <a:pt x="158" y="288"/>
                  </a:cubicBezTo>
                  <a:cubicBezTo>
                    <a:pt x="158" y="289"/>
                    <a:pt x="159" y="289"/>
                    <a:pt x="159" y="289"/>
                  </a:cubicBezTo>
                  <a:close/>
                  <a:moveTo>
                    <a:pt x="287" y="394"/>
                  </a:moveTo>
                  <a:cubicBezTo>
                    <a:pt x="288" y="394"/>
                    <a:pt x="289" y="393"/>
                    <a:pt x="289" y="392"/>
                  </a:cubicBezTo>
                  <a:cubicBezTo>
                    <a:pt x="289" y="392"/>
                    <a:pt x="288" y="391"/>
                    <a:pt x="287" y="391"/>
                  </a:cubicBezTo>
                  <a:cubicBezTo>
                    <a:pt x="286" y="391"/>
                    <a:pt x="286" y="392"/>
                    <a:pt x="286" y="392"/>
                  </a:cubicBezTo>
                  <a:cubicBezTo>
                    <a:pt x="286" y="393"/>
                    <a:pt x="286" y="394"/>
                    <a:pt x="287" y="394"/>
                  </a:cubicBezTo>
                  <a:close/>
                  <a:moveTo>
                    <a:pt x="284" y="390"/>
                  </a:moveTo>
                  <a:cubicBezTo>
                    <a:pt x="284" y="399"/>
                    <a:pt x="284" y="399"/>
                    <a:pt x="284" y="399"/>
                  </a:cubicBezTo>
                  <a:cubicBezTo>
                    <a:pt x="284" y="400"/>
                    <a:pt x="284" y="400"/>
                    <a:pt x="285" y="400"/>
                  </a:cubicBezTo>
                  <a:cubicBezTo>
                    <a:pt x="297" y="400"/>
                    <a:pt x="297" y="400"/>
                    <a:pt x="297" y="400"/>
                  </a:cubicBezTo>
                  <a:cubicBezTo>
                    <a:pt x="297" y="400"/>
                    <a:pt x="298" y="400"/>
                    <a:pt x="298" y="399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298" y="390"/>
                    <a:pt x="297" y="389"/>
                    <a:pt x="297" y="389"/>
                  </a:cubicBezTo>
                  <a:cubicBezTo>
                    <a:pt x="285" y="389"/>
                    <a:pt x="285" y="389"/>
                    <a:pt x="285" y="389"/>
                  </a:cubicBezTo>
                  <a:cubicBezTo>
                    <a:pt x="284" y="389"/>
                    <a:pt x="284" y="390"/>
                    <a:pt x="284" y="390"/>
                  </a:cubicBezTo>
                  <a:close/>
                  <a:moveTo>
                    <a:pt x="297" y="390"/>
                  </a:moveTo>
                  <a:cubicBezTo>
                    <a:pt x="297" y="399"/>
                    <a:pt x="297" y="399"/>
                    <a:pt x="297" y="399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9"/>
                    <a:pt x="285" y="399"/>
                    <a:pt x="285" y="399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85" y="390"/>
                    <a:pt x="285" y="390"/>
                    <a:pt x="285" y="390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297" y="390"/>
                    <a:pt x="297" y="390"/>
                    <a:pt x="297" y="390"/>
                  </a:cubicBezTo>
                  <a:close/>
                  <a:moveTo>
                    <a:pt x="296" y="395"/>
                  </a:moveTo>
                  <a:cubicBezTo>
                    <a:pt x="293" y="392"/>
                    <a:pt x="293" y="392"/>
                    <a:pt x="293" y="392"/>
                  </a:cubicBezTo>
                  <a:cubicBezTo>
                    <a:pt x="289" y="396"/>
                    <a:pt x="289" y="396"/>
                    <a:pt x="289" y="3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6" y="397"/>
                    <a:pt x="286" y="397"/>
                    <a:pt x="286" y="397"/>
                  </a:cubicBezTo>
                  <a:cubicBezTo>
                    <a:pt x="286" y="398"/>
                    <a:pt x="286" y="398"/>
                    <a:pt x="286" y="398"/>
                  </a:cubicBezTo>
                  <a:cubicBezTo>
                    <a:pt x="296" y="398"/>
                    <a:pt x="296" y="398"/>
                    <a:pt x="296" y="398"/>
                  </a:cubicBezTo>
                  <a:lnTo>
                    <a:pt x="296" y="395"/>
                  </a:lnTo>
                  <a:close/>
                  <a:moveTo>
                    <a:pt x="157" y="301"/>
                  </a:moveTo>
                  <a:cubicBezTo>
                    <a:pt x="157" y="301"/>
                    <a:pt x="157" y="302"/>
                    <a:pt x="157" y="302"/>
                  </a:cubicBezTo>
                  <a:cubicBezTo>
                    <a:pt x="157" y="302"/>
                    <a:pt x="157" y="302"/>
                    <a:pt x="157" y="302"/>
                  </a:cubicBezTo>
                  <a:cubicBezTo>
                    <a:pt x="157" y="302"/>
                    <a:pt x="156" y="302"/>
                    <a:pt x="156" y="302"/>
                  </a:cubicBezTo>
                  <a:cubicBezTo>
                    <a:pt x="156" y="303"/>
                    <a:pt x="156" y="303"/>
                    <a:pt x="156" y="303"/>
                  </a:cubicBezTo>
                  <a:cubicBezTo>
                    <a:pt x="156" y="303"/>
                    <a:pt x="157" y="303"/>
                    <a:pt x="157" y="303"/>
                  </a:cubicBezTo>
                  <a:cubicBezTo>
                    <a:pt x="157" y="303"/>
                    <a:pt x="157" y="304"/>
                    <a:pt x="157" y="304"/>
                  </a:cubicBezTo>
                  <a:cubicBezTo>
                    <a:pt x="157" y="304"/>
                    <a:pt x="157" y="304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8" y="304"/>
                    <a:pt x="159" y="305"/>
                    <a:pt x="159" y="305"/>
                  </a:cubicBezTo>
                  <a:cubicBezTo>
                    <a:pt x="159" y="305"/>
                    <a:pt x="160" y="305"/>
                    <a:pt x="160" y="305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4"/>
                    <a:pt x="160" y="304"/>
                    <a:pt x="160" y="304"/>
                  </a:cubicBezTo>
                  <a:cubicBezTo>
                    <a:pt x="160" y="304"/>
                    <a:pt x="160" y="303"/>
                    <a:pt x="160" y="303"/>
                  </a:cubicBezTo>
                  <a:cubicBezTo>
                    <a:pt x="160" y="303"/>
                    <a:pt x="161" y="303"/>
                    <a:pt x="161" y="303"/>
                  </a:cubicBezTo>
                  <a:cubicBezTo>
                    <a:pt x="161" y="302"/>
                    <a:pt x="161" y="302"/>
                    <a:pt x="161" y="302"/>
                  </a:cubicBezTo>
                  <a:cubicBezTo>
                    <a:pt x="161" y="302"/>
                    <a:pt x="160" y="302"/>
                    <a:pt x="160" y="302"/>
                  </a:cubicBezTo>
                  <a:cubicBezTo>
                    <a:pt x="160" y="302"/>
                    <a:pt x="160" y="302"/>
                    <a:pt x="160" y="302"/>
                  </a:cubicBezTo>
                  <a:cubicBezTo>
                    <a:pt x="160" y="302"/>
                    <a:pt x="160" y="301"/>
                    <a:pt x="160" y="301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60" y="301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1"/>
                    <a:pt x="159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8" y="301"/>
                    <a:pt x="158" y="301"/>
                  </a:cubicBezTo>
                  <a:cubicBezTo>
                    <a:pt x="158" y="301"/>
                    <a:pt x="157" y="300"/>
                    <a:pt x="157" y="300"/>
                  </a:cubicBezTo>
                  <a:cubicBezTo>
                    <a:pt x="157" y="300"/>
                    <a:pt x="157" y="301"/>
                    <a:pt x="157" y="301"/>
                  </a:cubicBezTo>
                  <a:cubicBezTo>
                    <a:pt x="157" y="301"/>
                    <a:pt x="157" y="301"/>
                    <a:pt x="157" y="301"/>
                  </a:cubicBezTo>
                  <a:close/>
                  <a:moveTo>
                    <a:pt x="158" y="302"/>
                  </a:moveTo>
                  <a:cubicBezTo>
                    <a:pt x="159" y="302"/>
                    <a:pt x="159" y="302"/>
                    <a:pt x="159" y="303"/>
                  </a:cubicBezTo>
                  <a:cubicBezTo>
                    <a:pt x="159" y="303"/>
                    <a:pt x="159" y="304"/>
                    <a:pt x="158" y="304"/>
                  </a:cubicBezTo>
                  <a:cubicBezTo>
                    <a:pt x="158" y="304"/>
                    <a:pt x="157" y="303"/>
                    <a:pt x="157" y="303"/>
                  </a:cubicBezTo>
                  <a:cubicBezTo>
                    <a:pt x="157" y="302"/>
                    <a:pt x="158" y="302"/>
                    <a:pt x="158" y="302"/>
                  </a:cubicBezTo>
                  <a:close/>
                  <a:moveTo>
                    <a:pt x="149" y="308"/>
                  </a:moveTo>
                  <a:cubicBezTo>
                    <a:pt x="149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0" y="309"/>
                    <a:pt x="150" y="309"/>
                    <a:pt x="150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1" y="309"/>
                    <a:pt x="151" y="309"/>
                    <a:pt x="151" y="309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10"/>
                    <a:pt x="153" y="310"/>
                  </a:cubicBezTo>
                  <a:cubicBezTo>
                    <a:pt x="153" y="310"/>
                    <a:pt x="153" y="309"/>
                    <a:pt x="153" y="309"/>
                  </a:cubicBezTo>
                  <a:cubicBezTo>
                    <a:pt x="153" y="309"/>
                    <a:pt x="154" y="309"/>
                    <a:pt x="154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9"/>
                    <a:pt x="156" y="309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8"/>
                    <a:pt x="155" y="308"/>
                    <a:pt x="155" y="307"/>
                  </a:cubicBezTo>
                  <a:cubicBezTo>
                    <a:pt x="155" y="307"/>
                    <a:pt x="155" y="307"/>
                    <a:pt x="155" y="307"/>
                  </a:cubicBezTo>
                  <a:cubicBezTo>
                    <a:pt x="156" y="307"/>
                    <a:pt x="156" y="307"/>
                    <a:pt x="156" y="307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5"/>
                    <a:pt x="157" y="305"/>
                    <a:pt x="157" y="305"/>
                  </a:cubicBezTo>
                  <a:cubicBezTo>
                    <a:pt x="157" y="305"/>
                    <a:pt x="156" y="305"/>
                    <a:pt x="156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55" y="304"/>
                    <a:pt x="156" y="304"/>
                    <a:pt x="156" y="304"/>
                  </a:cubicBezTo>
                  <a:cubicBezTo>
                    <a:pt x="156" y="304"/>
                    <a:pt x="156" y="304"/>
                    <a:pt x="156" y="304"/>
                  </a:cubicBezTo>
                  <a:cubicBezTo>
                    <a:pt x="156" y="304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5" y="303"/>
                    <a:pt x="155" y="303"/>
                    <a:pt x="155" y="303"/>
                  </a:cubicBezTo>
                  <a:cubicBezTo>
                    <a:pt x="154" y="303"/>
                    <a:pt x="154" y="303"/>
                    <a:pt x="154" y="303"/>
                  </a:cubicBezTo>
                  <a:cubicBezTo>
                    <a:pt x="154" y="303"/>
                    <a:pt x="153" y="303"/>
                    <a:pt x="153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2" y="302"/>
                    <a:pt x="152" y="302"/>
                    <a:pt x="152" y="302"/>
                  </a:cubicBezTo>
                  <a:cubicBezTo>
                    <a:pt x="151" y="302"/>
                    <a:pt x="151" y="303"/>
                    <a:pt x="151" y="303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49" y="304"/>
                    <a:pt x="149" y="304"/>
                    <a:pt x="150" y="305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5"/>
                    <a:pt x="148" y="305"/>
                    <a:pt x="148" y="305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9" y="307"/>
                    <a:pt x="149" y="307"/>
                    <a:pt x="149" y="307"/>
                  </a:cubicBezTo>
                  <a:cubicBezTo>
                    <a:pt x="149" y="307"/>
                    <a:pt x="149" y="307"/>
                    <a:pt x="150" y="308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9" y="308"/>
                    <a:pt x="149" y="308"/>
                    <a:pt x="149" y="308"/>
                  </a:cubicBezTo>
                  <a:close/>
                  <a:moveTo>
                    <a:pt x="152" y="304"/>
                  </a:moveTo>
                  <a:cubicBezTo>
                    <a:pt x="153" y="304"/>
                    <a:pt x="154" y="305"/>
                    <a:pt x="154" y="306"/>
                  </a:cubicBezTo>
                  <a:cubicBezTo>
                    <a:pt x="154" y="307"/>
                    <a:pt x="153" y="308"/>
                    <a:pt x="152" y="308"/>
                  </a:cubicBezTo>
                  <a:cubicBezTo>
                    <a:pt x="151" y="308"/>
                    <a:pt x="151" y="307"/>
                    <a:pt x="151" y="306"/>
                  </a:cubicBezTo>
                  <a:cubicBezTo>
                    <a:pt x="151" y="305"/>
                    <a:pt x="151" y="304"/>
                    <a:pt x="152" y="304"/>
                  </a:cubicBezTo>
                  <a:close/>
                  <a:moveTo>
                    <a:pt x="160" y="307"/>
                  </a:moveTo>
                  <a:cubicBezTo>
                    <a:pt x="160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7"/>
                    <a:pt x="159" y="307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58" y="308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7" y="307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308"/>
                    <a:pt x="157" y="309"/>
                    <a:pt x="157" y="309"/>
                  </a:cubicBezTo>
                  <a:cubicBezTo>
                    <a:pt x="157" y="309"/>
                    <a:pt x="156" y="309"/>
                    <a:pt x="156" y="309"/>
                  </a:cubicBezTo>
                  <a:cubicBezTo>
                    <a:pt x="156" y="310"/>
                    <a:pt x="156" y="310"/>
                    <a:pt x="156" y="310"/>
                  </a:cubicBezTo>
                  <a:cubicBezTo>
                    <a:pt x="156" y="310"/>
                    <a:pt x="157" y="310"/>
                    <a:pt x="157" y="310"/>
                  </a:cubicBezTo>
                  <a:cubicBezTo>
                    <a:pt x="157" y="310"/>
                    <a:pt x="157" y="310"/>
                    <a:pt x="157" y="310"/>
                  </a:cubicBezTo>
                  <a:cubicBezTo>
                    <a:pt x="157" y="310"/>
                    <a:pt x="157" y="311"/>
                    <a:pt x="157" y="311"/>
                  </a:cubicBezTo>
                  <a:cubicBezTo>
                    <a:pt x="157" y="311"/>
                    <a:pt x="157" y="311"/>
                    <a:pt x="157" y="311"/>
                  </a:cubicBezTo>
                  <a:cubicBezTo>
                    <a:pt x="157" y="311"/>
                    <a:pt x="157" y="312"/>
                    <a:pt x="157" y="312"/>
                  </a:cubicBezTo>
                  <a:cubicBezTo>
                    <a:pt x="157" y="312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8" y="311"/>
                    <a:pt x="158" y="311"/>
                  </a:cubicBezTo>
                  <a:cubicBezTo>
                    <a:pt x="158" y="311"/>
                    <a:pt x="159" y="312"/>
                    <a:pt x="159" y="312"/>
                  </a:cubicBezTo>
                  <a:cubicBezTo>
                    <a:pt x="159" y="312"/>
                    <a:pt x="160" y="311"/>
                    <a:pt x="160" y="311"/>
                  </a:cubicBezTo>
                  <a:cubicBezTo>
                    <a:pt x="160" y="311"/>
                    <a:pt x="160" y="311"/>
                    <a:pt x="160" y="311"/>
                  </a:cubicBezTo>
                  <a:cubicBezTo>
                    <a:pt x="160" y="311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1" y="310"/>
                    <a:pt x="161" y="310"/>
                  </a:cubicBezTo>
                  <a:cubicBezTo>
                    <a:pt x="161" y="309"/>
                    <a:pt x="161" y="309"/>
                    <a:pt x="161" y="309"/>
                  </a:cubicBezTo>
                  <a:cubicBezTo>
                    <a:pt x="161" y="309"/>
                    <a:pt x="160" y="309"/>
                    <a:pt x="160" y="309"/>
                  </a:cubicBezTo>
                  <a:cubicBezTo>
                    <a:pt x="160" y="309"/>
                    <a:pt x="160" y="308"/>
                    <a:pt x="160" y="308"/>
                  </a:cubicBezTo>
                  <a:cubicBezTo>
                    <a:pt x="160" y="308"/>
                    <a:pt x="160" y="308"/>
                    <a:pt x="160" y="307"/>
                  </a:cubicBezTo>
                  <a:cubicBezTo>
                    <a:pt x="160" y="307"/>
                    <a:pt x="160" y="307"/>
                    <a:pt x="160" y="307"/>
                  </a:cubicBezTo>
                  <a:close/>
                  <a:moveTo>
                    <a:pt x="158" y="310"/>
                  </a:moveTo>
                  <a:cubicBezTo>
                    <a:pt x="158" y="310"/>
                    <a:pt x="157" y="310"/>
                    <a:pt x="157" y="309"/>
                  </a:cubicBezTo>
                  <a:cubicBezTo>
                    <a:pt x="157" y="309"/>
                    <a:pt x="158" y="309"/>
                    <a:pt x="158" y="309"/>
                  </a:cubicBezTo>
                  <a:cubicBezTo>
                    <a:pt x="159" y="309"/>
                    <a:pt x="159" y="309"/>
                    <a:pt x="159" y="309"/>
                  </a:cubicBezTo>
                  <a:cubicBezTo>
                    <a:pt x="159" y="310"/>
                    <a:pt x="159" y="310"/>
                    <a:pt x="158" y="310"/>
                  </a:cubicBezTo>
                  <a:close/>
                  <a:moveTo>
                    <a:pt x="239" y="348"/>
                  </a:moveTo>
                  <a:cubicBezTo>
                    <a:pt x="238" y="348"/>
                    <a:pt x="238" y="348"/>
                    <a:pt x="238" y="348"/>
                  </a:cubicBezTo>
                  <a:cubicBezTo>
                    <a:pt x="238" y="350"/>
                    <a:pt x="238" y="350"/>
                    <a:pt x="238" y="350"/>
                  </a:cubicBezTo>
                  <a:cubicBezTo>
                    <a:pt x="238" y="350"/>
                    <a:pt x="238" y="350"/>
                    <a:pt x="239" y="350"/>
                  </a:cubicBezTo>
                  <a:cubicBezTo>
                    <a:pt x="240" y="350"/>
                    <a:pt x="240" y="350"/>
                    <a:pt x="240" y="350"/>
                  </a:cubicBezTo>
                  <a:cubicBezTo>
                    <a:pt x="240" y="350"/>
                    <a:pt x="240" y="350"/>
                    <a:pt x="240" y="351"/>
                  </a:cubicBezTo>
                  <a:cubicBezTo>
                    <a:pt x="240" y="351"/>
                    <a:pt x="240" y="351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2"/>
                    <a:pt x="240" y="353"/>
                    <a:pt x="240" y="353"/>
                  </a:cubicBezTo>
                  <a:cubicBezTo>
                    <a:pt x="240" y="353"/>
                    <a:pt x="241" y="353"/>
                    <a:pt x="241" y="353"/>
                  </a:cubicBezTo>
                  <a:cubicBezTo>
                    <a:pt x="241" y="353"/>
                    <a:pt x="241" y="353"/>
                    <a:pt x="241" y="353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2"/>
                    <a:pt x="242" y="352"/>
                    <a:pt x="242" y="352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4"/>
                    <a:pt x="243" y="354"/>
                    <a:pt x="243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4" y="354"/>
                    <a:pt x="244" y="354"/>
                    <a:pt x="244" y="354"/>
                  </a:cubicBezTo>
                  <a:cubicBezTo>
                    <a:pt x="245" y="353"/>
                    <a:pt x="245" y="353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6" y="353"/>
                    <a:pt x="246" y="353"/>
                    <a:pt x="246" y="353"/>
                  </a:cubicBezTo>
                  <a:cubicBezTo>
                    <a:pt x="247" y="353"/>
                    <a:pt x="247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8" y="352"/>
                    <a:pt x="248" y="352"/>
                    <a:pt x="248" y="352"/>
                  </a:cubicBezTo>
                  <a:cubicBezTo>
                    <a:pt x="247" y="351"/>
                    <a:pt x="247" y="351"/>
                    <a:pt x="247" y="351"/>
                  </a:cubicBezTo>
                  <a:cubicBezTo>
                    <a:pt x="247" y="350"/>
                    <a:pt x="247" y="350"/>
                    <a:pt x="247" y="350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8" y="350"/>
                    <a:pt x="249" y="350"/>
                    <a:pt x="249" y="350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8" y="348"/>
                    <a:pt x="248" y="348"/>
                  </a:cubicBezTo>
                  <a:cubicBezTo>
                    <a:pt x="247" y="348"/>
                    <a:pt x="247" y="348"/>
                    <a:pt x="247" y="348"/>
                  </a:cubicBezTo>
                  <a:cubicBezTo>
                    <a:pt x="247" y="347"/>
                    <a:pt x="247" y="347"/>
                    <a:pt x="247" y="347"/>
                  </a:cubicBezTo>
                  <a:cubicBezTo>
                    <a:pt x="247" y="347"/>
                    <a:pt x="247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7" y="345"/>
                    <a:pt x="247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6" y="345"/>
                    <a:pt x="246" y="345"/>
                    <a:pt x="246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4" y="344"/>
                    <a:pt x="244" y="344"/>
                    <a:pt x="244" y="344"/>
                  </a:cubicBezTo>
                  <a:cubicBezTo>
                    <a:pt x="243" y="344"/>
                    <a:pt x="243" y="344"/>
                    <a:pt x="243" y="344"/>
                  </a:cubicBezTo>
                  <a:cubicBezTo>
                    <a:pt x="243" y="344"/>
                    <a:pt x="243" y="344"/>
                    <a:pt x="242" y="344"/>
                  </a:cubicBezTo>
                  <a:cubicBezTo>
                    <a:pt x="242" y="344"/>
                    <a:pt x="242" y="345"/>
                    <a:pt x="242" y="345"/>
                  </a:cubicBezTo>
                  <a:cubicBezTo>
                    <a:pt x="242" y="345"/>
                    <a:pt x="242" y="345"/>
                    <a:pt x="242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1" y="345"/>
                    <a:pt x="241" y="345"/>
                    <a:pt x="241" y="345"/>
                  </a:cubicBezTo>
                  <a:cubicBezTo>
                    <a:pt x="240" y="345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40" y="346"/>
                    <a:pt x="240" y="347"/>
                    <a:pt x="240" y="347"/>
                  </a:cubicBezTo>
                  <a:cubicBezTo>
                    <a:pt x="240" y="347"/>
                    <a:pt x="240" y="347"/>
                    <a:pt x="240" y="348"/>
                  </a:cubicBezTo>
                  <a:lnTo>
                    <a:pt x="239" y="348"/>
                  </a:lnTo>
                  <a:close/>
                  <a:moveTo>
                    <a:pt x="243" y="347"/>
                  </a:moveTo>
                  <a:cubicBezTo>
                    <a:pt x="244" y="347"/>
                    <a:pt x="245" y="348"/>
                    <a:pt x="245" y="349"/>
                  </a:cubicBezTo>
                  <a:cubicBezTo>
                    <a:pt x="245" y="350"/>
                    <a:pt x="244" y="351"/>
                    <a:pt x="243" y="351"/>
                  </a:cubicBezTo>
                  <a:cubicBezTo>
                    <a:pt x="243" y="351"/>
                    <a:pt x="242" y="350"/>
                    <a:pt x="242" y="349"/>
                  </a:cubicBezTo>
                  <a:cubicBezTo>
                    <a:pt x="242" y="348"/>
                    <a:pt x="243" y="347"/>
                    <a:pt x="243" y="347"/>
                  </a:cubicBezTo>
                  <a:close/>
                  <a:moveTo>
                    <a:pt x="297" y="362"/>
                  </a:moveTo>
                  <a:cubicBezTo>
                    <a:pt x="300" y="362"/>
                    <a:pt x="303" y="360"/>
                    <a:pt x="305" y="357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5" y="356"/>
                    <a:pt x="305" y="356"/>
                    <a:pt x="305" y="356"/>
                  </a:cubicBezTo>
                  <a:cubicBezTo>
                    <a:pt x="303" y="353"/>
                    <a:pt x="300" y="351"/>
                    <a:pt x="297" y="351"/>
                  </a:cubicBezTo>
                  <a:cubicBezTo>
                    <a:pt x="294" y="351"/>
                    <a:pt x="291" y="353"/>
                    <a:pt x="289" y="356"/>
                  </a:cubicBezTo>
                  <a:cubicBezTo>
                    <a:pt x="289" y="356"/>
                    <a:pt x="289" y="356"/>
                    <a:pt x="289" y="357"/>
                  </a:cubicBezTo>
                  <a:cubicBezTo>
                    <a:pt x="289" y="357"/>
                    <a:pt x="289" y="357"/>
                    <a:pt x="289" y="357"/>
                  </a:cubicBezTo>
                  <a:cubicBezTo>
                    <a:pt x="291" y="360"/>
                    <a:pt x="294" y="362"/>
                    <a:pt x="297" y="362"/>
                  </a:cubicBezTo>
                  <a:close/>
                  <a:moveTo>
                    <a:pt x="297" y="353"/>
                  </a:moveTo>
                  <a:cubicBezTo>
                    <a:pt x="297" y="353"/>
                    <a:pt x="297" y="353"/>
                    <a:pt x="297" y="353"/>
                  </a:cubicBezTo>
                  <a:cubicBezTo>
                    <a:pt x="297" y="353"/>
                    <a:pt x="297" y="354"/>
                    <a:pt x="297" y="354"/>
                  </a:cubicBezTo>
                  <a:cubicBezTo>
                    <a:pt x="296" y="354"/>
                    <a:pt x="295" y="354"/>
                    <a:pt x="295" y="355"/>
                  </a:cubicBezTo>
                  <a:cubicBezTo>
                    <a:pt x="295" y="356"/>
                    <a:pt x="295" y="356"/>
                    <a:pt x="294" y="356"/>
                  </a:cubicBezTo>
                  <a:cubicBezTo>
                    <a:pt x="294" y="356"/>
                    <a:pt x="294" y="356"/>
                    <a:pt x="294" y="355"/>
                  </a:cubicBezTo>
                  <a:cubicBezTo>
                    <a:pt x="294" y="354"/>
                    <a:pt x="295" y="353"/>
                    <a:pt x="297" y="353"/>
                  </a:cubicBezTo>
                  <a:close/>
                  <a:moveTo>
                    <a:pt x="293" y="353"/>
                  </a:moveTo>
                  <a:cubicBezTo>
                    <a:pt x="293" y="354"/>
                    <a:pt x="293" y="355"/>
                    <a:pt x="293" y="355"/>
                  </a:cubicBezTo>
                  <a:cubicBezTo>
                    <a:pt x="293" y="358"/>
                    <a:pt x="295" y="359"/>
                    <a:pt x="297" y="359"/>
                  </a:cubicBezTo>
                  <a:cubicBezTo>
                    <a:pt x="299" y="359"/>
                    <a:pt x="301" y="358"/>
                    <a:pt x="301" y="355"/>
                  </a:cubicBezTo>
                  <a:cubicBezTo>
                    <a:pt x="301" y="355"/>
                    <a:pt x="301" y="354"/>
                    <a:pt x="300" y="353"/>
                  </a:cubicBezTo>
                  <a:cubicBezTo>
                    <a:pt x="302" y="354"/>
                    <a:pt x="303" y="355"/>
                    <a:pt x="304" y="357"/>
                  </a:cubicBezTo>
                  <a:cubicBezTo>
                    <a:pt x="302" y="359"/>
                    <a:pt x="300" y="361"/>
                    <a:pt x="297" y="361"/>
                  </a:cubicBezTo>
                  <a:cubicBezTo>
                    <a:pt x="294" y="361"/>
                    <a:pt x="291" y="359"/>
                    <a:pt x="290" y="357"/>
                  </a:cubicBezTo>
                  <a:cubicBezTo>
                    <a:pt x="291" y="355"/>
                    <a:pt x="292" y="354"/>
                    <a:pt x="293" y="353"/>
                  </a:cubicBezTo>
                  <a:close/>
                  <a:moveTo>
                    <a:pt x="246" y="354"/>
                  </a:moveTo>
                  <a:cubicBezTo>
                    <a:pt x="244" y="354"/>
                    <a:pt x="243" y="356"/>
                    <a:pt x="243" y="357"/>
                  </a:cubicBezTo>
                  <a:cubicBezTo>
                    <a:pt x="243" y="360"/>
                    <a:pt x="246" y="364"/>
                    <a:pt x="246" y="364"/>
                  </a:cubicBezTo>
                  <a:cubicBezTo>
                    <a:pt x="246" y="364"/>
                    <a:pt x="249" y="360"/>
                    <a:pt x="249" y="357"/>
                  </a:cubicBezTo>
                  <a:cubicBezTo>
                    <a:pt x="249" y="356"/>
                    <a:pt x="248" y="354"/>
                    <a:pt x="246" y="354"/>
                  </a:cubicBezTo>
                  <a:close/>
                  <a:moveTo>
                    <a:pt x="246" y="359"/>
                  </a:moveTo>
                  <a:cubicBezTo>
                    <a:pt x="245" y="359"/>
                    <a:pt x="244" y="358"/>
                    <a:pt x="244" y="357"/>
                  </a:cubicBezTo>
                  <a:cubicBezTo>
                    <a:pt x="244" y="356"/>
                    <a:pt x="245" y="356"/>
                    <a:pt x="246" y="356"/>
                  </a:cubicBezTo>
                  <a:cubicBezTo>
                    <a:pt x="247" y="356"/>
                    <a:pt x="248" y="356"/>
                    <a:pt x="248" y="357"/>
                  </a:cubicBezTo>
                  <a:cubicBezTo>
                    <a:pt x="248" y="358"/>
                    <a:pt x="247" y="359"/>
                    <a:pt x="246" y="359"/>
                  </a:cubicBezTo>
                  <a:close/>
                  <a:moveTo>
                    <a:pt x="194" y="311"/>
                  </a:moveTo>
                  <a:cubicBezTo>
                    <a:pt x="194" y="311"/>
                    <a:pt x="194" y="311"/>
                    <a:pt x="194" y="31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1" y="306"/>
                    <a:pt x="191" y="306"/>
                    <a:pt x="191" y="306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88" y="311"/>
                    <a:pt x="188" y="311"/>
                    <a:pt x="188" y="311"/>
                  </a:cubicBezTo>
                  <a:cubicBezTo>
                    <a:pt x="188" y="311"/>
                    <a:pt x="188" y="311"/>
                    <a:pt x="189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2" y="311"/>
                    <a:pt x="192" y="311"/>
                    <a:pt x="192" y="311"/>
                  </a:cubicBezTo>
                  <a:lnTo>
                    <a:pt x="194" y="311"/>
                  </a:lnTo>
                  <a:close/>
                  <a:moveTo>
                    <a:pt x="187" y="308"/>
                  </a:moveTo>
                  <a:cubicBezTo>
                    <a:pt x="188" y="308"/>
                    <a:pt x="188" y="308"/>
                    <a:pt x="188" y="308"/>
                  </a:cubicBezTo>
                  <a:cubicBezTo>
                    <a:pt x="191" y="305"/>
                    <a:pt x="191" y="305"/>
                    <a:pt x="191" y="305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8"/>
                    <a:pt x="195" y="308"/>
                  </a:cubicBezTo>
                  <a:cubicBezTo>
                    <a:pt x="195" y="308"/>
                    <a:pt x="195" y="307"/>
                    <a:pt x="195" y="307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4" y="304"/>
                    <a:pt x="194" y="304"/>
                    <a:pt x="194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93" y="305"/>
                    <a:pt x="193" y="305"/>
                    <a:pt x="193" y="305"/>
                  </a:cubicBezTo>
                  <a:cubicBezTo>
                    <a:pt x="192" y="304"/>
                    <a:pt x="192" y="304"/>
                    <a:pt x="192" y="304"/>
                  </a:cubicBezTo>
                  <a:cubicBezTo>
                    <a:pt x="191" y="304"/>
                    <a:pt x="191" y="304"/>
                    <a:pt x="191" y="304"/>
                  </a:cubicBezTo>
                  <a:cubicBezTo>
                    <a:pt x="187" y="307"/>
                    <a:pt x="187" y="307"/>
                    <a:pt x="187" y="307"/>
                  </a:cubicBezTo>
                  <a:cubicBezTo>
                    <a:pt x="187" y="307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ubicBezTo>
                    <a:pt x="187" y="308"/>
                    <a:pt x="187" y="308"/>
                    <a:pt x="187" y="308"/>
                  </a:cubicBezTo>
                  <a:close/>
                  <a:moveTo>
                    <a:pt x="282" y="396"/>
                  </a:moveTo>
                  <a:cubicBezTo>
                    <a:pt x="271" y="396"/>
                    <a:pt x="271" y="396"/>
                    <a:pt x="271" y="396"/>
                  </a:cubicBezTo>
                  <a:cubicBezTo>
                    <a:pt x="271" y="396"/>
                    <a:pt x="270" y="397"/>
                    <a:pt x="270" y="397"/>
                  </a:cubicBezTo>
                  <a:cubicBezTo>
                    <a:pt x="270" y="403"/>
                    <a:pt x="270" y="403"/>
                    <a:pt x="270" y="403"/>
                  </a:cubicBezTo>
                  <a:cubicBezTo>
                    <a:pt x="270" y="403"/>
                    <a:pt x="271" y="404"/>
                    <a:pt x="271" y="404"/>
                  </a:cubicBezTo>
                  <a:cubicBezTo>
                    <a:pt x="282" y="404"/>
                    <a:pt x="282" y="404"/>
                    <a:pt x="282" y="404"/>
                  </a:cubicBezTo>
                  <a:cubicBezTo>
                    <a:pt x="283" y="404"/>
                    <a:pt x="283" y="403"/>
                    <a:pt x="283" y="403"/>
                  </a:cubicBezTo>
                  <a:cubicBezTo>
                    <a:pt x="283" y="397"/>
                    <a:pt x="283" y="397"/>
                    <a:pt x="283" y="397"/>
                  </a:cubicBezTo>
                  <a:cubicBezTo>
                    <a:pt x="283" y="397"/>
                    <a:pt x="283" y="396"/>
                    <a:pt x="282" y="396"/>
                  </a:cubicBezTo>
                  <a:close/>
                  <a:moveTo>
                    <a:pt x="277" y="397"/>
                  </a:moveTo>
                  <a:cubicBezTo>
                    <a:pt x="279" y="397"/>
                    <a:pt x="279" y="397"/>
                    <a:pt x="279" y="397"/>
                  </a:cubicBezTo>
                  <a:cubicBezTo>
                    <a:pt x="279" y="399"/>
                    <a:pt x="279" y="399"/>
                    <a:pt x="279" y="399"/>
                  </a:cubicBezTo>
                  <a:cubicBezTo>
                    <a:pt x="277" y="399"/>
                    <a:pt x="277" y="399"/>
                    <a:pt x="277" y="399"/>
                  </a:cubicBezTo>
                  <a:lnTo>
                    <a:pt x="277" y="397"/>
                  </a:lnTo>
                  <a:close/>
                  <a:moveTo>
                    <a:pt x="279" y="399"/>
                  </a:moveTo>
                  <a:cubicBezTo>
                    <a:pt x="279" y="401"/>
                    <a:pt x="279" y="401"/>
                    <a:pt x="279" y="401"/>
                  </a:cubicBezTo>
                  <a:cubicBezTo>
                    <a:pt x="278" y="401"/>
                    <a:pt x="278" y="401"/>
                    <a:pt x="278" y="401"/>
                  </a:cubicBezTo>
                  <a:cubicBezTo>
                    <a:pt x="278" y="399"/>
                    <a:pt x="278" y="399"/>
                    <a:pt x="278" y="399"/>
                  </a:cubicBezTo>
                  <a:lnTo>
                    <a:pt x="279" y="399"/>
                  </a:lnTo>
                  <a:close/>
                  <a:moveTo>
                    <a:pt x="276" y="397"/>
                  </a:moveTo>
                  <a:cubicBezTo>
                    <a:pt x="277" y="397"/>
                    <a:pt x="277" y="397"/>
                    <a:pt x="277" y="397"/>
                  </a:cubicBezTo>
                  <a:cubicBezTo>
                    <a:pt x="277" y="399"/>
                    <a:pt x="277" y="399"/>
                    <a:pt x="277" y="399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6" y="397"/>
                  </a:lnTo>
                  <a:close/>
                  <a:moveTo>
                    <a:pt x="277" y="399"/>
                  </a:moveTo>
                  <a:cubicBezTo>
                    <a:pt x="277" y="401"/>
                    <a:pt x="277" y="401"/>
                    <a:pt x="277" y="401"/>
                  </a:cubicBezTo>
                  <a:cubicBezTo>
                    <a:pt x="276" y="401"/>
                    <a:pt x="276" y="401"/>
                    <a:pt x="276" y="401"/>
                  </a:cubicBezTo>
                  <a:cubicBezTo>
                    <a:pt x="276" y="399"/>
                    <a:pt x="276" y="399"/>
                    <a:pt x="276" y="399"/>
                  </a:cubicBezTo>
                  <a:lnTo>
                    <a:pt x="277" y="399"/>
                  </a:lnTo>
                  <a:close/>
                  <a:moveTo>
                    <a:pt x="274" y="397"/>
                  </a:moveTo>
                  <a:cubicBezTo>
                    <a:pt x="275" y="397"/>
                    <a:pt x="275" y="397"/>
                    <a:pt x="275" y="397"/>
                  </a:cubicBezTo>
                  <a:cubicBezTo>
                    <a:pt x="275" y="399"/>
                    <a:pt x="275" y="399"/>
                    <a:pt x="275" y="399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4" y="397"/>
                  </a:lnTo>
                  <a:close/>
                  <a:moveTo>
                    <a:pt x="276" y="399"/>
                  </a:moveTo>
                  <a:cubicBezTo>
                    <a:pt x="276" y="401"/>
                    <a:pt x="276" y="401"/>
                    <a:pt x="276" y="401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4" y="399"/>
                    <a:pt x="274" y="399"/>
                    <a:pt x="274" y="399"/>
                  </a:cubicBezTo>
                  <a:lnTo>
                    <a:pt x="276" y="399"/>
                  </a:lnTo>
                  <a:close/>
                  <a:moveTo>
                    <a:pt x="272" y="397"/>
                  </a:moveTo>
                  <a:cubicBezTo>
                    <a:pt x="273" y="397"/>
                    <a:pt x="273" y="397"/>
                    <a:pt x="273" y="397"/>
                  </a:cubicBezTo>
                  <a:cubicBezTo>
                    <a:pt x="273" y="399"/>
                    <a:pt x="273" y="399"/>
                    <a:pt x="273" y="399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2" y="397"/>
                  </a:lnTo>
                  <a:close/>
                  <a:moveTo>
                    <a:pt x="274" y="399"/>
                  </a:moveTo>
                  <a:cubicBezTo>
                    <a:pt x="274" y="401"/>
                    <a:pt x="274" y="401"/>
                    <a:pt x="274" y="401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2" y="399"/>
                    <a:pt x="272" y="399"/>
                    <a:pt x="272" y="399"/>
                  </a:cubicBezTo>
                  <a:lnTo>
                    <a:pt x="274" y="399"/>
                  </a:lnTo>
                  <a:close/>
                  <a:moveTo>
                    <a:pt x="273" y="403"/>
                  </a:moveTo>
                  <a:cubicBezTo>
                    <a:pt x="272" y="403"/>
                    <a:pt x="272" y="403"/>
                    <a:pt x="272" y="403"/>
                  </a:cubicBezTo>
                  <a:cubicBezTo>
                    <a:pt x="272" y="401"/>
                    <a:pt x="272" y="401"/>
                    <a:pt x="272" y="401"/>
                  </a:cubicBezTo>
                  <a:cubicBezTo>
                    <a:pt x="273" y="401"/>
                    <a:pt x="273" y="401"/>
                    <a:pt x="273" y="401"/>
                  </a:cubicBezTo>
                  <a:lnTo>
                    <a:pt x="273" y="403"/>
                  </a:lnTo>
                  <a:close/>
                  <a:moveTo>
                    <a:pt x="280" y="403"/>
                  </a:moveTo>
                  <a:cubicBezTo>
                    <a:pt x="274" y="403"/>
                    <a:pt x="274" y="403"/>
                    <a:pt x="274" y="403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80" y="401"/>
                    <a:pt x="280" y="401"/>
                    <a:pt x="280" y="401"/>
                  </a:cubicBezTo>
                  <a:lnTo>
                    <a:pt x="280" y="403"/>
                  </a:lnTo>
                  <a:close/>
                  <a:moveTo>
                    <a:pt x="282" y="403"/>
                  </a:moveTo>
                  <a:cubicBezTo>
                    <a:pt x="281" y="403"/>
                    <a:pt x="281" y="403"/>
                    <a:pt x="281" y="403"/>
                  </a:cubicBezTo>
                  <a:cubicBezTo>
                    <a:pt x="281" y="401"/>
                    <a:pt x="281" y="401"/>
                    <a:pt x="281" y="401"/>
                  </a:cubicBezTo>
                  <a:cubicBezTo>
                    <a:pt x="282" y="401"/>
                    <a:pt x="282" y="401"/>
                    <a:pt x="282" y="401"/>
                  </a:cubicBezTo>
                  <a:lnTo>
                    <a:pt x="282" y="403"/>
                  </a:lnTo>
                  <a:close/>
                  <a:moveTo>
                    <a:pt x="280" y="401"/>
                  </a:moveTo>
                  <a:cubicBezTo>
                    <a:pt x="280" y="399"/>
                    <a:pt x="280" y="399"/>
                    <a:pt x="280" y="399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1" y="401"/>
                    <a:pt x="281" y="401"/>
                    <a:pt x="281" y="401"/>
                  </a:cubicBezTo>
                  <a:lnTo>
                    <a:pt x="280" y="401"/>
                  </a:lnTo>
                  <a:close/>
                  <a:moveTo>
                    <a:pt x="282" y="399"/>
                  </a:moveTo>
                  <a:cubicBezTo>
                    <a:pt x="279" y="399"/>
                    <a:pt x="279" y="399"/>
                    <a:pt x="279" y="399"/>
                  </a:cubicBezTo>
                  <a:cubicBezTo>
                    <a:pt x="279" y="397"/>
                    <a:pt x="279" y="397"/>
                    <a:pt x="279" y="397"/>
                  </a:cubicBezTo>
                  <a:cubicBezTo>
                    <a:pt x="282" y="397"/>
                    <a:pt x="282" y="397"/>
                    <a:pt x="282" y="397"/>
                  </a:cubicBezTo>
                  <a:lnTo>
                    <a:pt x="282" y="399"/>
                  </a:lnTo>
                  <a:close/>
                  <a:moveTo>
                    <a:pt x="152" y="286"/>
                  </a:moveTo>
                  <a:cubicBezTo>
                    <a:pt x="154" y="286"/>
                    <a:pt x="156" y="285"/>
                    <a:pt x="156" y="283"/>
                  </a:cubicBezTo>
                  <a:cubicBezTo>
                    <a:pt x="156" y="282"/>
                    <a:pt x="154" y="280"/>
                    <a:pt x="152" y="280"/>
                  </a:cubicBezTo>
                  <a:cubicBezTo>
                    <a:pt x="151" y="280"/>
                    <a:pt x="149" y="282"/>
                    <a:pt x="149" y="283"/>
                  </a:cubicBezTo>
                  <a:cubicBezTo>
                    <a:pt x="149" y="285"/>
                    <a:pt x="151" y="286"/>
                    <a:pt x="152" y="286"/>
                  </a:cubicBezTo>
                  <a:close/>
                  <a:moveTo>
                    <a:pt x="152" y="281"/>
                  </a:moveTo>
                  <a:cubicBezTo>
                    <a:pt x="154" y="281"/>
                    <a:pt x="155" y="282"/>
                    <a:pt x="155" y="283"/>
                  </a:cubicBezTo>
                  <a:cubicBezTo>
                    <a:pt x="155" y="285"/>
                    <a:pt x="154" y="286"/>
                    <a:pt x="152" y="286"/>
                  </a:cubicBezTo>
                  <a:cubicBezTo>
                    <a:pt x="151" y="286"/>
                    <a:pt x="150" y="285"/>
                    <a:pt x="150" y="283"/>
                  </a:cubicBezTo>
                  <a:cubicBezTo>
                    <a:pt x="150" y="282"/>
                    <a:pt x="151" y="281"/>
                    <a:pt x="152" y="281"/>
                  </a:cubicBezTo>
                  <a:close/>
                  <a:moveTo>
                    <a:pt x="149" y="280"/>
                  </a:moveTo>
                  <a:cubicBezTo>
                    <a:pt x="149" y="280"/>
                    <a:pt x="149" y="280"/>
                    <a:pt x="149" y="280"/>
                  </a:cubicBezTo>
                  <a:cubicBezTo>
                    <a:pt x="150" y="280"/>
                    <a:pt x="150" y="280"/>
                    <a:pt x="149" y="280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8" y="279"/>
                    <a:pt x="148" y="279"/>
                  </a:cubicBezTo>
                  <a:cubicBezTo>
                    <a:pt x="148" y="279"/>
                    <a:pt x="148" y="280"/>
                    <a:pt x="148" y="280"/>
                  </a:cubicBezTo>
                  <a:cubicBezTo>
                    <a:pt x="148" y="280"/>
                    <a:pt x="149" y="280"/>
                    <a:pt x="149" y="280"/>
                  </a:cubicBezTo>
                  <a:close/>
                  <a:moveTo>
                    <a:pt x="152" y="279"/>
                  </a:moveTo>
                  <a:cubicBezTo>
                    <a:pt x="153" y="279"/>
                    <a:pt x="153" y="279"/>
                    <a:pt x="153" y="279"/>
                  </a:cubicBezTo>
                  <a:cubicBezTo>
                    <a:pt x="153" y="278"/>
                    <a:pt x="153" y="278"/>
                    <a:pt x="153" y="278"/>
                  </a:cubicBezTo>
                  <a:cubicBezTo>
                    <a:pt x="153" y="278"/>
                    <a:pt x="153" y="278"/>
                    <a:pt x="152" y="278"/>
                  </a:cubicBezTo>
                  <a:cubicBezTo>
                    <a:pt x="152" y="278"/>
                    <a:pt x="152" y="278"/>
                    <a:pt x="152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52" y="279"/>
                    <a:pt x="152" y="279"/>
                    <a:pt x="152" y="279"/>
                  </a:cubicBezTo>
                  <a:close/>
                  <a:moveTo>
                    <a:pt x="149" y="287"/>
                  </a:moveTo>
                  <a:cubicBezTo>
                    <a:pt x="149" y="287"/>
                    <a:pt x="149" y="287"/>
                    <a:pt x="149" y="287"/>
                  </a:cubicBezTo>
                  <a:cubicBezTo>
                    <a:pt x="150" y="287"/>
                    <a:pt x="150" y="286"/>
                    <a:pt x="149" y="286"/>
                  </a:cubicBezTo>
                  <a:cubicBezTo>
                    <a:pt x="149" y="286"/>
                    <a:pt x="149" y="286"/>
                    <a:pt x="149" y="286"/>
                  </a:cubicBezTo>
                  <a:cubicBezTo>
                    <a:pt x="149" y="286"/>
                    <a:pt x="148" y="287"/>
                    <a:pt x="148" y="287"/>
                  </a:cubicBezTo>
                  <a:cubicBezTo>
                    <a:pt x="148" y="287"/>
                    <a:pt x="148" y="287"/>
                    <a:pt x="148" y="288"/>
                  </a:cubicBezTo>
                  <a:cubicBezTo>
                    <a:pt x="148" y="288"/>
                    <a:pt x="149" y="288"/>
                    <a:pt x="149" y="287"/>
                  </a:cubicBezTo>
                  <a:close/>
                  <a:moveTo>
                    <a:pt x="147" y="284"/>
                  </a:move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48" y="284"/>
                    <a:pt x="148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47" y="284"/>
                    <a:pt x="147" y="284"/>
                    <a:pt x="147" y="284"/>
                  </a:cubicBezTo>
                  <a:close/>
                  <a:moveTo>
                    <a:pt x="153" y="288"/>
                  </a:moveTo>
                  <a:cubicBezTo>
                    <a:pt x="153" y="288"/>
                    <a:pt x="153" y="288"/>
                    <a:pt x="153" y="288"/>
                  </a:cubicBezTo>
                  <a:cubicBezTo>
                    <a:pt x="153" y="287"/>
                    <a:pt x="153" y="287"/>
                    <a:pt x="152" y="287"/>
                  </a:cubicBezTo>
                  <a:cubicBezTo>
                    <a:pt x="152" y="287"/>
                    <a:pt x="152" y="287"/>
                    <a:pt x="152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289"/>
                    <a:pt x="152" y="289"/>
                    <a:pt x="152" y="289"/>
                  </a:cubicBezTo>
                  <a:cubicBezTo>
                    <a:pt x="153" y="289"/>
                    <a:pt x="153" y="289"/>
                    <a:pt x="153" y="288"/>
                  </a:cubicBezTo>
                  <a:close/>
                  <a:moveTo>
                    <a:pt x="156" y="287"/>
                  </a:moveTo>
                  <a:cubicBezTo>
                    <a:pt x="156" y="288"/>
                    <a:pt x="157" y="288"/>
                    <a:pt x="157" y="288"/>
                  </a:cubicBezTo>
                  <a:cubicBezTo>
                    <a:pt x="157" y="287"/>
                    <a:pt x="157" y="287"/>
                    <a:pt x="157" y="287"/>
                  </a:cubicBezTo>
                  <a:cubicBezTo>
                    <a:pt x="157" y="287"/>
                    <a:pt x="156" y="286"/>
                    <a:pt x="156" y="286"/>
                  </a:cubicBezTo>
                  <a:cubicBezTo>
                    <a:pt x="156" y="286"/>
                    <a:pt x="156" y="286"/>
                    <a:pt x="155" y="286"/>
                  </a:cubicBezTo>
                  <a:cubicBezTo>
                    <a:pt x="155" y="286"/>
                    <a:pt x="155" y="287"/>
                    <a:pt x="156" y="287"/>
                  </a:cubicBezTo>
                  <a:cubicBezTo>
                    <a:pt x="156" y="287"/>
                    <a:pt x="156" y="287"/>
                    <a:pt x="156" y="287"/>
                  </a:cubicBezTo>
                  <a:close/>
                  <a:moveTo>
                    <a:pt x="156" y="280"/>
                  </a:moveTo>
                  <a:cubicBezTo>
                    <a:pt x="156" y="280"/>
                    <a:pt x="157" y="280"/>
                    <a:pt x="157" y="280"/>
                  </a:cubicBezTo>
                  <a:cubicBezTo>
                    <a:pt x="157" y="280"/>
                    <a:pt x="157" y="279"/>
                    <a:pt x="157" y="279"/>
                  </a:cubicBezTo>
                  <a:cubicBezTo>
                    <a:pt x="157" y="279"/>
                    <a:pt x="156" y="279"/>
                    <a:pt x="156" y="279"/>
                  </a:cubicBezTo>
                  <a:cubicBezTo>
                    <a:pt x="156" y="279"/>
                    <a:pt x="156" y="279"/>
                    <a:pt x="156" y="280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0"/>
                    <a:pt x="156" y="280"/>
                    <a:pt x="156" y="280"/>
                  </a:cubicBezTo>
                  <a:close/>
                  <a:moveTo>
                    <a:pt x="156" y="283"/>
                  </a:moveTo>
                  <a:cubicBezTo>
                    <a:pt x="156" y="284"/>
                    <a:pt x="157" y="284"/>
                    <a:pt x="157" y="284"/>
                  </a:cubicBezTo>
                  <a:cubicBezTo>
                    <a:pt x="158" y="284"/>
                    <a:pt x="158" y="284"/>
                    <a:pt x="158" y="284"/>
                  </a:cubicBezTo>
                  <a:cubicBezTo>
                    <a:pt x="158" y="284"/>
                    <a:pt x="158" y="284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83"/>
                    <a:pt x="156" y="283"/>
                    <a:pt x="156" y="283"/>
                  </a:cubicBezTo>
                  <a:close/>
                  <a:moveTo>
                    <a:pt x="255" y="402"/>
                  </a:moveTo>
                  <a:cubicBezTo>
                    <a:pt x="254" y="402"/>
                    <a:pt x="254" y="403"/>
                    <a:pt x="254" y="403"/>
                  </a:cubicBezTo>
                  <a:cubicBezTo>
                    <a:pt x="255" y="405"/>
                    <a:pt x="255" y="405"/>
                    <a:pt x="255" y="405"/>
                  </a:cubicBezTo>
                  <a:cubicBezTo>
                    <a:pt x="255" y="406"/>
                    <a:pt x="255" y="406"/>
                    <a:pt x="256" y="406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7" y="406"/>
                    <a:pt x="268" y="406"/>
                    <a:pt x="268" y="405"/>
                  </a:cubicBezTo>
                  <a:cubicBezTo>
                    <a:pt x="268" y="403"/>
                    <a:pt x="268" y="403"/>
                    <a:pt x="268" y="403"/>
                  </a:cubicBezTo>
                  <a:cubicBezTo>
                    <a:pt x="268" y="403"/>
                    <a:pt x="268" y="402"/>
                    <a:pt x="268" y="402"/>
                  </a:cubicBezTo>
                  <a:cubicBezTo>
                    <a:pt x="265" y="401"/>
                    <a:pt x="265" y="401"/>
                    <a:pt x="265" y="401"/>
                  </a:cubicBezTo>
                  <a:cubicBezTo>
                    <a:pt x="264" y="401"/>
                    <a:pt x="264" y="401"/>
                    <a:pt x="264" y="401"/>
                  </a:cubicBezTo>
                  <a:cubicBezTo>
                    <a:pt x="266" y="403"/>
                    <a:pt x="266" y="403"/>
                    <a:pt x="266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3" y="404"/>
                    <a:pt x="263" y="404"/>
                    <a:pt x="263" y="404"/>
                  </a:cubicBezTo>
                  <a:cubicBezTo>
                    <a:pt x="259" y="404"/>
                    <a:pt x="259" y="404"/>
                    <a:pt x="259" y="404"/>
                  </a:cubicBezTo>
                  <a:cubicBezTo>
                    <a:pt x="259" y="403"/>
                    <a:pt x="259" y="403"/>
                    <a:pt x="259" y="403"/>
                  </a:cubicBezTo>
                  <a:cubicBezTo>
                    <a:pt x="259" y="403"/>
                    <a:pt x="258" y="403"/>
                    <a:pt x="258" y="403"/>
                  </a:cubicBezTo>
                  <a:cubicBezTo>
                    <a:pt x="256" y="403"/>
                    <a:pt x="256" y="403"/>
                    <a:pt x="256" y="403"/>
                  </a:cubicBezTo>
                  <a:cubicBezTo>
                    <a:pt x="258" y="401"/>
                    <a:pt x="258" y="401"/>
                    <a:pt x="258" y="401"/>
                  </a:cubicBezTo>
                  <a:cubicBezTo>
                    <a:pt x="257" y="401"/>
                    <a:pt x="257" y="401"/>
                    <a:pt x="257" y="401"/>
                  </a:cubicBezTo>
                  <a:lnTo>
                    <a:pt x="255" y="402"/>
                  </a:lnTo>
                  <a:close/>
                  <a:moveTo>
                    <a:pt x="261" y="401"/>
                  </a:moveTo>
                  <a:cubicBezTo>
                    <a:pt x="265" y="398"/>
                    <a:pt x="265" y="398"/>
                    <a:pt x="265" y="398"/>
                  </a:cubicBezTo>
                  <a:cubicBezTo>
                    <a:pt x="263" y="398"/>
                    <a:pt x="263" y="398"/>
                    <a:pt x="263" y="398"/>
                  </a:cubicBezTo>
                  <a:cubicBezTo>
                    <a:pt x="263" y="394"/>
                    <a:pt x="263" y="394"/>
                    <a:pt x="263" y="394"/>
                  </a:cubicBezTo>
                  <a:cubicBezTo>
                    <a:pt x="260" y="394"/>
                    <a:pt x="260" y="394"/>
                    <a:pt x="260" y="394"/>
                  </a:cubicBezTo>
                  <a:cubicBezTo>
                    <a:pt x="260" y="398"/>
                    <a:pt x="260" y="398"/>
                    <a:pt x="260" y="398"/>
                  </a:cubicBezTo>
                  <a:cubicBezTo>
                    <a:pt x="258" y="398"/>
                    <a:pt x="258" y="398"/>
                    <a:pt x="258" y="398"/>
                  </a:cubicBezTo>
                  <a:lnTo>
                    <a:pt x="261" y="401"/>
                  </a:lnTo>
                  <a:close/>
                  <a:moveTo>
                    <a:pt x="263" y="348"/>
                  </a:moveTo>
                  <a:cubicBezTo>
                    <a:pt x="270" y="348"/>
                    <a:pt x="270" y="348"/>
                    <a:pt x="270" y="348"/>
                  </a:cubicBezTo>
                  <a:cubicBezTo>
                    <a:pt x="270" y="348"/>
                    <a:pt x="271" y="348"/>
                    <a:pt x="271" y="348"/>
                  </a:cubicBezTo>
                  <a:cubicBezTo>
                    <a:pt x="271" y="347"/>
                    <a:pt x="271" y="347"/>
                    <a:pt x="271" y="347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68" y="345"/>
                    <a:pt x="268" y="345"/>
                    <a:pt x="268" y="345"/>
                  </a:cubicBezTo>
                  <a:cubicBezTo>
                    <a:pt x="270" y="346"/>
                    <a:pt x="270" y="346"/>
                    <a:pt x="270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5" y="347"/>
                    <a:pt x="265" y="347"/>
                    <a:pt x="265" y="347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5" y="346"/>
                    <a:pt x="265" y="346"/>
                    <a:pt x="265" y="346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5" y="345"/>
                    <a:pt x="265" y="345"/>
                    <a:pt x="265" y="345"/>
                  </a:cubicBezTo>
                  <a:cubicBezTo>
                    <a:pt x="264" y="345"/>
                    <a:pt x="264" y="345"/>
                    <a:pt x="264" y="345"/>
                  </a:cubicBezTo>
                  <a:cubicBezTo>
                    <a:pt x="263" y="346"/>
                    <a:pt x="263" y="346"/>
                    <a:pt x="263" y="346"/>
                  </a:cubicBezTo>
                  <a:cubicBezTo>
                    <a:pt x="262" y="346"/>
                    <a:pt x="262" y="346"/>
                    <a:pt x="262" y="347"/>
                  </a:cubicBezTo>
                  <a:cubicBezTo>
                    <a:pt x="263" y="348"/>
                    <a:pt x="263" y="348"/>
                    <a:pt x="263" y="348"/>
                  </a:cubicBezTo>
                  <a:cubicBezTo>
                    <a:pt x="263" y="348"/>
                    <a:pt x="263" y="348"/>
                    <a:pt x="263" y="348"/>
                  </a:cubicBezTo>
                  <a:close/>
                  <a:moveTo>
                    <a:pt x="269" y="343"/>
                  </a:moveTo>
                  <a:cubicBezTo>
                    <a:pt x="267" y="343"/>
                    <a:pt x="267" y="343"/>
                    <a:pt x="267" y="343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66" y="341"/>
                    <a:pt x="266" y="341"/>
                    <a:pt x="266" y="341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4" y="343"/>
                    <a:pt x="264" y="343"/>
                    <a:pt x="264" y="343"/>
                  </a:cubicBezTo>
                  <a:cubicBezTo>
                    <a:pt x="267" y="345"/>
                    <a:pt x="267" y="345"/>
                    <a:pt x="267" y="345"/>
                  </a:cubicBezTo>
                  <a:lnTo>
                    <a:pt x="269" y="343"/>
                  </a:lnTo>
                  <a:close/>
                  <a:moveTo>
                    <a:pt x="170" y="290"/>
                  </a:moveTo>
                  <a:cubicBezTo>
                    <a:pt x="169" y="290"/>
                    <a:pt x="168" y="291"/>
                    <a:pt x="168" y="292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91"/>
                    <a:pt x="171" y="290"/>
                    <a:pt x="170" y="290"/>
                  </a:cubicBezTo>
                  <a:close/>
                  <a:moveTo>
                    <a:pt x="166" y="295"/>
                  </a:moveTo>
                  <a:cubicBezTo>
                    <a:pt x="167" y="295"/>
                    <a:pt x="167" y="295"/>
                    <a:pt x="167" y="295"/>
                  </a:cubicBezTo>
                  <a:cubicBezTo>
                    <a:pt x="167" y="296"/>
                    <a:pt x="168" y="296"/>
                    <a:pt x="168" y="297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8" y="297"/>
                    <a:pt x="169" y="298"/>
                    <a:pt x="170" y="298"/>
                  </a:cubicBezTo>
                  <a:cubicBezTo>
                    <a:pt x="170" y="293"/>
                    <a:pt x="170" y="293"/>
                    <a:pt x="170" y="293"/>
                  </a:cubicBezTo>
                  <a:cubicBezTo>
                    <a:pt x="171" y="293"/>
                    <a:pt x="171" y="293"/>
                    <a:pt x="171" y="293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98"/>
                    <a:pt x="172" y="297"/>
                    <a:pt x="172" y="297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173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3" y="297"/>
                    <a:pt x="173" y="297"/>
                    <a:pt x="173" y="297"/>
                  </a:cubicBezTo>
                  <a:cubicBezTo>
                    <a:pt x="173" y="296"/>
                    <a:pt x="173" y="296"/>
                    <a:pt x="173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174" y="295"/>
                    <a:pt x="174" y="294"/>
                    <a:pt x="174" y="294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73" y="293"/>
                    <a:pt x="173" y="293"/>
                    <a:pt x="173" y="293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4" y="292"/>
                    <a:pt x="174" y="292"/>
                    <a:pt x="174" y="291"/>
                  </a:cubicBezTo>
                  <a:cubicBezTo>
                    <a:pt x="174" y="291"/>
                    <a:pt x="173" y="291"/>
                    <a:pt x="173" y="291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68" y="292"/>
                    <a:pt x="168" y="292"/>
                    <a:pt x="168" y="292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6" y="292"/>
                    <a:pt x="166" y="292"/>
                    <a:pt x="167" y="292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4"/>
                    <a:pt x="167" y="294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166" y="294"/>
                    <a:pt x="166" y="295"/>
                    <a:pt x="166" y="295"/>
                  </a:cubicBezTo>
                  <a:cubicBezTo>
                    <a:pt x="166" y="295"/>
                    <a:pt x="166" y="295"/>
                    <a:pt x="166" y="295"/>
                  </a:cubicBezTo>
                  <a:close/>
                  <a:moveTo>
                    <a:pt x="342" y="387"/>
                  </a:moveTo>
                  <a:cubicBezTo>
                    <a:pt x="348" y="387"/>
                    <a:pt x="348" y="387"/>
                    <a:pt x="348" y="387"/>
                  </a:cubicBezTo>
                  <a:cubicBezTo>
                    <a:pt x="348" y="388"/>
                    <a:pt x="347" y="389"/>
                    <a:pt x="347" y="389"/>
                  </a:cubicBezTo>
                  <a:cubicBezTo>
                    <a:pt x="347" y="390"/>
                    <a:pt x="348" y="390"/>
                    <a:pt x="348" y="390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354" y="390"/>
                    <a:pt x="354" y="390"/>
                    <a:pt x="354" y="389"/>
                  </a:cubicBezTo>
                  <a:cubicBezTo>
                    <a:pt x="354" y="389"/>
                    <a:pt x="354" y="388"/>
                    <a:pt x="354" y="387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61" y="387"/>
                    <a:pt x="361" y="387"/>
                    <a:pt x="361" y="386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1" y="373"/>
                    <a:pt x="361" y="372"/>
                    <a:pt x="360" y="372"/>
                  </a:cubicBezTo>
                  <a:cubicBezTo>
                    <a:pt x="342" y="372"/>
                    <a:pt x="342" y="372"/>
                    <a:pt x="342" y="372"/>
                  </a:cubicBezTo>
                  <a:cubicBezTo>
                    <a:pt x="341" y="372"/>
                    <a:pt x="340" y="373"/>
                    <a:pt x="340" y="374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40" y="387"/>
                    <a:pt x="341" y="387"/>
                    <a:pt x="342" y="387"/>
                  </a:cubicBezTo>
                  <a:close/>
                  <a:moveTo>
                    <a:pt x="342" y="374"/>
                  </a:moveTo>
                  <a:cubicBezTo>
                    <a:pt x="342" y="374"/>
                    <a:pt x="342" y="373"/>
                    <a:pt x="342" y="373"/>
                  </a:cubicBezTo>
                  <a:cubicBezTo>
                    <a:pt x="360" y="373"/>
                    <a:pt x="360" y="373"/>
                    <a:pt x="360" y="373"/>
                  </a:cubicBezTo>
                  <a:cubicBezTo>
                    <a:pt x="360" y="373"/>
                    <a:pt x="360" y="374"/>
                    <a:pt x="360" y="374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60" y="383"/>
                    <a:pt x="360" y="383"/>
                    <a:pt x="360" y="383"/>
                  </a:cubicBezTo>
                  <a:cubicBezTo>
                    <a:pt x="342" y="383"/>
                    <a:pt x="342" y="383"/>
                    <a:pt x="342" y="383"/>
                  </a:cubicBezTo>
                  <a:cubicBezTo>
                    <a:pt x="342" y="383"/>
                    <a:pt x="342" y="383"/>
                    <a:pt x="342" y="383"/>
                  </a:cubicBezTo>
                  <a:lnTo>
                    <a:pt x="342" y="374"/>
                  </a:lnTo>
                  <a:close/>
                  <a:moveTo>
                    <a:pt x="240" y="340"/>
                  </a:moveTo>
                  <a:cubicBezTo>
                    <a:pt x="244" y="340"/>
                    <a:pt x="244" y="340"/>
                    <a:pt x="244" y="340"/>
                  </a:cubicBezTo>
                  <a:cubicBezTo>
                    <a:pt x="244" y="339"/>
                    <a:pt x="244" y="339"/>
                    <a:pt x="244" y="339"/>
                  </a:cubicBezTo>
                  <a:cubicBezTo>
                    <a:pt x="240" y="339"/>
                    <a:pt x="240" y="339"/>
                    <a:pt x="240" y="339"/>
                  </a:cubicBezTo>
                  <a:lnTo>
                    <a:pt x="240" y="340"/>
                  </a:lnTo>
                  <a:close/>
                  <a:moveTo>
                    <a:pt x="244" y="335"/>
                  </a:moveTo>
                  <a:cubicBezTo>
                    <a:pt x="248" y="335"/>
                    <a:pt x="248" y="335"/>
                    <a:pt x="248" y="335"/>
                  </a:cubicBezTo>
                  <a:cubicBezTo>
                    <a:pt x="248" y="334"/>
                    <a:pt x="248" y="334"/>
                    <a:pt x="248" y="334"/>
                  </a:cubicBezTo>
                  <a:cubicBezTo>
                    <a:pt x="244" y="334"/>
                    <a:pt x="244" y="334"/>
                    <a:pt x="244" y="334"/>
                  </a:cubicBezTo>
                  <a:lnTo>
                    <a:pt x="244" y="335"/>
                  </a:lnTo>
                  <a:close/>
                  <a:moveTo>
                    <a:pt x="238" y="341"/>
                  </a:move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49" y="341"/>
                    <a:pt x="249" y="340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41"/>
                    <a:pt x="237" y="341"/>
                    <a:pt x="238" y="341"/>
                  </a:cubicBezTo>
                  <a:close/>
                  <a:moveTo>
                    <a:pt x="239" y="340"/>
                  </a:moveTo>
                  <a:cubicBezTo>
                    <a:pt x="239" y="333"/>
                    <a:pt x="239" y="333"/>
                    <a:pt x="23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40"/>
                    <a:pt x="249" y="340"/>
                    <a:pt x="249" y="340"/>
                  </a:cubicBezTo>
                  <a:cubicBezTo>
                    <a:pt x="249" y="341"/>
                    <a:pt x="248" y="341"/>
                    <a:pt x="248" y="341"/>
                  </a:cubicBezTo>
                  <a:cubicBezTo>
                    <a:pt x="239" y="341"/>
                    <a:pt x="239" y="341"/>
                    <a:pt x="239" y="341"/>
                  </a:cubicBezTo>
                  <a:cubicBezTo>
                    <a:pt x="239" y="341"/>
                    <a:pt x="239" y="340"/>
                    <a:pt x="239" y="340"/>
                  </a:cubicBezTo>
                  <a:close/>
                  <a:moveTo>
                    <a:pt x="237" y="334"/>
                  </a:moveTo>
                  <a:cubicBezTo>
                    <a:pt x="238" y="334"/>
                    <a:pt x="238" y="334"/>
                    <a:pt x="238" y="334"/>
                  </a:cubicBezTo>
                  <a:cubicBezTo>
                    <a:pt x="238" y="340"/>
                    <a:pt x="238" y="340"/>
                    <a:pt x="238" y="340"/>
                  </a:cubicBezTo>
                  <a:cubicBezTo>
                    <a:pt x="238" y="341"/>
                    <a:pt x="238" y="341"/>
                    <a:pt x="238" y="341"/>
                  </a:cubicBezTo>
                  <a:cubicBezTo>
                    <a:pt x="237" y="341"/>
                    <a:pt x="237" y="341"/>
                    <a:pt x="237" y="340"/>
                  </a:cubicBezTo>
                  <a:lnTo>
                    <a:pt x="237" y="334"/>
                  </a:lnTo>
                  <a:close/>
                  <a:moveTo>
                    <a:pt x="244" y="340"/>
                  </a:moveTo>
                  <a:cubicBezTo>
                    <a:pt x="248" y="340"/>
                    <a:pt x="248" y="340"/>
                    <a:pt x="248" y="340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4" y="339"/>
                    <a:pt x="244" y="339"/>
                    <a:pt x="244" y="339"/>
                  </a:cubicBezTo>
                  <a:lnTo>
                    <a:pt x="244" y="340"/>
                  </a:lnTo>
                  <a:close/>
                  <a:moveTo>
                    <a:pt x="240" y="338"/>
                  </a:moveTo>
                  <a:cubicBezTo>
                    <a:pt x="244" y="338"/>
                    <a:pt x="244" y="338"/>
                    <a:pt x="244" y="338"/>
                  </a:cubicBezTo>
                  <a:cubicBezTo>
                    <a:pt x="244" y="334"/>
                    <a:pt x="244" y="334"/>
                    <a:pt x="244" y="334"/>
                  </a:cubicBezTo>
                  <a:cubicBezTo>
                    <a:pt x="240" y="334"/>
                    <a:pt x="240" y="334"/>
                    <a:pt x="240" y="334"/>
                  </a:cubicBezTo>
                  <a:lnTo>
                    <a:pt x="240" y="338"/>
                  </a:lnTo>
                  <a:close/>
                  <a:moveTo>
                    <a:pt x="240" y="335"/>
                  </a:moveTo>
                  <a:cubicBezTo>
                    <a:pt x="243" y="335"/>
                    <a:pt x="243" y="335"/>
                    <a:pt x="243" y="335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40" y="337"/>
                    <a:pt x="240" y="337"/>
                    <a:pt x="240" y="337"/>
                  </a:cubicBezTo>
                  <a:lnTo>
                    <a:pt x="240" y="335"/>
                  </a:lnTo>
                  <a:close/>
                  <a:moveTo>
                    <a:pt x="244" y="338"/>
                  </a:moveTo>
                  <a:cubicBezTo>
                    <a:pt x="248" y="338"/>
                    <a:pt x="248" y="338"/>
                    <a:pt x="248" y="338"/>
                  </a:cubicBezTo>
                  <a:cubicBezTo>
                    <a:pt x="248" y="337"/>
                    <a:pt x="248" y="337"/>
                    <a:pt x="248" y="337"/>
                  </a:cubicBezTo>
                  <a:cubicBezTo>
                    <a:pt x="244" y="337"/>
                    <a:pt x="244" y="337"/>
                    <a:pt x="244" y="337"/>
                  </a:cubicBezTo>
                  <a:lnTo>
                    <a:pt x="244" y="338"/>
                  </a:lnTo>
                  <a:close/>
                  <a:moveTo>
                    <a:pt x="244" y="337"/>
                  </a:moveTo>
                  <a:cubicBezTo>
                    <a:pt x="248" y="337"/>
                    <a:pt x="248" y="337"/>
                    <a:pt x="248" y="337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4" y="336"/>
                    <a:pt x="244" y="336"/>
                    <a:pt x="244" y="336"/>
                  </a:cubicBezTo>
                  <a:lnTo>
                    <a:pt x="244" y="337"/>
                  </a:lnTo>
                  <a:close/>
                  <a:moveTo>
                    <a:pt x="208" y="324"/>
                  </a:moveTo>
                  <a:cubicBezTo>
                    <a:pt x="207" y="326"/>
                    <a:pt x="207" y="326"/>
                    <a:pt x="207" y="326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199" y="326"/>
                    <a:pt x="199" y="326"/>
                    <a:pt x="199" y="326"/>
                  </a:cubicBezTo>
                  <a:cubicBezTo>
                    <a:pt x="204" y="329"/>
                    <a:pt x="204" y="329"/>
                    <a:pt x="204" y="329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201" y="334"/>
                    <a:pt x="201" y="334"/>
                    <a:pt x="201" y="334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3" y="336"/>
                    <a:pt x="203" y="336"/>
                    <a:pt x="203" y="336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203" y="333"/>
                    <a:pt x="203" y="333"/>
                    <a:pt x="203" y="333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8" y="336"/>
                    <a:pt x="208" y="336"/>
                    <a:pt x="208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09" y="336"/>
                    <a:pt x="209" y="336"/>
                    <a:pt x="209" y="336"/>
                  </a:cubicBezTo>
                  <a:cubicBezTo>
                    <a:pt x="210" y="335"/>
                    <a:pt x="210" y="335"/>
                    <a:pt x="210" y="335"/>
                  </a:cubicBezTo>
                  <a:cubicBezTo>
                    <a:pt x="210" y="335"/>
                    <a:pt x="210" y="335"/>
                    <a:pt x="210" y="334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0" y="326"/>
                    <a:pt x="210" y="326"/>
                    <a:pt x="210" y="326"/>
                  </a:cubicBezTo>
                  <a:cubicBezTo>
                    <a:pt x="211" y="325"/>
                    <a:pt x="212" y="324"/>
                    <a:pt x="211" y="323"/>
                  </a:cubicBezTo>
                  <a:cubicBezTo>
                    <a:pt x="211" y="323"/>
                    <a:pt x="209" y="323"/>
                    <a:pt x="208" y="324"/>
                  </a:cubicBezTo>
                  <a:close/>
                  <a:moveTo>
                    <a:pt x="164" y="292"/>
                  </a:moveTo>
                  <a:cubicBezTo>
                    <a:pt x="164" y="292"/>
                    <a:pt x="164" y="292"/>
                    <a:pt x="164" y="292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6"/>
                    <a:pt x="157" y="296"/>
                    <a:pt x="157" y="296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9" y="297"/>
                    <a:pt x="159" y="297"/>
                    <a:pt x="159" y="297"/>
                  </a:cubicBezTo>
                  <a:cubicBezTo>
                    <a:pt x="163" y="294"/>
                    <a:pt x="163" y="294"/>
                    <a:pt x="163" y="294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60" y="299"/>
                    <a:pt x="160" y="299"/>
                    <a:pt x="160" y="299"/>
                  </a:cubicBezTo>
                  <a:cubicBezTo>
                    <a:pt x="160" y="299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299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3" y="299"/>
                    <a:pt x="164" y="299"/>
                    <a:pt x="164" y="299"/>
                  </a:cubicBezTo>
                  <a:cubicBezTo>
                    <a:pt x="165" y="293"/>
                    <a:pt x="165" y="293"/>
                    <a:pt x="165" y="293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4" y="292"/>
                    <a:pt x="164" y="292"/>
                    <a:pt x="164" y="292"/>
                  </a:cubicBezTo>
                  <a:close/>
                  <a:moveTo>
                    <a:pt x="223" y="329"/>
                  </a:moveTo>
                  <a:cubicBezTo>
                    <a:pt x="223" y="329"/>
                    <a:pt x="223" y="329"/>
                    <a:pt x="223" y="329"/>
                  </a:cubicBezTo>
                  <a:cubicBezTo>
                    <a:pt x="224" y="329"/>
                    <a:pt x="224" y="329"/>
                    <a:pt x="224" y="329"/>
                  </a:cubicBezTo>
                  <a:cubicBezTo>
                    <a:pt x="224" y="330"/>
                    <a:pt x="225" y="330"/>
                    <a:pt x="225" y="331"/>
                  </a:cubicBezTo>
                  <a:cubicBezTo>
                    <a:pt x="225" y="331"/>
                    <a:pt x="225" y="331"/>
                    <a:pt x="225" y="331"/>
                  </a:cubicBezTo>
                  <a:cubicBezTo>
                    <a:pt x="225" y="331"/>
                    <a:pt x="226" y="331"/>
                    <a:pt x="226" y="331"/>
                  </a:cubicBezTo>
                  <a:cubicBezTo>
                    <a:pt x="227" y="331"/>
                    <a:pt x="227" y="330"/>
                    <a:pt x="227" y="330"/>
                  </a:cubicBezTo>
                  <a:cubicBezTo>
                    <a:pt x="226" y="330"/>
                    <a:pt x="226" y="330"/>
                    <a:pt x="226" y="330"/>
                  </a:cubicBezTo>
                  <a:cubicBezTo>
                    <a:pt x="226" y="330"/>
                    <a:pt x="226" y="329"/>
                    <a:pt x="226" y="329"/>
                  </a:cubicBezTo>
                  <a:cubicBezTo>
                    <a:pt x="225" y="328"/>
                    <a:pt x="226" y="328"/>
                    <a:pt x="226" y="328"/>
                  </a:cubicBezTo>
                  <a:cubicBezTo>
                    <a:pt x="228" y="328"/>
                    <a:pt x="229" y="329"/>
                    <a:pt x="230" y="329"/>
                  </a:cubicBezTo>
                  <a:cubicBezTo>
                    <a:pt x="230" y="329"/>
                    <a:pt x="230" y="327"/>
                    <a:pt x="229" y="325"/>
                  </a:cubicBezTo>
                  <a:cubicBezTo>
                    <a:pt x="229" y="323"/>
                    <a:pt x="227" y="322"/>
                    <a:pt x="227" y="322"/>
                  </a:cubicBezTo>
                  <a:cubicBezTo>
                    <a:pt x="226" y="323"/>
                    <a:pt x="227" y="325"/>
                    <a:pt x="222" y="327"/>
                  </a:cubicBezTo>
                  <a:cubicBezTo>
                    <a:pt x="222" y="327"/>
                    <a:pt x="221" y="328"/>
                    <a:pt x="222" y="328"/>
                  </a:cubicBezTo>
                  <a:cubicBezTo>
                    <a:pt x="222" y="329"/>
                    <a:pt x="223" y="329"/>
                    <a:pt x="223" y="329"/>
                  </a:cubicBezTo>
                  <a:close/>
                  <a:moveTo>
                    <a:pt x="227" y="323"/>
                  </a:moveTo>
                  <a:cubicBezTo>
                    <a:pt x="227" y="323"/>
                    <a:pt x="228" y="324"/>
                    <a:pt x="229" y="325"/>
                  </a:cubicBezTo>
                  <a:cubicBezTo>
                    <a:pt x="229" y="327"/>
                    <a:pt x="229" y="328"/>
                    <a:pt x="229" y="328"/>
                  </a:cubicBezTo>
                  <a:cubicBezTo>
                    <a:pt x="229" y="328"/>
                    <a:pt x="228" y="327"/>
                    <a:pt x="227" y="326"/>
                  </a:cubicBezTo>
                  <a:cubicBezTo>
                    <a:pt x="227" y="325"/>
                    <a:pt x="227" y="323"/>
                    <a:pt x="227" y="323"/>
                  </a:cubicBezTo>
                  <a:close/>
                  <a:moveTo>
                    <a:pt x="215" y="328"/>
                  </a:moveTo>
                  <a:cubicBezTo>
                    <a:pt x="221" y="328"/>
                    <a:pt x="221" y="328"/>
                    <a:pt x="221" y="328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20" y="320"/>
                    <a:pt x="219" y="320"/>
                    <a:pt x="219" y="32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4" y="320"/>
                    <a:pt x="214" y="320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4" y="328"/>
                    <a:pt x="215" y="328"/>
                    <a:pt x="215" y="328"/>
                  </a:cubicBezTo>
                  <a:close/>
                  <a:moveTo>
                    <a:pt x="219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21" y="322"/>
                    <a:pt x="221" y="322"/>
                    <a:pt x="221" y="322"/>
                  </a:cubicBezTo>
                  <a:cubicBezTo>
                    <a:pt x="219" y="322"/>
                    <a:pt x="219" y="322"/>
                    <a:pt x="219" y="322"/>
                  </a:cubicBezTo>
                  <a:lnTo>
                    <a:pt x="219" y="321"/>
                  </a:lnTo>
                  <a:close/>
                  <a:moveTo>
                    <a:pt x="215" y="321"/>
                  </a:moveTo>
                  <a:cubicBezTo>
                    <a:pt x="219" y="321"/>
                    <a:pt x="219" y="321"/>
                    <a:pt x="219" y="321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19" y="323"/>
                    <a:pt x="219" y="323"/>
                    <a:pt x="219" y="32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21" y="328"/>
                    <a:pt x="221" y="328"/>
                    <a:pt x="221" y="328"/>
                  </a:cubicBezTo>
                  <a:cubicBezTo>
                    <a:pt x="215" y="328"/>
                    <a:pt x="215" y="328"/>
                    <a:pt x="215" y="328"/>
                  </a:cubicBezTo>
                  <a:lnTo>
                    <a:pt x="215" y="321"/>
                  </a:lnTo>
                  <a:close/>
                  <a:moveTo>
                    <a:pt x="108" y="290"/>
                  </a:moveTo>
                  <a:cubicBezTo>
                    <a:pt x="111" y="290"/>
                    <a:pt x="111" y="290"/>
                    <a:pt x="111" y="290"/>
                  </a:cubicBezTo>
                  <a:cubicBezTo>
                    <a:pt x="111" y="290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2" y="289"/>
                    <a:pt x="112" y="289"/>
                    <a:pt x="112" y="289"/>
                  </a:cubicBezTo>
                  <a:cubicBezTo>
                    <a:pt x="113" y="289"/>
                    <a:pt x="114" y="288"/>
                    <a:pt x="114" y="287"/>
                  </a:cubicBezTo>
                  <a:cubicBezTo>
                    <a:pt x="114" y="286"/>
                    <a:pt x="113" y="286"/>
                    <a:pt x="112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6"/>
                    <a:pt x="107" y="286"/>
                    <a:pt x="107" y="286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107" y="289"/>
                    <a:pt x="108" y="290"/>
                    <a:pt x="108" y="290"/>
                  </a:cubicBezTo>
                  <a:close/>
                  <a:moveTo>
                    <a:pt x="112" y="286"/>
                  </a:moveTo>
                  <a:cubicBezTo>
                    <a:pt x="112" y="286"/>
                    <a:pt x="112" y="286"/>
                    <a:pt x="112" y="286"/>
                  </a:cubicBezTo>
                  <a:cubicBezTo>
                    <a:pt x="112" y="286"/>
                    <a:pt x="113" y="287"/>
                    <a:pt x="113" y="287"/>
                  </a:cubicBezTo>
                  <a:cubicBezTo>
                    <a:pt x="113" y="287"/>
                    <a:pt x="112" y="288"/>
                    <a:pt x="112" y="288"/>
                  </a:cubicBezTo>
                  <a:cubicBezTo>
                    <a:pt x="112" y="288"/>
                    <a:pt x="112" y="288"/>
                    <a:pt x="112" y="288"/>
                  </a:cubicBezTo>
                  <a:lnTo>
                    <a:pt x="112" y="286"/>
                  </a:lnTo>
                  <a:close/>
                  <a:moveTo>
                    <a:pt x="107" y="291"/>
                  </a:moveTo>
                  <a:cubicBezTo>
                    <a:pt x="112" y="291"/>
                    <a:pt x="112" y="291"/>
                    <a:pt x="112" y="291"/>
                  </a:cubicBezTo>
                  <a:cubicBezTo>
                    <a:pt x="113" y="291"/>
                    <a:pt x="113" y="291"/>
                    <a:pt x="113" y="290"/>
                  </a:cubicBezTo>
                  <a:cubicBezTo>
                    <a:pt x="106" y="290"/>
                    <a:pt x="106" y="290"/>
                    <a:pt x="106" y="290"/>
                  </a:cubicBezTo>
                  <a:cubicBezTo>
                    <a:pt x="106" y="291"/>
                    <a:pt x="107" y="291"/>
                    <a:pt x="107" y="291"/>
                  </a:cubicBezTo>
                  <a:close/>
                  <a:moveTo>
                    <a:pt x="204" y="322"/>
                  </a:moveTo>
                  <a:cubicBezTo>
                    <a:pt x="210" y="322"/>
                    <a:pt x="210" y="322"/>
                    <a:pt x="210" y="322"/>
                  </a:cubicBezTo>
                  <a:cubicBezTo>
                    <a:pt x="210" y="322"/>
                    <a:pt x="211" y="322"/>
                    <a:pt x="211" y="321"/>
                  </a:cubicBezTo>
                  <a:cubicBezTo>
                    <a:pt x="211" y="317"/>
                    <a:pt x="211" y="317"/>
                    <a:pt x="211" y="317"/>
                  </a:cubicBezTo>
                  <a:cubicBezTo>
                    <a:pt x="211" y="317"/>
                    <a:pt x="210" y="317"/>
                    <a:pt x="210" y="317"/>
                  </a:cubicBezTo>
                  <a:cubicBezTo>
                    <a:pt x="210" y="317"/>
                    <a:pt x="210" y="317"/>
                    <a:pt x="210" y="317"/>
                  </a:cubicBezTo>
                  <a:cubicBezTo>
                    <a:pt x="210" y="315"/>
                    <a:pt x="210" y="315"/>
                    <a:pt x="210" y="315"/>
                  </a:cubicBezTo>
                  <a:cubicBezTo>
                    <a:pt x="210" y="314"/>
                    <a:pt x="208" y="312"/>
                    <a:pt x="207" y="312"/>
                  </a:cubicBezTo>
                  <a:cubicBezTo>
                    <a:pt x="205" y="312"/>
                    <a:pt x="204" y="314"/>
                    <a:pt x="204" y="315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4" y="317"/>
                    <a:pt x="204" y="317"/>
                    <a:pt x="204" y="317"/>
                  </a:cubicBezTo>
                  <a:cubicBezTo>
                    <a:pt x="203" y="317"/>
                    <a:pt x="203" y="317"/>
                    <a:pt x="203" y="317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22"/>
                    <a:pt x="203" y="322"/>
                    <a:pt x="204" y="322"/>
                  </a:cubicBezTo>
                  <a:close/>
                  <a:moveTo>
                    <a:pt x="205" y="315"/>
                  </a:moveTo>
                  <a:cubicBezTo>
                    <a:pt x="205" y="314"/>
                    <a:pt x="206" y="314"/>
                    <a:pt x="207" y="314"/>
                  </a:cubicBezTo>
                  <a:cubicBezTo>
                    <a:pt x="208" y="314"/>
                    <a:pt x="208" y="314"/>
                    <a:pt x="208" y="315"/>
                  </a:cubicBezTo>
                  <a:cubicBezTo>
                    <a:pt x="208" y="317"/>
                    <a:pt x="208" y="317"/>
                    <a:pt x="208" y="317"/>
                  </a:cubicBezTo>
                  <a:cubicBezTo>
                    <a:pt x="205" y="317"/>
                    <a:pt x="205" y="317"/>
                    <a:pt x="205" y="317"/>
                  </a:cubicBezTo>
                  <a:lnTo>
                    <a:pt x="205" y="315"/>
                  </a:lnTo>
                  <a:close/>
                  <a:moveTo>
                    <a:pt x="218" y="340"/>
                  </a:moveTo>
                  <a:cubicBezTo>
                    <a:pt x="218" y="340"/>
                    <a:pt x="218" y="339"/>
                    <a:pt x="218" y="339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8" y="336"/>
                    <a:pt x="218" y="336"/>
                    <a:pt x="218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6"/>
                    <a:pt x="217" y="336"/>
                    <a:pt x="217" y="336"/>
                  </a:cubicBezTo>
                  <a:cubicBezTo>
                    <a:pt x="217" y="339"/>
                    <a:pt x="217" y="339"/>
                    <a:pt x="217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39"/>
                    <a:pt x="215" y="339"/>
                  </a:cubicBezTo>
                  <a:cubicBezTo>
                    <a:pt x="215" y="339"/>
                    <a:pt x="215" y="340"/>
                    <a:pt x="215" y="340"/>
                  </a:cubicBezTo>
                  <a:lnTo>
                    <a:pt x="218" y="340"/>
                  </a:lnTo>
                  <a:close/>
                  <a:moveTo>
                    <a:pt x="217" y="344"/>
                  </a:moveTo>
                  <a:cubicBezTo>
                    <a:pt x="220" y="344"/>
                    <a:pt x="222" y="342"/>
                    <a:pt x="222" y="339"/>
                  </a:cubicBezTo>
                  <a:cubicBezTo>
                    <a:pt x="222" y="336"/>
                    <a:pt x="220" y="333"/>
                    <a:pt x="217" y="333"/>
                  </a:cubicBezTo>
                  <a:cubicBezTo>
                    <a:pt x="214" y="333"/>
                    <a:pt x="211" y="336"/>
                    <a:pt x="211" y="339"/>
                  </a:cubicBezTo>
                  <a:cubicBezTo>
                    <a:pt x="211" y="342"/>
                    <a:pt x="214" y="344"/>
                    <a:pt x="217" y="344"/>
                  </a:cubicBezTo>
                  <a:close/>
                  <a:moveTo>
                    <a:pt x="217" y="335"/>
                  </a:moveTo>
                  <a:cubicBezTo>
                    <a:pt x="219" y="335"/>
                    <a:pt x="221" y="337"/>
                    <a:pt x="221" y="339"/>
                  </a:cubicBezTo>
                  <a:cubicBezTo>
                    <a:pt x="221" y="341"/>
                    <a:pt x="219" y="343"/>
                    <a:pt x="217" y="343"/>
                  </a:cubicBezTo>
                  <a:cubicBezTo>
                    <a:pt x="215" y="343"/>
                    <a:pt x="213" y="341"/>
                    <a:pt x="213" y="339"/>
                  </a:cubicBezTo>
                  <a:cubicBezTo>
                    <a:pt x="213" y="337"/>
                    <a:pt x="215" y="335"/>
                    <a:pt x="217" y="335"/>
                  </a:cubicBezTo>
                  <a:close/>
                  <a:moveTo>
                    <a:pt x="261" y="366"/>
                  </a:moveTo>
                  <a:cubicBezTo>
                    <a:pt x="259" y="366"/>
                    <a:pt x="259" y="366"/>
                    <a:pt x="259" y="366"/>
                  </a:cubicBezTo>
                  <a:cubicBezTo>
                    <a:pt x="259" y="366"/>
                    <a:pt x="259" y="366"/>
                    <a:pt x="259" y="367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59" y="369"/>
                    <a:pt x="259" y="369"/>
                    <a:pt x="259" y="369"/>
                  </a:cubicBezTo>
                  <a:cubicBezTo>
                    <a:pt x="261" y="369"/>
                    <a:pt x="261" y="369"/>
                    <a:pt x="261" y="369"/>
                  </a:cubicBezTo>
                  <a:cubicBezTo>
                    <a:pt x="261" y="369"/>
                    <a:pt x="262" y="369"/>
                    <a:pt x="262" y="368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6"/>
                    <a:pt x="261" y="366"/>
                    <a:pt x="261" y="366"/>
                  </a:cubicBezTo>
                  <a:close/>
                  <a:moveTo>
                    <a:pt x="263" y="366"/>
                  </a:moveTo>
                  <a:cubicBezTo>
                    <a:pt x="263" y="366"/>
                    <a:pt x="263" y="366"/>
                    <a:pt x="263" y="366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68"/>
                    <a:pt x="262" y="368"/>
                    <a:pt x="262" y="368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9"/>
                    <a:pt x="263" y="369"/>
                    <a:pt x="263" y="369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ubicBezTo>
                    <a:pt x="263" y="366"/>
                    <a:pt x="263" y="366"/>
                    <a:pt x="263" y="366"/>
                  </a:cubicBezTo>
                  <a:close/>
                  <a:moveTo>
                    <a:pt x="264" y="370"/>
                  </a:moveTo>
                  <a:cubicBezTo>
                    <a:pt x="264" y="370"/>
                    <a:pt x="264" y="370"/>
                    <a:pt x="264" y="370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3" y="363"/>
                    <a:pt x="263" y="363"/>
                    <a:pt x="263" y="363"/>
                  </a:cubicBezTo>
                  <a:cubicBezTo>
                    <a:pt x="263" y="363"/>
                    <a:pt x="262" y="363"/>
                    <a:pt x="262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63"/>
                    <a:pt x="258" y="363"/>
                    <a:pt x="258" y="363"/>
                  </a:cubicBezTo>
                  <a:cubicBezTo>
                    <a:pt x="258" y="370"/>
                    <a:pt x="258" y="370"/>
                    <a:pt x="258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64" y="370"/>
                  </a:lnTo>
                  <a:close/>
                  <a:moveTo>
                    <a:pt x="262" y="364"/>
                  </a:moveTo>
                  <a:cubicBezTo>
                    <a:pt x="262" y="364"/>
                    <a:pt x="262" y="364"/>
                    <a:pt x="262" y="364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4" y="365"/>
                    <a:pt x="264" y="365"/>
                    <a:pt x="264" y="365"/>
                  </a:cubicBezTo>
                  <a:cubicBezTo>
                    <a:pt x="262" y="365"/>
                    <a:pt x="262" y="365"/>
                    <a:pt x="262" y="365"/>
                  </a:cubicBezTo>
                  <a:lnTo>
                    <a:pt x="262" y="364"/>
                  </a:lnTo>
                  <a:close/>
                  <a:moveTo>
                    <a:pt x="258" y="363"/>
                  </a:moveTo>
                  <a:cubicBezTo>
                    <a:pt x="262" y="363"/>
                    <a:pt x="262" y="363"/>
                    <a:pt x="262" y="363"/>
                  </a:cubicBezTo>
                  <a:cubicBezTo>
                    <a:pt x="262" y="365"/>
                    <a:pt x="262" y="365"/>
                    <a:pt x="262" y="365"/>
                  </a:cubicBezTo>
                  <a:cubicBezTo>
                    <a:pt x="262" y="365"/>
                    <a:pt x="262" y="366"/>
                    <a:pt x="262" y="366"/>
                  </a:cubicBezTo>
                  <a:cubicBezTo>
                    <a:pt x="264" y="366"/>
                    <a:pt x="264" y="366"/>
                    <a:pt x="264" y="366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58" y="370"/>
                    <a:pt x="258" y="370"/>
                    <a:pt x="258" y="370"/>
                  </a:cubicBezTo>
                  <a:lnTo>
                    <a:pt x="258" y="363"/>
                  </a:lnTo>
                  <a:close/>
                  <a:moveTo>
                    <a:pt x="181" y="314"/>
                  </a:moveTo>
                  <a:cubicBezTo>
                    <a:pt x="181" y="314"/>
                    <a:pt x="181" y="313"/>
                    <a:pt x="181" y="312"/>
                  </a:cubicBezTo>
                  <a:cubicBezTo>
                    <a:pt x="181" y="312"/>
                    <a:pt x="179" y="313"/>
                    <a:pt x="179" y="314"/>
                  </a:cubicBezTo>
                  <a:cubicBezTo>
                    <a:pt x="178" y="315"/>
                    <a:pt x="179" y="319"/>
                    <a:pt x="179" y="319"/>
                  </a:cubicBezTo>
                  <a:cubicBezTo>
                    <a:pt x="179" y="319"/>
                    <a:pt x="178" y="318"/>
                    <a:pt x="177" y="317"/>
                  </a:cubicBezTo>
                  <a:cubicBezTo>
                    <a:pt x="177" y="318"/>
                    <a:pt x="177" y="319"/>
                    <a:pt x="178" y="321"/>
                  </a:cubicBezTo>
                  <a:cubicBezTo>
                    <a:pt x="178" y="322"/>
                    <a:pt x="177" y="323"/>
                    <a:pt x="177" y="324"/>
                  </a:cubicBezTo>
                  <a:cubicBezTo>
                    <a:pt x="177" y="324"/>
                    <a:pt x="178" y="325"/>
                    <a:pt x="178" y="324"/>
                  </a:cubicBezTo>
                  <a:cubicBezTo>
                    <a:pt x="178" y="324"/>
                    <a:pt x="179" y="323"/>
                    <a:pt x="179" y="321"/>
                  </a:cubicBezTo>
                  <a:cubicBezTo>
                    <a:pt x="181" y="321"/>
                    <a:pt x="181" y="322"/>
                    <a:pt x="183" y="319"/>
                  </a:cubicBezTo>
                  <a:cubicBezTo>
                    <a:pt x="182" y="320"/>
                    <a:pt x="181" y="319"/>
                    <a:pt x="181" y="319"/>
                  </a:cubicBezTo>
                  <a:cubicBezTo>
                    <a:pt x="181" y="318"/>
                    <a:pt x="183" y="319"/>
                    <a:pt x="185" y="316"/>
                  </a:cubicBezTo>
                  <a:cubicBezTo>
                    <a:pt x="183" y="317"/>
                    <a:pt x="182" y="316"/>
                    <a:pt x="182" y="316"/>
                  </a:cubicBezTo>
                  <a:cubicBezTo>
                    <a:pt x="183" y="315"/>
                    <a:pt x="185" y="316"/>
                    <a:pt x="186" y="315"/>
                  </a:cubicBezTo>
                  <a:cubicBezTo>
                    <a:pt x="186" y="314"/>
                    <a:pt x="187" y="313"/>
                    <a:pt x="186" y="312"/>
                  </a:cubicBezTo>
                  <a:cubicBezTo>
                    <a:pt x="186" y="312"/>
                    <a:pt x="185" y="311"/>
                    <a:pt x="184" y="311"/>
                  </a:cubicBezTo>
                  <a:cubicBezTo>
                    <a:pt x="183" y="311"/>
                    <a:pt x="182" y="314"/>
                    <a:pt x="181" y="314"/>
                  </a:cubicBezTo>
                  <a:close/>
                  <a:moveTo>
                    <a:pt x="177" y="306"/>
                  </a:moveTo>
                  <a:cubicBezTo>
                    <a:pt x="184" y="306"/>
                    <a:pt x="184" y="306"/>
                    <a:pt x="184" y="306"/>
                  </a:cubicBezTo>
                  <a:cubicBezTo>
                    <a:pt x="185" y="306"/>
                    <a:pt x="185" y="305"/>
                    <a:pt x="185" y="305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299"/>
                    <a:pt x="184" y="299"/>
                  </a:cubicBezTo>
                  <a:cubicBezTo>
                    <a:pt x="183" y="299"/>
                    <a:pt x="183" y="299"/>
                    <a:pt x="183" y="299"/>
                  </a:cubicBezTo>
                  <a:cubicBezTo>
                    <a:pt x="183" y="298"/>
                    <a:pt x="183" y="298"/>
                    <a:pt x="183" y="298"/>
                  </a:cubicBezTo>
                  <a:cubicBezTo>
                    <a:pt x="183" y="298"/>
                    <a:pt x="182" y="298"/>
                    <a:pt x="182" y="298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79" y="298"/>
                    <a:pt x="179" y="298"/>
                    <a:pt x="179" y="298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7" y="299"/>
                    <a:pt x="176" y="300"/>
                    <a:pt x="176" y="300"/>
                  </a:cubicBezTo>
                  <a:cubicBezTo>
                    <a:pt x="176" y="305"/>
                    <a:pt x="176" y="305"/>
                    <a:pt x="176" y="305"/>
                  </a:cubicBezTo>
                  <a:cubicBezTo>
                    <a:pt x="176" y="305"/>
                    <a:pt x="177" y="306"/>
                    <a:pt x="177" y="306"/>
                  </a:cubicBezTo>
                  <a:close/>
                  <a:moveTo>
                    <a:pt x="181" y="300"/>
                  </a:moveTo>
                  <a:cubicBezTo>
                    <a:pt x="182" y="300"/>
                    <a:pt x="183" y="301"/>
                    <a:pt x="183" y="302"/>
                  </a:cubicBezTo>
                  <a:cubicBezTo>
                    <a:pt x="183" y="304"/>
                    <a:pt x="182" y="305"/>
                    <a:pt x="181" y="305"/>
                  </a:cubicBezTo>
                  <a:cubicBezTo>
                    <a:pt x="180" y="305"/>
                    <a:pt x="179" y="304"/>
                    <a:pt x="179" y="302"/>
                  </a:cubicBezTo>
                  <a:cubicBezTo>
                    <a:pt x="179" y="301"/>
                    <a:pt x="180" y="300"/>
                    <a:pt x="181" y="300"/>
                  </a:cubicBezTo>
                  <a:close/>
                  <a:moveTo>
                    <a:pt x="181" y="304"/>
                  </a:moveTo>
                  <a:cubicBezTo>
                    <a:pt x="182" y="304"/>
                    <a:pt x="182" y="303"/>
                    <a:pt x="182" y="302"/>
                  </a:cubicBezTo>
                  <a:cubicBezTo>
                    <a:pt x="182" y="302"/>
                    <a:pt x="182" y="301"/>
                    <a:pt x="181" y="301"/>
                  </a:cubicBezTo>
                  <a:cubicBezTo>
                    <a:pt x="180" y="301"/>
                    <a:pt x="179" y="302"/>
                    <a:pt x="179" y="302"/>
                  </a:cubicBezTo>
                  <a:cubicBezTo>
                    <a:pt x="179" y="303"/>
                    <a:pt x="180" y="304"/>
                    <a:pt x="181" y="304"/>
                  </a:cubicBezTo>
                  <a:close/>
                  <a:moveTo>
                    <a:pt x="119" y="280"/>
                  </a:moveTo>
                  <a:cubicBezTo>
                    <a:pt x="119" y="280"/>
                    <a:pt x="119" y="280"/>
                    <a:pt x="119" y="280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1" y="282"/>
                    <a:pt x="121" y="282"/>
                    <a:pt x="121" y="283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2"/>
                    <a:pt x="123" y="282"/>
                  </a:cubicBezTo>
                  <a:cubicBezTo>
                    <a:pt x="122" y="282"/>
                    <a:pt x="122" y="282"/>
                    <a:pt x="121" y="281"/>
                  </a:cubicBezTo>
                  <a:cubicBezTo>
                    <a:pt x="121" y="281"/>
                    <a:pt x="121" y="281"/>
                    <a:pt x="121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1" y="279"/>
                    <a:pt x="121" y="280"/>
                    <a:pt x="121" y="279"/>
                  </a:cubicBezTo>
                  <a:cubicBezTo>
                    <a:pt x="121" y="279"/>
                    <a:pt x="121" y="279"/>
                    <a:pt x="121" y="279"/>
                  </a:cubicBezTo>
                  <a:cubicBezTo>
                    <a:pt x="121" y="279"/>
                    <a:pt x="121" y="279"/>
                    <a:pt x="121" y="278"/>
                  </a:cubicBezTo>
                  <a:cubicBezTo>
                    <a:pt x="121" y="278"/>
                    <a:pt x="121" y="277"/>
                    <a:pt x="120" y="277"/>
                  </a:cubicBezTo>
                  <a:cubicBezTo>
                    <a:pt x="119" y="277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80"/>
                    <a:pt x="119" y="279"/>
                    <a:pt x="119" y="280"/>
                  </a:cubicBezTo>
                  <a:close/>
                  <a:moveTo>
                    <a:pt x="120" y="283"/>
                  </a:moveTo>
                  <a:cubicBezTo>
                    <a:pt x="120" y="282"/>
                    <a:pt x="119" y="282"/>
                    <a:pt x="118" y="282"/>
                  </a:cubicBezTo>
                  <a:cubicBezTo>
                    <a:pt x="118" y="281"/>
                    <a:pt x="117" y="281"/>
                    <a:pt x="117" y="280"/>
                  </a:cubicBezTo>
                  <a:cubicBezTo>
                    <a:pt x="117" y="280"/>
                    <a:pt x="118" y="280"/>
                    <a:pt x="118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8"/>
                    <a:pt x="118" y="278"/>
                    <a:pt x="118" y="278"/>
                  </a:cubicBezTo>
                  <a:cubicBezTo>
                    <a:pt x="118" y="277"/>
                    <a:pt x="118" y="276"/>
                    <a:pt x="117" y="276"/>
                  </a:cubicBezTo>
                  <a:cubicBezTo>
                    <a:pt x="115" y="276"/>
                    <a:pt x="115" y="277"/>
                    <a:pt x="115" y="278"/>
                  </a:cubicBezTo>
                  <a:cubicBezTo>
                    <a:pt x="115" y="278"/>
                    <a:pt x="115" y="278"/>
                    <a:pt x="115" y="278"/>
                  </a:cubicBezTo>
                  <a:cubicBezTo>
                    <a:pt x="115" y="278"/>
                    <a:pt x="115" y="278"/>
                    <a:pt x="115" y="279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0"/>
                    <a:pt x="116" y="280"/>
                    <a:pt x="116" y="280"/>
                  </a:cubicBezTo>
                  <a:cubicBezTo>
                    <a:pt x="116" y="281"/>
                    <a:pt x="116" y="281"/>
                    <a:pt x="115" y="282"/>
                  </a:cubicBezTo>
                  <a:cubicBezTo>
                    <a:pt x="114" y="282"/>
                    <a:pt x="114" y="282"/>
                    <a:pt x="114" y="282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20" y="284"/>
                    <a:pt x="120" y="283"/>
                    <a:pt x="120" y="283"/>
                  </a:cubicBezTo>
                  <a:close/>
                  <a:moveTo>
                    <a:pt x="932" y="404"/>
                  </a:moveTo>
                  <a:cubicBezTo>
                    <a:pt x="933" y="406"/>
                    <a:pt x="933" y="406"/>
                    <a:pt x="933" y="406"/>
                  </a:cubicBezTo>
                  <a:cubicBezTo>
                    <a:pt x="936" y="406"/>
                    <a:pt x="936" y="406"/>
                    <a:pt x="936" y="406"/>
                  </a:cubicBezTo>
                  <a:cubicBezTo>
                    <a:pt x="936" y="404"/>
                    <a:pt x="936" y="404"/>
                    <a:pt x="936" y="404"/>
                  </a:cubicBezTo>
                  <a:cubicBezTo>
                    <a:pt x="934" y="402"/>
                    <a:pt x="934" y="402"/>
                    <a:pt x="934" y="402"/>
                  </a:cubicBezTo>
                  <a:lnTo>
                    <a:pt x="932" y="404"/>
                  </a:lnTo>
                  <a:close/>
                  <a:moveTo>
                    <a:pt x="927" y="404"/>
                  </a:moveTo>
                  <a:cubicBezTo>
                    <a:pt x="927" y="408"/>
                    <a:pt x="930" y="412"/>
                    <a:pt x="934" y="412"/>
                  </a:cubicBezTo>
                  <a:cubicBezTo>
                    <a:pt x="938" y="412"/>
                    <a:pt x="942" y="408"/>
                    <a:pt x="942" y="404"/>
                  </a:cubicBezTo>
                  <a:cubicBezTo>
                    <a:pt x="942" y="400"/>
                    <a:pt x="938" y="397"/>
                    <a:pt x="934" y="397"/>
                  </a:cubicBezTo>
                  <a:cubicBezTo>
                    <a:pt x="930" y="397"/>
                    <a:pt x="927" y="400"/>
                    <a:pt x="927" y="404"/>
                  </a:cubicBezTo>
                  <a:close/>
                  <a:moveTo>
                    <a:pt x="939" y="400"/>
                  </a:moveTo>
                  <a:cubicBezTo>
                    <a:pt x="938" y="400"/>
                    <a:pt x="938" y="400"/>
                    <a:pt x="938" y="400"/>
                  </a:cubicBezTo>
                  <a:cubicBezTo>
                    <a:pt x="938" y="403"/>
                    <a:pt x="938" y="403"/>
                    <a:pt x="938" y="403"/>
                  </a:cubicBezTo>
                  <a:cubicBezTo>
                    <a:pt x="940" y="405"/>
                    <a:pt x="940" y="405"/>
                    <a:pt x="940" y="405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4"/>
                    <a:pt x="940" y="404"/>
                    <a:pt x="940" y="404"/>
                  </a:cubicBezTo>
                  <a:cubicBezTo>
                    <a:pt x="940" y="406"/>
                    <a:pt x="940" y="407"/>
                    <a:pt x="939" y="408"/>
                  </a:cubicBezTo>
                  <a:cubicBezTo>
                    <a:pt x="939" y="407"/>
                    <a:pt x="939" y="407"/>
                    <a:pt x="939" y="407"/>
                  </a:cubicBezTo>
                  <a:cubicBezTo>
                    <a:pt x="936" y="407"/>
                    <a:pt x="936" y="407"/>
                    <a:pt x="936" y="407"/>
                  </a:cubicBezTo>
                  <a:cubicBezTo>
                    <a:pt x="935" y="410"/>
                    <a:pt x="935" y="410"/>
                    <a:pt x="935" y="410"/>
                  </a:cubicBezTo>
                  <a:cubicBezTo>
                    <a:pt x="936" y="410"/>
                    <a:pt x="936" y="410"/>
                    <a:pt x="936" y="410"/>
                  </a:cubicBezTo>
                  <a:cubicBezTo>
                    <a:pt x="935" y="411"/>
                    <a:pt x="935" y="411"/>
                    <a:pt x="934" y="411"/>
                  </a:cubicBezTo>
                  <a:cubicBezTo>
                    <a:pt x="933" y="411"/>
                    <a:pt x="933" y="411"/>
                    <a:pt x="932" y="410"/>
                  </a:cubicBezTo>
                  <a:cubicBezTo>
                    <a:pt x="933" y="410"/>
                    <a:pt x="933" y="410"/>
                    <a:pt x="933" y="410"/>
                  </a:cubicBezTo>
                  <a:cubicBezTo>
                    <a:pt x="932" y="407"/>
                    <a:pt x="932" y="407"/>
                    <a:pt x="932" y="407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8"/>
                    <a:pt x="929" y="408"/>
                    <a:pt x="929" y="408"/>
                  </a:cubicBezTo>
                  <a:cubicBezTo>
                    <a:pt x="928" y="407"/>
                    <a:pt x="928" y="406"/>
                    <a:pt x="928" y="404"/>
                  </a:cubicBezTo>
                  <a:cubicBezTo>
                    <a:pt x="928" y="404"/>
                    <a:pt x="928" y="404"/>
                    <a:pt x="928" y="404"/>
                  </a:cubicBezTo>
                  <a:cubicBezTo>
                    <a:pt x="928" y="405"/>
                    <a:pt x="928" y="405"/>
                    <a:pt x="928" y="405"/>
                  </a:cubicBezTo>
                  <a:cubicBezTo>
                    <a:pt x="930" y="403"/>
                    <a:pt x="930" y="403"/>
                    <a:pt x="930" y="403"/>
                  </a:cubicBezTo>
                  <a:cubicBezTo>
                    <a:pt x="930" y="400"/>
                    <a:pt x="930" y="400"/>
                    <a:pt x="930" y="400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30" y="399"/>
                    <a:pt x="931" y="399"/>
                    <a:pt x="932" y="398"/>
                  </a:cubicBezTo>
                  <a:cubicBezTo>
                    <a:pt x="932" y="399"/>
                    <a:pt x="932" y="399"/>
                    <a:pt x="932" y="399"/>
                  </a:cubicBezTo>
                  <a:cubicBezTo>
                    <a:pt x="934" y="400"/>
                    <a:pt x="934" y="400"/>
                    <a:pt x="934" y="400"/>
                  </a:cubicBezTo>
                  <a:cubicBezTo>
                    <a:pt x="936" y="399"/>
                    <a:pt x="936" y="399"/>
                    <a:pt x="936" y="399"/>
                  </a:cubicBezTo>
                  <a:cubicBezTo>
                    <a:pt x="936" y="398"/>
                    <a:pt x="936" y="398"/>
                    <a:pt x="936" y="398"/>
                  </a:cubicBezTo>
                  <a:cubicBezTo>
                    <a:pt x="937" y="399"/>
                    <a:pt x="938" y="399"/>
                    <a:pt x="939" y="400"/>
                  </a:cubicBezTo>
                  <a:close/>
                  <a:moveTo>
                    <a:pt x="1059" y="507"/>
                  </a:moveTo>
                  <a:cubicBezTo>
                    <a:pt x="1059" y="507"/>
                    <a:pt x="1059" y="507"/>
                    <a:pt x="1059" y="507"/>
                  </a:cubicBezTo>
                  <a:cubicBezTo>
                    <a:pt x="1059" y="508"/>
                    <a:pt x="1059" y="508"/>
                    <a:pt x="1059" y="508"/>
                  </a:cubicBezTo>
                  <a:cubicBezTo>
                    <a:pt x="1059" y="508"/>
                    <a:pt x="1059" y="508"/>
                    <a:pt x="1059" y="509"/>
                  </a:cubicBezTo>
                  <a:cubicBezTo>
                    <a:pt x="1060" y="509"/>
                    <a:pt x="1060" y="509"/>
                    <a:pt x="1060" y="509"/>
                  </a:cubicBezTo>
                  <a:cubicBezTo>
                    <a:pt x="1061" y="509"/>
                    <a:pt x="1062" y="509"/>
                    <a:pt x="1063" y="509"/>
                  </a:cubicBezTo>
                  <a:cubicBezTo>
                    <a:pt x="1063" y="509"/>
                    <a:pt x="1063" y="508"/>
                    <a:pt x="1063" y="508"/>
                  </a:cubicBezTo>
                  <a:cubicBezTo>
                    <a:pt x="1063" y="508"/>
                    <a:pt x="1063" y="508"/>
                    <a:pt x="1063" y="507"/>
                  </a:cubicBezTo>
                  <a:cubicBezTo>
                    <a:pt x="1062" y="508"/>
                    <a:pt x="1060" y="508"/>
                    <a:pt x="1059" y="507"/>
                  </a:cubicBezTo>
                  <a:close/>
                  <a:moveTo>
                    <a:pt x="1061" y="506"/>
                  </a:moveTo>
                  <a:cubicBezTo>
                    <a:pt x="1061" y="506"/>
                    <a:pt x="1061" y="506"/>
                    <a:pt x="1061" y="507"/>
                  </a:cubicBezTo>
                  <a:cubicBezTo>
                    <a:pt x="1061" y="507"/>
                    <a:pt x="1062" y="506"/>
                    <a:pt x="1062" y="506"/>
                  </a:cubicBezTo>
                  <a:cubicBezTo>
                    <a:pt x="1062" y="506"/>
                    <a:pt x="1061" y="506"/>
                    <a:pt x="1061" y="506"/>
                  </a:cubicBezTo>
                  <a:close/>
                  <a:moveTo>
                    <a:pt x="1060" y="503"/>
                  </a:moveTo>
                  <a:cubicBezTo>
                    <a:pt x="1060" y="503"/>
                    <a:pt x="1060" y="503"/>
                    <a:pt x="1059" y="504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59" y="505"/>
                    <a:pt x="1059" y="506"/>
                    <a:pt x="1059" y="506"/>
                  </a:cubicBezTo>
                  <a:cubicBezTo>
                    <a:pt x="1059" y="507"/>
                    <a:pt x="1059" y="507"/>
                    <a:pt x="1059" y="507"/>
                  </a:cubicBezTo>
                  <a:cubicBezTo>
                    <a:pt x="1060" y="507"/>
                    <a:pt x="1060" y="507"/>
                    <a:pt x="1061" y="508"/>
                  </a:cubicBezTo>
                  <a:cubicBezTo>
                    <a:pt x="1061" y="508"/>
                    <a:pt x="1062" y="508"/>
                    <a:pt x="1063" y="507"/>
                  </a:cubicBezTo>
                  <a:cubicBezTo>
                    <a:pt x="1063" y="507"/>
                    <a:pt x="1063" y="507"/>
                    <a:pt x="1063" y="507"/>
                  </a:cubicBezTo>
                  <a:cubicBezTo>
                    <a:pt x="1063" y="506"/>
                    <a:pt x="1064" y="505"/>
                    <a:pt x="1064" y="504"/>
                  </a:cubicBezTo>
                  <a:cubicBezTo>
                    <a:pt x="1064" y="504"/>
                    <a:pt x="1064" y="504"/>
                    <a:pt x="1064" y="504"/>
                  </a:cubicBezTo>
                  <a:cubicBezTo>
                    <a:pt x="1063" y="504"/>
                    <a:pt x="1063" y="504"/>
                    <a:pt x="1063" y="504"/>
                  </a:cubicBezTo>
                  <a:cubicBezTo>
                    <a:pt x="1062" y="503"/>
                    <a:pt x="1061" y="503"/>
                    <a:pt x="1060" y="503"/>
                  </a:cubicBezTo>
                  <a:close/>
                  <a:moveTo>
                    <a:pt x="1061" y="507"/>
                  </a:moveTo>
                  <a:cubicBezTo>
                    <a:pt x="1061" y="507"/>
                    <a:pt x="1060" y="507"/>
                    <a:pt x="1060" y="506"/>
                  </a:cubicBezTo>
                  <a:cubicBezTo>
                    <a:pt x="1060" y="506"/>
                    <a:pt x="1061" y="506"/>
                    <a:pt x="1061" y="505"/>
                  </a:cubicBezTo>
                  <a:cubicBezTo>
                    <a:pt x="1061" y="505"/>
                    <a:pt x="1062" y="506"/>
                    <a:pt x="1062" y="506"/>
                  </a:cubicBezTo>
                  <a:cubicBezTo>
                    <a:pt x="1062" y="506"/>
                    <a:pt x="1062" y="507"/>
                    <a:pt x="1061" y="507"/>
                  </a:cubicBezTo>
                  <a:close/>
                  <a:moveTo>
                    <a:pt x="1063" y="504"/>
                  </a:moveTo>
                  <a:cubicBezTo>
                    <a:pt x="1063" y="504"/>
                    <a:pt x="1062" y="504"/>
                    <a:pt x="1062" y="504"/>
                  </a:cubicBezTo>
                  <a:cubicBezTo>
                    <a:pt x="1061" y="504"/>
                    <a:pt x="1061" y="504"/>
                    <a:pt x="1060" y="504"/>
                  </a:cubicBezTo>
                  <a:cubicBezTo>
                    <a:pt x="1060" y="504"/>
                    <a:pt x="1060" y="504"/>
                    <a:pt x="1059" y="504"/>
                  </a:cubicBezTo>
                  <a:cubicBezTo>
                    <a:pt x="1060" y="504"/>
                    <a:pt x="1060" y="504"/>
                    <a:pt x="1060" y="504"/>
                  </a:cubicBezTo>
                  <a:cubicBezTo>
                    <a:pt x="1061" y="504"/>
                    <a:pt x="1061" y="504"/>
                    <a:pt x="1062" y="504"/>
                  </a:cubicBezTo>
                  <a:cubicBezTo>
                    <a:pt x="1062" y="504"/>
                    <a:pt x="1063" y="504"/>
                    <a:pt x="1063" y="504"/>
                  </a:cubicBezTo>
                  <a:close/>
                  <a:moveTo>
                    <a:pt x="1041" y="502"/>
                  </a:moveTo>
                  <a:cubicBezTo>
                    <a:pt x="1039" y="499"/>
                    <a:pt x="1039" y="499"/>
                    <a:pt x="1039" y="499"/>
                  </a:cubicBezTo>
                  <a:cubicBezTo>
                    <a:pt x="1039" y="499"/>
                    <a:pt x="1039" y="499"/>
                    <a:pt x="1038" y="499"/>
                  </a:cubicBezTo>
                  <a:cubicBezTo>
                    <a:pt x="1038" y="499"/>
                    <a:pt x="1038" y="499"/>
                    <a:pt x="1038" y="499"/>
                  </a:cubicBezTo>
                  <a:cubicBezTo>
                    <a:pt x="1040" y="503"/>
                    <a:pt x="1040" y="503"/>
                    <a:pt x="1040" y="503"/>
                  </a:cubicBezTo>
                  <a:cubicBezTo>
                    <a:pt x="1038" y="503"/>
                    <a:pt x="1038" y="505"/>
                    <a:pt x="1038" y="507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0" y="515"/>
                    <a:pt x="1042" y="516"/>
                    <a:pt x="1045" y="515"/>
                  </a:cubicBezTo>
                  <a:cubicBezTo>
                    <a:pt x="1047" y="514"/>
                    <a:pt x="1048" y="512"/>
                    <a:pt x="1047" y="511"/>
                  </a:cubicBezTo>
                  <a:cubicBezTo>
                    <a:pt x="1045" y="504"/>
                    <a:pt x="1045" y="504"/>
                    <a:pt x="1045" y="504"/>
                  </a:cubicBezTo>
                  <a:cubicBezTo>
                    <a:pt x="1044" y="503"/>
                    <a:pt x="1042" y="502"/>
                    <a:pt x="1041" y="502"/>
                  </a:cubicBezTo>
                  <a:close/>
                  <a:moveTo>
                    <a:pt x="1042" y="506"/>
                  </a:moveTo>
                  <a:cubicBezTo>
                    <a:pt x="1041" y="506"/>
                    <a:pt x="1040" y="506"/>
                    <a:pt x="1040" y="505"/>
                  </a:cubicBezTo>
                  <a:cubicBezTo>
                    <a:pt x="1040" y="505"/>
                    <a:pt x="1040" y="504"/>
                    <a:pt x="1041" y="504"/>
                  </a:cubicBezTo>
                  <a:cubicBezTo>
                    <a:pt x="1042" y="504"/>
                    <a:pt x="1042" y="504"/>
                    <a:pt x="1042" y="505"/>
                  </a:cubicBezTo>
                  <a:cubicBezTo>
                    <a:pt x="1043" y="505"/>
                    <a:pt x="1042" y="506"/>
                    <a:pt x="1042" y="506"/>
                  </a:cubicBezTo>
                  <a:close/>
                  <a:moveTo>
                    <a:pt x="947" y="372"/>
                  </a:move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7" y="373"/>
                    <a:pt x="947" y="373"/>
                  </a:cubicBezTo>
                  <a:cubicBezTo>
                    <a:pt x="947" y="373"/>
                    <a:pt x="945" y="374"/>
                    <a:pt x="945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3" y="374"/>
                    <a:pt x="953" y="374"/>
                  </a:cubicBezTo>
                  <a:cubicBezTo>
                    <a:pt x="953" y="374"/>
                    <a:pt x="951" y="373"/>
                    <a:pt x="951" y="373"/>
                  </a:cubicBezTo>
                  <a:cubicBezTo>
                    <a:pt x="951" y="373"/>
                    <a:pt x="951" y="373"/>
                    <a:pt x="951" y="373"/>
                  </a:cubicBezTo>
                  <a:cubicBezTo>
                    <a:pt x="951" y="372"/>
                    <a:pt x="951" y="372"/>
                    <a:pt x="951" y="372"/>
                  </a:cubicBezTo>
                  <a:lnTo>
                    <a:pt x="947" y="372"/>
                  </a:lnTo>
                  <a:close/>
                  <a:moveTo>
                    <a:pt x="944" y="375"/>
                  </a:moveTo>
                  <a:cubicBezTo>
                    <a:pt x="944" y="377"/>
                    <a:pt x="944" y="377"/>
                    <a:pt x="944" y="377"/>
                  </a:cubicBezTo>
                  <a:cubicBezTo>
                    <a:pt x="944" y="377"/>
                    <a:pt x="945" y="377"/>
                    <a:pt x="945" y="377"/>
                  </a:cubicBezTo>
                  <a:cubicBezTo>
                    <a:pt x="946" y="377"/>
                    <a:pt x="946" y="377"/>
                    <a:pt x="946" y="377"/>
                  </a:cubicBezTo>
                  <a:cubicBezTo>
                    <a:pt x="945" y="379"/>
                    <a:pt x="945" y="379"/>
                    <a:pt x="945" y="379"/>
                  </a:cubicBezTo>
                  <a:cubicBezTo>
                    <a:pt x="953" y="379"/>
                    <a:pt x="953" y="379"/>
                    <a:pt x="953" y="379"/>
                  </a:cubicBezTo>
                  <a:cubicBezTo>
                    <a:pt x="952" y="377"/>
                    <a:pt x="952" y="377"/>
                    <a:pt x="952" y="377"/>
                  </a:cubicBezTo>
                  <a:cubicBezTo>
                    <a:pt x="953" y="377"/>
                    <a:pt x="953" y="377"/>
                    <a:pt x="953" y="377"/>
                  </a:cubicBezTo>
                  <a:cubicBezTo>
                    <a:pt x="953" y="377"/>
                    <a:pt x="954" y="377"/>
                    <a:pt x="954" y="377"/>
                  </a:cubicBezTo>
                  <a:cubicBezTo>
                    <a:pt x="954" y="375"/>
                    <a:pt x="954" y="375"/>
                    <a:pt x="954" y="375"/>
                  </a:cubicBezTo>
                  <a:cubicBezTo>
                    <a:pt x="954" y="375"/>
                    <a:pt x="953" y="374"/>
                    <a:pt x="953" y="374"/>
                  </a:cubicBezTo>
                  <a:cubicBezTo>
                    <a:pt x="945" y="374"/>
                    <a:pt x="945" y="374"/>
                    <a:pt x="945" y="374"/>
                  </a:cubicBezTo>
                  <a:cubicBezTo>
                    <a:pt x="945" y="374"/>
                    <a:pt x="944" y="375"/>
                    <a:pt x="944" y="375"/>
                  </a:cubicBezTo>
                  <a:close/>
                  <a:moveTo>
                    <a:pt x="947" y="376"/>
                  </a:moveTo>
                  <a:cubicBezTo>
                    <a:pt x="951" y="376"/>
                    <a:pt x="951" y="376"/>
                    <a:pt x="951" y="376"/>
                  </a:cubicBezTo>
                  <a:cubicBezTo>
                    <a:pt x="952" y="379"/>
                    <a:pt x="952" y="379"/>
                    <a:pt x="952" y="379"/>
                  </a:cubicBezTo>
                  <a:cubicBezTo>
                    <a:pt x="946" y="379"/>
                    <a:pt x="946" y="379"/>
                    <a:pt x="946" y="379"/>
                  </a:cubicBezTo>
                  <a:lnTo>
                    <a:pt x="947" y="376"/>
                  </a:lnTo>
                  <a:close/>
                  <a:moveTo>
                    <a:pt x="898" y="386"/>
                  </a:moveTo>
                  <a:cubicBezTo>
                    <a:pt x="898" y="387"/>
                    <a:pt x="898" y="387"/>
                    <a:pt x="898" y="387"/>
                  </a:cubicBezTo>
                  <a:cubicBezTo>
                    <a:pt x="898" y="398"/>
                    <a:pt x="898" y="398"/>
                    <a:pt x="898" y="398"/>
                  </a:cubicBezTo>
                  <a:cubicBezTo>
                    <a:pt x="898" y="398"/>
                    <a:pt x="899" y="398"/>
                    <a:pt x="899" y="398"/>
                  </a:cubicBezTo>
                  <a:cubicBezTo>
                    <a:pt x="899" y="399"/>
                    <a:pt x="907" y="403"/>
                    <a:pt x="907" y="403"/>
                  </a:cubicBezTo>
                  <a:cubicBezTo>
                    <a:pt x="907" y="404"/>
                    <a:pt x="907" y="404"/>
                    <a:pt x="907" y="404"/>
                  </a:cubicBezTo>
                  <a:cubicBezTo>
                    <a:pt x="908" y="404"/>
                    <a:pt x="908" y="404"/>
                    <a:pt x="908" y="403"/>
                  </a:cubicBezTo>
                  <a:cubicBezTo>
                    <a:pt x="908" y="403"/>
                    <a:pt x="908" y="403"/>
                    <a:pt x="908" y="403"/>
                  </a:cubicBezTo>
                  <a:cubicBezTo>
                    <a:pt x="908" y="392"/>
                    <a:pt x="908" y="392"/>
                    <a:pt x="908" y="392"/>
                  </a:cubicBezTo>
                  <a:cubicBezTo>
                    <a:pt x="908" y="392"/>
                    <a:pt x="908" y="391"/>
                    <a:pt x="908" y="391"/>
                  </a:cubicBezTo>
                  <a:cubicBezTo>
                    <a:pt x="900" y="387"/>
                    <a:pt x="900" y="387"/>
                    <a:pt x="900" y="387"/>
                  </a:cubicBezTo>
                  <a:cubicBezTo>
                    <a:pt x="900" y="387"/>
                    <a:pt x="900" y="386"/>
                    <a:pt x="901" y="386"/>
                  </a:cubicBezTo>
                  <a:cubicBezTo>
                    <a:pt x="901" y="386"/>
                    <a:pt x="902" y="386"/>
                    <a:pt x="902" y="386"/>
                  </a:cubicBezTo>
                  <a:cubicBezTo>
                    <a:pt x="902" y="386"/>
                    <a:pt x="910" y="390"/>
                    <a:pt x="910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10" y="391"/>
                    <a:pt x="910" y="401"/>
                    <a:pt x="910" y="401"/>
                  </a:cubicBezTo>
                  <a:cubicBezTo>
                    <a:pt x="910" y="401"/>
                    <a:pt x="911" y="402"/>
                    <a:pt x="911" y="402"/>
                  </a:cubicBezTo>
                  <a:cubicBezTo>
                    <a:pt x="912" y="402"/>
                    <a:pt x="912" y="401"/>
                    <a:pt x="912" y="401"/>
                  </a:cubicBezTo>
                  <a:cubicBezTo>
                    <a:pt x="912" y="390"/>
                    <a:pt x="912" y="390"/>
                    <a:pt x="912" y="390"/>
                  </a:cubicBezTo>
                  <a:cubicBezTo>
                    <a:pt x="912" y="389"/>
                    <a:pt x="912" y="389"/>
                    <a:pt x="912" y="389"/>
                  </a:cubicBezTo>
                  <a:cubicBezTo>
                    <a:pt x="903" y="384"/>
                    <a:pt x="903" y="384"/>
                    <a:pt x="903" y="384"/>
                  </a:cubicBezTo>
                  <a:cubicBezTo>
                    <a:pt x="902" y="384"/>
                    <a:pt x="899" y="385"/>
                    <a:pt x="898" y="386"/>
                  </a:cubicBezTo>
                  <a:close/>
                  <a:moveTo>
                    <a:pt x="1008" y="502"/>
                  </a:moveTo>
                  <a:cubicBezTo>
                    <a:pt x="1008" y="502"/>
                    <a:pt x="1008" y="502"/>
                    <a:pt x="1008" y="503"/>
                  </a:cubicBezTo>
                  <a:cubicBezTo>
                    <a:pt x="1008" y="502"/>
                    <a:pt x="1008" y="502"/>
                    <a:pt x="1008" y="502"/>
                  </a:cubicBezTo>
                  <a:cubicBezTo>
                    <a:pt x="1007" y="502"/>
                    <a:pt x="1007" y="502"/>
                    <a:pt x="1007" y="502"/>
                  </a:cubicBezTo>
                  <a:cubicBezTo>
                    <a:pt x="1007" y="501"/>
                    <a:pt x="1007" y="501"/>
                    <a:pt x="1006" y="502"/>
                  </a:cubicBezTo>
                  <a:cubicBezTo>
                    <a:pt x="1006" y="502"/>
                    <a:pt x="1006" y="502"/>
                    <a:pt x="1007" y="502"/>
                  </a:cubicBezTo>
                  <a:cubicBezTo>
                    <a:pt x="1007" y="502"/>
                    <a:pt x="1007" y="502"/>
                    <a:pt x="1007" y="503"/>
                  </a:cubicBezTo>
                  <a:cubicBezTo>
                    <a:pt x="1007" y="503"/>
                    <a:pt x="1007" y="503"/>
                    <a:pt x="1008" y="503"/>
                  </a:cubicBezTo>
                  <a:cubicBezTo>
                    <a:pt x="1007" y="503"/>
                    <a:pt x="1007" y="503"/>
                    <a:pt x="1007" y="503"/>
                  </a:cubicBezTo>
                  <a:cubicBezTo>
                    <a:pt x="1007" y="504"/>
                    <a:pt x="1007" y="504"/>
                    <a:pt x="1007" y="504"/>
                  </a:cubicBezTo>
                  <a:cubicBezTo>
                    <a:pt x="1011" y="507"/>
                    <a:pt x="1011" y="507"/>
                    <a:pt x="1011" y="507"/>
                  </a:cubicBezTo>
                  <a:cubicBezTo>
                    <a:pt x="1011" y="508"/>
                    <a:pt x="1011" y="508"/>
                    <a:pt x="1012" y="508"/>
                  </a:cubicBezTo>
                  <a:cubicBezTo>
                    <a:pt x="1012" y="508"/>
                    <a:pt x="1012" y="507"/>
                    <a:pt x="1013" y="507"/>
                  </a:cubicBezTo>
                  <a:cubicBezTo>
                    <a:pt x="1013" y="507"/>
                    <a:pt x="1013" y="507"/>
                    <a:pt x="1013" y="506"/>
                  </a:cubicBezTo>
                  <a:cubicBezTo>
                    <a:pt x="1013" y="506"/>
                    <a:pt x="1013" y="506"/>
                    <a:pt x="1012" y="506"/>
                  </a:cubicBezTo>
                  <a:cubicBezTo>
                    <a:pt x="1012" y="506"/>
                    <a:pt x="1013" y="506"/>
                    <a:pt x="1013" y="506"/>
                  </a:cubicBezTo>
                  <a:cubicBezTo>
                    <a:pt x="1013" y="506"/>
                    <a:pt x="1013" y="506"/>
                    <a:pt x="1013" y="506"/>
                  </a:cubicBezTo>
                  <a:cubicBezTo>
                    <a:pt x="1014" y="504"/>
                    <a:pt x="1014" y="504"/>
                    <a:pt x="1014" y="504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7"/>
                    <a:pt x="1016" y="507"/>
                    <a:pt x="1016" y="507"/>
                  </a:cubicBezTo>
                  <a:cubicBezTo>
                    <a:pt x="1016" y="508"/>
                    <a:pt x="1016" y="508"/>
                    <a:pt x="1016" y="508"/>
                  </a:cubicBezTo>
                  <a:cubicBezTo>
                    <a:pt x="1019" y="511"/>
                    <a:pt x="1019" y="511"/>
                    <a:pt x="1019" y="511"/>
                  </a:cubicBezTo>
                  <a:cubicBezTo>
                    <a:pt x="1020" y="512"/>
                    <a:pt x="1020" y="512"/>
                    <a:pt x="1020" y="512"/>
                  </a:cubicBezTo>
                  <a:cubicBezTo>
                    <a:pt x="1020" y="512"/>
                    <a:pt x="1021" y="512"/>
                    <a:pt x="1021" y="511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10"/>
                    <a:pt x="1022" y="510"/>
                    <a:pt x="1022" y="510"/>
                  </a:cubicBezTo>
                  <a:cubicBezTo>
                    <a:pt x="1022" y="509"/>
                    <a:pt x="1022" y="509"/>
                    <a:pt x="1022" y="509"/>
                  </a:cubicBezTo>
                  <a:cubicBezTo>
                    <a:pt x="1019" y="506"/>
                    <a:pt x="1019" y="506"/>
                    <a:pt x="1019" y="506"/>
                  </a:cubicBezTo>
                  <a:cubicBezTo>
                    <a:pt x="1019" y="506"/>
                    <a:pt x="1018" y="505"/>
                    <a:pt x="1018" y="505"/>
                  </a:cubicBezTo>
                  <a:cubicBezTo>
                    <a:pt x="1018" y="505"/>
                    <a:pt x="1017" y="506"/>
                    <a:pt x="1017" y="506"/>
                  </a:cubicBezTo>
                  <a:cubicBezTo>
                    <a:pt x="1015" y="504"/>
                    <a:pt x="1015" y="504"/>
                    <a:pt x="1015" y="504"/>
                  </a:cubicBezTo>
                  <a:cubicBezTo>
                    <a:pt x="1016" y="503"/>
                    <a:pt x="1016" y="503"/>
                    <a:pt x="1016" y="503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6" y="502"/>
                  </a:cubicBezTo>
                  <a:cubicBezTo>
                    <a:pt x="1016" y="502"/>
                    <a:pt x="1016" y="502"/>
                    <a:pt x="1017" y="502"/>
                  </a:cubicBezTo>
                  <a:cubicBezTo>
                    <a:pt x="1017" y="502"/>
                    <a:pt x="1017" y="502"/>
                    <a:pt x="1017" y="502"/>
                  </a:cubicBezTo>
                  <a:cubicBezTo>
                    <a:pt x="1018" y="502"/>
                    <a:pt x="1018" y="502"/>
                    <a:pt x="1018" y="501"/>
                  </a:cubicBezTo>
                  <a:cubicBezTo>
                    <a:pt x="1018" y="501"/>
                    <a:pt x="1018" y="501"/>
                    <a:pt x="1018" y="501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4" y="497"/>
                    <a:pt x="1014" y="497"/>
                    <a:pt x="1014" y="497"/>
                  </a:cubicBezTo>
                  <a:cubicBezTo>
                    <a:pt x="1013" y="497"/>
                    <a:pt x="1013" y="497"/>
                    <a:pt x="1013" y="497"/>
                  </a:cubicBezTo>
                  <a:cubicBezTo>
                    <a:pt x="1013" y="498"/>
                    <a:pt x="1012" y="498"/>
                    <a:pt x="1012" y="498"/>
                  </a:cubicBezTo>
                  <a:cubicBezTo>
                    <a:pt x="1012" y="498"/>
                    <a:pt x="1013" y="499"/>
                    <a:pt x="1013" y="499"/>
                  </a:cubicBezTo>
                  <a:cubicBezTo>
                    <a:pt x="1013" y="499"/>
                    <a:pt x="1013" y="499"/>
                    <a:pt x="1013" y="499"/>
                  </a:cubicBezTo>
                  <a:cubicBezTo>
                    <a:pt x="1013" y="499"/>
                    <a:pt x="1012" y="499"/>
                    <a:pt x="1012" y="499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9" y="502"/>
                    <a:pt x="1009" y="502"/>
                    <a:pt x="1009" y="503"/>
                  </a:cubicBezTo>
                  <a:cubicBezTo>
                    <a:pt x="1009" y="502"/>
                    <a:pt x="1009" y="502"/>
                    <a:pt x="1009" y="502"/>
                  </a:cubicBezTo>
                  <a:cubicBezTo>
                    <a:pt x="1008" y="502"/>
                    <a:pt x="1008" y="502"/>
                    <a:pt x="1008" y="502"/>
                  </a:cubicBezTo>
                  <a:close/>
                  <a:moveTo>
                    <a:pt x="924" y="389"/>
                  </a:moveTo>
                  <a:cubicBezTo>
                    <a:pt x="924" y="389"/>
                    <a:pt x="924" y="389"/>
                    <a:pt x="924" y="389"/>
                  </a:cubicBezTo>
                  <a:cubicBezTo>
                    <a:pt x="924" y="389"/>
                    <a:pt x="925" y="389"/>
                    <a:pt x="925" y="389"/>
                  </a:cubicBezTo>
                  <a:cubicBezTo>
                    <a:pt x="925" y="388"/>
                    <a:pt x="923" y="387"/>
                    <a:pt x="922" y="387"/>
                  </a:cubicBezTo>
                  <a:cubicBezTo>
                    <a:pt x="922" y="387"/>
                    <a:pt x="922" y="387"/>
                    <a:pt x="922" y="388"/>
                  </a:cubicBezTo>
                  <a:cubicBezTo>
                    <a:pt x="922" y="388"/>
                    <a:pt x="922" y="388"/>
                    <a:pt x="922" y="388"/>
                  </a:cubicBezTo>
                  <a:cubicBezTo>
                    <a:pt x="923" y="388"/>
                    <a:pt x="924" y="388"/>
                    <a:pt x="924" y="389"/>
                  </a:cubicBezTo>
                  <a:close/>
                  <a:moveTo>
                    <a:pt x="921" y="398"/>
                  </a:moveTo>
                  <a:cubicBezTo>
                    <a:pt x="921" y="399"/>
                    <a:pt x="922" y="399"/>
                    <a:pt x="922" y="399"/>
                  </a:cubicBezTo>
                  <a:cubicBezTo>
                    <a:pt x="923" y="399"/>
                    <a:pt x="924" y="399"/>
                    <a:pt x="924" y="398"/>
                  </a:cubicBezTo>
                  <a:cubicBezTo>
                    <a:pt x="924" y="398"/>
                    <a:pt x="925" y="398"/>
                    <a:pt x="925" y="397"/>
                  </a:cubicBezTo>
                  <a:cubicBezTo>
                    <a:pt x="925" y="397"/>
                    <a:pt x="925" y="397"/>
                    <a:pt x="925" y="397"/>
                  </a:cubicBezTo>
                  <a:cubicBezTo>
                    <a:pt x="925" y="396"/>
                    <a:pt x="925" y="396"/>
                    <a:pt x="925" y="396"/>
                  </a:cubicBezTo>
                  <a:cubicBezTo>
                    <a:pt x="925" y="396"/>
                    <a:pt x="925" y="395"/>
                    <a:pt x="925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5" y="394"/>
                    <a:pt x="925" y="394"/>
                    <a:pt x="925" y="394"/>
                  </a:cubicBezTo>
                  <a:cubicBezTo>
                    <a:pt x="925" y="393"/>
                    <a:pt x="926" y="392"/>
                    <a:pt x="926" y="391"/>
                  </a:cubicBezTo>
                  <a:cubicBezTo>
                    <a:pt x="927" y="391"/>
                    <a:pt x="927" y="390"/>
                    <a:pt x="927" y="389"/>
                  </a:cubicBezTo>
                  <a:cubicBezTo>
                    <a:pt x="927" y="386"/>
                    <a:pt x="925" y="385"/>
                    <a:pt x="922" y="385"/>
                  </a:cubicBezTo>
                  <a:cubicBezTo>
                    <a:pt x="920" y="385"/>
                    <a:pt x="918" y="386"/>
                    <a:pt x="918" y="389"/>
                  </a:cubicBezTo>
                  <a:cubicBezTo>
                    <a:pt x="918" y="390"/>
                    <a:pt x="918" y="391"/>
                    <a:pt x="919" y="391"/>
                  </a:cubicBezTo>
                  <a:cubicBezTo>
                    <a:pt x="919" y="392"/>
                    <a:pt x="920" y="393"/>
                    <a:pt x="920" y="394"/>
                  </a:cubicBezTo>
                  <a:cubicBezTo>
                    <a:pt x="920" y="394"/>
                    <a:pt x="920" y="394"/>
                    <a:pt x="920" y="395"/>
                  </a:cubicBezTo>
                  <a:cubicBezTo>
                    <a:pt x="920" y="395"/>
                    <a:pt x="920" y="395"/>
                    <a:pt x="920" y="395"/>
                  </a:cubicBezTo>
                  <a:cubicBezTo>
                    <a:pt x="920" y="395"/>
                    <a:pt x="920" y="396"/>
                    <a:pt x="920" y="396"/>
                  </a:cubicBezTo>
                  <a:cubicBezTo>
                    <a:pt x="920" y="396"/>
                    <a:pt x="920" y="396"/>
                    <a:pt x="920" y="397"/>
                  </a:cubicBezTo>
                  <a:cubicBezTo>
                    <a:pt x="920" y="397"/>
                    <a:pt x="920" y="397"/>
                    <a:pt x="920" y="397"/>
                  </a:cubicBezTo>
                  <a:cubicBezTo>
                    <a:pt x="920" y="398"/>
                    <a:pt x="921" y="398"/>
                    <a:pt x="921" y="398"/>
                  </a:cubicBezTo>
                  <a:close/>
                  <a:moveTo>
                    <a:pt x="920" y="391"/>
                  </a:moveTo>
                  <a:cubicBezTo>
                    <a:pt x="920" y="391"/>
                    <a:pt x="920" y="391"/>
                    <a:pt x="920" y="390"/>
                  </a:cubicBezTo>
                  <a:cubicBezTo>
                    <a:pt x="919" y="390"/>
                    <a:pt x="919" y="389"/>
                    <a:pt x="919" y="389"/>
                  </a:cubicBezTo>
                  <a:cubicBezTo>
                    <a:pt x="919" y="387"/>
                    <a:pt x="921" y="386"/>
                    <a:pt x="922" y="386"/>
                  </a:cubicBezTo>
                  <a:cubicBezTo>
                    <a:pt x="924" y="386"/>
                    <a:pt x="926" y="387"/>
                    <a:pt x="926" y="389"/>
                  </a:cubicBezTo>
                  <a:cubicBezTo>
                    <a:pt x="926" y="389"/>
                    <a:pt x="926" y="390"/>
                    <a:pt x="925" y="390"/>
                  </a:cubicBezTo>
                  <a:cubicBezTo>
                    <a:pt x="925" y="391"/>
                    <a:pt x="925" y="391"/>
                    <a:pt x="925" y="391"/>
                  </a:cubicBezTo>
                  <a:cubicBezTo>
                    <a:pt x="924" y="392"/>
                    <a:pt x="924" y="393"/>
                    <a:pt x="924" y="394"/>
                  </a:cubicBezTo>
                  <a:cubicBezTo>
                    <a:pt x="921" y="394"/>
                    <a:pt x="921" y="394"/>
                    <a:pt x="921" y="394"/>
                  </a:cubicBezTo>
                  <a:cubicBezTo>
                    <a:pt x="921" y="393"/>
                    <a:pt x="921" y="392"/>
                    <a:pt x="920" y="391"/>
                  </a:cubicBezTo>
                  <a:close/>
                  <a:moveTo>
                    <a:pt x="965" y="496"/>
                  </a:moveTo>
                  <a:cubicBezTo>
                    <a:pt x="965" y="496"/>
                    <a:pt x="965" y="497"/>
                    <a:pt x="965" y="497"/>
                  </a:cubicBezTo>
                  <a:cubicBezTo>
                    <a:pt x="967" y="497"/>
                    <a:pt x="967" y="497"/>
                    <a:pt x="967" y="497"/>
                  </a:cubicBezTo>
                  <a:cubicBezTo>
                    <a:pt x="973" y="492"/>
                    <a:pt x="973" y="492"/>
                    <a:pt x="973" y="492"/>
                  </a:cubicBezTo>
                  <a:cubicBezTo>
                    <a:pt x="968" y="498"/>
                    <a:pt x="968" y="498"/>
                    <a:pt x="968" y="498"/>
                  </a:cubicBezTo>
                  <a:cubicBezTo>
                    <a:pt x="968" y="500"/>
                    <a:pt x="968" y="500"/>
                    <a:pt x="968" y="500"/>
                  </a:cubicBezTo>
                  <a:cubicBezTo>
                    <a:pt x="968" y="500"/>
                    <a:pt x="968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69" y="500"/>
                    <a:pt x="969" y="500"/>
                    <a:pt x="969" y="500"/>
                  </a:cubicBezTo>
                  <a:cubicBezTo>
                    <a:pt x="970" y="499"/>
                    <a:pt x="970" y="499"/>
                    <a:pt x="970" y="499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500"/>
                  </a:cubicBezTo>
                  <a:cubicBezTo>
                    <a:pt x="973" y="500"/>
                    <a:pt x="973" y="500"/>
                    <a:pt x="973" y="499"/>
                  </a:cubicBezTo>
                  <a:cubicBezTo>
                    <a:pt x="975" y="491"/>
                    <a:pt x="975" y="491"/>
                    <a:pt x="975" y="491"/>
                  </a:cubicBezTo>
                  <a:cubicBezTo>
                    <a:pt x="975" y="491"/>
                    <a:pt x="975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74" y="491"/>
                    <a:pt x="974" y="491"/>
                    <a:pt x="974" y="491"/>
                  </a:cubicBezTo>
                  <a:cubicBezTo>
                    <a:pt x="965" y="496"/>
                    <a:pt x="965" y="496"/>
                    <a:pt x="965" y="496"/>
                  </a:cubicBezTo>
                  <a:cubicBezTo>
                    <a:pt x="965" y="496"/>
                    <a:pt x="965" y="496"/>
                    <a:pt x="965" y="496"/>
                  </a:cubicBezTo>
                  <a:close/>
                  <a:moveTo>
                    <a:pt x="916" y="440"/>
                  </a:moveTo>
                  <a:cubicBezTo>
                    <a:pt x="920" y="440"/>
                    <a:pt x="920" y="440"/>
                    <a:pt x="920" y="440"/>
                  </a:cubicBezTo>
                  <a:cubicBezTo>
                    <a:pt x="924" y="435"/>
                    <a:pt x="924" y="435"/>
                    <a:pt x="924" y="435"/>
                  </a:cubicBezTo>
                  <a:cubicBezTo>
                    <a:pt x="925" y="435"/>
                    <a:pt x="925" y="434"/>
                    <a:pt x="924" y="434"/>
                  </a:cubicBezTo>
                  <a:cubicBezTo>
                    <a:pt x="923" y="432"/>
                    <a:pt x="923" y="432"/>
                    <a:pt x="923" y="432"/>
                  </a:cubicBezTo>
                  <a:cubicBezTo>
                    <a:pt x="923" y="432"/>
                    <a:pt x="922" y="432"/>
                    <a:pt x="922" y="432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6" y="440"/>
                  </a:lnTo>
                  <a:close/>
                  <a:moveTo>
                    <a:pt x="924" y="434"/>
                  </a:moveTo>
                  <a:cubicBezTo>
                    <a:pt x="924" y="435"/>
                    <a:pt x="924" y="435"/>
                    <a:pt x="924" y="435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19" y="439"/>
                    <a:pt x="919" y="439"/>
                    <a:pt x="919" y="439"/>
                  </a:cubicBezTo>
                  <a:cubicBezTo>
                    <a:pt x="924" y="434"/>
                    <a:pt x="924" y="434"/>
                    <a:pt x="924" y="434"/>
                  </a:cubicBezTo>
                  <a:close/>
                  <a:moveTo>
                    <a:pt x="923" y="433"/>
                  </a:moveTo>
                  <a:cubicBezTo>
                    <a:pt x="923" y="434"/>
                    <a:pt x="923" y="434"/>
                    <a:pt x="923" y="434"/>
                  </a:cubicBezTo>
                  <a:cubicBezTo>
                    <a:pt x="919" y="438"/>
                    <a:pt x="919" y="438"/>
                    <a:pt x="919" y="438"/>
                  </a:cubicBezTo>
                  <a:cubicBezTo>
                    <a:pt x="918" y="438"/>
                    <a:pt x="918" y="438"/>
                    <a:pt x="918" y="438"/>
                  </a:cubicBezTo>
                  <a:lnTo>
                    <a:pt x="923" y="433"/>
                  </a:lnTo>
                  <a:close/>
                  <a:moveTo>
                    <a:pt x="922" y="433"/>
                  </a:moveTo>
                  <a:cubicBezTo>
                    <a:pt x="922" y="433"/>
                    <a:pt x="922" y="433"/>
                    <a:pt x="923" y="433"/>
                  </a:cubicBezTo>
                  <a:cubicBezTo>
                    <a:pt x="923" y="433"/>
                    <a:pt x="923" y="433"/>
                    <a:pt x="923" y="433"/>
                  </a:cubicBezTo>
                  <a:cubicBezTo>
                    <a:pt x="918" y="437"/>
                    <a:pt x="918" y="437"/>
                    <a:pt x="918" y="437"/>
                  </a:cubicBezTo>
                  <a:cubicBezTo>
                    <a:pt x="918" y="437"/>
                    <a:pt x="918" y="437"/>
                    <a:pt x="918" y="437"/>
                  </a:cubicBezTo>
                  <a:lnTo>
                    <a:pt x="922" y="433"/>
                  </a:lnTo>
                  <a:close/>
                  <a:moveTo>
                    <a:pt x="919" y="439"/>
                  </a:moveTo>
                  <a:cubicBezTo>
                    <a:pt x="917" y="440"/>
                    <a:pt x="917" y="440"/>
                    <a:pt x="917" y="440"/>
                  </a:cubicBezTo>
                  <a:cubicBezTo>
                    <a:pt x="917" y="439"/>
                    <a:pt x="917" y="439"/>
                    <a:pt x="917" y="439"/>
                  </a:cubicBezTo>
                  <a:cubicBezTo>
                    <a:pt x="917" y="437"/>
                    <a:pt x="917" y="437"/>
                    <a:pt x="917" y="437"/>
                  </a:cubicBezTo>
                  <a:lnTo>
                    <a:pt x="919" y="439"/>
                  </a:lnTo>
                  <a:close/>
                  <a:moveTo>
                    <a:pt x="916" y="432"/>
                  </a:moveTo>
                  <a:cubicBezTo>
                    <a:pt x="916" y="432"/>
                    <a:pt x="915" y="432"/>
                    <a:pt x="915" y="43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09" y="432"/>
                    <a:pt x="909" y="432"/>
                    <a:pt x="909" y="432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09" y="442"/>
                    <a:pt x="909" y="442"/>
                    <a:pt x="910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1"/>
                    <a:pt x="918" y="441"/>
                    <a:pt x="918" y="441"/>
                  </a:cubicBezTo>
                  <a:cubicBezTo>
                    <a:pt x="918" y="442"/>
                    <a:pt x="918" y="442"/>
                    <a:pt x="918" y="442"/>
                  </a:cubicBezTo>
                  <a:cubicBezTo>
                    <a:pt x="910" y="442"/>
                    <a:pt x="910" y="442"/>
                    <a:pt x="910" y="442"/>
                  </a:cubicBezTo>
                  <a:cubicBezTo>
                    <a:pt x="910" y="432"/>
                    <a:pt x="910" y="432"/>
                    <a:pt x="910" y="432"/>
                  </a:cubicBezTo>
                  <a:cubicBezTo>
                    <a:pt x="914" y="432"/>
                    <a:pt x="914" y="432"/>
                    <a:pt x="914" y="432"/>
                  </a:cubicBezTo>
                  <a:cubicBezTo>
                    <a:pt x="914" y="435"/>
                    <a:pt x="914" y="435"/>
                    <a:pt x="914" y="435"/>
                  </a:cubicBezTo>
                  <a:cubicBezTo>
                    <a:pt x="914" y="435"/>
                    <a:pt x="915" y="435"/>
                    <a:pt x="915" y="435"/>
                  </a:cubicBezTo>
                  <a:cubicBezTo>
                    <a:pt x="917" y="435"/>
                    <a:pt x="917" y="435"/>
                    <a:pt x="917" y="435"/>
                  </a:cubicBezTo>
                  <a:cubicBezTo>
                    <a:pt x="918" y="434"/>
                    <a:pt x="918" y="434"/>
                    <a:pt x="918" y="434"/>
                  </a:cubicBezTo>
                  <a:cubicBezTo>
                    <a:pt x="918" y="434"/>
                    <a:pt x="918" y="434"/>
                    <a:pt x="918" y="434"/>
                  </a:cubicBezTo>
                  <a:lnTo>
                    <a:pt x="916" y="432"/>
                  </a:lnTo>
                  <a:close/>
                  <a:moveTo>
                    <a:pt x="915" y="435"/>
                  </a:moveTo>
                  <a:cubicBezTo>
                    <a:pt x="915" y="432"/>
                    <a:pt x="915" y="432"/>
                    <a:pt x="915" y="432"/>
                  </a:cubicBezTo>
                  <a:cubicBezTo>
                    <a:pt x="915" y="432"/>
                    <a:pt x="915" y="433"/>
                    <a:pt x="915" y="433"/>
                  </a:cubicBezTo>
                  <a:cubicBezTo>
                    <a:pt x="917" y="434"/>
                    <a:pt x="917" y="434"/>
                    <a:pt x="917" y="434"/>
                  </a:cubicBezTo>
                  <a:cubicBezTo>
                    <a:pt x="917" y="434"/>
                    <a:pt x="917" y="435"/>
                    <a:pt x="917" y="435"/>
                  </a:cubicBezTo>
                  <a:lnTo>
                    <a:pt x="915" y="435"/>
                  </a:lnTo>
                  <a:close/>
                  <a:moveTo>
                    <a:pt x="915" y="437"/>
                  </a:moveTo>
                  <a:cubicBezTo>
                    <a:pt x="915" y="436"/>
                    <a:pt x="915" y="436"/>
                    <a:pt x="915" y="436"/>
                  </a:cubicBezTo>
                  <a:cubicBezTo>
                    <a:pt x="915" y="436"/>
                    <a:pt x="915" y="436"/>
                    <a:pt x="915" y="436"/>
                  </a:cubicBezTo>
                  <a:cubicBezTo>
                    <a:pt x="912" y="436"/>
                    <a:pt x="912" y="436"/>
                    <a:pt x="912" y="436"/>
                  </a:cubicBezTo>
                  <a:cubicBezTo>
                    <a:pt x="911" y="436"/>
                    <a:pt x="911" y="436"/>
                    <a:pt x="911" y="436"/>
                  </a:cubicBezTo>
                  <a:cubicBezTo>
                    <a:pt x="911" y="437"/>
                    <a:pt x="911" y="437"/>
                    <a:pt x="911" y="437"/>
                  </a:cubicBezTo>
                  <a:cubicBezTo>
                    <a:pt x="911" y="437"/>
                    <a:pt x="911" y="437"/>
                    <a:pt x="912" y="437"/>
                  </a:cubicBezTo>
                  <a:cubicBezTo>
                    <a:pt x="915" y="437"/>
                    <a:pt x="915" y="437"/>
                    <a:pt x="915" y="437"/>
                  </a:cubicBezTo>
                  <a:cubicBezTo>
                    <a:pt x="915" y="437"/>
                    <a:pt x="915" y="437"/>
                    <a:pt x="915" y="437"/>
                  </a:cubicBezTo>
                  <a:close/>
                  <a:moveTo>
                    <a:pt x="911" y="439"/>
                  </a:moveTo>
                  <a:cubicBezTo>
                    <a:pt x="911" y="440"/>
                    <a:pt x="911" y="440"/>
                    <a:pt x="911" y="440"/>
                  </a:cubicBezTo>
                  <a:cubicBezTo>
                    <a:pt x="911" y="440"/>
                    <a:pt x="911" y="440"/>
                    <a:pt x="912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40"/>
                    <a:pt x="914" y="440"/>
                    <a:pt x="914" y="440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912" y="439"/>
                    <a:pt x="912" y="439"/>
                    <a:pt x="912" y="439"/>
                  </a:cubicBezTo>
                  <a:cubicBezTo>
                    <a:pt x="911" y="439"/>
                    <a:pt x="911" y="439"/>
                    <a:pt x="911" y="439"/>
                  </a:cubicBezTo>
                  <a:close/>
                  <a:moveTo>
                    <a:pt x="915" y="438"/>
                  </a:move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2" y="438"/>
                    <a:pt x="912" y="438"/>
                    <a:pt x="912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1" y="438"/>
                  </a:cubicBezTo>
                  <a:cubicBezTo>
                    <a:pt x="911" y="438"/>
                    <a:pt x="911" y="438"/>
                    <a:pt x="912" y="438"/>
                  </a:cubicBezTo>
                  <a:cubicBezTo>
                    <a:pt x="915" y="438"/>
                    <a:pt x="915" y="438"/>
                    <a:pt x="915" y="438"/>
                  </a:cubicBezTo>
                  <a:cubicBezTo>
                    <a:pt x="915" y="438"/>
                    <a:pt x="915" y="438"/>
                    <a:pt x="915" y="438"/>
                  </a:cubicBezTo>
                  <a:close/>
                  <a:moveTo>
                    <a:pt x="318" y="767"/>
                  </a:moveTo>
                  <a:cubicBezTo>
                    <a:pt x="318" y="767"/>
                    <a:pt x="317" y="767"/>
                    <a:pt x="317" y="767"/>
                  </a:cubicBezTo>
                  <a:cubicBezTo>
                    <a:pt x="314" y="769"/>
                    <a:pt x="314" y="769"/>
                    <a:pt x="314" y="769"/>
                  </a:cubicBezTo>
                  <a:cubicBezTo>
                    <a:pt x="314" y="769"/>
                    <a:pt x="314" y="769"/>
                    <a:pt x="314" y="770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4" y="777"/>
                    <a:pt x="314" y="777"/>
                    <a:pt x="314" y="777"/>
                  </a:cubicBezTo>
                  <a:cubicBezTo>
                    <a:pt x="315" y="777"/>
                    <a:pt x="315" y="777"/>
                    <a:pt x="315" y="777"/>
                  </a:cubicBezTo>
                  <a:cubicBezTo>
                    <a:pt x="317" y="775"/>
                    <a:pt x="317" y="775"/>
                    <a:pt x="317" y="775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0" y="777"/>
                    <a:pt x="320" y="777"/>
                    <a:pt x="320" y="777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7"/>
                    <a:pt x="326" y="777"/>
                    <a:pt x="326" y="777"/>
                  </a:cubicBezTo>
                  <a:cubicBezTo>
                    <a:pt x="326" y="770"/>
                    <a:pt x="326" y="770"/>
                    <a:pt x="326" y="770"/>
                  </a:cubicBezTo>
                  <a:cubicBezTo>
                    <a:pt x="326" y="769"/>
                    <a:pt x="326" y="769"/>
                    <a:pt x="326" y="769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3" y="767"/>
                    <a:pt x="323" y="767"/>
                    <a:pt x="323" y="767"/>
                  </a:cubicBezTo>
                  <a:cubicBezTo>
                    <a:pt x="320" y="769"/>
                    <a:pt x="320" y="769"/>
                    <a:pt x="320" y="769"/>
                  </a:cubicBezTo>
                  <a:lnTo>
                    <a:pt x="318" y="767"/>
                  </a:lnTo>
                  <a:close/>
                  <a:moveTo>
                    <a:pt x="317" y="775"/>
                  </a:moveTo>
                  <a:cubicBezTo>
                    <a:pt x="315" y="776"/>
                    <a:pt x="315" y="776"/>
                    <a:pt x="315" y="776"/>
                  </a:cubicBezTo>
                  <a:cubicBezTo>
                    <a:pt x="315" y="770"/>
                    <a:pt x="315" y="770"/>
                    <a:pt x="315" y="770"/>
                  </a:cubicBezTo>
                  <a:cubicBezTo>
                    <a:pt x="317" y="769"/>
                    <a:pt x="317" y="769"/>
                    <a:pt x="317" y="769"/>
                  </a:cubicBezTo>
                  <a:lnTo>
                    <a:pt x="317" y="775"/>
                  </a:lnTo>
                  <a:close/>
                  <a:moveTo>
                    <a:pt x="320" y="776"/>
                  </a:moveTo>
                  <a:cubicBezTo>
                    <a:pt x="318" y="775"/>
                    <a:pt x="318" y="775"/>
                    <a:pt x="318" y="775"/>
                  </a:cubicBezTo>
                  <a:cubicBezTo>
                    <a:pt x="318" y="769"/>
                    <a:pt x="318" y="769"/>
                    <a:pt x="318" y="769"/>
                  </a:cubicBezTo>
                  <a:cubicBezTo>
                    <a:pt x="320" y="770"/>
                    <a:pt x="320" y="770"/>
                    <a:pt x="320" y="770"/>
                  </a:cubicBezTo>
                  <a:lnTo>
                    <a:pt x="320" y="776"/>
                  </a:lnTo>
                  <a:close/>
                  <a:moveTo>
                    <a:pt x="323" y="769"/>
                  </a:moveTo>
                  <a:cubicBezTo>
                    <a:pt x="325" y="770"/>
                    <a:pt x="325" y="770"/>
                    <a:pt x="325" y="770"/>
                  </a:cubicBezTo>
                  <a:cubicBezTo>
                    <a:pt x="325" y="776"/>
                    <a:pt x="325" y="776"/>
                    <a:pt x="325" y="776"/>
                  </a:cubicBezTo>
                  <a:cubicBezTo>
                    <a:pt x="323" y="775"/>
                    <a:pt x="323" y="775"/>
                    <a:pt x="323" y="775"/>
                  </a:cubicBezTo>
                  <a:lnTo>
                    <a:pt x="323" y="769"/>
                  </a:lnTo>
                  <a:close/>
                  <a:moveTo>
                    <a:pt x="321" y="770"/>
                  </a:moveTo>
                  <a:cubicBezTo>
                    <a:pt x="323" y="769"/>
                    <a:pt x="323" y="769"/>
                    <a:pt x="323" y="769"/>
                  </a:cubicBezTo>
                  <a:cubicBezTo>
                    <a:pt x="323" y="775"/>
                    <a:pt x="323" y="775"/>
                    <a:pt x="323" y="775"/>
                  </a:cubicBezTo>
                  <a:cubicBezTo>
                    <a:pt x="321" y="776"/>
                    <a:pt x="321" y="776"/>
                    <a:pt x="321" y="776"/>
                  </a:cubicBezTo>
                  <a:lnTo>
                    <a:pt x="321" y="770"/>
                  </a:lnTo>
                  <a:close/>
                  <a:moveTo>
                    <a:pt x="1050" y="511"/>
                  </a:move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1"/>
                    <a:pt x="1050" y="511"/>
                  </a:cubicBezTo>
                  <a:cubicBezTo>
                    <a:pt x="1050" y="511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2"/>
                    <a:pt x="1050" y="512"/>
                  </a:cubicBezTo>
                  <a:cubicBezTo>
                    <a:pt x="1050" y="512"/>
                    <a:pt x="1050" y="513"/>
                    <a:pt x="1050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3"/>
                    <a:pt x="1049" y="513"/>
                    <a:pt x="1049" y="513"/>
                  </a:cubicBezTo>
                  <a:cubicBezTo>
                    <a:pt x="1049" y="514"/>
                    <a:pt x="1049" y="514"/>
                    <a:pt x="1049" y="514"/>
                  </a:cubicBezTo>
                  <a:cubicBezTo>
                    <a:pt x="1049" y="514"/>
                    <a:pt x="1049" y="514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49" y="516"/>
                  </a:cubicBezTo>
                  <a:cubicBezTo>
                    <a:pt x="1049" y="516"/>
                    <a:pt x="1050" y="516"/>
                    <a:pt x="1050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5" y="516"/>
                    <a:pt x="1055" y="516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6" y="512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6" y="511"/>
                    <a:pt x="1056" y="511"/>
                    <a:pt x="1056" y="511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4" y="516"/>
                    <a:pt x="1054" y="516"/>
                    <a:pt x="1054" y="516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50" y="516"/>
                    <a:pt x="1049" y="516"/>
                    <a:pt x="1049" y="515"/>
                  </a:cubicBezTo>
                  <a:cubicBezTo>
                    <a:pt x="1049" y="515"/>
                    <a:pt x="1049" y="515"/>
                    <a:pt x="1049" y="515"/>
                  </a:cubicBezTo>
                  <a:cubicBezTo>
                    <a:pt x="1049" y="515"/>
                    <a:pt x="1049" y="515"/>
                    <a:pt x="1050" y="515"/>
                  </a:cubicBezTo>
                  <a:cubicBezTo>
                    <a:pt x="1053" y="515"/>
                    <a:pt x="1053" y="515"/>
                    <a:pt x="1053" y="515"/>
                  </a:cubicBezTo>
                  <a:cubicBezTo>
                    <a:pt x="1054" y="515"/>
                    <a:pt x="1054" y="515"/>
                    <a:pt x="1054" y="514"/>
                  </a:cubicBezTo>
                  <a:cubicBezTo>
                    <a:pt x="1055" y="511"/>
                    <a:pt x="1055" y="511"/>
                    <a:pt x="1055" y="511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5" y="510"/>
                    <a:pt x="1055" y="510"/>
                    <a:pt x="1055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1" y="510"/>
                  </a:cubicBezTo>
                  <a:cubicBezTo>
                    <a:pt x="1051" y="510"/>
                    <a:pt x="1051" y="510"/>
                    <a:pt x="1050" y="511"/>
                  </a:cubicBezTo>
                  <a:close/>
                  <a:moveTo>
                    <a:pt x="1051" y="511"/>
                  </a:moveTo>
                  <a:cubicBezTo>
                    <a:pt x="1051" y="511"/>
                    <a:pt x="1051" y="511"/>
                    <a:pt x="1052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4" y="511"/>
                    <a:pt x="1054" y="511"/>
                    <a:pt x="1054" y="511"/>
                  </a:cubicBezTo>
                  <a:cubicBezTo>
                    <a:pt x="1051" y="511"/>
                    <a:pt x="1051" y="511"/>
                    <a:pt x="1051" y="511"/>
                  </a:cubicBezTo>
                  <a:cubicBezTo>
                    <a:pt x="1051" y="511"/>
                    <a:pt x="1051" y="511"/>
                    <a:pt x="1051" y="511"/>
                  </a:cubicBezTo>
                  <a:close/>
                  <a:moveTo>
                    <a:pt x="1054" y="512"/>
                  </a:move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2"/>
                    <a:pt x="1054" y="512"/>
                  </a:cubicBezTo>
                  <a:cubicBezTo>
                    <a:pt x="1054" y="512"/>
                    <a:pt x="1054" y="513"/>
                    <a:pt x="1054" y="513"/>
                  </a:cubicBezTo>
                  <a:cubicBezTo>
                    <a:pt x="1051" y="513"/>
                    <a:pt x="1051" y="513"/>
                    <a:pt x="1051" y="513"/>
                  </a:cubicBezTo>
                  <a:cubicBezTo>
                    <a:pt x="1051" y="513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cubicBezTo>
                    <a:pt x="1051" y="512"/>
                    <a:pt x="1051" y="512"/>
                    <a:pt x="1051" y="512"/>
                  </a:cubicBezTo>
                  <a:lnTo>
                    <a:pt x="1054" y="512"/>
                  </a:lnTo>
                  <a:close/>
                  <a:moveTo>
                    <a:pt x="927" y="417"/>
                  </a:moveTo>
                  <a:cubicBezTo>
                    <a:pt x="929" y="415"/>
                    <a:pt x="929" y="415"/>
                    <a:pt x="929" y="415"/>
                  </a:cubicBezTo>
                  <a:cubicBezTo>
                    <a:pt x="931" y="417"/>
                    <a:pt x="931" y="417"/>
                    <a:pt x="931" y="417"/>
                  </a:cubicBezTo>
                  <a:cubicBezTo>
                    <a:pt x="932" y="417"/>
                    <a:pt x="932" y="417"/>
                    <a:pt x="932" y="417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0" y="414"/>
                    <a:pt x="930" y="414"/>
                    <a:pt x="930" y="414"/>
                  </a:cubicBezTo>
                  <a:cubicBezTo>
                    <a:pt x="923" y="416"/>
                    <a:pt x="923" y="416"/>
                    <a:pt x="923" y="416"/>
                  </a:cubicBezTo>
                  <a:cubicBezTo>
                    <a:pt x="922" y="417"/>
                    <a:pt x="922" y="417"/>
                    <a:pt x="922" y="417"/>
                  </a:cubicBezTo>
                  <a:cubicBezTo>
                    <a:pt x="923" y="420"/>
                    <a:pt x="923" y="420"/>
                    <a:pt x="923" y="420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923" y="418"/>
                    <a:pt x="924" y="417"/>
                    <a:pt x="925" y="417"/>
                  </a:cubicBezTo>
                  <a:lnTo>
                    <a:pt x="927" y="417"/>
                  </a:lnTo>
                  <a:close/>
                  <a:moveTo>
                    <a:pt x="925" y="424"/>
                  </a:moveTo>
                  <a:cubicBezTo>
                    <a:pt x="933" y="424"/>
                    <a:pt x="933" y="424"/>
                    <a:pt x="933" y="424"/>
                  </a:cubicBezTo>
                  <a:cubicBezTo>
                    <a:pt x="933" y="424"/>
                    <a:pt x="933" y="424"/>
                    <a:pt x="933" y="424"/>
                  </a:cubicBezTo>
                  <a:cubicBezTo>
                    <a:pt x="933" y="419"/>
                    <a:pt x="933" y="419"/>
                    <a:pt x="933" y="419"/>
                  </a:cubicBezTo>
                  <a:cubicBezTo>
                    <a:pt x="933" y="418"/>
                    <a:pt x="933" y="418"/>
                    <a:pt x="933" y="418"/>
                  </a:cubicBezTo>
                  <a:cubicBezTo>
                    <a:pt x="925" y="418"/>
                    <a:pt x="925" y="418"/>
                    <a:pt x="925" y="418"/>
                  </a:cubicBezTo>
                  <a:cubicBezTo>
                    <a:pt x="925" y="418"/>
                    <a:pt x="924" y="418"/>
                    <a:pt x="924" y="419"/>
                  </a:cubicBezTo>
                  <a:cubicBezTo>
                    <a:pt x="924" y="424"/>
                    <a:pt x="924" y="424"/>
                    <a:pt x="924" y="424"/>
                  </a:cubicBezTo>
                  <a:cubicBezTo>
                    <a:pt x="924" y="424"/>
                    <a:pt x="925" y="424"/>
                    <a:pt x="925" y="424"/>
                  </a:cubicBezTo>
                  <a:close/>
                  <a:moveTo>
                    <a:pt x="926" y="422"/>
                  </a:moveTo>
                  <a:cubicBezTo>
                    <a:pt x="927" y="420"/>
                    <a:pt x="927" y="420"/>
                    <a:pt x="927" y="420"/>
                  </a:cubicBezTo>
                  <a:cubicBezTo>
                    <a:pt x="928" y="422"/>
                    <a:pt x="928" y="422"/>
                    <a:pt x="928" y="422"/>
                  </a:cubicBezTo>
                  <a:cubicBezTo>
                    <a:pt x="930" y="420"/>
                    <a:pt x="930" y="420"/>
                    <a:pt x="930" y="420"/>
                  </a:cubicBezTo>
                  <a:cubicBezTo>
                    <a:pt x="931" y="419"/>
                    <a:pt x="931" y="419"/>
                    <a:pt x="931" y="41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3"/>
                    <a:pt x="932" y="423"/>
                    <a:pt x="932" y="423"/>
                  </a:cubicBezTo>
                  <a:cubicBezTo>
                    <a:pt x="926" y="423"/>
                    <a:pt x="926" y="423"/>
                    <a:pt x="926" y="423"/>
                  </a:cubicBezTo>
                  <a:lnTo>
                    <a:pt x="926" y="422"/>
                  </a:lnTo>
                  <a:close/>
                  <a:moveTo>
                    <a:pt x="338" y="773"/>
                  </a:moveTo>
                  <a:cubicBezTo>
                    <a:pt x="338" y="773"/>
                    <a:pt x="338" y="773"/>
                    <a:pt x="339" y="773"/>
                  </a:cubicBezTo>
                  <a:cubicBezTo>
                    <a:pt x="339" y="773"/>
                    <a:pt x="339" y="772"/>
                    <a:pt x="339" y="772"/>
                  </a:cubicBezTo>
                  <a:cubicBezTo>
                    <a:pt x="339" y="772"/>
                    <a:pt x="338" y="772"/>
                    <a:pt x="338" y="772"/>
                  </a:cubicBezTo>
                  <a:cubicBezTo>
                    <a:pt x="336" y="772"/>
                    <a:pt x="335" y="773"/>
                    <a:pt x="335" y="775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5" y="776"/>
                    <a:pt x="335" y="776"/>
                    <a:pt x="336" y="776"/>
                  </a:cubicBezTo>
                  <a:cubicBezTo>
                    <a:pt x="336" y="776"/>
                    <a:pt x="336" y="776"/>
                    <a:pt x="336" y="775"/>
                  </a:cubicBezTo>
                  <a:cubicBezTo>
                    <a:pt x="336" y="775"/>
                    <a:pt x="336" y="775"/>
                    <a:pt x="336" y="775"/>
                  </a:cubicBezTo>
                  <a:cubicBezTo>
                    <a:pt x="336" y="774"/>
                    <a:pt x="337" y="773"/>
                    <a:pt x="338" y="773"/>
                  </a:cubicBezTo>
                  <a:close/>
                  <a:moveTo>
                    <a:pt x="338" y="775"/>
                  </a:moveTo>
                  <a:cubicBezTo>
                    <a:pt x="337" y="775"/>
                    <a:pt x="338" y="776"/>
                    <a:pt x="338" y="776"/>
                  </a:cubicBezTo>
                  <a:cubicBezTo>
                    <a:pt x="338" y="776"/>
                    <a:pt x="338" y="776"/>
                    <a:pt x="339" y="775"/>
                  </a:cubicBezTo>
                  <a:cubicBezTo>
                    <a:pt x="339" y="775"/>
                    <a:pt x="340" y="772"/>
                    <a:pt x="340" y="772"/>
                  </a:cubicBezTo>
                  <a:cubicBezTo>
                    <a:pt x="340" y="772"/>
                    <a:pt x="338" y="775"/>
                    <a:pt x="338" y="775"/>
                  </a:cubicBezTo>
                  <a:close/>
                  <a:moveTo>
                    <a:pt x="341" y="776"/>
                  </a:moveTo>
                  <a:cubicBezTo>
                    <a:pt x="341" y="776"/>
                    <a:pt x="341" y="776"/>
                    <a:pt x="341" y="776"/>
                  </a:cubicBezTo>
                  <a:cubicBezTo>
                    <a:pt x="341" y="776"/>
                    <a:pt x="341" y="776"/>
                    <a:pt x="341" y="776"/>
                  </a:cubicBezTo>
                  <a:cubicBezTo>
                    <a:pt x="341" y="775"/>
                    <a:pt x="341" y="775"/>
                    <a:pt x="341" y="775"/>
                  </a:cubicBezTo>
                  <a:cubicBezTo>
                    <a:pt x="341" y="774"/>
                    <a:pt x="341" y="774"/>
                    <a:pt x="340" y="773"/>
                  </a:cubicBezTo>
                  <a:cubicBezTo>
                    <a:pt x="340" y="773"/>
                    <a:pt x="340" y="773"/>
                    <a:pt x="340" y="774"/>
                  </a:cubicBezTo>
                  <a:cubicBezTo>
                    <a:pt x="340" y="774"/>
                    <a:pt x="340" y="775"/>
                    <a:pt x="340" y="775"/>
                  </a:cubicBezTo>
                  <a:cubicBezTo>
                    <a:pt x="340" y="775"/>
                    <a:pt x="340" y="775"/>
                    <a:pt x="340" y="776"/>
                  </a:cubicBezTo>
                  <a:cubicBezTo>
                    <a:pt x="340" y="776"/>
                    <a:pt x="341" y="776"/>
                    <a:pt x="341" y="776"/>
                  </a:cubicBezTo>
                  <a:close/>
                  <a:moveTo>
                    <a:pt x="327" y="782"/>
                  </a:moveTo>
                  <a:cubicBezTo>
                    <a:pt x="327" y="781"/>
                    <a:pt x="326" y="779"/>
                    <a:pt x="325" y="779"/>
                  </a:cubicBezTo>
                  <a:cubicBezTo>
                    <a:pt x="323" y="779"/>
                    <a:pt x="322" y="781"/>
                    <a:pt x="322" y="782"/>
                  </a:cubicBezTo>
                  <a:cubicBezTo>
                    <a:pt x="322" y="784"/>
                    <a:pt x="323" y="785"/>
                    <a:pt x="325" y="785"/>
                  </a:cubicBezTo>
                  <a:cubicBezTo>
                    <a:pt x="326" y="785"/>
                    <a:pt x="327" y="784"/>
                    <a:pt x="327" y="782"/>
                  </a:cubicBezTo>
                  <a:close/>
                  <a:moveTo>
                    <a:pt x="322" y="782"/>
                  </a:moveTo>
                  <a:cubicBezTo>
                    <a:pt x="322" y="781"/>
                    <a:pt x="323" y="780"/>
                    <a:pt x="325" y="780"/>
                  </a:cubicBezTo>
                  <a:cubicBezTo>
                    <a:pt x="325" y="784"/>
                    <a:pt x="325" y="784"/>
                    <a:pt x="325" y="784"/>
                  </a:cubicBezTo>
                  <a:cubicBezTo>
                    <a:pt x="323" y="784"/>
                    <a:pt x="322" y="783"/>
                    <a:pt x="322" y="782"/>
                  </a:cubicBezTo>
                  <a:close/>
                  <a:moveTo>
                    <a:pt x="905" y="438"/>
                  </a:moveTo>
                  <a:cubicBezTo>
                    <a:pt x="906" y="438"/>
                    <a:pt x="906" y="438"/>
                    <a:pt x="906" y="438"/>
                  </a:cubicBezTo>
                  <a:cubicBezTo>
                    <a:pt x="906" y="437"/>
                    <a:pt x="906" y="437"/>
                    <a:pt x="906" y="437"/>
                  </a:cubicBezTo>
                  <a:cubicBezTo>
                    <a:pt x="906" y="437"/>
                    <a:pt x="906" y="437"/>
                    <a:pt x="905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7"/>
                    <a:pt x="899" y="437"/>
                    <a:pt x="899" y="437"/>
                  </a:cubicBezTo>
                  <a:cubicBezTo>
                    <a:pt x="899" y="438"/>
                    <a:pt x="899" y="438"/>
                    <a:pt x="899" y="438"/>
                  </a:cubicBezTo>
                  <a:cubicBezTo>
                    <a:pt x="899" y="438"/>
                    <a:pt x="899" y="438"/>
                    <a:pt x="899" y="438"/>
                  </a:cubicBezTo>
                  <a:lnTo>
                    <a:pt x="905" y="438"/>
                  </a:lnTo>
                  <a:close/>
                  <a:moveTo>
                    <a:pt x="899" y="440"/>
                  </a:moveTo>
                  <a:cubicBezTo>
                    <a:pt x="899" y="440"/>
                    <a:pt x="899" y="440"/>
                    <a:pt x="899" y="440"/>
                  </a:cubicBezTo>
                  <a:cubicBezTo>
                    <a:pt x="907" y="440"/>
                    <a:pt x="907" y="440"/>
                    <a:pt x="907" y="440"/>
                  </a:cubicBezTo>
                  <a:cubicBezTo>
                    <a:pt x="907" y="440"/>
                    <a:pt x="908" y="440"/>
                    <a:pt x="908" y="440"/>
                  </a:cubicBezTo>
                  <a:cubicBezTo>
                    <a:pt x="908" y="439"/>
                    <a:pt x="908" y="439"/>
                    <a:pt x="908" y="439"/>
                  </a:cubicBezTo>
                  <a:cubicBezTo>
                    <a:pt x="908" y="439"/>
                    <a:pt x="907" y="439"/>
                    <a:pt x="907" y="439"/>
                  </a:cubicBezTo>
                  <a:cubicBezTo>
                    <a:pt x="899" y="439"/>
                    <a:pt x="899" y="439"/>
                    <a:pt x="899" y="439"/>
                  </a:cubicBezTo>
                  <a:cubicBezTo>
                    <a:pt x="899" y="439"/>
                    <a:pt x="899" y="439"/>
                    <a:pt x="899" y="439"/>
                  </a:cubicBezTo>
                  <a:lnTo>
                    <a:pt x="899" y="440"/>
                  </a:lnTo>
                  <a:close/>
                  <a:moveTo>
                    <a:pt x="899" y="435"/>
                  </a:moveTo>
                  <a:cubicBezTo>
                    <a:pt x="899" y="436"/>
                    <a:pt x="899" y="436"/>
                    <a:pt x="899" y="436"/>
                  </a:cubicBezTo>
                  <a:cubicBezTo>
                    <a:pt x="899" y="436"/>
                    <a:pt x="899" y="436"/>
                    <a:pt x="899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6"/>
                    <a:pt x="907" y="436"/>
                    <a:pt x="907" y="436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907" y="435"/>
                    <a:pt x="907" y="435"/>
                    <a:pt x="907" y="435"/>
                  </a:cubicBezTo>
                  <a:cubicBezTo>
                    <a:pt x="899" y="435"/>
                    <a:pt x="899" y="435"/>
                    <a:pt x="899" y="435"/>
                  </a:cubicBezTo>
                  <a:cubicBezTo>
                    <a:pt x="899" y="435"/>
                    <a:pt x="899" y="435"/>
                    <a:pt x="899" y="435"/>
                  </a:cubicBezTo>
                  <a:close/>
                  <a:moveTo>
                    <a:pt x="899" y="433"/>
                  </a:moveTo>
                  <a:cubicBezTo>
                    <a:pt x="899" y="433"/>
                    <a:pt x="899" y="433"/>
                    <a:pt x="899" y="434"/>
                  </a:cubicBezTo>
                  <a:cubicBezTo>
                    <a:pt x="899" y="434"/>
                    <a:pt x="899" y="434"/>
                    <a:pt x="899" y="434"/>
                  </a:cubicBezTo>
                  <a:cubicBezTo>
                    <a:pt x="899" y="434"/>
                    <a:pt x="899" y="435"/>
                    <a:pt x="899" y="435"/>
                  </a:cubicBezTo>
                  <a:cubicBezTo>
                    <a:pt x="905" y="435"/>
                    <a:pt x="905" y="435"/>
                    <a:pt x="905" y="435"/>
                  </a:cubicBezTo>
                  <a:cubicBezTo>
                    <a:pt x="905" y="435"/>
                    <a:pt x="905" y="434"/>
                    <a:pt x="905" y="434"/>
                  </a:cubicBezTo>
                  <a:cubicBezTo>
                    <a:pt x="905" y="434"/>
                    <a:pt x="905" y="434"/>
                    <a:pt x="905" y="434"/>
                  </a:cubicBezTo>
                  <a:cubicBezTo>
                    <a:pt x="905" y="433"/>
                    <a:pt x="905" y="433"/>
                    <a:pt x="905" y="433"/>
                  </a:cubicBezTo>
                  <a:lnTo>
                    <a:pt x="899" y="433"/>
                  </a:lnTo>
                  <a:close/>
                  <a:moveTo>
                    <a:pt x="287" y="767"/>
                  </a:moveTo>
                  <a:cubicBezTo>
                    <a:pt x="287" y="767"/>
                    <a:pt x="287" y="767"/>
                    <a:pt x="287" y="767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87" y="768"/>
                    <a:pt x="287" y="768"/>
                    <a:pt x="287" y="768"/>
                  </a:cubicBezTo>
                  <a:cubicBezTo>
                    <a:pt x="293" y="768"/>
                    <a:pt x="293" y="768"/>
                    <a:pt x="293" y="768"/>
                  </a:cubicBezTo>
                  <a:cubicBezTo>
                    <a:pt x="294" y="768"/>
                    <a:pt x="294" y="768"/>
                    <a:pt x="294" y="768"/>
                  </a:cubicBezTo>
                  <a:cubicBezTo>
                    <a:pt x="294" y="767"/>
                    <a:pt x="294" y="767"/>
                    <a:pt x="294" y="767"/>
                  </a:cubicBezTo>
                  <a:cubicBezTo>
                    <a:pt x="294" y="767"/>
                    <a:pt x="294" y="767"/>
                    <a:pt x="293" y="767"/>
                  </a:cubicBezTo>
                  <a:lnTo>
                    <a:pt x="287" y="767"/>
                  </a:lnTo>
                  <a:close/>
                  <a:moveTo>
                    <a:pt x="294" y="764"/>
                  </a:moveTo>
                  <a:cubicBezTo>
                    <a:pt x="294" y="763"/>
                    <a:pt x="294" y="763"/>
                    <a:pt x="294" y="763"/>
                  </a:cubicBezTo>
                  <a:cubicBezTo>
                    <a:pt x="294" y="763"/>
                    <a:pt x="294" y="763"/>
                    <a:pt x="293" y="763"/>
                  </a:cubicBezTo>
                  <a:cubicBezTo>
                    <a:pt x="288" y="763"/>
                    <a:pt x="288" y="763"/>
                    <a:pt x="288" y="763"/>
                  </a:cubicBezTo>
                  <a:cubicBezTo>
                    <a:pt x="288" y="763"/>
                    <a:pt x="287" y="763"/>
                    <a:pt x="287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7" y="764"/>
                    <a:pt x="288" y="764"/>
                    <a:pt x="288" y="764"/>
                  </a:cubicBezTo>
                  <a:cubicBezTo>
                    <a:pt x="293" y="764"/>
                    <a:pt x="293" y="764"/>
                    <a:pt x="293" y="764"/>
                  </a:cubicBezTo>
                  <a:cubicBezTo>
                    <a:pt x="294" y="764"/>
                    <a:pt x="294" y="764"/>
                    <a:pt x="294" y="764"/>
                  </a:cubicBezTo>
                  <a:close/>
                  <a:moveTo>
                    <a:pt x="285" y="765"/>
                  </a:moveTo>
                  <a:cubicBezTo>
                    <a:pt x="285" y="766"/>
                    <a:pt x="285" y="766"/>
                    <a:pt x="285" y="766"/>
                  </a:cubicBezTo>
                  <a:cubicBezTo>
                    <a:pt x="285" y="766"/>
                    <a:pt x="286" y="766"/>
                    <a:pt x="286" y="766"/>
                  </a:cubicBezTo>
                  <a:cubicBezTo>
                    <a:pt x="293" y="766"/>
                    <a:pt x="293" y="766"/>
                    <a:pt x="293" y="766"/>
                  </a:cubicBezTo>
                  <a:cubicBezTo>
                    <a:pt x="294" y="766"/>
                    <a:pt x="294" y="766"/>
                    <a:pt x="294" y="766"/>
                  </a:cubicBezTo>
                  <a:cubicBezTo>
                    <a:pt x="294" y="765"/>
                    <a:pt x="294" y="765"/>
                    <a:pt x="294" y="765"/>
                  </a:cubicBezTo>
                  <a:cubicBezTo>
                    <a:pt x="294" y="765"/>
                    <a:pt x="294" y="765"/>
                    <a:pt x="293" y="765"/>
                  </a:cubicBezTo>
                  <a:cubicBezTo>
                    <a:pt x="286" y="765"/>
                    <a:pt x="286" y="765"/>
                    <a:pt x="286" y="765"/>
                  </a:cubicBezTo>
                  <a:cubicBezTo>
                    <a:pt x="286" y="765"/>
                    <a:pt x="285" y="765"/>
                    <a:pt x="285" y="765"/>
                  </a:cubicBezTo>
                  <a:close/>
                  <a:moveTo>
                    <a:pt x="294" y="770"/>
                  </a:moveTo>
                  <a:cubicBezTo>
                    <a:pt x="294" y="769"/>
                    <a:pt x="294" y="769"/>
                    <a:pt x="294" y="769"/>
                  </a:cubicBezTo>
                  <a:cubicBezTo>
                    <a:pt x="294" y="769"/>
                    <a:pt x="294" y="769"/>
                    <a:pt x="293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69"/>
                    <a:pt x="285" y="769"/>
                    <a:pt x="285" y="769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85" y="770"/>
                    <a:pt x="285" y="770"/>
                    <a:pt x="285" y="770"/>
                  </a:cubicBezTo>
                  <a:cubicBezTo>
                    <a:pt x="293" y="770"/>
                    <a:pt x="293" y="770"/>
                    <a:pt x="293" y="770"/>
                  </a:cubicBezTo>
                  <a:cubicBezTo>
                    <a:pt x="294" y="770"/>
                    <a:pt x="294" y="770"/>
                    <a:pt x="294" y="770"/>
                  </a:cubicBezTo>
                  <a:close/>
                  <a:moveTo>
                    <a:pt x="917" y="346"/>
                  </a:moveTo>
                  <a:cubicBezTo>
                    <a:pt x="915" y="347"/>
                    <a:pt x="913" y="349"/>
                    <a:pt x="913" y="351"/>
                  </a:cubicBezTo>
                  <a:cubicBezTo>
                    <a:pt x="913" y="353"/>
                    <a:pt x="915" y="355"/>
                    <a:pt x="918" y="355"/>
                  </a:cubicBezTo>
                  <a:cubicBezTo>
                    <a:pt x="921" y="355"/>
                    <a:pt x="922" y="353"/>
                    <a:pt x="922" y="353"/>
                  </a:cubicBezTo>
                  <a:cubicBezTo>
                    <a:pt x="922" y="352"/>
                    <a:pt x="921" y="351"/>
                    <a:pt x="922" y="350"/>
                  </a:cubicBezTo>
                  <a:cubicBezTo>
                    <a:pt x="923" y="349"/>
                    <a:pt x="923" y="350"/>
                    <a:pt x="924" y="350"/>
                  </a:cubicBezTo>
                  <a:cubicBezTo>
                    <a:pt x="925" y="350"/>
                    <a:pt x="925" y="348"/>
                    <a:pt x="923" y="347"/>
                  </a:cubicBezTo>
                  <a:cubicBezTo>
                    <a:pt x="921" y="346"/>
                    <a:pt x="919" y="346"/>
                    <a:pt x="917" y="346"/>
                  </a:cubicBezTo>
                  <a:close/>
                  <a:moveTo>
                    <a:pt x="919" y="351"/>
                  </a:moveTo>
                  <a:cubicBezTo>
                    <a:pt x="920" y="351"/>
                    <a:pt x="920" y="351"/>
                    <a:pt x="920" y="352"/>
                  </a:cubicBezTo>
                  <a:cubicBezTo>
                    <a:pt x="920" y="352"/>
                    <a:pt x="920" y="353"/>
                    <a:pt x="919" y="353"/>
                  </a:cubicBezTo>
                  <a:cubicBezTo>
                    <a:pt x="919" y="353"/>
                    <a:pt x="918" y="352"/>
                    <a:pt x="918" y="352"/>
                  </a:cubicBezTo>
                  <a:cubicBezTo>
                    <a:pt x="918" y="351"/>
                    <a:pt x="919" y="351"/>
                    <a:pt x="919" y="351"/>
                  </a:cubicBezTo>
                  <a:close/>
                  <a:moveTo>
                    <a:pt x="943" y="274"/>
                  </a:moveTo>
                  <a:cubicBezTo>
                    <a:pt x="941" y="272"/>
                    <a:pt x="938" y="272"/>
                    <a:pt x="935" y="274"/>
                  </a:cubicBezTo>
                  <a:cubicBezTo>
                    <a:pt x="936" y="275"/>
                    <a:pt x="936" y="275"/>
                    <a:pt x="936" y="275"/>
                  </a:cubicBezTo>
                  <a:cubicBezTo>
                    <a:pt x="938" y="273"/>
                    <a:pt x="941" y="273"/>
                    <a:pt x="942" y="275"/>
                  </a:cubicBezTo>
                  <a:lnTo>
                    <a:pt x="943" y="274"/>
                  </a:lnTo>
                  <a:close/>
                  <a:moveTo>
                    <a:pt x="939" y="279"/>
                  </a:moveTo>
                  <a:cubicBezTo>
                    <a:pt x="940" y="279"/>
                    <a:pt x="940" y="278"/>
                    <a:pt x="940" y="278"/>
                  </a:cubicBezTo>
                  <a:cubicBezTo>
                    <a:pt x="940" y="277"/>
                    <a:pt x="940" y="277"/>
                    <a:pt x="939" y="277"/>
                  </a:cubicBezTo>
                  <a:cubicBezTo>
                    <a:pt x="939" y="277"/>
                    <a:pt x="938" y="277"/>
                    <a:pt x="938" y="278"/>
                  </a:cubicBezTo>
                  <a:cubicBezTo>
                    <a:pt x="938" y="278"/>
                    <a:pt x="939" y="279"/>
                    <a:pt x="939" y="279"/>
                  </a:cubicBezTo>
                  <a:close/>
                  <a:moveTo>
                    <a:pt x="937" y="276"/>
                  </a:moveTo>
                  <a:cubicBezTo>
                    <a:pt x="938" y="276"/>
                    <a:pt x="938" y="276"/>
                    <a:pt x="938" y="276"/>
                  </a:cubicBezTo>
                  <a:cubicBezTo>
                    <a:pt x="939" y="276"/>
                    <a:pt x="940" y="276"/>
                    <a:pt x="941" y="276"/>
                  </a:cubicBezTo>
                  <a:cubicBezTo>
                    <a:pt x="942" y="276"/>
                    <a:pt x="942" y="276"/>
                    <a:pt x="942" y="276"/>
                  </a:cubicBezTo>
                  <a:cubicBezTo>
                    <a:pt x="940" y="274"/>
                    <a:pt x="938" y="274"/>
                    <a:pt x="937" y="276"/>
                  </a:cubicBezTo>
                  <a:close/>
                  <a:moveTo>
                    <a:pt x="934" y="273"/>
                  </a:moveTo>
                  <a:cubicBezTo>
                    <a:pt x="935" y="273"/>
                    <a:pt x="935" y="273"/>
                    <a:pt x="935" y="273"/>
                  </a:cubicBezTo>
                  <a:cubicBezTo>
                    <a:pt x="937" y="271"/>
                    <a:pt x="941" y="271"/>
                    <a:pt x="944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2" y="270"/>
                    <a:pt x="937" y="270"/>
                    <a:pt x="934" y="273"/>
                  </a:cubicBezTo>
                  <a:close/>
                  <a:moveTo>
                    <a:pt x="972" y="323"/>
                  </a:moveTo>
                  <a:cubicBezTo>
                    <a:pt x="972" y="323"/>
                    <a:pt x="972" y="323"/>
                    <a:pt x="971" y="323"/>
                  </a:cubicBezTo>
                  <a:cubicBezTo>
                    <a:pt x="969" y="324"/>
                    <a:pt x="969" y="324"/>
                    <a:pt x="969" y="324"/>
                  </a:cubicBezTo>
                  <a:cubicBezTo>
                    <a:pt x="969" y="324"/>
                    <a:pt x="969" y="325"/>
                    <a:pt x="969" y="325"/>
                  </a:cubicBezTo>
                  <a:cubicBezTo>
                    <a:pt x="969" y="325"/>
                    <a:pt x="969" y="325"/>
                    <a:pt x="969" y="325"/>
                  </a:cubicBezTo>
                  <a:cubicBezTo>
                    <a:pt x="971" y="326"/>
                    <a:pt x="971" y="326"/>
                    <a:pt x="971" y="326"/>
                  </a:cubicBezTo>
                  <a:cubicBezTo>
                    <a:pt x="972" y="326"/>
                    <a:pt x="972" y="327"/>
                    <a:pt x="972" y="327"/>
                  </a:cubicBezTo>
                  <a:cubicBezTo>
                    <a:pt x="972" y="327"/>
                    <a:pt x="972" y="327"/>
                    <a:pt x="972" y="327"/>
                  </a:cubicBezTo>
                  <a:cubicBezTo>
                    <a:pt x="976" y="327"/>
                    <a:pt x="976" y="327"/>
                    <a:pt x="976" y="327"/>
                  </a:cubicBezTo>
                  <a:cubicBezTo>
                    <a:pt x="976" y="334"/>
                    <a:pt x="976" y="334"/>
                    <a:pt x="976" y="334"/>
                  </a:cubicBezTo>
                  <a:cubicBezTo>
                    <a:pt x="976" y="335"/>
                    <a:pt x="976" y="335"/>
                    <a:pt x="976" y="335"/>
                  </a:cubicBezTo>
                  <a:cubicBezTo>
                    <a:pt x="977" y="335"/>
                    <a:pt x="977" y="335"/>
                    <a:pt x="977" y="335"/>
                  </a:cubicBezTo>
                  <a:cubicBezTo>
                    <a:pt x="977" y="335"/>
                    <a:pt x="977" y="335"/>
                    <a:pt x="977" y="334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7" y="319"/>
                    <a:pt x="977" y="319"/>
                    <a:pt x="977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19"/>
                    <a:pt x="976" y="319"/>
                    <a:pt x="976" y="319"/>
                  </a:cubicBezTo>
                  <a:cubicBezTo>
                    <a:pt x="976" y="323"/>
                    <a:pt x="976" y="323"/>
                    <a:pt x="976" y="323"/>
                  </a:cubicBezTo>
                  <a:cubicBezTo>
                    <a:pt x="972" y="323"/>
                    <a:pt x="972" y="323"/>
                    <a:pt x="972" y="323"/>
                  </a:cubicBezTo>
                  <a:cubicBezTo>
                    <a:pt x="972" y="323"/>
                    <a:pt x="972" y="323"/>
                    <a:pt x="972" y="323"/>
                  </a:cubicBezTo>
                  <a:close/>
                  <a:moveTo>
                    <a:pt x="984" y="321"/>
                  </a:moveTo>
                  <a:cubicBezTo>
                    <a:pt x="984" y="321"/>
                    <a:pt x="984" y="321"/>
                    <a:pt x="984" y="321"/>
                  </a:cubicBezTo>
                  <a:cubicBezTo>
                    <a:pt x="978" y="321"/>
                    <a:pt x="978" y="321"/>
                    <a:pt x="978" y="321"/>
                  </a:cubicBezTo>
                  <a:cubicBezTo>
                    <a:pt x="978" y="325"/>
                    <a:pt x="978" y="325"/>
                    <a:pt x="978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4" y="325"/>
                  </a:cubicBezTo>
                  <a:cubicBezTo>
                    <a:pt x="984" y="325"/>
                    <a:pt x="984" y="325"/>
                    <a:pt x="985" y="325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7" y="323"/>
                    <a:pt x="987" y="323"/>
                    <a:pt x="987" y="323"/>
                  </a:cubicBezTo>
                  <a:cubicBezTo>
                    <a:pt x="985" y="321"/>
                    <a:pt x="985" y="321"/>
                    <a:pt x="985" y="321"/>
                  </a:cubicBezTo>
                  <a:cubicBezTo>
                    <a:pt x="984" y="321"/>
                    <a:pt x="984" y="321"/>
                    <a:pt x="984" y="321"/>
                  </a:cubicBezTo>
                  <a:close/>
                  <a:moveTo>
                    <a:pt x="928" y="256"/>
                  </a:moveTo>
                  <a:cubicBezTo>
                    <a:pt x="924" y="256"/>
                    <a:pt x="921" y="257"/>
                    <a:pt x="922" y="258"/>
                  </a:cubicBezTo>
                  <a:cubicBezTo>
                    <a:pt x="922" y="258"/>
                    <a:pt x="922" y="259"/>
                    <a:pt x="922" y="260"/>
                  </a:cubicBezTo>
                  <a:cubicBezTo>
                    <a:pt x="920" y="261"/>
                    <a:pt x="919" y="262"/>
                    <a:pt x="919" y="263"/>
                  </a:cubicBezTo>
                  <a:cubicBezTo>
                    <a:pt x="919" y="265"/>
                    <a:pt x="921" y="266"/>
                    <a:pt x="923" y="266"/>
                  </a:cubicBezTo>
                  <a:cubicBezTo>
                    <a:pt x="924" y="266"/>
                    <a:pt x="926" y="266"/>
                    <a:pt x="927" y="264"/>
                  </a:cubicBezTo>
                  <a:cubicBezTo>
                    <a:pt x="927" y="264"/>
                    <a:pt x="927" y="264"/>
                    <a:pt x="927" y="264"/>
                  </a:cubicBezTo>
                  <a:cubicBezTo>
                    <a:pt x="927" y="263"/>
                    <a:pt x="927" y="262"/>
                    <a:pt x="928" y="262"/>
                  </a:cubicBezTo>
                  <a:cubicBezTo>
                    <a:pt x="929" y="262"/>
                    <a:pt x="929" y="263"/>
                    <a:pt x="929" y="264"/>
                  </a:cubicBezTo>
                  <a:cubicBezTo>
                    <a:pt x="929" y="264"/>
                    <a:pt x="929" y="265"/>
                    <a:pt x="928" y="265"/>
                  </a:cubicBezTo>
                  <a:cubicBezTo>
                    <a:pt x="927" y="266"/>
                    <a:pt x="925" y="267"/>
                    <a:pt x="923" y="267"/>
                  </a:cubicBezTo>
                  <a:cubicBezTo>
                    <a:pt x="923" y="268"/>
                    <a:pt x="923" y="268"/>
                    <a:pt x="923" y="268"/>
                  </a:cubicBezTo>
                  <a:cubicBezTo>
                    <a:pt x="923" y="268"/>
                    <a:pt x="925" y="270"/>
                    <a:pt x="928" y="270"/>
                  </a:cubicBezTo>
                  <a:cubicBezTo>
                    <a:pt x="931" y="270"/>
                    <a:pt x="933" y="268"/>
                    <a:pt x="933" y="268"/>
                  </a:cubicBezTo>
                  <a:cubicBezTo>
                    <a:pt x="933" y="267"/>
                    <a:pt x="934" y="259"/>
                    <a:pt x="934" y="258"/>
                  </a:cubicBezTo>
                  <a:cubicBezTo>
                    <a:pt x="935" y="257"/>
                    <a:pt x="932" y="256"/>
                    <a:pt x="928" y="256"/>
                  </a:cubicBezTo>
                  <a:close/>
                  <a:moveTo>
                    <a:pt x="921" y="263"/>
                  </a:moveTo>
                  <a:cubicBezTo>
                    <a:pt x="920" y="263"/>
                    <a:pt x="921" y="262"/>
                    <a:pt x="922" y="262"/>
                  </a:cubicBezTo>
                  <a:cubicBezTo>
                    <a:pt x="922" y="263"/>
                    <a:pt x="922" y="264"/>
                    <a:pt x="923" y="265"/>
                  </a:cubicBezTo>
                  <a:cubicBezTo>
                    <a:pt x="921" y="265"/>
                    <a:pt x="921" y="264"/>
                    <a:pt x="921" y="263"/>
                  </a:cubicBezTo>
                  <a:close/>
                  <a:moveTo>
                    <a:pt x="928" y="260"/>
                  </a:moveTo>
                  <a:cubicBezTo>
                    <a:pt x="925" y="260"/>
                    <a:pt x="923" y="259"/>
                    <a:pt x="923" y="258"/>
                  </a:cubicBezTo>
                  <a:cubicBezTo>
                    <a:pt x="923" y="258"/>
                    <a:pt x="925" y="257"/>
                    <a:pt x="928" y="257"/>
                  </a:cubicBezTo>
                  <a:cubicBezTo>
                    <a:pt x="931" y="257"/>
                    <a:pt x="933" y="258"/>
                    <a:pt x="933" y="258"/>
                  </a:cubicBezTo>
                  <a:cubicBezTo>
                    <a:pt x="933" y="259"/>
                    <a:pt x="931" y="260"/>
                    <a:pt x="928" y="260"/>
                  </a:cubicBezTo>
                  <a:close/>
                  <a:moveTo>
                    <a:pt x="923" y="302"/>
                  </a:moveTo>
                  <a:cubicBezTo>
                    <a:pt x="924" y="302"/>
                    <a:pt x="925" y="301"/>
                    <a:pt x="925" y="300"/>
                  </a:cubicBezTo>
                  <a:cubicBezTo>
                    <a:pt x="925" y="297"/>
                    <a:pt x="925" y="297"/>
                    <a:pt x="925" y="297"/>
                  </a:cubicBezTo>
                  <a:cubicBezTo>
                    <a:pt x="925" y="296"/>
                    <a:pt x="924" y="295"/>
                    <a:pt x="923" y="295"/>
                  </a:cubicBezTo>
                  <a:cubicBezTo>
                    <a:pt x="921" y="295"/>
                    <a:pt x="921" y="296"/>
                    <a:pt x="921" y="297"/>
                  </a:cubicBezTo>
                  <a:cubicBezTo>
                    <a:pt x="921" y="300"/>
                    <a:pt x="921" y="300"/>
                    <a:pt x="921" y="300"/>
                  </a:cubicBezTo>
                  <a:cubicBezTo>
                    <a:pt x="921" y="301"/>
                    <a:pt x="921" y="302"/>
                    <a:pt x="923" y="302"/>
                  </a:cubicBezTo>
                  <a:close/>
                  <a:moveTo>
                    <a:pt x="919" y="299"/>
                  </a:moveTo>
                  <a:cubicBezTo>
                    <a:pt x="919" y="299"/>
                    <a:pt x="919" y="299"/>
                    <a:pt x="919" y="299"/>
                  </a:cubicBezTo>
                  <a:cubicBezTo>
                    <a:pt x="919" y="300"/>
                    <a:pt x="919" y="300"/>
                    <a:pt x="919" y="300"/>
                  </a:cubicBezTo>
                  <a:cubicBezTo>
                    <a:pt x="919" y="302"/>
                    <a:pt x="920" y="304"/>
                    <a:pt x="922" y="304"/>
                  </a:cubicBezTo>
                  <a:cubicBezTo>
                    <a:pt x="922" y="305"/>
                    <a:pt x="922" y="305"/>
                    <a:pt x="922" y="305"/>
                  </a:cubicBezTo>
                  <a:cubicBezTo>
                    <a:pt x="921" y="305"/>
                    <a:pt x="921" y="305"/>
                    <a:pt x="921" y="305"/>
                  </a:cubicBezTo>
                  <a:cubicBezTo>
                    <a:pt x="920" y="305"/>
                    <a:pt x="920" y="305"/>
                    <a:pt x="920" y="305"/>
                  </a:cubicBezTo>
                  <a:cubicBezTo>
                    <a:pt x="920" y="305"/>
                    <a:pt x="920" y="305"/>
                    <a:pt x="921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5" y="305"/>
                    <a:pt x="925" y="305"/>
                    <a:pt x="925" y="305"/>
                  </a:cubicBezTo>
                  <a:cubicBezTo>
                    <a:pt x="923" y="305"/>
                    <a:pt x="923" y="305"/>
                    <a:pt x="923" y="305"/>
                  </a:cubicBezTo>
                  <a:cubicBezTo>
                    <a:pt x="923" y="304"/>
                    <a:pt x="923" y="304"/>
                    <a:pt x="923" y="304"/>
                  </a:cubicBezTo>
                  <a:cubicBezTo>
                    <a:pt x="925" y="304"/>
                    <a:pt x="926" y="302"/>
                    <a:pt x="926" y="300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299"/>
                    <a:pt x="926" y="299"/>
                    <a:pt x="926" y="299"/>
                  </a:cubicBezTo>
                  <a:cubicBezTo>
                    <a:pt x="926" y="300"/>
                    <a:pt x="926" y="300"/>
                    <a:pt x="926" y="300"/>
                  </a:cubicBezTo>
                  <a:cubicBezTo>
                    <a:pt x="926" y="302"/>
                    <a:pt x="924" y="303"/>
                    <a:pt x="923" y="303"/>
                  </a:cubicBezTo>
                  <a:cubicBezTo>
                    <a:pt x="921" y="303"/>
                    <a:pt x="920" y="302"/>
                    <a:pt x="920" y="300"/>
                  </a:cubicBezTo>
                  <a:cubicBezTo>
                    <a:pt x="920" y="299"/>
                    <a:pt x="920" y="299"/>
                    <a:pt x="920" y="299"/>
                  </a:cubicBezTo>
                  <a:cubicBezTo>
                    <a:pt x="920" y="299"/>
                    <a:pt x="920" y="299"/>
                    <a:pt x="919" y="299"/>
                  </a:cubicBezTo>
                  <a:close/>
                  <a:moveTo>
                    <a:pt x="975" y="265"/>
                  </a:moveTo>
                  <a:cubicBezTo>
                    <a:pt x="975" y="266"/>
                    <a:pt x="975" y="266"/>
                    <a:pt x="975" y="266"/>
                  </a:cubicBezTo>
                  <a:cubicBezTo>
                    <a:pt x="975" y="267"/>
                    <a:pt x="976" y="268"/>
                    <a:pt x="977" y="268"/>
                  </a:cubicBezTo>
                  <a:cubicBezTo>
                    <a:pt x="978" y="268"/>
                    <a:pt x="978" y="267"/>
                    <a:pt x="978" y="266"/>
                  </a:cubicBezTo>
                  <a:cubicBezTo>
                    <a:pt x="978" y="265"/>
                    <a:pt x="978" y="265"/>
                    <a:pt x="978" y="265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88" y="266"/>
                    <a:pt x="988" y="266"/>
                    <a:pt x="988" y="266"/>
                  </a:cubicBezTo>
                  <a:cubicBezTo>
                    <a:pt x="988" y="267"/>
                    <a:pt x="989" y="268"/>
                    <a:pt x="989" y="268"/>
                  </a:cubicBezTo>
                  <a:cubicBezTo>
                    <a:pt x="990" y="268"/>
                    <a:pt x="991" y="267"/>
                    <a:pt x="991" y="266"/>
                  </a:cubicBezTo>
                  <a:cubicBezTo>
                    <a:pt x="991" y="265"/>
                    <a:pt x="991" y="265"/>
                    <a:pt x="991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5"/>
                    <a:pt x="992" y="265"/>
                    <a:pt x="992" y="265"/>
                  </a:cubicBezTo>
                  <a:cubicBezTo>
                    <a:pt x="992" y="261"/>
                    <a:pt x="992" y="261"/>
                    <a:pt x="992" y="261"/>
                  </a:cubicBezTo>
                  <a:cubicBezTo>
                    <a:pt x="992" y="260"/>
                    <a:pt x="991" y="259"/>
                    <a:pt x="990" y="259"/>
                  </a:cubicBezTo>
                  <a:cubicBezTo>
                    <a:pt x="990" y="259"/>
                    <a:pt x="990" y="259"/>
                    <a:pt x="990" y="259"/>
                  </a:cubicBezTo>
                  <a:cubicBezTo>
                    <a:pt x="989" y="255"/>
                    <a:pt x="989" y="255"/>
                    <a:pt x="989" y="255"/>
                  </a:cubicBezTo>
                  <a:cubicBezTo>
                    <a:pt x="989" y="254"/>
                    <a:pt x="988" y="253"/>
                    <a:pt x="987" y="253"/>
                  </a:cubicBezTo>
                  <a:cubicBezTo>
                    <a:pt x="980" y="253"/>
                    <a:pt x="980" y="253"/>
                    <a:pt x="980" y="253"/>
                  </a:cubicBezTo>
                  <a:cubicBezTo>
                    <a:pt x="978" y="253"/>
                    <a:pt x="977" y="254"/>
                    <a:pt x="977" y="255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6" y="259"/>
                    <a:pt x="976" y="259"/>
                    <a:pt x="976" y="259"/>
                  </a:cubicBezTo>
                  <a:cubicBezTo>
                    <a:pt x="975" y="259"/>
                    <a:pt x="974" y="260"/>
                    <a:pt x="974" y="261"/>
                  </a:cubicBezTo>
                  <a:cubicBezTo>
                    <a:pt x="974" y="265"/>
                    <a:pt x="974" y="265"/>
                    <a:pt x="974" y="265"/>
                  </a:cubicBezTo>
                  <a:cubicBezTo>
                    <a:pt x="974" y="265"/>
                    <a:pt x="974" y="265"/>
                    <a:pt x="974" y="265"/>
                  </a:cubicBezTo>
                  <a:lnTo>
                    <a:pt x="975" y="265"/>
                  </a:lnTo>
                  <a:close/>
                  <a:moveTo>
                    <a:pt x="989" y="261"/>
                  </a:moveTo>
                  <a:cubicBezTo>
                    <a:pt x="990" y="261"/>
                    <a:pt x="991" y="261"/>
                    <a:pt x="991" y="262"/>
                  </a:cubicBezTo>
                  <a:cubicBezTo>
                    <a:pt x="991" y="263"/>
                    <a:pt x="990" y="263"/>
                    <a:pt x="989" y="263"/>
                  </a:cubicBezTo>
                  <a:cubicBezTo>
                    <a:pt x="989" y="263"/>
                    <a:pt x="988" y="263"/>
                    <a:pt x="988" y="262"/>
                  </a:cubicBezTo>
                  <a:cubicBezTo>
                    <a:pt x="988" y="261"/>
                    <a:pt x="989" y="261"/>
                    <a:pt x="989" y="261"/>
                  </a:cubicBezTo>
                  <a:close/>
                  <a:moveTo>
                    <a:pt x="979" y="256"/>
                  </a:moveTo>
                  <a:cubicBezTo>
                    <a:pt x="979" y="256"/>
                    <a:pt x="980" y="256"/>
                    <a:pt x="980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7" y="256"/>
                    <a:pt x="987" y="256"/>
                    <a:pt x="987" y="256"/>
                  </a:cubicBezTo>
                  <a:cubicBezTo>
                    <a:pt x="988" y="259"/>
                    <a:pt x="988" y="259"/>
                    <a:pt x="988" y="259"/>
                  </a:cubicBezTo>
                  <a:cubicBezTo>
                    <a:pt x="979" y="259"/>
                    <a:pt x="979" y="259"/>
                    <a:pt x="979" y="259"/>
                  </a:cubicBezTo>
                  <a:lnTo>
                    <a:pt x="979" y="256"/>
                  </a:lnTo>
                  <a:close/>
                  <a:moveTo>
                    <a:pt x="977" y="261"/>
                  </a:moveTo>
                  <a:cubicBezTo>
                    <a:pt x="978" y="261"/>
                    <a:pt x="978" y="261"/>
                    <a:pt x="978" y="262"/>
                  </a:cubicBezTo>
                  <a:cubicBezTo>
                    <a:pt x="978" y="263"/>
                    <a:pt x="978" y="263"/>
                    <a:pt x="977" y="263"/>
                  </a:cubicBezTo>
                  <a:cubicBezTo>
                    <a:pt x="976" y="263"/>
                    <a:pt x="975" y="263"/>
                    <a:pt x="975" y="262"/>
                  </a:cubicBezTo>
                  <a:cubicBezTo>
                    <a:pt x="975" y="261"/>
                    <a:pt x="976" y="261"/>
                    <a:pt x="977" y="261"/>
                  </a:cubicBezTo>
                  <a:close/>
                  <a:moveTo>
                    <a:pt x="964" y="324"/>
                  </a:moveTo>
                  <a:cubicBezTo>
                    <a:pt x="958" y="324"/>
                    <a:pt x="958" y="324"/>
                    <a:pt x="958" y="324"/>
                  </a:cubicBezTo>
                  <a:cubicBezTo>
                    <a:pt x="957" y="324"/>
                    <a:pt x="955" y="325"/>
                    <a:pt x="955" y="327"/>
                  </a:cubicBezTo>
                  <a:cubicBezTo>
                    <a:pt x="955" y="329"/>
                    <a:pt x="957" y="330"/>
                    <a:pt x="958" y="330"/>
                  </a:cubicBezTo>
                  <a:cubicBezTo>
                    <a:pt x="959" y="330"/>
                    <a:pt x="960" y="330"/>
                    <a:pt x="961" y="329"/>
                  </a:cubicBezTo>
                  <a:cubicBezTo>
                    <a:pt x="962" y="329"/>
                    <a:pt x="962" y="329"/>
                    <a:pt x="962" y="329"/>
                  </a:cubicBezTo>
                  <a:cubicBezTo>
                    <a:pt x="963" y="330"/>
                    <a:pt x="963" y="330"/>
                    <a:pt x="964" y="330"/>
                  </a:cubicBezTo>
                  <a:cubicBezTo>
                    <a:pt x="966" y="330"/>
                    <a:pt x="967" y="329"/>
                    <a:pt x="967" y="327"/>
                  </a:cubicBezTo>
                  <a:cubicBezTo>
                    <a:pt x="967" y="325"/>
                    <a:pt x="966" y="324"/>
                    <a:pt x="964" y="324"/>
                  </a:cubicBezTo>
                  <a:close/>
                  <a:moveTo>
                    <a:pt x="960" y="327"/>
                  </a:moveTo>
                  <a:cubicBezTo>
                    <a:pt x="960" y="328"/>
                    <a:pt x="960" y="328"/>
                    <a:pt x="960" y="328"/>
                  </a:cubicBezTo>
                  <a:cubicBezTo>
                    <a:pt x="959" y="328"/>
                    <a:pt x="959" y="328"/>
                    <a:pt x="959" y="328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9" y="329"/>
                    <a:pt x="959" y="329"/>
                    <a:pt x="959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58" y="328"/>
                    <a:pt x="958" y="328"/>
                    <a:pt x="958" y="328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7" y="328"/>
                    <a:pt x="956" y="328"/>
                    <a:pt x="956" y="327"/>
                  </a:cubicBezTo>
                  <a:cubicBezTo>
                    <a:pt x="956" y="327"/>
                    <a:pt x="956" y="327"/>
                    <a:pt x="956" y="327"/>
                  </a:cubicBezTo>
                  <a:cubicBezTo>
                    <a:pt x="956" y="326"/>
                    <a:pt x="957" y="326"/>
                    <a:pt x="957" y="326"/>
                  </a:cubicBezTo>
                  <a:cubicBezTo>
                    <a:pt x="958" y="326"/>
                    <a:pt x="958" y="326"/>
                    <a:pt x="958" y="326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8" y="325"/>
                    <a:pt x="958" y="325"/>
                    <a:pt x="958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5"/>
                    <a:pt x="959" y="325"/>
                    <a:pt x="959" y="325"/>
                  </a:cubicBezTo>
                  <a:cubicBezTo>
                    <a:pt x="959" y="326"/>
                    <a:pt x="959" y="326"/>
                    <a:pt x="959" y="326"/>
                  </a:cubicBezTo>
                  <a:cubicBezTo>
                    <a:pt x="960" y="326"/>
                    <a:pt x="960" y="326"/>
                    <a:pt x="960" y="326"/>
                  </a:cubicBezTo>
                  <a:cubicBezTo>
                    <a:pt x="960" y="326"/>
                    <a:pt x="960" y="326"/>
                    <a:pt x="960" y="327"/>
                  </a:cubicBezTo>
                  <a:close/>
                  <a:moveTo>
                    <a:pt x="963" y="329"/>
                  </a:moveTo>
                  <a:cubicBezTo>
                    <a:pt x="963" y="329"/>
                    <a:pt x="962" y="328"/>
                    <a:pt x="962" y="328"/>
                  </a:cubicBezTo>
                  <a:cubicBezTo>
                    <a:pt x="962" y="327"/>
                    <a:pt x="963" y="327"/>
                    <a:pt x="963" y="327"/>
                  </a:cubicBezTo>
                  <a:cubicBezTo>
                    <a:pt x="964" y="327"/>
                    <a:pt x="964" y="327"/>
                    <a:pt x="964" y="328"/>
                  </a:cubicBezTo>
                  <a:cubicBezTo>
                    <a:pt x="964" y="328"/>
                    <a:pt x="964" y="329"/>
                    <a:pt x="963" y="329"/>
                  </a:cubicBezTo>
                  <a:close/>
                  <a:moveTo>
                    <a:pt x="965" y="327"/>
                  </a:moveTo>
                  <a:cubicBezTo>
                    <a:pt x="964" y="327"/>
                    <a:pt x="964" y="327"/>
                    <a:pt x="964" y="326"/>
                  </a:cubicBezTo>
                  <a:cubicBezTo>
                    <a:pt x="964" y="326"/>
                    <a:pt x="964" y="325"/>
                    <a:pt x="965" y="325"/>
                  </a:cubicBezTo>
                  <a:cubicBezTo>
                    <a:pt x="965" y="325"/>
                    <a:pt x="966" y="326"/>
                    <a:pt x="966" y="326"/>
                  </a:cubicBezTo>
                  <a:cubicBezTo>
                    <a:pt x="966" y="327"/>
                    <a:pt x="965" y="327"/>
                    <a:pt x="965" y="327"/>
                  </a:cubicBezTo>
                  <a:close/>
                  <a:moveTo>
                    <a:pt x="1004" y="267"/>
                  </a:moveTo>
                  <a:cubicBezTo>
                    <a:pt x="1003" y="267"/>
                    <a:pt x="1003" y="267"/>
                    <a:pt x="1003" y="268"/>
                  </a:cubicBezTo>
                  <a:cubicBezTo>
                    <a:pt x="1003" y="269"/>
                    <a:pt x="1003" y="269"/>
                    <a:pt x="1004" y="269"/>
                  </a:cubicBezTo>
                  <a:cubicBezTo>
                    <a:pt x="1004" y="269"/>
                    <a:pt x="1005" y="269"/>
                    <a:pt x="1005" y="268"/>
                  </a:cubicBezTo>
                  <a:cubicBezTo>
                    <a:pt x="1005" y="267"/>
                    <a:pt x="1004" y="267"/>
                    <a:pt x="1004" y="267"/>
                  </a:cubicBezTo>
                  <a:close/>
                  <a:moveTo>
                    <a:pt x="1004" y="271"/>
                  </a:moveTo>
                  <a:cubicBezTo>
                    <a:pt x="1004" y="271"/>
                    <a:pt x="1004" y="271"/>
                    <a:pt x="1004" y="272"/>
                  </a:cubicBezTo>
                  <a:cubicBezTo>
                    <a:pt x="1003" y="273"/>
                    <a:pt x="1002" y="273"/>
                    <a:pt x="1001" y="273"/>
                  </a:cubicBezTo>
                  <a:cubicBezTo>
                    <a:pt x="1000" y="273"/>
                    <a:pt x="1000" y="273"/>
                    <a:pt x="999" y="272"/>
                  </a:cubicBezTo>
                  <a:cubicBezTo>
                    <a:pt x="999" y="271"/>
                    <a:pt x="999" y="271"/>
                    <a:pt x="999" y="271"/>
                  </a:cubicBezTo>
                  <a:cubicBezTo>
                    <a:pt x="998" y="271"/>
                    <a:pt x="998" y="272"/>
                    <a:pt x="998" y="272"/>
                  </a:cubicBezTo>
                  <a:cubicBezTo>
                    <a:pt x="999" y="273"/>
                    <a:pt x="1000" y="274"/>
                    <a:pt x="1001" y="274"/>
                  </a:cubicBezTo>
                  <a:cubicBezTo>
                    <a:pt x="1003" y="274"/>
                    <a:pt x="1004" y="273"/>
                    <a:pt x="1005" y="272"/>
                  </a:cubicBezTo>
                  <a:cubicBezTo>
                    <a:pt x="1005" y="272"/>
                    <a:pt x="1005" y="271"/>
                    <a:pt x="1004" y="271"/>
                  </a:cubicBezTo>
                  <a:close/>
                  <a:moveTo>
                    <a:pt x="1001" y="264"/>
                  </a:moveTo>
                  <a:cubicBezTo>
                    <a:pt x="998" y="264"/>
                    <a:pt x="995" y="267"/>
                    <a:pt x="995" y="270"/>
                  </a:cubicBezTo>
                  <a:cubicBezTo>
                    <a:pt x="995" y="274"/>
                    <a:pt x="998" y="277"/>
                    <a:pt x="1001" y="277"/>
                  </a:cubicBezTo>
                  <a:cubicBezTo>
                    <a:pt x="1005" y="277"/>
                    <a:pt x="1008" y="274"/>
                    <a:pt x="1008" y="270"/>
                  </a:cubicBezTo>
                  <a:cubicBezTo>
                    <a:pt x="1008" y="267"/>
                    <a:pt x="1005" y="264"/>
                    <a:pt x="1001" y="264"/>
                  </a:cubicBezTo>
                  <a:close/>
                  <a:moveTo>
                    <a:pt x="1001" y="276"/>
                  </a:moveTo>
                  <a:cubicBezTo>
                    <a:pt x="998" y="276"/>
                    <a:pt x="996" y="273"/>
                    <a:pt x="996" y="270"/>
                  </a:cubicBezTo>
                  <a:cubicBezTo>
                    <a:pt x="996" y="267"/>
                    <a:pt x="998" y="265"/>
                    <a:pt x="1001" y="265"/>
                  </a:cubicBezTo>
                  <a:cubicBezTo>
                    <a:pt x="1004" y="265"/>
                    <a:pt x="1007" y="267"/>
                    <a:pt x="1007" y="270"/>
                  </a:cubicBezTo>
                  <a:cubicBezTo>
                    <a:pt x="1007" y="273"/>
                    <a:pt x="1004" y="276"/>
                    <a:pt x="1001" y="276"/>
                  </a:cubicBezTo>
                  <a:close/>
                  <a:moveTo>
                    <a:pt x="999" y="269"/>
                  </a:moveTo>
                  <a:cubicBezTo>
                    <a:pt x="1000" y="269"/>
                    <a:pt x="1000" y="269"/>
                    <a:pt x="1000" y="268"/>
                  </a:cubicBezTo>
                  <a:cubicBezTo>
                    <a:pt x="1000" y="267"/>
                    <a:pt x="1000" y="267"/>
                    <a:pt x="999" y="267"/>
                  </a:cubicBezTo>
                  <a:cubicBezTo>
                    <a:pt x="999" y="267"/>
                    <a:pt x="998" y="267"/>
                    <a:pt x="998" y="268"/>
                  </a:cubicBezTo>
                  <a:cubicBezTo>
                    <a:pt x="998" y="269"/>
                    <a:pt x="999" y="269"/>
                    <a:pt x="999" y="269"/>
                  </a:cubicBezTo>
                  <a:close/>
                  <a:moveTo>
                    <a:pt x="998" y="283"/>
                  </a:moveTo>
                  <a:cubicBezTo>
                    <a:pt x="997" y="283"/>
                    <a:pt x="995" y="285"/>
                    <a:pt x="995" y="286"/>
                  </a:cubicBezTo>
                  <a:cubicBezTo>
                    <a:pt x="995" y="288"/>
                    <a:pt x="997" y="289"/>
                    <a:pt x="998" y="289"/>
                  </a:cubicBezTo>
                  <a:cubicBezTo>
                    <a:pt x="1000" y="289"/>
                    <a:pt x="1001" y="288"/>
                    <a:pt x="1001" y="286"/>
                  </a:cubicBezTo>
                  <a:cubicBezTo>
                    <a:pt x="1001" y="285"/>
                    <a:pt x="1000" y="283"/>
                    <a:pt x="998" y="283"/>
                  </a:cubicBezTo>
                  <a:close/>
                  <a:moveTo>
                    <a:pt x="1003" y="281"/>
                  </a:moveTo>
                  <a:cubicBezTo>
                    <a:pt x="1002" y="281"/>
                    <a:pt x="1001" y="282"/>
                    <a:pt x="1001" y="283"/>
                  </a:cubicBezTo>
                  <a:cubicBezTo>
                    <a:pt x="1001" y="284"/>
                    <a:pt x="1002" y="285"/>
                    <a:pt x="1003" y="285"/>
                  </a:cubicBezTo>
                  <a:cubicBezTo>
                    <a:pt x="1004" y="285"/>
                    <a:pt x="1005" y="284"/>
                    <a:pt x="1005" y="283"/>
                  </a:cubicBezTo>
                  <a:cubicBezTo>
                    <a:pt x="1005" y="282"/>
                    <a:pt x="1004" y="281"/>
                    <a:pt x="1003" y="281"/>
                  </a:cubicBezTo>
                  <a:close/>
                  <a:moveTo>
                    <a:pt x="993" y="293"/>
                  </a:moveTo>
                  <a:cubicBezTo>
                    <a:pt x="993" y="295"/>
                    <a:pt x="994" y="295"/>
                    <a:pt x="995" y="295"/>
                  </a:cubicBezTo>
                  <a:cubicBezTo>
                    <a:pt x="1002" y="295"/>
                    <a:pt x="1002" y="295"/>
                    <a:pt x="1002" y="295"/>
                  </a:cubicBezTo>
                  <a:cubicBezTo>
                    <a:pt x="1003" y="295"/>
                    <a:pt x="1004" y="295"/>
                    <a:pt x="1004" y="293"/>
                  </a:cubicBezTo>
                  <a:cubicBezTo>
                    <a:pt x="1004" y="292"/>
                    <a:pt x="1004" y="289"/>
                    <a:pt x="1001" y="289"/>
                  </a:cubicBezTo>
                  <a:cubicBezTo>
                    <a:pt x="1001" y="289"/>
                    <a:pt x="1000" y="290"/>
                    <a:pt x="998" y="290"/>
                  </a:cubicBezTo>
                  <a:cubicBezTo>
                    <a:pt x="997" y="290"/>
                    <a:pt x="996" y="289"/>
                    <a:pt x="996" y="289"/>
                  </a:cubicBezTo>
                  <a:cubicBezTo>
                    <a:pt x="993" y="289"/>
                    <a:pt x="993" y="292"/>
                    <a:pt x="993" y="293"/>
                  </a:cubicBezTo>
                  <a:close/>
                  <a:moveTo>
                    <a:pt x="1005" y="285"/>
                  </a:moveTo>
                  <a:cubicBezTo>
                    <a:pt x="1005" y="285"/>
                    <a:pt x="1004" y="286"/>
                    <a:pt x="1003" y="286"/>
                  </a:cubicBezTo>
                  <a:cubicBezTo>
                    <a:pt x="1003" y="286"/>
                    <a:pt x="1002" y="286"/>
                    <a:pt x="1002" y="286"/>
                  </a:cubicBezTo>
                  <a:cubicBezTo>
                    <a:pt x="1002" y="286"/>
                    <a:pt x="1002" y="286"/>
                    <a:pt x="1002" y="286"/>
                  </a:cubicBezTo>
                  <a:cubicBezTo>
                    <a:pt x="1002" y="287"/>
                    <a:pt x="1002" y="288"/>
                    <a:pt x="1001" y="288"/>
                  </a:cubicBezTo>
                  <a:cubicBezTo>
                    <a:pt x="1002" y="288"/>
                    <a:pt x="1003" y="289"/>
                    <a:pt x="1003" y="289"/>
                  </a:cubicBezTo>
                  <a:cubicBezTo>
                    <a:pt x="1004" y="289"/>
                    <a:pt x="1004" y="289"/>
                    <a:pt x="1004" y="289"/>
                  </a:cubicBezTo>
                  <a:cubicBezTo>
                    <a:pt x="1005" y="289"/>
                    <a:pt x="1006" y="289"/>
                    <a:pt x="1006" y="288"/>
                  </a:cubicBezTo>
                  <a:cubicBezTo>
                    <a:pt x="1006" y="287"/>
                    <a:pt x="1006" y="285"/>
                    <a:pt x="1005" y="285"/>
                  </a:cubicBezTo>
                  <a:close/>
                  <a:moveTo>
                    <a:pt x="991" y="288"/>
                  </a:moveTo>
                  <a:cubicBezTo>
                    <a:pt x="991" y="289"/>
                    <a:pt x="992" y="289"/>
                    <a:pt x="992" y="289"/>
                  </a:cubicBezTo>
                  <a:cubicBezTo>
                    <a:pt x="993" y="289"/>
                    <a:pt x="993" y="289"/>
                    <a:pt x="993" y="289"/>
                  </a:cubicBezTo>
                  <a:cubicBezTo>
                    <a:pt x="994" y="289"/>
                    <a:pt x="995" y="288"/>
                    <a:pt x="996" y="288"/>
                  </a:cubicBezTo>
                  <a:cubicBezTo>
                    <a:pt x="995" y="288"/>
                    <a:pt x="995" y="287"/>
                    <a:pt x="995" y="286"/>
                  </a:cubicBezTo>
                  <a:cubicBezTo>
                    <a:pt x="995" y="286"/>
                    <a:pt x="995" y="286"/>
                    <a:pt x="995" y="286"/>
                  </a:cubicBezTo>
                  <a:cubicBezTo>
                    <a:pt x="995" y="286"/>
                    <a:pt x="994" y="286"/>
                    <a:pt x="994" y="286"/>
                  </a:cubicBezTo>
                  <a:cubicBezTo>
                    <a:pt x="993" y="286"/>
                    <a:pt x="992" y="285"/>
                    <a:pt x="992" y="285"/>
                  </a:cubicBezTo>
                  <a:cubicBezTo>
                    <a:pt x="991" y="285"/>
                    <a:pt x="991" y="287"/>
                    <a:pt x="991" y="288"/>
                  </a:cubicBezTo>
                  <a:close/>
                  <a:moveTo>
                    <a:pt x="992" y="283"/>
                  </a:moveTo>
                  <a:cubicBezTo>
                    <a:pt x="992" y="284"/>
                    <a:pt x="993" y="285"/>
                    <a:pt x="994" y="285"/>
                  </a:cubicBezTo>
                  <a:cubicBezTo>
                    <a:pt x="995" y="285"/>
                    <a:pt x="996" y="284"/>
                    <a:pt x="996" y="283"/>
                  </a:cubicBezTo>
                  <a:cubicBezTo>
                    <a:pt x="996" y="282"/>
                    <a:pt x="995" y="281"/>
                    <a:pt x="994" y="281"/>
                  </a:cubicBezTo>
                  <a:cubicBezTo>
                    <a:pt x="993" y="281"/>
                    <a:pt x="992" y="282"/>
                    <a:pt x="992" y="283"/>
                  </a:cubicBezTo>
                  <a:close/>
                  <a:moveTo>
                    <a:pt x="1091" y="134"/>
                  </a:moveTo>
                  <a:cubicBezTo>
                    <a:pt x="1094" y="134"/>
                    <a:pt x="1096" y="132"/>
                    <a:pt x="1096" y="129"/>
                  </a:cubicBezTo>
                  <a:cubicBezTo>
                    <a:pt x="1096" y="126"/>
                    <a:pt x="1094" y="124"/>
                    <a:pt x="1091" y="124"/>
                  </a:cubicBezTo>
                  <a:cubicBezTo>
                    <a:pt x="1088" y="124"/>
                    <a:pt x="1086" y="126"/>
                    <a:pt x="1086" y="129"/>
                  </a:cubicBezTo>
                  <a:cubicBezTo>
                    <a:pt x="1086" y="132"/>
                    <a:pt x="1088" y="134"/>
                    <a:pt x="1091" y="134"/>
                  </a:cubicBezTo>
                  <a:close/>
                  <a:moveTo>
                    <a:pt x="1092" y="133"/>
                  </a:move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3"/>
                  </a:cubicBezTo>
                  <a:cubicBezTo>
                    <a:pt x="1092" y="133"/>
                    <a:pt x="1092" y="133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2"/>
                  </a:cubicBezTo>
                  <a:cubicBezTo>
                    <a:pt x="1092" y="132"/>
                    <a:pt x="1092" y="132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3" y="131"/>
                    <a:pt x="1093" y="131"/>
                  </a:cubicBezTo>
                  <a:cubicBezTo>
                    <a:pt x="1093" y="131"/>
                    <a:pt x="1092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93" y="131"/>
                    <a:pt x="1093" y="131"/>
                    <a:pt x="1094" y="131"/>
                  </a:cubicBezTo>
                  <a:cubicBezTo>
                    <a:pt x="1094" y="131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4" y="132"/>
                    <a:pt x="1094" y="132"/>
                    <a:pt x="1094" y="132"/>
                  </a:cubicBezTo>
                  <a:cubicBezTo>
                    <a:pt x="1093" y="132"/>
                    <a:pt x="1093" y="133"/>
                    <a:pt x="1092" y="133"/>
                  </a:cubicBezTo>
                  <a:close/>
                  <a:moveTo>
                    <a:pt x="1089" y="125"/>
                  </a:move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89" y="125"/>
                  </a:cubicBezTo>
                  <a:cubicBezTo>
                    <a:pt x="1089" y="125"/>
                    <a:pt x="1089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0" y="125"/>
                    <a:pt x="1090" y="125"/>
                    <a:pt x="1090" y="125"/>
                  </a:cubicBezTo>
                  <a:cubicBezTo>
                    <a:pt x="1090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2" y="125"/>
                    <a:pt x="1092" y="125"/>
                    <a:pt x="1092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5"/>
                    <a:pt x="1091" y="125"/>
                    <a:pt x="1091" y="125"/>
                  </a:cubicBezTo>
                  <a:cubicBezTo>
                    <a:pt x="1091" y="126"/>
                    <a:pt x="1091" y="126"/>
                    <a:pt x="1091" y="125"/>
                  </a:cubicBezTo>
                  <a:cubicBezTo>
                    <a:pt x="1091" y="125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1" y="126"/>
                  </a:cubicBezTo>
                  <a:cubicBezTo>
                    <a:pt x="1091" y="126"/>
                    <a:pt x="1091" y="126"/>
                    <a:pt x="1092" y="126"/>
                  </a:cubicBezTo>
                  <a:cubicBezTo>
                    <a:pt x="1092" y="126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7"/>
                  </a:cubicBezTo>
                  <a:cubicBezTo>
                    <a:pt x="1092" y="127"/>
                    <a:pt x="1092" y="127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2" y="126"/>
                    <a:pt x="1092" y="126"/>
                    <a:pt x="1092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3" y="126"/>
                  </a:cubicBezTo>
                  <a:cubicBezTo>
                    <a:pt x="1093" y="126"/>
                    <a:pt x="1093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6"/>
                    <a:pt x="1094" y="126"/>
                    <a:pt x="1094" y="126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4" y="127"/>
                    <a:pt x="1094" y="127"/>
                  </a:cubicBezTo>
                  <a:cubicBezTo>
                    <a:pt x="1094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7"/>
                    <a:pt x="1093" y="127"/>
                  </a:cubicBezTo>
                  <a:cubicBezTo>
                    <a:pt x="1093" y="127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3" y="128"/>
                    <a:pt x="1093" y="128"/>
                  </a:cubicBezTo>
                  <a:cubicBezTo>
                    <a:pt x="1093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8"/>
                    <a:pt x="1092" y="128"/>
                    <a:pt x="1092" y="128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2" y="129"/>
                  </a:cubicBezTo>
                  <a:cubicBezTo>
                    <a:pt x="1092" y="129"/>
                    <a:pt x="1092" y="130"/>
                    <a:pt x="1092" y="130"/>
                  </a:cubicBezTo>
                  <a:cubicBezTo>
                    <a:pt x="1092" y="130"/>
                    <a:pt x="1092" y="129"/>
                    <a:pt x="1092" y="129"/>
                  </a:cubicBezTo>
                  <a:cubicBezTo>
                    <a:pt x="1092" y="129"/>
                    <a:pt x="1092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1" y="129"/>
                    <a:pt x="1091" y="129"/>
                  </a:cubicBezTo>
                  <a:cubicBezTo>
                    <a:pt x="1091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29"/>
                    <a:pt x="1090" y="129"/>
                    <a:pt x="1090" y="129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90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0"/>
                    <a:pt x="1091" y="130"/>
                    <a:pt x="1091" y="130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1" y="131"/>
                  </a:cubicBezTo>
                  <a:cubicBezTo>
                    <a:pt x="1091" y="131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2" y="131"/>
                    <a:pt x="1092" y="132"/>
                    <a:pt x="1092" y="132"/>
                  </a:cubicBezTo>
                  <a:cubicBezTo>
                    <a:pt x="1092" y="132"/>
                    <a:pt x="1092" y="131"/>
                    <a:pt x="1092" y="131"/>
                  </a:cubicBezTo>
                  <a:cubicBezTo>
                    <a:pt x="1092" y="131"/>
                    <a:pt x="1092" y="131"/>
                    <a:pt x="1092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1" y="131"/>
                  </a:cubicBezTo>
                  <a:cubicBezTo>
                    <a:pt x="1091" y="131"/>
                    <a:pt x="1091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1"/>
                    <a:pt x="1090" y="131"/>
                    <a:pt x="1090" y="131"/>
                  </a:cubicBezTo>
                  <a:cubicBezTo>
                    <a:pt x="1090" y="130"/>
                    <a:pt x="1090" y="130"/>
                    <a:pt x="1090" y="130"/>
                  </a:cubicBezTo>
                  <a:cubicBezTo>
                    <a:pt x="1089" y="130"/>
                    <a:pt x="1090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30"/>
                  </a:cubicBezTo>
                  <a:cubicBezTo>
                    <a:pt x="1089" y="130"/>
                    <a:pt x="1089" y="130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9" y="129"/>
                  </a:cubicBezTo>
                  <a:cubicBezTo>
                    <a:pt x="1089" y="129"/>
                    <a:pt x="1089" y="129"/>
                    <a:pt x="1088" y="129"/>
                  </a:cubicBezTo>
                  <a:cubicBezTo>
                    <a:pt x="1088" y="129"/>
                    <a:pt x="1088" y="129"/>
                    <a:pt x="1088" y="129"/>
                  </a:cubicBezTo>
                  <a:cubicBezTo>
                    <a:pt x="1088" y="129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8"/>
                    <a:pt x="1088" y="128"/>
                  </a:cubicBezTo>
                  <a:cubicBezTo>
                    <a:pt x="1088" y="128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8" y="127"/>
                    <a:pt x="1088" y="127"/>
                    <a:pt x="1088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7" y="127"/>
                    <a:pt x="1087" y="127"/>
                    <a:pt x="1087" y="127"/>
                  </a:cubicBezTo>
                  <a:cubicBezTo>
                    <a:pt x="1088" y="126"/>
                    <a:pt x="1088" y="125"/>
                    <a:pt x="1089" y="125"/>
                  </a:cubicBezTo>
                  <a:close/>
                  <a:moveTo>
                    <a:pt x="955" y="352"/>
                  </a:moveTo>
                  <a:cubicBezTo>
                    <a:pt x="956" y="354"/>
                    <a:pt x="958" y="355"/>
                    <a:pt x="957" y="359"/>
                  </a:cubicBezTo>
                  <a:cubicBezTo>
                    <a:pt x="964" y="359"/>
                    <a:pt x="964" y="359"/>
                    <a:pt x="964" y="359"/>
                  </a:cubicBezTo>
                  <a:cubicBezTo>
                    <a:pt x="964" y="359"/>
                    <a:pt x="964" y="358"/>
                    <a:pt x="964" y="358"/>
                  </a:cubicBezTo>
                  <a:cubicBezTo>
                    <a:pt x="965" y="358"/>
                    <a:pt x="965" y="358"/>
                    <a:pt x="965" y="358"/>
                  </a:cubicBezTo>
                  <a:cubicBezTo>
                    <a:pt x="966" y="358"/>
                    <a:pt x="967" y="358"/>
                    <a:pt x="967" y="357"/>
                  </a:cubicBezTo>
                  <a:cubicBezTo>
                    <a:pt x="967" y="357"/>
                    <a:pt x="967" y="357"/>
                    <a:pt x="967" y="356"/>
                  </a:cubicBezTo>
                  <a:cubicBezTo>
                    <a:pt x="967" y="356"/>
                    <a:pt x="967" y="356"/>
                    <a:pt x="967" y="356"/>
                  </a:cubicBezTo>
                  <a:cubicBezTo>
                    <a:pt x="967" y="356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5"/>
                    <a:pt x="967" y="355"/>
                    <a:pt x="967" y="355"/>
                  </a:cubicBezTo>
                  <a:cubicBezTo>
                    <a:pt x="967" y="354"/>
                    <a:pt x="967" y="354"/>
                    <a:pt x="967" y="354"/>
                  </a:cubicBezTo>
                  <a:cubicBezTo>
                    <a:pt x="967" y="354"/>
                    <a:pt x="968" y="354"/>
                    <a:pt x="968" y="353"/>
                  </a:cubicBezTo>
                  <a:cubicBezTo>
                    <a:pt x="968" y="353"/>
                    <a:pt x="967" y="352"/>
                    <a:pt x="966" y="352"/>
                  </a:cubicBezTo>
                  <a:cubicBezTo>
                    <a:pt x="966" y="351"/>
                    <a:pt x="966" y="351"/>
                    <a:pt x="966" y="351"/>
                  </a:cubicBezTo>
                  <a:cubicBezTo>
                    <a:pt x="966" y="351"/>
                    <a:pt x="967" y="350"/>
                    <a:pt x="966" y="349"/>
                  </a:cubicBezTo>
                  <a:cubicBezTo>
                    <a:pt x="966" y="348"/>
                    <a:pt x="965" y="346"/>
                    <a:pt x="963" y="345"/>
                  </a:cubicBezTo>
                  <a:cubicBezTo>
                    <a:pt x="960" y="345"/>
                    <a:pt x="957" y="345"/>
                    <a:pt x="956" y="347"/>
                  </a:cubicBezTo>
                  <a:cubicBezTo>
                    <a:pt x="956" y="347"/>
                    <a:pt x="954" y="349"/>
                    <a:pt x="955" y="352"/>
                  </a:cubicBezTo>
                  <a:close/>
                  <a:moveTo>
                    <a:pt x="961" y="347"/>
                  </a:move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1" y="347"/>
                    <a:pt x="961" y="347"/>
                  </a:cubicBezTo>
                  <a:cubicBezTo>
                    <a:pt x="961" y="347"/>
                    <a:pt x="962" y="346"/>
                    <a:pt x="962" y="346"/>
                  </a:cubicBezTo>
                  <a:cubicBezTo>
                    <a:pt x="962" y="346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6"/>
                  </a:cubicBezTo>
                  <a:cubicBezTo>
                    <a:pt x="962" y="346"/>
                    <a:pt x="962" y="346"/>
                    <a:pt x="962" y="346"/>
                  </a:cubicBezTo>
                  <a:cubicBezTo>
                    <a:pt x="962" y="346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7"/>
                    <a:pt x="963" y="347"/>
                    <a:pt x="963" y="347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8"/>
                    <a:pt x="963" y="348"/>
                  </a:cubicBezTo>
                  <a:cubicBezTo>
                    <a:pt x="963" y="348"/>
                    <a:pt x="963" y="349"/>
                    <a:pt x="963" y="349"/>
                  </a:cubicBezTo>
                  <a:cubicBezTo>
                    <a:pt x="963" y="349"/>
                    <a:pt x="963" y="349"/>
                    <a:pt x="963" y="349"/>
                  </a:cubicBezTo>
                  <a:cubicBezTo>
                    <a:pt x="963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2" y="349"/>
                    <a:pt x="962" y="349"/>
                  </a:cubicBezTo>
                  <a:cubicBezTo>
                    <a:pt x="962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lnTo>
                    <a:pt x="961" y="347"/>
                  </a:lnTo>
                  <a:close/>
                  <a:moveTo>
                    <a:pt x="956" y="349"/>
                  </a:moveTo>
                  <a:cubicBezTo>
                    <a:pt x="956" y="349"/>
                    <a:pt x="956" y="349"/>
                    <a:pt x="956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9"/>
                  </a:cubicBezTo>
                  <a:cubicBezTo>
                    <a:pt x="957" y="349"/>
                    <a:pt x="957" y="349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7" y="348"/>
                    <a:pt x="957" y="348"/>
                    <a:pt x="957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8"/>
                  </a:cubicBezTo>
                  <a:cubicBezTo>
                    <a:pt x="958" y="348"/>
                    <a:pt x="958" y="348"/>
                    <a:pt x="958" y="347"/>
                  </a:cubicBezTo>
                  <a:cubicBezTo>
                    <a:pt x="958" y="347"/>
                    <a:pt x="958" y="347"/>
                    <a:pt x="958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7"/>
                    <a:pt x="959" y="347"/>
                    <a:pt x="959" y="347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59" y="348"/>
                    <a:pt x="959" y="348"/>
                    <a:pt x="959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0" y="348"/>
                    <a:pt x="960" y="348"/>
                  </a:cubicBezTo>
                  <a:cubicBezTo>
                    <a:pt x="960" y="348"/>
                    <a:pt x="961" y="348"/>
                    <a:pt x="961" y="348"/>
                  </a:cubicBezTo>
                  <a:cubicBezTo>
                    <a:pt x="961" y="348"/>
                    <a:pt x="961" y="348"/>
                    <a:pt x="961" y="348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0" y="349"/>
                    <a:pt x="960" y="349"/>
                    <a:pt x="960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49"/>
                    <a:pt x="961" y="349"/>
                    <a:pt x="961" y="349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0"/>
                    <a:pt x="960" y="350"/>
                    <a:pt x="960" y="350"/>
                  </a:cubicBezTo>
                  <a:cubicBezTo>
                    <a:pt x="960" y="351"/>
                    <a:pt x="960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1" y="351"/>
                    <a:pt x="961" y="351"/>
                    <a:pt x="961" y="351"/>
                  </a:cubicBezTo>
                  <a:cubicBezTo>
                    <a:pt x="960" y="351"/>
                    <a:pt x="960" y="352"/>
                    <a:pt x="960" y="352"/>
                  </a:cubicBezTo>
                  <a:cubicBezTo>
                    <a:pt x="960" y="352"/>
                    <a:pt x="960" y="352"/>
                    <a:pt x="960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1"/>
                    <a:pt x="959" y="351"/>
                  </a:cubicBezTo>
                  <a:cubicBezTo>
                    <a:pt x="959" y="351"/>
                    <a:pt x="959" y="352"/>
                    <a:pt x="959" y="352"/>
                  </a:cubicBezTo>
                  <a:cubicBezTo>
                    <a:pt x="959" y="352"/>
                    <a:pt x="959" y="352"/>
                    <a:pt x="959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2"/>
                    <a:pt x="958" y="352"/>
                    <a:pt x="958" y="352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8" y="351"/>
                    <a:pt x="958" y="351"/>
                    <a:pt x="958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2"/>
                    <a:pt x="957" y="352"/>
                    <a:pt x="957" y="352"/>
                  </a:cubicBezTo>
                  <a:cubicBezTo>
                    <a:pt x="957" y="352"/>
                    <a:pt x="957" y="352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1"/>
                  </a:cubicBezTo>
                  <a:cubicBezTo>
                    <a:pt x="957" y="351"/>
                    <a:pt x="957" y="351"/>
                    <a:pt x="957" y="350"/>
                  </a:cubicBezTo>
                  <a:cubicBezTo>
                    <a:pt x="957" y="350"/>
                    <a:pt x="957" y="350"/>
                    <a:pt x="957" y="350"/>
                  </a:cubicBezTo>
                  <a:cubicBezTo>
                    <a:pt x="956" y="350"/>
                    <a:pt x="956" y="350"/>
                    <a:pt x="956" y="350"/>
                  </a:cubicBezTo>
                  <a:cubicBezTo>
                    <a:pt x="956" y="350"/>
                    <a:pt x="956" y="350"/>
                    <a:pt x="956" y="350"/>
                  </a:cubicBezTo>
                  <a:lnTo>
                    <a:pt x="956" y="349"/>
                  </a:lnTo>
                  <a:close/>
                  <a:moveTo>
                    <a:pt x="962" y="348"/>
                  </a:moveTo>
                  <a:cubicBezTo>
                    <a:pt x="962" y="348"/>
                    <a:pt x="962" y="348"/>
                    <a:pt x="962" y="348"/>
                  </a:cubicBezTo>
                  <a:cubicBezTo>
                    <a:pt x="962" y="347"/>
                    <a:pt x="962" y="347"/>
                    <a:pt x="962" y="347"/>
                  </a:cubicBezTo>
                  <a:cubicBezTo>
                    <a:pt x="962" y="347"/>
                    <a:pt x="962" y="347"/>
                    <a:pt x="962" y="348"/>
                  </a:cubicBezTo>
                  <a:cubicBezTo>
                    <a:pt x="962" y="348"/>
                    <a:pt x="962" y="348"/>
                    <a:pt x="962" y="348"/>
                  </a:cubicBezTo>
                  <a:close/>
                  <a:moveTo>
                    <a:pt x="959" y="351"/>
                  </a:moveTo>
                  <a:cubicBezTo>
                    <a:pt x="959" y="351"/>
                    <a:pt x="960" y="350"/>
                    <a:pt x="960" y="350"/>
                  </a:cubicBezTo>
                  <a:cubicBezTo>
                    <a:pt x="960" y="349"/>
                    <a:pt x="959" y="349"/>
                    <a:pt x="959" y="349"/>
                  </a:cubicBezTo>
                  <a:cubicBezTo>
                    <a:pt x="958" y="349"/>
                    <a:pt x="958" y="349"/>
                    <a:pt x="958" y="350"/>
                  </a:cubicBezTo>
                  <a:cubicBezTo>
                    <a:pt x="958" y="350"/>
                    <a:pt x="958" y="351"/>
                    <a:pt x="959" y="351"/>
                  </a:cubicBezTo>
                  <a:close/>
                  <a:moveTo>
                    <a:pt x="1095" y="141"/>
                  </a:moveTo>
                  <a:cubicBezTo>
                    <a:pt x="1094" y="141"/>
                    <a:pt x="1094" y="141"/>
                    <a:pt x="1094" y="141"/>
                  </a:cubicBezTo>
                  <a:cubicBezTo>
                    <a:pt x="1094" y="145"/>
                    <a:pt x="1094" y="145"/>
                    <a:pt x="1094" y="145"/>
                  </a:cubicBezTo>
                  <a:cubicBezTo>
                    <a:pt x="1095" y="145"/>
                    <a:pt x="1095" y="145"/>
                    <a:pt x="1095" y="145"/>
                  </a:cubicBezTo>
                  <a:lnTo>
                    <a:pt x="1095" y="141"/>
                  </a:lnTo>
                  <a:close/>
                  <a:moveTo>
                    <a:pt x="1097" y="143"/>
                  </a:moveTo>
                  <a:cubicBezTo>
                    <a:pt x="1096" y="143"/>
                    <a:pt x="1096" y="143"/>
                    <a:pt x="1096" y="143"/>
                  </a:cubicBezTo>
                  <a:cubicBezTo>
                    <a:pt x="1096" y="145"/>
                    <a:pt x="1096" y="145"/>
                    <a:pt x="1096" y="145"/>
                  </a:cubicBezTo>
                  <a:cubicBezTo>
                    <a:pt x="1097" y="145"/>
                    <a:pt x="1097" y="145"/>
                    <a:pt x="1097" y="145"/>
                  </a:cubicBezTo>
                  <a:lnTo>
                    <a:pt x="1097" y="143"/>
                  </a:lnTo>
                  <a:close/>
                  <a:moveTo>
                    <a:pt x="1094" y="137"/>
                  </a:moveTo>
                  <a:cubicBezTo>
                    <a:pt x="1093" y="137"/>
                    <a:pt x="1093" y="137"/>
                    <a:pt x="1093" y="137"/>
                  </a:cubicBezTo>
                  <a:cubicBezTo>
                    <a:pt x="1093" y="138"/>
                    <a:pt x="1093" y="138"/>
                    <a:pt x="1093" y="138"/>
                  </a:cubicBezTo>
                  <a:cubicBezTo>
                    <a:pt x="1088" y="138"/>
                    <a:pt x="1088" y="138"/>
                    <a:pt x="1088" y="138"/>
                  </a:cubicBezTo>
                  <a:cubicBezTo>
                    <a:pt x="1087" y="138"/>
                    <a:pt x="1087" y="138"/>
                    <a:pt x="1087" y="139"/>
                  </a:cubicBezTo>
                  <a:cubicBezTo>
                    <a:pt x="1087" y="139"/>
                    <a:pt x="1087" y="139"/>
                    <a:pt x="1088" y="139"/>
                  </a:cubicBezTo>
                  <a:cubicBezTo>
                    <a:pt x="1088" y="146"/>
                    <a:pt x="1088" y="146"/>
                    <a:pt x="1088" y="146"/>
                  </a:cubicBezTo>
                  <a:cubicBezTo>
                    <a:pt x="1087" y="147"/>
                    <a:pt x="1087" y="147"/>
                    <a:pt x="1087" y="147"/>
                  </a:cubicBezTo>
                  <a:cubicBezTo>
                    <a:pt x="1087" y="148"/>
                    <a:pt x="1087" y="148"/>
                    <a:pt x="1088" y="148"/>
                  </a:cubicBezTo>
                  <a:cubicBezTo>
                    <a:pt x="1093" y="148"/>
                    <a:pt x="1093" y="148"/>
                    <a:pt x="1093" y="148"/>
                  </a:cubicBezTo>
                  <a:cubicBezTo>
                    <a:pt x="1093" y="149"/>
                    <a:pt x="1093" y="149"/>
                    <a:pt x="1093" y="149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0" y="151"/>
                    <a:pt x="1090" y="151"/>
                    <a:pt x="1090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3" y="152"/>
                    <a:pt x="1093" y="152"/>
                    <a:pt x="1093" y="152"/>
                  </a:cubicBezTo>
                  <a:cubicBezTo>
                    <a:pt x="1093" y="152"/>
                    <a:pt x="1093" y="153"/>
                    <a:pt x="1094" y="153"/>
                  </a:cubicBezTo>
                  <a:cubicBezTo>
                    <a:pt x="1094" y="153"/>
                    <a:pt x="1094" y="152"/>
                    <a:pt x="1094" y="152"/>
                  </a:cubicBezTo>
                  <a:cubicBezTo>
                    <a:pt x="1094" y="150"/>
                    <a:pt x="1094" y="150"/>
                    <a:pt x="1094" y="150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7" y="151"/>
                    <a:pt x="1097" y="151"/>
                    <a:pt x="1097" y="151"/>
                  </a:cubicBezTo>
                  <a:cubicBezTo>
                    <a:pt x="1094" y="149"/>
                    <a:pt x="1094" y="149"/>
                    <a:pt x="1094" y="149"/>
                  </a:cubicBezTo>
                  <a:cubicBezTo>
                    <a:pt x="1094" y="148"/>
                    <a:pt x="1094" y="148"/>
                    <a:pt x="1094" y="148"/>
                  </a:cubicBezTo>
                  <a:cubicBezTo>
                    <a:pt x="1100" y="148"/>
                    <a:pt x="1100" y="148"/>
                    <a:pt x="1100" y="148"/>
                  </a:cubicBezTo>
                  <a:cubicBezTo>
                    <a:pt x="1100" y="148"/>
                    <a:pt x="1100" y="148"/>
                    <a:pt x="1100" y="147"/>
                  </a:cubicBezTo>
                  <a:cubicBezTo>
                    <a:pt x="1100" y="147"/>
                    <a:pt x="1100" y="146"/>
                    <a:pt x="1100" y="146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9"/>
                    <a:pt x="1100" y="139"/>
                    <a:pt x="1100" y="139"/>
                  </a:cubicBezTo>
                  <a:cubicBezTo>
                    <a:pt x="1100" y="138"/>
                    <a:pt x="1100" y="138"/>
                    <a:pt x="1100" y="138"/>
                  </a:cubicBezTo>
                  <a:cubicBezTo>
                    <a:pt x="1094" y="138"/>
                    <a:pt x="1094" y="138"/>
                    <a:pt x="1094" y="138"/>
                  </a:cubicBezTo>
                  <a:lnTo>
                    <a:pt x="1094" y="137"/>
                  </a:lnTo>
                  <a:close/>
                  <a:moveTo>
                    <a:pt x="1099" y="146"/>
                  </a:moveTo>
                  <a:cubicBezTo>
                    <a:pt x="1089" y="146"/>
                    <a:pt x="1089" y="146"/>
                    <a:pt x="1089" y="146"/>
                  </a:cubicBezTo>
                  <a:cubicBezTo>
                    <a:pt x="1089" y="140"/>
                    <a:pt x="1089" y="140"/>
                    <a:pt x="1089" y="140"/>
                  </a:cubicBezTo>
                  <a:cubicBezTo>
                    <a:pt x="1099" y="140"/>
                    <a:pt x="1099" y="140"/>
                    <a:pt x="1099" y="140"/>
                  </a:cubicBezTo>
                  <a:lnTo>
                    <a:pt x="1099" y="146"/>
                  </a:lnTo>
                  <a:close/>
                  <a:moveTo>
                    <a:pt x="1091" y="144"/>
                  </a:moveTo>
                  <a:cubicBezTo>
                    <a:pt x="1090" y="144"/>
                    <a:pt x="1090" y="144"/>
                    <a:pt x="1090" y="144"/>
                  </a:cubicBezTo>
                  <a:cubicBezTo>
                    <a:pt x="1090" y="145"/>
                    <a:pt x="1090" y="145"/>
                    <a:pt x="1090" y="145"/>
                  </a:cubicBezTo>
                  <a:cubicBezTo>
                    <a:pt x="1091" y="145"/>
                    <a:pt x="1091" y="145"/>
                    <a:pt x="1091" y="145"/>
                  </a:cubicBezTo>
                  <a:lnTo>
                    <a:pt x="1091" y="144"/>
                  </a:lnTo>
                  <a:close/>
                  <a:moveTo>
                    <a:pt x="1093" y="142"/>
                  </a:moveTo>
                  <a:cubicBezTo>
                    <a:pt x="1092" y="142"/>
                    <a:pt x="1092" y="142"/>
                    <a:pt x="1092" y="142"/>
                  </a:cubicBezTo>
                  <a:cubicBezTo>
                    <a:pt x="1092" y="145"/>
                    <a:pt x="1092" y="145"/>
                    <a:pt x="1092" y="145"/>
                  </a:cubicBezTo>
                  <a:cubicBezTo>
                    <a:pt x="1093" y="145"/>
                    <a:pt x="1093" y="145"/>
                    <a:pt x="1093" y="145"/>
                  </a:cubicBezTo>
                  <a:lnTo>
                    <a:pt x="1093" y="142"/>
                  </a:lnTo>
                  <a:close/>
                  <a:moveTo>
                    <a:pt x="946" y="251"/>
                  </a:moveTo>
                  <a:cubicBezTo>
                    <a:pt x="940" y="255"/>
                    <a:pt x="940" y="255"/>
                    <a:pt x="940" y="255"/>
                  </a:cubicBezTo>
                  <a:cubicBezTo>
                    <a:pt x="944" y="258"/>
                    <a:pt x="944" y="258"/>
                    <a:pt x="944" y="258"/>
                  </a:cubicBezTo>
                  <a:cubicBezTo>
                    <a:pt x="950" y="255"/>
                    <a:pt x="950" y="255"/>
                    <a:pt x="950" y="255"/>
                  </a:cubicBezTo>
                  <a:lnTo>
                    <a:pt x="946" y="251"/>
                  </a:lnTo>
                  <a:close/>
                  <a:moveTo>
                    <a:pt x="955" y="251"/>
                  </a:moveTo>
                  <a:cubicBezTo>
                    <a:pt x="950" y="255"/>
                    <a:pt x="950" y="255"/>
                    <a:pt x="950" y="255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61" y="255"/>
                    <a:pt x="961" y="255"/>
                    <a:pt x="961" y="255"/>
                  </a:cubicBezTo>
                  <a:lnTo>
                    <a:pt x="955" y="251"/>
                  </a:lnTo>
                  <a:close/>
                  <a:moveTo>
                    <a:pt x="955" y="266"/>
                  </a:moveTo>
                  <a:cubicBezTo>
                    <a:pt x="961" y="262"/>
                    <a:pt x="961" y="262"/>
                    <a:pt x="961" y="262"/>
                  </a:cubicBezTo>
                  <a:cubicBezTo>
                    <a:pt x="957" y="258"/>
                    <a:pt x="957" y="258"/>
                    <a:pt x="957" y="258"/>
                  </a:cubicBezTo>
                  <a:cubicBezTo>
                    <a:pt x="950" y="262"/>
                    <a:pt x="950" y="262"/>
                    <a:pt x="950" y="262"/>
                  </a:cubicBezTo>
                  <a:lnTo>
                    <a:pt x="955" y="266"/>
                  </a:lnTo>
                  <a:close/>
                  <a:moveTo>
                    <a:pt x="950" y="263"/>
                  </a:move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46" y="267"/>
                    <a:pt x="946" y="267"/>
                    <a:pt x="946" y="267"/>
                  </a:cubicBezTo>
                  <a:cubicBezTo>
                    <a:pt x="944" y="265"/>
                    <a:pt x="944" y="265"/>
                    <a:pt x="944" y="265"/>
                  </a:cubicBezTo>
                  <a:cubicBezTo>
                    <a:pt x="944" y="267"/>
                    <a:pt x="944" y="267"/>
                    <a:pt x="944" y="267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0" y="270"/>
                    <a:pt x="950" y="270"/>
                    <a:pt x="950" y="270"/>
                  </a:cubicBezTo>
                  <a:cubicBezTo>
                    <a:pt x="956" y="267"/>
                    <a:pt x="956" y="267"/>
                    <a:pt x="956" y="267"/>
                  </a:cubicBezTo>
                  <a:cubicBezTo>
                    <a:pt x="956" y="265"/>
                    <a:pt x="956" y="265"/>
                    <a:pt x="956" y="265"/>
                  </a:cubicBezTo>
                  <a:cubicBezTo>
                    <a:pt x="955" y="267"/>
                    <a:pt x="955" y="267"/>
                    <a:pt x="955" y="267"/>
                  </a:cubicBezTo>
                  <a:cubicBezTo>
                    <a:pt x="950" y="263"/>
                    <a:pt x="950" y="263"/>
                    <a:pt x="950" y="263"/>
                  </a:cubicBezTo>
                  <a:cubicBezTo>
                    <a:pt x="950" y="263"/>
                    <a:pt x="950" y="263"/>
                    <a:pt x="950" y="263"/>
                  </a:cubicBezTo>
                  <a:close/>
                  <a:moveTo>
                    <a:pt x="940" y="262"/>
                  </a:moveTo>
                  <a:cubicBezTo>
                    <a:pt x="946" y="266"/>
                    <a:pt x="946" y="266"/>
                    <a:pt x="946" y="266"/>
                  </a:cubicBezTo>
                  <a:cubicBezTo>
                    <a:pt x="950" y="262"/>
                    <a:pt x="950" y="262"/>
                    <a:pt x="950" y="262"/>
                  </a:cubicBezTo>
                  <a:cubicBezTo>
                    <a:pt x="944" y="258"/>
                    <a:pt x="944" y="258"/>
                    <a:pt x="944" y="258"/>
                  </a:cubicBezTo>
                  <a:lnTo>
                    <a:pt x="940" y="262"/>
                  </a:lnTo>
                  <a:close/>
                  <a:moveTo>
                    <a:pt x="963" y="295"/>
                  </a:moveTo>
                  <a:cubicBezTo>
                    <a:pt x="963" y="297"/>
                    <a:pt x="963" y="297"/>
                    <a:pt x="963" y="297"/>
                  </a:cubicBezTo>
                  <a:cubicBezTo>
                    <a:pt x="961" y="297"/>
                    <a:pt x="961" y="297"/>
                    <a:pt x="961" y="297"/>
                  </a:cubicBezTo>
                  <a:cubicBezTo>
                    <a:pt x="961" y="297"/>
                    <a:pt x="960" y="297"/>
                    <a:pt x="960" y="297"/>
                  </a:cubicBezTo>
                  <a:cubicBezTo>
                    <a:pt x="958" y="299"/>
                    <a:pt x="958" y="299"/>
                    <a:pt x="958" y="299"/>
                  </a:cubicBezTo>
                  <a:cubicBezTo>
                    <a:pt x="958" y="299"/>
                    <a:pt x="958" y="300"/>
                    <a:pt x="958" y="300"/>
                  </a:cubicBezTo>
                  <a:cubicBezTo>
                    <a:pt x="958" y="303"/>
                    <a:pt x="958" y="303"/>
                    <a:pt x="958" y="303"/>
                  </a:cubicBezTo>
                  <a:cubicBezTo>
                    <a:pt x="958" y="303"/>
                    <a:pt x="958" y="304"/>
                    <a:pt x="958" y="304"/>
                  </a:cubicBezTo>
                  <a:cubicBezTo>
                    <a:pt x="958" y="304"/>
                    <a:pt x="958" y="304"/>
                    <a:pt x="959" y="304"/>
                  </a:cubicBezTo>
                  <a:cubicBezTo>
                    <a:pt x="959" y="304"/>
                    <a:pt x="959" y="304"/>
                    <a:pt x="959" y="304"/>
                  </a:cubicBezTo>
                  <a:cubicBezTo>
                    <a:pt x="959" y="306"/>
                    <a:pt x="960" y="307"/>
                    <a:pt x="961" y="307"/>
                  </a:cubicBezTo>
                  <a:cubicBezTo>
                    <a:pt x="963" y="307"/>
                    <a:pt x="964" y="306"/>
                    <a:pt x="964" y="304"/>
                  </a:cubicBezTo>
                  <a:cubicBezTo>
                    <a:pt x="967" y="304"/>
                    <a:pt x="967" y="304"/>
                    <a:pt x="967" y="304"/>
                  </a:cubicBezTo>
                  <a:cubicBezTo>
                    <a:pt x="967" y="306"/>
                    <a:pt x="968" y="307"/>
                    <a:pt x="969" y="307"/>
                  </a:cubicBezTo>
                  <a:cubicBezTo>
                    <a:pt x="970" y="307"/>
                    <a:pt x="971" y="306"/>
                    <a:pt x="971" y="304"/>
                  </a:cubicBezTo>
                  <a:cubicBezTo>
                    <a:pt x="972" y="304"/>
                    <a:pt x="973" y="304"/>
                    <a:pt x="973" y="304"/>
                  </a:cubicBezTo>
                  <a:cubicBezTo>
                    <a:pt x="973" y="295"/>
                    <a:pt x="973" y="295"/>
                    <a:pt x="973" y="295"/>
                  </a:cubicBezTo>
                  <a:cubicBezTo>
                    <a:pt x="973" y="295"/>
                    <a:pt x="972" y="294"/>
                    <a:pt x="972" y="294"/>
                  </a:cubicBezTo>
                  <a:cubicBezTo>
                    <a:pt x="963" y="294"/>
                    <a:pt x="963" y="294"/>
                    <a:pt x="963" y="294"/>
                  </a:cubicBezTo>
                  <a:cubicBezTo>
                    <a:pt x="963" y="294"/>
                    <a:pt x="963" y="295"/>
                    <a:pt x="963" y="295"/>
                  </a:cubicBezTo>
                  <a:close/>
                  <a:moveTo>
                    <a:pt x="961" y="305"/>
                  </a:moveTo>
                  <a:cubicBezTo>
                    <a:pt x="961" y="305"/>
                    <a:pt x="960" y="305"/>
                    <a:pt x="960" y="304"/>
                  </a:cubicBezTo>
                  <a:cubicBezTo>
                    <a:pt x="960" y="304"/>
                    <a:pt x="961" y="303"/>
                    <a:pt x="961" y="303"/>
                  </a:cubicBezTo>
                  <a:cubicBezTo>
                    <a:pt x="962" y="303"/>
                    <a:pt x="963" y="304"/>
                    <a:pt x="963" y="304"/>
                  </a:cubicBezTo>
                  <a:cubicBezTo>
                    <a:pt x="963" y="305"/>
                    <a:pt x="962" y="305"/>
                    <a:pt x="961" y="305"/>
                  </a:cubicBezTo>
                  <a:close/>
                  <a:moveTo>
                    <a:pt x="963" y="300"/>
                  </a:move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300"/>
                    <a:pt x="959" y="300"/>
                  </a:cubicBezTo>
                  <a:cubicBezTo>
                    <a:pt x="959" y="300"/>
                    <a:pt x="959" y="299"/>
                    <a:pt x="959" y="299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1" y="298"/>
                    <a:pt x="961" y="298"/>
                    <a:pt x="961" y="298"/>
                  </a:cubicBezTo>
                  <a:cubicBezTo>
                    <a:pt x="963" y="298"/>
                    <a:pt x="963" y="298"/>
                    <a:pt x="963" y="298"/>
                  </a:cubicBezTo>
                  <a:lnTo>
                    <a:pt x="963" y="300"/>
                  </a:lnTo>
                  <a:close/>
                  <a:moveTo>
                    <a:pt x="969" y="303"/>
                  </a:moveTo>
                  <a:cubicBezTo>
                    <a:pt x="970" y="303"/>
                    <a:pt x="970" y="304"/>
                    <a:pt x="970" y="304"/>
                  </a:cubicBezTo>
                  <a:cubicBezTo>
                    <a:pt x="970" y="305"/>
                    <a:pt x="970" y="305"/>
                    <a:pt x="969" y="305"/>
                  </a:cubicBezTo>
                  <a:cubicBezTo>
                    <a:pt x="969" y="305"/>
                    <a:pt x="968" y="305"/>
                    <a:pt x="968" y="304"/>
                  </a:cubicBezTo>
                  <a:cubicBezTo>
                    <a:pt x="968" y="304"/>
                    <a:pt x="969" y="303"/>
                    <a:pt x="969" y="303"/>
                  </a:cubicBezTo>
                  <a:close/>
                  <a:moveTo>
                    <a:pt x="1038" y="216"/>
                  </a:moveTo>
                  <a:cubicBezTo>
                    <a:pt x="1039" y="216"/>
                    <a:pt x="1039" y="216"/>
                    <a:pt x="1039" y="216"/>
                  </a:cubicBezTo>
                  <a:cubicBezTo>
                    <a:pt x="1040" y="215"/>
                    <a:pt x="1040" y="215"/>
                    <a:pt x="1041" y="215"/>
                  </a:cubicBezTo>
                  <a:cubicBezTo>
                    <a:pt x="1041" y="214"/>
                    <a:pt x="1041" y="213"/>
                    <a:pt x="1041" y="213"/>
                  </a:cubicBezTo>
                  <a:cubicBezTo>
                    <a:pt x="1041" y="212"/>
                    <a:pt x="1041" y="212"/>
                    <a:pt x="1041" y="212"/>
                  </a:cubicBezTo>
                  <a:cubicBezTo>
                    <a:pt x="1040" y="212"/>
                    <a:pt x="1040" y="212"/>
                    <a:pt x="1039" y="212"/>
                  </a:cubicBezTo>
                  <a:cubicBezTo>
                    <a:pt x="1038" y="212"/>
                    <a:pt x="1037" y="211"/>
                    <a:pt x="1037" y="211"/>
                  </a:cubicBezTo>
                  <a:cubicBezTo>
                    <a:pt x="1036" y="211"/>
                    <a:pt x="1036" y="214"/>
                    <a:pt x="1036" y="215"/>
                  </a:cubicBezTo>
                  <a:cubicBezTo>
                    <a:pt x="1036" y="216"/>
                    <a:pt x="1037" y="216"/>
                    <a:pt x="1038" y="216"/>
                  </a:cubicBezTo>
                  <a:close/>
                  <a:moveTo>
                    <a:pt x="1037" y="209"/>
                  </a:moveTo>
                  <a:cubicBezTo>
                    <a:pt x="1037" y="210"/>
                    <a:pt x="1038" y="211"/>
                    <a:pt x="1039" y="211"/>
                  </a:cubicBezTo>
                  <a:cubicBezTo>
                    <a:pt x="1041" y="211"/>
                    <a:pt x="1042" y="210"/>
                    <a:pt x="1042" y="209"/>
                  </a:cubicBezTo>
                  <a:cubicBezTo>
                    <a:pt x="1042" y="208"/>
                    <a:pt x="1041" y="206"/>
                    <a:pt x="1039" y="206"/>
                  </a:cubicBezTo>
                  <a:cubicBezTo>
                    <a:pt x="1038" y="206"/>
                    <a:pt x="1037" y="208"/>
                    <a:pt x="1037" y="209"/>
                  </a:cubicBezTo>
                  <a:close/>
                  <a:moveTo>
                    <a:pt x="1045" y="216"/>
                  </a:moveTo>
                  <a:cubicBezTo>
                    <a:pt x="1047" y="216"/>
                    <a:pt x="1049" y="215"/>
                    <a:pt x="1049" y="213"/>
                  </a:cubicBezTo>
                  <a:cubicBezTo>
                    <a:pt x="1049" y="211"/>
                    <a:pt x="1047" y="209"/>
                    <a:pt x="1045" y="209"/>
                  </a:cubicBezTo>
                  <a:cubicBezTo>
                    <a:pt x="1043" y="209"/>
                    <a:pt x="1041" y="211"/>
                    <a:pt x="1041" y="213"/>
                  </a:cubicBezTo>
                  <a:cubicBezTo>
                    <a:pt x="1041" y="215"/>
                    <a:pt x="1043" y="216"/>
                    <a:pt x="1045" y="216"/>
                  </a:cubicBezTo>
                  <a:close/>
                  <a:moveTo>
                    <a:pt x="1051" y="216"/>
                  </a:moveTo>
                  <a:cubicBezTo>
                    <a:pt x="1052" y="216"/>
                    <a:pt x="1052" y="216"/>
                    <a:pt x="1052" y="216"/>
                  </a:cubicBezTo>
                  <a:cubicBezTo>
                    <a:pt x="1053" y="216"/>
                    <a:pt x="1054" y="216"/>
                    <a:pt x="1054" y="215"/>
                  </a:cubicBezTo>
                  <a:cubicBezTo>
                    <a:pt x="1054" y="214"/>
                    <a:pt x="1054" y="211"/>
                    <a:pt x="1053" y="211"/>
                  </a:cubicBezTo>
                  <a:cubicBezTo>
                    <a:pt x="1053" y="211"/>
                    <a:pt x="1052" y="212"/>
                    <a:pt x="1050" y="212"/>
                  </a:cubicBezTo>
                  <a:cubicBezTo>
                    <a:pt x="1050" y="212"/>
                    <a:pt x="1050" y="212"/>
                    <a:pt x="1049" y="212"/>
                  </a:cubicBezTo>
                  <a:cubicBezTo>
                    <a:pt x="1049" y="212"/>
                    <a:pt x="1049" y="212"/>
                    <a:pt x="1049" y="213"/>
                  </a:cubicBezTo>
                  <a:cubicBezTo>
                    <a:pt x="1049" y="213"/>
                    <a:pt x="1049" y="214"/>
                    <a:pt x="1048" y="215"/>
                  </a:cubicBezTo>
                  <a:cubicBezTo>
                    <a:pt x="1049" y="215"/>
                    <a:pt x="1050" y="215"/>
                    <a:pt x="1051" y="216"/>
                  </a:cubicBezTo>
                  <a:close/>
                  <a:moveTo>
                    <a:pt x="1048" y="209"/>
                  </a:moveTo>
                  <a:cubicBezTo>
                    <a:pt x="1048" y="210"/>
                    <a:pt x="1049" y="211"/>
                    <a:pt x="1050" y="211"/>
                  </a:cubicBezTo>
                  <a:cubicBezTo>
                    <a:pt x="1052" y="211"/>
                    <a:pt x="1053" y="210"/>
                    <a:pt x="1053" y="209"/>
                  </a:cubicBezTo>
                  <a:cubicBezTo>
                    <a:pt x="1053" y="208"/>
                    <a:pt x="1052" y="206"/>
                    <a:pt x="1050" y="206"/>
                  </a:cubicBezTo>
                  <a:cubicBezTo>
                    <a:pt x="1049" y="206"/>
                    <a:pt x="1048" y="208"/>
                    <a:pt x="1048" y="209"/>
                  </a:cubicBezTo>
                  <a:close/>
                  <a:moveTo>
                    <a:pt x="1082" y="162"/>
                  </a:moveTo>
                  <a:cubicBezTo>
                    <a:pt x="1082" y="163"/>
                    <a:pt x="1083" y="164"/>
                    <a:pt x="1084" y="164"/>
                  </a:cubicBezTo>
                  <a:cubicBezTo>
                    <a:pt x="1084" y="164"/>
                    <a:pt x="1086" y="163"/>
                    <a:pt x="1086" y="162"/>
                  </a:cubicBezTo>
                  <a:cubicBezTo>
                    <a:pt x="1086" y="158"/>
                    <a:pt x="1086" y="158"/>
                    <a:pt x="1086" y="158"/>
                  </a:cubicBezTo>
                  <a:cubicBezTo>
                    <a:pt x="1091" y="157"/>
                    <a:pt x="1091" y="157"/>
                    <a:pt x="1091" y="157"/>
                  </a:cubicBezTo>
                  <a:cubicBezTo>
                    <a:pt x="1091" y="160"/>
                    <a:pt x="1091" y="160"/>
                    <a:pt x="1091" y="160"/>
                  </a:cubicBezTo>
                  <a:cubicBezTo>
                    <a:pt x="1090" y="160"/>
                    <a:pt x="1090" y="160"/>
                    <a:pt x="1089" y="160"/>
                  </a:cubicBezTo>
                  <a:cubicBezTo>
                    <a:pt x="1089" y="160"/>
                    <a:pt x="1087" y="160"/>
                    <a:pt x="1087" y="161"/>
                  </a:cubicBezTo>
                  <a:cubicBezTo>
                    <a:pt x="1087" y="162"/>
                    <a:pt x="1089" y="162"/>
                    <a:pt x="1089" y="162"/>
                  </a:cubicBezTo>
                  <a:cubicBezTo>
                    <a:pt x="1090" y="162"/>
                    <a:pt x="1091" y="162"/>
                    <a:pt x="1091" y="161"/>
                  </a:cubicBezTo>
                  <a:cubicBezTo>
                    <a:pt x="1091" y="154"/>
                    <a:pt x="1091" y="154"/>
                    <a:pt x="1091" y="154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55"/>
                    <a:pt x="1085" y="155"/>
                    <a:pt x="1085" y="155"/>
                  </a:cubicBezTo>
                  <a:cubicBezTo>
                    <a:pt x="1085" y="162"/>
                    <a:pt x="1085" y="162"/>
                    <a:pt x="1085" y="162"/>
                  </a:cubicBezTo>
                  <a:cubicBezTo>
                    <a:pt x="1085" y="161"/>
                    <a:pt x="1084" y="161"/>
                    <a:pt x="1084" y="161"/>
                  </a:cubicBezTo>
                  <a:cubicBezTo>
                    <a:pt x="1083" y="161"/>
                    <a:pt x="1082" y="162"/>
                    <a:pt x="1082" y="162"/>
                  </a:cubicBezTo>
                  <a:close/>
                  <a:moveTo>
                    <a:pt x="957" y="313"/>
                  </a:moveTo>
                  <a:cubicBezTo>
                    <a:pt x="955" y="313"/>
                    <a:pt x="955" y="313"/>
                    <a:pt x="955" y="313"/>
                  </a:cubicBezTo>
                  <a:cubicBezTo>
                    <a:pt x="954" y="313"/>
                    <a:pt x="953" y="314"/>
                    <a:pt x="953" y="315"/>
                  </a:cubicBezTo>
                  <a:cubicBezTo>
                    <a:pt x="953" y="317"/>
                    <a:pt x="953" y="317"/>
                    <a:pt x="953" y="317"/>
                  </a:cubicBezTo>
                  <a:cubicBezTo>
                    <a:pt x="952" y="317"/>
                    <a:pt x="952" y="318"/>
                    <a:pt x="952" y="319"/>
                  </a:cubicBezTo>
                  <a:cubicBezTo>
                    <a:pt x="952" y="320"/>
                    <a:pt x="953" y="320"/>
                    <a:pt x="954" y="320"/>
                  </a:cubicBezTo>
                  <a:cubicBezTo>
                    <a:pt x="955" y="320"/>
                    <a:pt x="955" y="320"/>
                    <a:pt x="955" y="319"/>
                  </a:cubicBezTo>
                  <a:cubicBezTo>
                    <a:pt x="955" y="318"/>
                    <a:pt x="955" y="317"/>
                    <a:pt x="954" y="317"/>
                  </a:cubicBezTo>
                  <a:cubicBezTo>
                    <a:pt x="954" y="315"/>
                    <a:pt x="954" y="315"/>
                    <a:pt x="954" y="315"/>
                  </a:cubicBezTo>
                  <a:cubicBezTo>
                    <a:pt x="954" y="315"/>
                    <a:pt x="954" y="314"/>
                    <a:pt x="955" y="314"/>
                  </a:cubicBezTo>
                  <a:cubicBezTo>
                    <a:pt x="957" y="314"/>
                    <a:pt x="957" y="314"/>
                    <a:pt x="957" y="314"/>
                  </a:cubicBezTo>
                  <a:cubicBezTo>
                    <a:pt x="957" y="314"/>
                    <a:pt x="958" y="314"/>
                    <a:pt x="958" y="314"/>
                  </a:cubicBezTo>
                  <a:cubicBezTo>
                    <a:pt x="958" y="317"/>
                    <a:pt x="958" y="317"/>
                    <a:pt x="958" y="317"/>
                  </a:cubicBezTo>
                  <a:cubicBezTo>
                    <a:pt x="957" y="317"/>
                    <a:pt x="957" y="318"/>
                    <a:pt x="957" y="319"/>
                  </a:cubicBezTo>
                  <a:cubicBezTo>
                    <a:pt x="957" y="320"/>
                    <a:pt x="958" y="320"/>
                    <a:pt x="959" y="320"/>
                  </a:cubicBezTo>
                  <a:cubicBezTo>
                    <a:pt x="960" y="320"/>
                    <a:pt x="961" y="320"/>
                    <a:pt x="961" y="319"/>
                  </a:cubicBezTo>
                  <a:cubicBezTo>
                    <a:pt x="961" y="318"/>
                    <a:pt x="960" y="317"/>
                    <a:pt x="960" y="317"/>
                  </a:cubicBezTo>
                  <a:cubicBezTo>
                    <a:pt x="960" y="314"/>
                    <a:pt x="960" y="314"/>
                    <a:pt x="960" y="314"/>
                  </a:cubicBezTo>
                  <a:cubicBezTo>
                    <a:pt x="960" y="314"/>
                    <a:pt x="960" y="314"/>
                    <a:pt x="961" y="314"/>
                  </a:cubicBezTo>
                  <a:cubicBezTo>
                    <a:pt x="962" y="314"/>
                    <a:pt x="962" y="314"/>
                    <a:pt x="962" y="314"/>
                  </a:cubicBezTo>
                  <a:cubicBezTo>
                    <a:pt x="963" y="314"/>
                    <a:pt x="963" y="315"/>
                    <a:pt x="963" y="315"/>
                  </a:cubicBezTo>
                  <a:cubicBezTo>
                    <a:pt x="963" y="317"/>
                    <a:pt x="963" y="317"/>
                    <a:pt x="963" y="317"/>
                  </a:cubicBezTo>
                  <a:cubicBezTo>
                    <a:pt x="963" y="317"/>
                    <a:pt x="962" y="318"/>
                    <a:pt x="962" y="319"/>
                  </a:cubicBezTo>
                  <a:cubicBezTo>
                    <a:pt x="962" y="320"/>
                    <a:pt x="963" y="320"/>
                    <a:pt x="964" y="320"/>
                  </a:cubicBezTo>
                  <a:cubicBezTo>
                    <a:pt x="965" y="320"/>
                    <a:pt x="966" y="320"/>
                    <a:pt x="966" y="319"/>
                  </a:cubicBezTo>
                  <a:cubicBezTo>
                    <a:pt x="966" y="318"/>
                    <a:pt x="965" y="317"/>
                    <a:pt x="965" y="317"/>
                  </a:cubicBezTo>
                  <a:cubicBezTo>
                    <a:pt x="965" y="315"/>
                    <a:pt x="965" y="315"/>
                    <a:pt x="965" y="315"/>
                  </a:cubicBezTo>
                  <a:cubicBezTo>
                    <a:pt x="965" y="314"/>
                    <a:pt x="964" y="313"/>
                    <a:pt x="962" y="313"/>
                  </a:cubicBezTo>
                  <a:cubicBezTo>
                    <a:pt x="961" y="313"/>
                    <a:pt x="961" y="313"/>
                    <a:pt x="961" y="313"/>
                  </a:cubicBezTo>
                  <a:cubicBezTo>
                    <a:pt x="960" y="313"/>
                    <a:pt x="960" y="312"/>
                    <a:pt x="960" y="312"/>
                  </a:cubicBezTo>
                  <a:cubicBezTo>
                    <a:pt x="960" y="310"/>
                    <a:pt x="960" y="310"/>
                    <a:pt x="960" y="310"/>
                  </a:cubicBezTo>
                  <a:cubicBezTo>
                    <a:pt x="960" y="310"/>
                    <a:pt x="961" y="309"/>
                    <a:pt x="961" y="308"/>
                  </a:cubicBezTo>
                  <a:cubicBezTo>
                    <a:pt x="961" y="307"/>
                    <a:pt x="960" y="306"/>
                    <a:pt x="959" y="306"/>
                  </a:cubicBezTo>
                  <a:cubicBezTo>
                    <a:pt x="958" y="306"/>
                    <a:pt x="957" y="307"/>
                    <a:pt x="957" y="308"/>
                  </a:cubicBezTo>
                  <a:cubicBezTo>
                    <a:pt x="957" y="309"/>
                    <a:pt x="957" y="310"/>
                    <a:pt x="958" y="310"/>
                  </a:cubicBezTo>
                  <a:cubicBezTo>
                    <a:pt x="958" y="312"/>
                    <a:pt x="958" y="312"/>
                    <a:pt x="958" y="312"/>
                  </a:cubicBezTo>
                  <a:cubicBezTo>
                    <a:pt x="958" y="312"/>
                    <a:pt x="958" y="313"/>
                    <a:pt x="957" y="313"/>
                  </a:cubicBezTo>
                  <a:close/>
                  <a:moveTo>
                    <a:pt x="955" y="319"/>
                  </a:moveTo>
                  <a:cubicBezTo>
                    <a:pt x="955" y="319"/>
                    <a:pt x="954" y="320"/>
                    <a:pt x="954" y="320"/>
                  </a:cubicBezTo>
                  <a:cubicBezTo>
                    <a:pt x="953" y="320"/>
                    <a:pt x="953" y="319"/>
                    <a:pt x="953" y="319"/>
                  </a:cubicBezTo>
                  <a:cubicBezTo>
                    <a:pt x="953" y="318"/>
                    <a:pt x="953" y="318"/>
                    <a:pt x="954" y="318"/>
                  </a:cubicBezTo>
                  <a:cubicBezTo>
                    <a:pt x="954" y="318"/>
                    <a:pt x="955" y="318"/>
                    <a:pt x="955" y="319"/>
                  </a:cubicBezTo>
                  <a:close/>
                  <a:moveTo>
                    <a:pt x="965" y="319"/>
                  </a:moveTo>
                  <a:cubicBezTo>
                    <a:pt x="965" y="319"/>
                    <a:pt x="965" y="320"/>
                    <a:pt x="964" y="320"/>
                  </a:cubicBezTo>
                  <a:cubicBezTo>
                    <a:pt x="963" y="320"/>
                    <a:pt x="963" y="319"/>
                    <a:pt x="963" y="319"/>
                  </a:cubicBezTo>
                  <a:cubicBezTo>
                    <a:pt x="963" y="318"/>
                    <a:pt x="963" y="318"/>
                    <a:pt x="964" y="318"/>
                  </a:cubicBezTo>
                  <a:cubicBezTo>
                    <a:pt x="965" y="318"/>
                    <a:pt x="965" y="318"/>
                    <a:pt x="965" y="319"/>
                  </a:cubicBezTo>
                  <a:close/>
                  <a:moveTo>
                    <a:pt x="958" y="308"/>
                  </a:moveTo>
                  <a:cubicBezTo>
                    <a:pt x="958" y="308"/>
                    <a:pt x="958" y="307"/>
                    <a:pt x="959" y="307"/>
                  </a:cubicBezTo>
                  <a:cubicBezTo>
                    <a:pt x="959" y="307"/>
                    <a:pt x="960" y="308"/>
                    <a:pt x="960" y="308"/>
                  </a:cubicBezTo>
                  <a:cubicBezTo>
                    <a:pt x="960" y="309"/>
                    <a:pt x="959" y="309"/>
                    <a:pt x="959" y="309"/>
                  </a:cubicBezTo>
                  <a:cubicBezTo>
                    <a:pt x="958" y="309"/>
                    <a:pt x="958" y="309"/>
                    <a:pt x="958" y="308"/>
                  </a:cubicBezTo>
                  <a:close/>
                  <a:moveTo>
                    <a:pt x="959" y="318"/>
                  </a:moveTo>
                  <a:cubicBezTo>
                    <a:pt x="959" y="318"/>
                    <a:pt x="960" y="318"/>
                    <a:pt x="960" y="319"/>
                  </a:cubicBezTo>
                  <a:cubicBezTo>
                    <a:pt x="960" y="319"/>
                    <a:pt x="959" y="320"/>
                    <a:pt x="959" y="320"/>
                  </a:cubicBezTo>
                  <a:cubicBezTo>
                    <a:pt x="958" y="320"/>
                    <a:pt x="958" y="319"/>
                    <a:pt x="958" y="319"/>
                  </a:cubicBezTo>
                  <a:cubicBezTo>
                    <a:pt x="958" y="318"/>
                    <a:pt x="958" y="318"/>
                    <a:pt x="959" y="318"/>
                  </a:cubicBezTo>
                  <a:close/>
                  <a:moveTo>
                    <a:pt x="944" y="284"/>
                  </a:moveTo>
                  <a:cubicBezTo>
                    <a:pt x="944" y="289"/>
                    <a:pt x="949" y="293"/>
                    <a:pt x="954" y="293"/>
                  </a:cubicBezTo>
                  <a:cubicBezTo>
                    <a:pt x="960" y="293"/>
                    <a:pt x="964" y="289"/>
                    <a:pt x="964" y="283"/>
                  </a:cubicBezTo>
                  <a:cubicBezTo>
                    <a:pt x="964" y="278"/>
                    <a:pt x="960" y="273"/>
                    <a:pt x="954" y="274"/>
                  </a:cubicBezTo>
                  <a:cubicBezTo>
                    <a:pt x="949" y="274"/>
                    <a:pt x="944" y="278"/>
                    <a:pt x="944" y="284"/>
                  </a:cubicBezTo>
                  <a:close/>
                  <a:moveTo>
                    <a:pt x="949" y="286"/>
                  </a:moveTo>
                  <a:cubicBezTo>
                    <a:pt x="947" y="287"/>
                    <a:pt x="947" y="287"/>
                    <a:pt x="947" y="287"/>
                  </a:cubicBezTo>
                  <a:cubicBezTo>
                    <a:pt x="946" y="286"/>
                    <a:pt x="946" y="285"/>
                    <a:pt x="946" y="284"/>
                  </a:cubicBezTo>
                  <a:cubicBezTo>
                    <a:pt x="946" y="282"/>
                    <a:pt x="946" y="281"/>
                    <a:pt x="947" y="279"/>
                  </a:cubicBezTo>
                  <a:cubicBezTo>
                    <a:pt x="949" y="281"/>
                    <a:pt x="949" y="281"/>
                    <a:pt x="949" y="281"/>
                  </a:cubicBezTo>
                  <a:cubicBezTo>
                    <a:pt x="948" y="282"/>
                    <a:pt x="948" y="282"/>
                    <a:pt x="948" y="283"/>
                  </a:cubicBezTo>
                  <a:cubicBezTo>
                    <a:pt x="948" y="284"/>
                    <a:pt x="948" y="285"/>
                    <a:pt x="949" y="286"/>
                  </a:cubicBezTo>
                  <a:close/>
                  <a:moveTo>
                    <a:pt x="954" y="292"/>
                  </a:moveTo>
                  <a:cubicBezTo>
                    <a:pt x="953" y="292"/>
                    <a:pt x="951" y="292"/>
                    <a:pt x="950" y="291"/>
                  </a:cubicBezTo>
                  <a:cubicBezTo>
                    <a:pt x="952" y="289"/>
                    <a:pt x="952" y="289"/>
                    <a:pt x="952" y="289"/>
                  </a:cubicBezTo>
                  <a:cubicBezTo>
                    <a:pt x="952" y="289"/>
                    <a:pt x="953" y="289"/>
                    <a:pt x="954" y="289"/>
                  </a:cubicBezTo>
                  <a:cubicBezTo>
                    <a:pt x="955" y="289"/>
                    <a:pt x="956" y="289"/>
                    <a:pt x="957" y="289"/>
                  </a:cubicBezTo>
                  <a:cubicBezTo>
                    <a:pt x="958" y="291"/>
                    <a:pt x="958" y="291"/>
                    <a:pt x="958" y="291"/>
                  </a:cubicBezTo>
                  <a:cubicBezTo>
                    <a:pt x="957" y="292"/>
                    <a:pt x="956" y="292"/>
                    <a:pt x="954" y="292"/>
                  </a:cubicBezTo>
                  <a:close/>
                  <a:moveTo>
                    <a:pt x="960" y="281"/>
                  </a:moveTo>
                  <a:cubicBezTo>
                    <a:pt x="962" y="279"/>
                    <a:pt x="962" y="279"/>
                    <a:pt x="962" y="279"/>
                  </a:cubicBezTo>
                  <a:cubicBezTo>
                    <a:pt x="962" y="281"/>
                    <a:pt x="963" y="282"/>
                    <a:pt x="963" y="283"/>
                  </a:cubicBezTo>
                  <a:cubicBezTo>
                    <a:pt x="963" y="285"/>
                    <a:pt x="962" y="286"/>
                    <a:pt x="962" y="287"/>
                  </a:cubicBezTo>
                  <a:cubicBezTo>
                    <a:pt x="960" y="286"/>
                    <a:pt x="960" y="286"/>
                    <a:pt x="960" y="286"/>
                  </a:cubicBezTo>
                  <a:cubicBezTo>
                    <a:pt x="960" y="285"/>
                    <a:pt x="960" y="284"/>
                    <a:pt x="960" y="283"/>
                  </a:cubicBezTo>
                  <a:cubicBezTo>
                    <a:pt x="960" y="282"/>
                    <a:pt x="960" y="282"/>
                    <a:pt x="960" y="281"/>
                  </a:cubicBezTo>
                  <a:close/>
                  <a:moveTo>
                    <a:pt x="954" y="288"/>
                  </a:moveTo>
                  <a:cubicBezTo>
                    <a:pt x="952" y="288"/>
                    <a:pt x="949" y="286"/>
                    <a:pt x="949" y="283"/>
                  </a:cubicBezTo>
                  <a:cubicBezTo>
                    <a:pt x="949" y="281"/>
                    <a:pt x="952" y="279"/>
                    <a:pt x="954" y="279"/>
                  </a:cubicBezTo>
                  <a:cubicBezTo>
                    <a:pt x="957" y="279"/>
                    <a:pt x="959" y="281"/>
                    <a:pt x="959" y="283"/>
                  </a:cubicBezTo>
                  <a:cubicBezTo>
                    <a:pt x="959" y="286"/>
                    <a:pt x="957" y="288"/>
                    <a:pt x="954" y="288"/>
                  </a:cubicBezTo>
                  <a:close/>
                  <a:moveTo>
                    <a:pt x="958" y="276"/>
                  </a:moveTo>
                  <a:cubicBezTo>
                    <a:pt x="957" y="278"/>
                    <a:pt x="957" y="278"/>
                    <a:pt x="957" y="278"/>
                  </a:cubicBezTo>
                  <a:cubicBezTo>
                    <a:pt x="956" y="278"/>
                    <a:pt x="955" y="277"/>
                    <a:pt x="954" y="277"/>
                  </a:cubicBezTo>
                  <a:cubicBezTo>
                    <a:pt x="953" y="277"/>
                    <a:pt x="952" y="278"/>
                    <a:pt x="952" y="278"/>
                  </a:cubicBezTo>
                  <a:cubicBezTo>
                    <a:pt x="950" y="276"/>
                    <a:pt x="950" y="276"/>
                    <a:pt x="950" y="276"/>
                  </a:cubicBezTo>
                  <a:cubicBezTo>
                    <a:pt x="951" y="275"/>
                    <a:pt x="953" y="275"/>
                    <a:pt x="954" y="275"/>
                  </a:cubicBezTo>
                  <a:cubicBezTo>
                    <a:pt x="956" y="275"/>
                    <a:pt x="957" y="275"/>
                    <a:pt x="958" y="276"/>
                  </a:cubicBezTo>
                  <a:close/>
                  <a:moveTo>
                    <a:pt x="1052" y="168"/>
                  </a:moveTo>
                  <a:cubicBezTo>
                    <a:pt x="1052" y="168"/>
                    <a:pt x="1053" y="167"/>
                    <a:pt x="1053" y="167"/>
                  </a:cubicBezTo>
                  <a:cubicBezTo>
                    <a:pt x="1053" y="167"/>
                    <a:pt x="1054" y="167"/>
                    <a:pt x="1054" y="167"/>
                  </a:cubicBezTo>
                  <a:cubicBezTo>
                    <a:pt x="1055" y="168"/>
                    <a:pt x="1056" y="168"/>
                    <a:pt x="1056" y="168"/>
                  </a:cubicBezTo>
                  <a:cubicBezTo>
                    <a:pt x="1057" y="168"/>
                    <a:pt x="1058" y="167"/>
                    <a:pt x="1059" y="167"/>
                  </a:cubicBezTo>
                  <a:cubicBezTo>
                    <a:pt x="1061" y="166"/>
                    <a:pt x="1063" y="165"/>
                    <a:pt x="1063" y="162"/>
                  </a:cubicBezTo>
                  <a:cubicBezTo>
                    <a:pt x="1063" y="162"/>
                    <a:pt x="1063" y="162"/>
                    <a:pt x="1063" y="161"/>
                  </a:cubicBezTo>
                  <a:cubicBezTo>
                    <a:pt x="1063" y="160"/>
                    <a:pt x="1063" y="158"/>
                    <a:pt x="1062" y="158"/>
                  </a:cubicBezTo>
                  <a:cubicBezTo>
                    <a:pt x="1062" y="158"/>
                    <a:pt x="1061" y="159"/>
                    <a:pt x="1061" y="159"/>
                  </a:cubicBezTo>
                  <a:cubicBezTo>
                    <a:pt x="1060" y="160"/>
                    <a:pt x="1057" y="160"/>
                    <a:pt x="1056" y="160"/>
                  </a:cubicBezTo>
                  <a:cubicBezTo>
                    <a:pt x="1054" y="161"/>
                    <a:pt x="1052" y="162"/>
                    <a:pt x="1052" y="164"/>
                  </a:cubicBezTo>
                  <a:cubicBezTo>
                    <a:pt x="1052" y="165"/>
                    <a:pt x="1052" y="165"/>
                    <a:pt x="1052" y="165"/>
                  </a:cubicBezTo>
                  <a:cubicBezTo>
                    <a:pt x="1052" y="165"/>
                    <a:pt x="1052" y="166"/>
                    <a:pt x="1052" y="166"/>
                  </a:cubicBezTo>
                  <a:cubicBezTo>
                    <a:pt x="1052" y="166"/>
                    <a:pt x="1051" y="167"/>
                    <a:pt x="1051" y="167"/>
                  </a:cubicBezTo>
                  <a:cubicBezTo>
                    <a:pt x="1051" y="168"/>
                    <a:pt x="1051" y="168"/>
                    <a:pt x="1051" y="168"/>
                  </a:cubicBezTo>
                  <a:cubicBezTo>
                    <a:pt x="1051" y="168"/>
                    <a:pt x="1051" y="168"/>
                    <a:pt x="1052" y="168"/>
                  </a:cubicBezTo>
                  <a:close/>
                  <a:moveTo>
                    <a:pt x="1054" y="165"/>
                  </a:moveTo>
                  <a:cubicBezTo>
                    <a:pt x="1055" y="163"/>
                    <a:pt x="1057" y="162"/>
                    <a:pt x="1059" y="162"/>
                  </a:cubicBezTo>
                  <a:cubicBezTo>
                    <a:pt x="1060" y="162"/>
                    <a:pt x="1060" y="162"/>
                    <a:pt x="1060" y="162"/>
                  </a:cubicBezTo>
                  <a:cubicBezTo>
                    <a:pt x="1060" y="163"/>
                    <a:pt x="1060" y="163"/>
                    <a:pt x="1059" y="163"/>
                  </a:cubicBezTo>
                  <a:cubicBezTo>
                    <a:pt x="1058" y="163"/>
                    <a:pt x="1057" y="163"/>
                    <a:pt x="1055" y="164"/>
                  </a:cubicBezTo>
                  <a:cubicBezTo>
                    <a:pt x="1055" y="165"/>
                    <a:pt x="1055" y="165"/>
                    <a:pt x="1054" y="165"/>
                  </a:cubicBezTo>
                  <a:cubicBezTo>
                    <a:pt x="1054" y="166"/>
                    <a:pt x="1054" y="166"/>
                    <a:pt x="1054" y="166"/>
                  </a:cubicBezTo>
                  <a:cubicBezTo>
                    <a:pt x="1054" y="166"/>
                    <a:pt x="1054" y="165"/>
                    <a:pt x="1054" y="165"/>
                  </a:cubicBezTo>
                  <a:cubicBezTo>
                    <a:pt x="1054" y="165"/>
                    <a:pt x="1054" y="165"/>
                    <a:pt x="1054" y="165"/>
                  </a:cubicBezTo>
                  <a:close/>
                  <a:moveTo>
                    <a:pt x="1064" y="174"/>
                  </a:moveTo>
                  <a:cubicBezTo>
                    <a:pt x="1061" y="172"/>
                    <a:pt x="1061" y="172"/>
                    <a:pt x="1061" y="172"/>
                  </a:cubicBezTo>
                  <a:cubicBezTo>
                    <a:pt x="1061" y="171"/>
                    <a:pt x="1060" y="171"/>
                    <a:pt x="1059" y="171"/>
                  </a:cubicBezTo>
                  <a:cubicBezTo>
                    <a:pt x="1058" y="171"/>
                    <a:pt x="1057" y="171"/>
                    <a:pt x="1056" y="172"/>
                  </a:cubicBezTo>
                  <a:cubicBezTo>
                    <a:pt x="1055" y="173"/>
                    <a:pt x="1055" y="173"/>
                    <a:pt x="1055" y="173"/>
                  </a:cubicBezTo>
                  <a:cubicBezTo>
                    <a:pt x="1054" y="174"/>
                    <a:pt x="1054" y="175"/>
                    <a:pt x="1054" y="176"/>
                  </a:cubicBezTo>
                  <a:cubicBezTo>
                    <a:pt x="1054" y="177"/>
                    <a:pt x="1054" y="178"/>
                    <a:pt x="1055" y="178"/>
                  </a:cubicBezTo>
                  <a:cubicBezTo>
                    <a:pt x="1057" y="181"/>
                    <a:pt x="1057" y="181"/>
                    <a:pt x="1057" y="181"/>
                  </a:cubicBezTo>
                  <a:cubicBezTo>
                    <a:pt x="1058" y="182"/>
                    <a:pt x="1059" y="182"/>
                    <a:pt x="1060" y="182"/>
                  </a:cubicBezTo>
                  <a:cubicBezTo>
                    <a:pt x="1061" y="182"/>
                    <a:pt x="1062" y="181"/>
                    <a:pt x="1062" y="181"/>
                  </a:cubicBezTo>
                  <a:cubicBezTo>
                    <a:pt x="1063" y="182"/>
                    <a:pt x="1063" y="182"/>
                    <a:pt x="1063" y="182"/>
                  </a:cubicBezTo>
                  <a:cubicBezTo>
                    <a:pt x="1063" y="183"/>
                    <a:pt x="1062" y="183"/>
                    <a:pt x="1062" y="184"/>
                  </a:cubicBezTo>
                  <a:cubicBezTo>
                    <a:pt x="1062" y="185"/>
                    <a:pt x="1063" y="186"/>
                    <a:pt x="1063" y="187"/>
                  </a:cubicBezTo>
                  <a:cubicBezTo>
                    <a:pt x="1066" y="189"/>
                    <a:pt x="1066" y="189"/>
                    <a:pt x="1066" y="189"/>
                  </a:cubicBezTo>
                  <a:cubicBezTo>
                    <a:pt x="1066" y="190"/>
                    <a:pt x="1067" y="190"/>
                    <a:pt x="1068" y="190"/>
                  </a:cubicBezTo>
                  <a:cubicBezTo>
                    <a:pt x="1069" y="190"/>
                    <a:pt x="1070" y="190"/>
                    <a:pt x="1071" y="189"/>
                  </a:cubicBezTo>
                  <a:cubicBezTo>
                    <a:pt x="1073" y="188"/>
                    <a:pt x="1073" y="188"/>
                    <a:pt x="1073" y="188"/>
                  </a:cubicBezTo>
                  <a:cubicBezTo>
                    <a:pt x="1073" y="187"/>
                    <a:pt x="1074" y="186"/>
                    <a:pt x="1074" y="185"/>
                  </a:cubicBezTo>
                  <a:cubicBezTo>
                    <a:pt x="1074" y="184"/>
                    <a:pt x="1073" y="183"/>
                    <a:pt x="1073" y="183"/>
                  </a:cubicBezTo>
                  <a:cubicBezTo>
                    <a:pt x="1070" y="180"/>
                    <a:pt x="1070" y="180"/>
                    <a:pt x="1070" y="180"/>
                  </a:cubicBezTo>
                  <a:cubicBezTo>
                    <a:pt x="1069" y="180"/>
                    <a:pt x="1068" y="179"/>
                    <a:pt x="1068" y="179"/>
                  </a:cubicBezTo>
                  <a:cubicBezTo>
                    <a:pt x="1067" y="179"/>
                    <a:pt x="1066" y="180"/>
                    <a:pt x="1065" y="180"/>
                  </a:cubicBezTo>
                  <a:cubicBezTo>
                    <a:pt x="1064" y="179"/>
                    <a:pt x="1064" y="179"/>
                    <a:pt x="1064" y="179"/>
                  </a:cubicBezTo>
                  <a:cubicBezTo>
                    <a:pt x="1065" y="178"/>
                    <a:pt x="1065" y="178"/>
                    <a:pt x="1065" y="177"/>
                  </a:cubicBezTo>
                  <a:cubicBezTo>
                    <a:pt x="1065" y="176"/>
                    <a:pt x="1065" y="175"/>
                    <a:pt x="1064" y="17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1" y="177"/>
                    <a:pt x="1061" y="177"/>
                  </a:cubicBezTo>
                  <a:cubicBezTo>
                    <a:pt x="1060" y="177"/>
                    <a:pt x="1060" y="177"/>
                    <a:pt x="1060" y="178"/>
                  </a:cubicBezTo>
                  <a:cubicBezTo>
                    <a:pt x="1060" y="178"/>
                    <a:pt x="1060" y="179"/>
                    <a:pt x="1061" y="179"/>
                  </a:cubicBezTo>
                  <a:cubicBezTo>
                    <a:pt x="1060" y="179"/>
                    <a:pt x="1060" y="180"/>
                    <a:pt x="1060" y="180"/>
                  </a:cubicBezTo>
                  <a:cubicBezTo>
                    <a:pt x="1059" y="180"/>
                    <a:pt x="1059" y="179"/>
                    <a:pt x="1059" y="179"/>
                  </a:cubicBezTo>
                  <a:cubicBezTo>
                    <a:pt x="1056" y="177"/>
                    <a:pt x="1056" y="177"/>
                    <a:pt x="1056" y="177"/>
                  </a:cubicBezTo>
                  <a:cubicBezTo>
                    <a:pt x="1056" y="176"/>
                    <a:pt x="1056" y="176"/>
                    <a:pt x="1056" y="176"/>
                  </a:cubicBezTo>
                  <a:cubicBezTo>
                    <a:pt x="1056" y="176"/>
                    <a:pt x="1056" y="175"/>
                    <a:pt x="1056" y="175"/>
                  </a:cubicBezTo>
                  <a:cubicBezTo>
                    <a:pt x="1058" y="173"/>
                    <a:pt x="1058" y="173"/>
                    <a:pt x="1058" y="173"/>
                  </a:cubicBezTo>
                  <a:cubicBezTo>
                    <a:pt x="1058" y="173"/>
                    <a:pt x="1059" y="173"/>
                    <a:pt x="1059" y="173"/>
                  </a:cubicBezTo>
                  <a:cubicBezTo>
                    <a:pt x="1059" y="173"/>
                    <a:pt x="1060" y="173"/>
                    <a:pt x="1060" y="173"/>
                  </a:cubicBezTo>
                  <a:cubicBezTo>
                    <a:pt x="1062" y="176"/>
                    <a:pt x="1062" y="176"/>
                    <a:pt x="1062" y="176"/>
                  </a:cubicBezTo>
                  <a:cubicBezTo>
                    <a:pt x="1063" y="176"/>
                    <a:pt x="1063" y="176"/>
                    <a:pt x="1063" y="177"/>
                  </a:cubicBezTo>
                  <a:cubicBezTo>
                    <a:pt x="1063" y="177"/>
                    <a:pt x="1062" y="177"/>
                    <a:pt x="1062" y="177"/>
                  </a:cubicBezTo>
                  <a:close/>
                  <a:moveTo>
                    <a:pt x="1065" y="184"/>
                  </a:moveTo>
                  <a:cubicBezTo>
                    <a:pt x="1065" y="184"/>
                    <a:pt x="1066" y="184"/>
                    <a:pt x="1066" y="184"/>
                  </a:cubicBezTo>
                  <a:cubicBezTo>
                    <a:pt x="1067" y="184"/>
                    <a:pt x="1068" y="184"/>
                    <a:pt x="1068" y="183"/>
                  </a:cubicBezTo>
                  <a:cubicBezTo>
                    <a:pt x="1068" y="183"/>
                    <a:pt x="1067" y="182"/>
                    <a:pt x="1067" y="182"/>
                  </a:cubicBezTo>
                  <a:cubicBezTo>
                    <a:pt x="1067" y="182"/>
                    <a:pt x="1067" y="181"/>
                    <a:pt x="1068" y="181"/>
                  </a:cubicBezTo>
                  <a:cubicBezTo>
                    <a:pt x="1068" y="181"/>
                    <a:pt x="1068" y="182"/>
                    <a:pt x="1068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5"/>
                    <a:pt x="1071" y="185"/>
                  </a:cubicBezTo>
                  <a:cubicBezTo>
                    <a:pt x="1071" y="185"/>
                    <a:pt x="1071" y="186"/>
                    <a:pt x="1071" y="186"/>
                  </a:cubicBezTo>
                  <a:cubicBezTo>
                    <a:pt x="1069" y="188"/>
                    <a:pt x="1069" y="188"/>
                    <a:pt x="1069" y="188"/>
                  </a:cubicBezTo>
                  <a:cubicBezTo>
                    <a:pt x="1069" y="188"/>
                    <a:pt x="1069" y="188"/>
                    <a:pt x="1068" y="188"/>
                  </a:cubicBezTo>
                  <a:cubicBezTo>
                    <a:pt x="1068" y="188"/>
                    <a:pt x="1068" y="188"/>
                    <a:pt x="1067" y="188"/>
                  </a:cubicBezTo>
                  <a:cubicBezTo>
                    <a:pt x="1065" y="185"/>
                    <a:pt x="1065" y="185"/>
                    <a:pt x="1065" y="185"/>
                  </a:cubicBezTo>
                  <a:cubicBezTo>
                    <a:pt x="1065" y="185"/>
                    <a:pt x="1065" y="185"/>
                    <a:pt x="1065" y="184"/>
                  </a:cubicBezTo>
                  <a:cubicBezTo>
                    <a:pt x="1065" y="184"/>
                    <a:pt x="1065" y="184"/>
                    <a:pt x="1065" y="184"/>
                  </a:cubicBezTo>
                  <a:close/>
                  <a:moveTo>
                    <a:pt x="1050" y="194"/>
                  </a:move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3"/>
                    <a:pt x="1050" y="203"/>
                    <a:pt x="1050" y="203"/>
                  </a:cubicBezTo>
                  <a:cubicBezTo>
                    <a:pt x="1050" y="204"/>
                    <a:pt x="1051" y="204"/>
                    <a:pt x="1051" y="204"/>
                  </a:cubicBezTo>
                  <a:cubicBezTo>
                    <a:pt x="1051" y="204"/>
                    <a:pt x="1052" y="204"/>
                    <a:pt x="1053" y="204"/>
                  </a:cubicBezTo>
                  <a:cubicBezTo>
                    <a:pt x="1053" y="204"/>
                    <a:pt x="1054" y="204"/>
                    <a:pt x="1054" y="203"/>
                  </a:cubicBezTo>
                  <a:cubicBezTo>
                    <a:pt x="1054" y="203"/>
                    <a:pt x="1054" y="203"/>
                    <a:pt x="1054" y="203"/>
                  </a:cubicBezTo>
                  <a:cubicBezTo>
                    <a:pt x="1054" y="202"/>
                    <a:pt x="1054" y="202"/>
                    <a:pt x="1054" y="200"/>
                  </a:cubicBezTo>
                  <a:cubicBezTo>
                    <a:pt x="1054" y="199"/>
                    <a:pt x="1054" y="199"/>
                    <a:pt x="1055" y="199"/>
                  </a:cubicBezTo>
                  <a:cubicBezTo>
                    <a:pt x="1056" y="199"/>
                    <a:pt x="1057" y="199"/>
                    <a:pt x="1057" y="200"/>
                  </a:cubicBezTo>
                  <a:cubicBezTo>
                    <a:pt x="1057" y="201"/>
                    <a:pt x="1056" y="202"/>
                    <a:pt x="1056" y="203"/>
                  </a:cubicBezTo>
                  <a:cubicBezTo>
                    <a:pt x="1056" y="203"/>
                    <a:pt x="1057" y="204"/>
                    <a:pt x="1057" y="204"/>
                  </a:cubicBezTo>
                  <a:cubicBezTo>
                    <a:pt x="1058" y="204"/>
                    <a:pt x="1059" y="204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3"/>
                    <a:pt x="1060" y="203"/>
                  </a:cubicBezTo>
                  <a:cubicBezTo>
                    <a:pt x="1060" y="203"/>
                    <a:pt x="1060" y="202"/>
                    <a:pt x="1060" y="201"/>
                  </a:cubicBezTo>
                  <a:cubicBezTo>
                    <a:pt x="1060" y="201"/>
                    <a:pt x="1060" y="200"/>
                    <a:pt x="1061" y="200"/>
                  </a:cubicBezTo>
                  <a:cubicBezTo>
                    <a:pt x="1062" y="200"/>
                    <a:pt x="1062" y="201"/>
                    <a:pt x="1064" y="201"/>
                  </a:cubicBezTo>
                  <a:cubicBezTo>
                    <a:pt x="1065" y="201"/>
                    <a:pt x="1065" y="200"/>
                    <a:pt x="1065" y="200"/>
                  </a:cubicBezTo>
                  <a:cubicBezTo>
                    <a:pt x="1065" y="199"/>
                    <a:pt x="1065" y="198"/>
                    <a:pt x="1063" y="198"/>
                  </a:cubicBezTo>
                  <a:cubicBezTo>
                    <a:pt x="1062" y="198"/>
                    <a:pt x="1062" y="199"/>
                    <a:pt x="1061" y="199"/>
                  </a:cubicBezTo>
                  <a:cubicBezTo>
                    <a:pt x="1061" y="199"/>
                    <a:pt x="1061" y="198"/>
                    <a:pt x="1060" y="198"/>
                  </a:cubicBezTo>
                  <a:cubicBezTo>
                    <a:pt x="1060" y="198"/>
                    <a:pt x="1060" y="197"/>
                    <a:pt x="1060" y="197"/>
                  </a:cubicBezTo>
                  <a:cubicBezTo>
                    <a:pt x="1060" y="196"/>
                    <a:pt x="1060" y="196"/>
                    <a:pt x="1060" y="195"/>
                  </a:cubicBezTo>
                  <a:cubicBezTo>
                    <a:pt x="1060" y="195"/>
                    <a:pt x="1060" y="194"/>
                    <a:pt x="1060" y="194"/>
                  </a:cubicBezTo>
                  <a:cubicBezTo>
                    <a:pt x="1060" y="194"/>
                    <a:pt x="1060" y="194"/>
                    <a:pt x="1060" y="194"/>
                  </a:cubicBezTo>
                  <a:cubicBezTo>
                    <a:pt x="1059" y="194"/>
                    <a:pt x="1058" y="195"/>
                    <a:pt x="1057" y="195"/>
                  </a:cubicBezTo>
                  <a:cubicBezTo>
                    <a:pt x="1057" y="195"/>
                    <a:pt x="1056" y="194"/>
                    <a:pt x="1056" y="194"/>
                  </a:cubicBezTo>
                  <a:cubicBezTo>
                    <a:pt x="1056" y="193"/>
                    <a:pt x="1057" y="192"/>
                    <a:pt x="1057" y="191"/>
                  </a:cubicBezTo>
                  <a:cubicBezTo>
                    <a:pt x="1057" y="190"/>
                    <a:pt x="1056" y="190"/>
                    <a:pt x="1055" y="190"/>
                  </a:cubicBezTo>
                  <a:cubicBezTo>
                    <a:pt x="1054" y="190"/>
                    <a:pt x="1054" y="190"/>
                    <a:pt x="1054" y="191"/>
                  </a:cubicBezTo>
                  <a:cubicBezTo>
                    <a:pt x="1054" y="192"/>
                    <a:pt x="1054" y="193"/>
                    <a:pt x="1054" y="193"/>
                  </a:cubicBezTo>
                  <a:cubicBezTo>
                    <a:pt x="1054" y="194"/>
                    <a:pt x="1054" y="194"/>
                    <a:pt x="1054" y="194"/>
                  </a:cubicBezTo>
                  <a:cubicBezTo>
                    <a:pt x="1054" y="195"/>
                    <a:pt x="1053" y="195"/>
                    <a:pt x="1053" y="195"/>
                  </a:cubicBezTo>
                  <a:cubicBezTo>
                    <a:pt x="1052" y="195"/>
                    <a:pt x="1051" y="194"/>
                    <a:pt x="1051" y="194"/>
                  </a:cubicBezTo>
                  <a:cubicBezTo>
                    <a:pt x="1051" y="194"/>
                    <a:pt x="1050" y="194"/>
                    <a:pt x="1050" y="194"/>
                  </a:cubicBezTo>
                  <a:close/>
                  <a:moveTo>
                    <a:pt x="1072" y="171"/>
                  </a:moveTo>
                  <a:cubicBezTo>
                    <a:pt x="1071" y="171"/>
                    <a:pt x="1071" y="171"/>
                    <a:pt x="1070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0" y="175"/>
                    <a:pt x="1070" y="175"/>
                    <a:pt x="1070" y="175"/>
                  </a:cubicBezTo>
                  <a:cubicBezTo>
                    <a:pt x="1071" y="175"/>
                    <a:pt x="1071" y="175"/>
                    <a:pt x="1071" y="175"/>
                  </a:cubicBezTo>
                  <a:cubicBezTo>
                    <a:pt x="1072" y="175"/>
                    <a:pt x="1072" y="175"/>
                    <a:pt x="1072" y="174"/>
                  </a:cubicBezTo>
                  <a:cubicBezTo>
                    <a:pt x="1073" y="174"/>
                    <a:pt x="1074" y="173"/>
                    <a:pt x="1075" y="172"/>
                  </a:cubicBezTo>
                  <a:cubicBezTo>
                    <a:pt x="1075" y="172"/>
                    <a:pt x="1075" y="171"/>
                    <a:pt x="1076" y="171"/>
                  </a:cubicBezTo>
                  <a:cubicBezTo>
                    <a:pt x="1078" y="171"/>
                    <a:pt x="1080" y="171"/>
                    <a:pt x="1080" y="171"/>
                  </a:cubicBezTo>
                  <a:lnTo>
                    <a:pt x="1072" y="171"/>
                  </a:lnTo>
                  <a:close/>
                  <a:moveTo>
                    <a:pt x="1068" y="170"/>
                  </a:moveTo>
                  <a:cubicBezTo>
                    <a:pt x="1068" y="170"/>
                    <a:pt x="1068" y="170"/>
                    <a:pt x="1068" y="170"/>
                  </a:cubicBezTo>
                  <a:cubicBezTo>
                    <a:pt x="1068" y="170"/>
                    <a:pt x="1068" y="171"/>
                    <a:pt x="1068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69" y="171"/>
                    <a:pt x="1069" y="171"/>
                    <a:pt x="1069" y="171"/>
                  </a:cubicBezTo>
                  <a:cubicBezTo>
                    <a:pt x="1070" y="171"/>
                    <a:pt x="1070" y="171"/>
                    <a:pt x="1070" y="171"/>
                  </a:cubicBezTo>
                  <a:cubicBezTo>
                    <a:pt x="1071" y="171"/>
                    <a:pt x="1071" y="171"/>
                    <a:pt x="1072" y="171"/>
                  </a:cubicBezTo>
                  <a:cubicBezTo>
                    <a:pt x="1081" y="171"/>
                    <a:pt x="1081" y="171"/>
                    <a:pt x="1081" y="171"/>
                  </a:cubicBezTo>
                  <a:cubicBezTo>
                    <a:pt x="1081" y="171"/>
                    <a:pt x="1082" y="171"/>
                    <a:pt x="1082" y="170"/>
                  </a:cubicBezTo>
                  <a:cubicBezTo>
                    <a:pt x="1084" y="170"/>
                    <a:pt x="1084" y="170"/>
                    <a:pt x="1084" y="169"/>
                  </a:cubicBezTo>
                  <a:cubicBezTo>
                    <a:pt x="1084" y="169"/>
                    <a:pt x="1084" y="169"/>
                    <a:pt x="1082" y="168"/>
                  </a:cubicBezTo>
                  <a:cubicBezTo>
                    <a:pt x="1082" y="168"/>
                    <a:pt x="1081" y="168"/>
                    <a:pt x="1081" y="168"/>
                  </a:cubicBezTo>
                  <a:cubicBezTo>
                    <a:pt x="1072" y="168"/>
                    <a:pt x="1072" y="168"/>
                    <a:pt x="1072" y="168"/>
                  </a:cubicBezTo>
                  <a:cubicBezTo>
                    <a:pt x="1071" y="168"/>
                    <a:pt x="1071" y="168"/>
                    <a:pt x="1070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8" y="168"/>
                    <a:pt x="1068" y="168"/>
                    <a:pt x="1068" y="168"/>
                  </a:cubicBezTo>
                  <a:cubicBezTo>
                    <a:pt x="1068" y="168"/>
                    <a:pt x="1068" y="168"/>
                    <a:pt x="1068" y="169"/>
                  </a:cubicBezTo>
                  <a:cubicBezTo>
                    <a:pt x="1068" y="169"/>
                    <a:pt x="1068" y="169"/>
                    <a:pt x="1068" y="169"/>
                  </a:cubicBezTo>
                  <a:cubicBezTo>
                    <a:pt x="1068" y="169"/>
                    <a:pt x="1067" y="169"/>
                    <a:pt x="1067" y="169"/>
                  </a:cubicBezTo>
                  <a:cubicBezTo>
                    <a:pt x="1067" y="170"/>
                    <a:pt x="1068" y="170"/>
                    <a:pt x="1068" y="170"/>
                  </a:cubicBezTo>
                  <a:close/>
                  <a:moveTo>
                    <a:pt x="1081" y="169"/>
                  </a:moveTo>
                  <a:cubicBezTo>
                    <a:pt x="1081" y="168"/>
                    <a:pt x="1081" y="168"/>
                    <a:pt x="1081" y="168"/>
                  </a:cubicBezTo>
                  <a:cubicBezTo>
                    <a:pt x="1082" y="169"/>
                    <a:pt x="1082" y="169"/>
                    <a:pt x="1082" y="169"/>
                  </a:cubicBezTo>
                  <a:cubicBezTo>
                    <a:pt x="1082" y="170"/>
                    <a:pt x="1082" y="170"/>
                    <a:pt x="1081" y="170"/>
                  </a:cubicBezTo>
                  <a:cubicBezTo>
                    <a:pt x="1081" y="170"/>
                    <a:pt x="1081" y="170"/>
                    <a:pt x="1081" y="170"/>
                  </a:cubicBezTo>
                  <a:cubicBezTo>
                    <a:pt x="1081" y="170"/>
                    <a:pt x="1081" y="170"/>
                    <a:pt x="1081" y="169"/>
                  </a:cubicBezTo>
                  <a:cubicBezTo>
                    <a:pt x="1081" y="169"/>
                    <a:pt x="1081" y="169"/>
                    <a:pt x="1081" y="169"/>
                  </a:cubicBezTo>
                  <a:close/>
                  <a:moveTo>
                    <a:pt x="1072" y="168"/>
                  </a:moveTo>
                  <a:cubicBezTo>
                    <a:pt x="1080" y="168"/>
                    <a:pt x="1080" y="168"/>
                    <a:pt x="1080" y="168"/>
                  </a:cubicBezTo>
                  <a:cubicBezTo>
                    <a:pt x="1080" y="168"/>
                    <a:pt x="1078" y="168"/>
                    <a:pt x="1076" y="167"/>
                  </a:cubicBezTo>
                  <a:cubicBezTo>
                    <a:pt x="1075" y="167"/>
                    <a:pt x="1075" y="167"/>
                    <a:pt x="1075" y="167"/>
                  </a:cubicBezTo>
                  <a:cubicBezTo>
                    <a:pt x="1074" y="166"/>
                    <a:pt x="1073" y="165"/>
                    <a:pt x="1072" y="164"/>
                  </a:cubicBezTo>
                  <a:cubicBezTo>
                    <a:pt x="1072" y="164"/>
                    <a:pt x="1072" y="164"/>
                    <a:pt x="1071" y="164"/>
                  </a:cubicBezTo>
                  <a:cubicBezTo>
                    <a:pt x="1071" y="164"/>
                    <a:pt x="1071" y="164"/>
                    <a:pt x="1070" y="164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0" y="168"/>
                    <a:pt x="1070" y="168"/>
                    <a:pt x="1070" y="168"/>
                  </a:cubicBezTo>
                  <a:cubicBezTo>
                    <a:pt x="1071" y="168"/>
                    <a:pt x="1071" y="168"/>
                    <a:pt x="1072" y="168"/>
                  </a:cubicBezTo>
                  <a:close/>
                  <a:moveTo>
                    <a:pt x="1078" y="136"/>
                  </a:move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6" y="136"/>
                    <a:pt x="1076" y="136"/>
                    <a:pt x="1076" y="136"/>
                  </a:cubicBezTo>
                  <a:cubicBezTo>
                    <a:pt x="1078" y="136"/>
                    <a:pt x="1078" y="136"/>
                    <a:pt x="1078" y="136"/>
                  </a:cubicBezTo>
                  <a:cubicBezTo>
                    <a:pt x="1078" y="136"/>
                    <a:pt x="1079" y="136"/>
                    <a:pt x="1079" y="136"/>
                  </a:cubicBezTo>
                  <a:cubicBezTo>
                    <a:pt x="1079" y="136"/>
                    <a:pt x="1078" y="136"/>
                    <a:pt x="1078" y="136"/>
                  </a:cubicBezTo>
                  <a:close/>
                  <a:moveTo>
                    <a:pt x="1070" y="141"/>
                  </a:moveTo>
                  <a:cubicBezTo>
                    <a:pt x="1070" y="141"/>
                    <a:pt x="1070" y="141"/>
                    <a:pt x="1070" y="141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68" y="143"/>
                    <a:pt x="1068" y="143"/>
                    <a:pt x="1068" y="143"/>
                  </a:cubicBezTo>
                  <a:cubicBezTo>
                    <a:pt x="1070" y="141"/>
                    <a:pt x="1070" y="141"/>
                    <a:pt x="1070" y="141"/>
                  </a:cubicBezTo>
                  <a:cubicBezTo>
                    <a:pt x="1070" y="141"/>
                    <a:pt x="1070" y="141"/>
                    <a:pt x="1070" y="141"/>
                  </a:cubicBezTo>
                  <a:close/>
                  <a:moveTo>
                    <a:pt x="1069" y="140"/>
                  </a:moveTo>
                  <a:cubicBezTo>
                    <a:pt x="1069" y="140"/>
                    <a:pt x="1069" y="140"/>
                    <a:pt x="1069" y="140"/>
                  </a:cubicBezTo>
                  <a:cubicBezTo>
                    <a:pt x="1069" y="140"/>
                    <a:pt x="1069" y="140"/>
                    <a:pt x="1069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cubicBezTo>
                    <a:pt x="1067" y="140"/>
                    <a:pt x="1067" y="140"/>
                    <a:pt x="1067" y="140"/>
                  </a:cubicBezTo>
                  <a:lnTo>
                    <a:pt x="1069" y="140"/>
                  </a:lnTo>
                  <a:close/>
                  <a:moveTo>
                    <a:pt x="1070" y="139"/>
                  </a:moveTo>
                  <a:cubicBezTo>
                    <a:pt x="1070" y="139"/>
                    <a:pt x="1070" y="139"/>
                    <a:pt x="1070" y="139"/>
                  </a:cubicBezTo>
                  <a:cubicBezTo>
                    <a:pt x="1070" y="138"/>
                    <a:pt x="1070" y="138"/>
                    <a:pt x="1070" y="138"/>
                  </a:cubicBezTo>
                  <a:cubicBezTo>
                    <a:pt x="1068" y="136"/>
                    <a:pt x="1068" y="136"/>
                    <a:pt x="1068" y="136"/>
                  </a:cubicBezTo>
                  <a:cubicBezTo>
                    <a:pt x="1068" y="136"/>
                    <a:pt x="1068" y="136"/>
                    <a:pt x="1068" y="135"/>
                  </a:cubicBezTo>
                  <a:cubicBezTo>
                    <a:pt x="1068" y="135"/>
                    <a:pt x="1068" y="135"/>
                    <a:pt x="1068" y="135"/>
                  </a:cubicBezTo>
                  <a:cubicBezTo>
                    <a:pt x="1069" y="134"/>
                    <a:pt x="1069" y="134"/>
                    <a:pt x="1069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72" y="136"/>
                    <a:pt x="1072" y="136"/>
                    <a:pt x="1072" y="136"/>
                  </a:cubicBezTo>
                  <a:cubicBezTo>
                    <a:pt x="1074" y="136"/>
                    <a:pt x="1074" y="136"/>
                    <a:pt x="1074" y="136"/>
                  </a:cubicBezTo>
                  <a:cubicBezTo>
                    <a:pt x="1074" y="136"/>
                    <a:pt x="1074" y="135"/>
                    <a:pt x="1074" y="135"/>
                  </a:cubicBezTo>
                  <a:cubicBezTo>
                    <a:pt x="1071" y="133"/>
                    <a:pt x="1071" y="133"/>
                    <a:pt x="1071" y="133"/>
                  </a:cubicBezTo>
                  <a:cubicBezTo>
                    <a:pt x="1071" y="132"/>
                    <a:pt x="1071" y="132"/>
                    <a:pt x="1070" y="132"/>
                  </a:cubicBezTo>
                  <a:cubicBezTo>
                    <a:pt x="1069" y="132"/>
                    <a:pt x="1069" y="132"/>
                    <a:pt x="1069" y="133"/>
                  </a:cubicBezTo>
                  <a:cubicBezTo>
                    <a:pt x="1067" y="134"/>
                    <a:pt x="1067" y="134"/>
                    <a:pt x="1067" y="134"/>
                  </a:cubicBezTo>
                  <a:cubicBezTo>
                    <a:pt x="1067" y="134"/>
                    <a:pt x="1067" y="135"/>
                    <a:pt x="1067" y="135"/>
                  </a:cubicBezTo>
                  <a:cubicBezTo>
                    <a:pt x="1067" y="136"/>
                    <a:pt x="1067" y="136"/>
                    <a:pt x="1067" y="137"/>
                  </a:cubicBezTo>
                  <a:lnTo>
                    <a:pt x="1070" y="139"/>
                  </a:lnTo>
                  <a:close/>
                  <a:moveTo>
                    <a:pt x="1071" y="141"/>
                  </a:moveTo>
                  <a:cubicBezTo>
                    <a:pt x="1071" y="141"/>
                    <a:pt x="1071" y="141"/>
                    <a:pt x="1071" y="141"/>
                  </a:cubicBezTo>
                  <a:cubicBezTo>
                    <a:pt x="1071" y="141"/>
                    <a:pt x="1071" y="141"/>
                    <a:pt x="1071" y="141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cubicBezTo>
                    <a:pt x="1071" y="144"/>
                    <a:pt x="1071" y="144"/>
                    <a:pt x="1071" y="144"/>
                  </a:cubicBezTo>
                  <a:lnTo>
                    <a:pt x="1071" y="141"/>
                  </a:lnTo>
                  <a:close/>
                  <a:moveTo>
                    <a:pt x="1076" y="135"/>
                  </a:moveTo>
                  <a:cubicBezTo>
                    <a:pt x="1078" y="133"/>
                    <a:pt x="1078" y="133"/>
                    <a:pt x="1078" y="133"/>
                  </a:cubicBezTo>
                  <a:cubicBezTo>
                    <a:pt x="1078" y="133"/>
                    <a:pt x="1078" y="133"/>
                    <a:pt x="1078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5" y="135"/>
                    <a:pt x="1075" y="135"/>
                  </a:cubicBezTo>
                  <a:cubicBezTo>
                    <a:pt x="1075" y="135"/>
                    <a:pt x="1076" y="135"/>
                    <a:pt x="1076" y="135"/>
                  </a:cubicBezTo>
                  <a:cubicBezTo>
                    <a:pt x="1076" y="135"/>
                    <a:pt x="1076" y="135"/>
                    <a:pt x="1076" y="135"/>
                  </a:cubicBezTo>
                  <a:close/>
                  <a:moveTo>
                    <a:pt x="1078" y="141"/>
                  </a:moveTo>
                  <a:cubicBezTo>
                    <a:pt x="1078" y="140"/>
                    <a:pt x="1078" y="140"/>
                    <a:pt x="1078" y="139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7"/>
                    <a:pt x="1075" y="137"/>
                    <a:pt x="1075" y="137"/>
                  </a:cubicBezTo>
                  <a:cubicBezTo>
                    <a:pt x="1075" y="138"/>
                    <a:pt x="1075" y="138"/>
                    <a:pt x="1075" y="138"/>
                  </a:cubicBezTo>
                  <a:cubicBezTo>
                    <a:pt x="1077" y="140"/>
                    <a:pt x="1077" y="140"/>
                    <a:pt x="1077" y="140"/>
                  </a:cubicBezTo>
                  <a:cubicBezTo>
                    <a:pt x="1077" y="140"/>
                    <a:pt x="1077" y="141"/>
                    <a:pt x="1077" y="141"/>
                  </a:cubicBezTo>
                  <a:cubicBezTo>
                    <a:pt x="1077" y="141"/>
                    <a:pt x="1077" y="141"/>
                    <a:pt x="1077" y="141"/>
                  </a:cubicBezTo>
                  <a:cubicBezTo>
                    <a:pt x="1076" y="142"/>
                    <a:pt x="1076" y="142"/>
                    <a:pt x="1076" y="142"/>
                  </a:cubicBezTo>
                  <a:cubicBezTo>
                    <a:pt x="1076" y="143"/>
                    <a:pt x="1075" y="143"/>
                    <a:pt x="1075" y="142"/>
                  </a:cubicBezTo>
                  <a:cubicBezTo>
                    <a:pt x="1073" y="140"/>
                    <a:pt x="1073" y="140"/>
                    <a:pt x="1073" y="140"/>
                  </a:cubicBezTo>
                  <a:cubicBezTo>
                    <a:pt x="1071" y="140"/>
                    <a:pt x="1071" y="140"/>
                    <a:pt x="1071" y="140"/>
                  </a:cubicBezTo>
                  <a:cubicBezTo>
                    <a:pt x="1071" y="141"/>
                    <a:pt x="1071" y="141"/>
                    <a:pt x="1072" y="141"/>
                  </a:cubicBezTo>
                  <a:cubicBezTo>
                    <a:pt x="1074" y="143"/>
                    <a:pt x="1074" y="143"/>
                    <a:pt x="1074" y="143"/>
                  </a:cubicBezTo>
                  <a:cubicBezTo>
                    <a:pt x="1074" y="144"/>
                    <a:pt x="1075" y="144"/>
                    <a:pt x="1075" y="144"/>
                  </a:cubicBezTo>
                  <a:cubicBezTo>
                    <a:pt x="1076" y="144"/>
                    <a:pt x="1076" y="144"/>
                    <a:pt x="1077" y="143"/>
                  </a:cubicBezTo>
                  <a:cubicBezTo>
                    <a:pt x="1078" y="142"/>
                    <a:pt x="1078" y="142"/>
                    <a:pt x="1078" y="142"/>
                  </a:cubicBezTo>
                  <a:cubicBezTo>
                    <a:pt x="1078" y="142"/>
                    <a:pt x="1078" y="141"/>
                    <a:pt x="1078" y="141"/>
                  </a:cubicBezTo>
                  <a:close/>
                  <a:moveTo>
                    <a:pt x="1075" y="132"/>
                  </a:moveTo>
                  <a:cubicBezTo>
                    <a:pt x="1075" y="132"/>
                    <a:pt x="1075" y="132"/>
                    <a:pt x="1074" y="132"/>
                  </a:cubicBezTo>
                  <a:cubicBezTo>
                    <a:pt x="1074" y="132"/>
                    <a:pt x="1074" y="132"/>
                    <a:pt x="1074" y="132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4" y="135"/>
                    <a:pt x="1074" y="135"/>
                    <a:pt x="1074" y="135"/>
                  </a:cubicBezTo>
                  <a:cubicBezTo>
                    <a:pt x="1075" y="135"/>
                    <a:pt x="1075" y="135"/>
                    <a:pt x="1075" y="135"/>
                  </a:cubicBezTo>
                  <a:lnTo>
                    <a:pt x="1075" y="132"/>
                  </a:lnTo>
                  <a:close/>
                  <a:moveTo>
                    <a:pt x="1012" y="264"/>
                  </a:moveTo>
                  <a:cubicBezTo>
                    <a:pt x="1012" y="267"/>
                    <a:pt x="1010" y="268"/>
                    <a:pt x="1010" y="269"/>
                  </a:cubicBezTo>
                  <a:cubicBezTo>
                    <a:pt x="1010" y="269"/>
                    <a:pt x="1010" y="270"/>
                    <a:pt x="1010" y="270"/>
                  </a:cubicBezTo>
                  <a:cubicBezTo>
                    <a:pt x="1013" y="270"/>
                    <a:pt x="1013" y="270"/>
                    <a:pt x="1013" y="270"/>
                  </a:cubicBezTo>
                  <a:cubicBezTo>
                    <a:pt x="1013" y="270"/>
                    <a:pt x="1014" y="271"/>
                    <a:pt x="1015" y="271"/>
                  </a:cubicBezTo>
                  <a:cubicBezTo>
                    <a:pt x="1016" y="271"/>
                    <a:pt x="1016" y="270"/>
                    <a:pt x="1016" y="270"/>
                  </a:cubicBezTo>
                  <a:cubicBezTo>
                    <a:pt x="1019" y="270"/>
                    <a:pt x="1019" y="270"/>
                    <a:pt x="1019" y="270"/>
                  </a:cubicBezTo>
                  <a:cubicBezTo>
                    <a:pt x="1020" y="270"/>
                    <a:pt x="1020" y="269"/>
                    <a:pt x="1020" y="269"/>
                  </a:cubicBezTo>
                  <a:cubicBezTo>
                    <a:pt x="1019" y="268"/>
                    <a:pt x="1018" y="267"/>
                    <a:pt x="1018" y="264"/>
                  </a:cubicBezTo>
                  <a:cubicBezTo>
                    <a:pt x="1018" y="262"/>
                    <a:pt x="1017" y="261"/>
                    <a:pt x="1015" y="261"/>
                  </a:cubicBezTo>
                  <a:cubicBezTo>
                    <a:pt x="1015" y="261"/>
                    <a:pt x="1015" y="261"/>
                    <a:pt x="1015" y="261"/>
                  </a:cubicBezTo>
                  <a:cubicBezTo>
                    <a:pt x="1015" y="260"/>
                    <a:pt x="1015" y="260"/>
                    <a:pt x="1015" y="260"/>
                  </a:cubicBezTo>
                  <a:cubicBezTo>
                    <a:pt x="1014" y="260"/>
                    <a:pt x="1014" y="260"/>
                    <a:pt x="1014" y="261"/>
                  </a:cubicBezTo>
                  <a:cubicBezTo>
                    <a:pt x="1014" y="261"/>
                    <a:pt x="1014" y="261"/>
                    <a:pt x="1014" y="261"/>
                  </a:cubicBezTo>
                  <a:cubicBezTo>
                    <a:pt x="1013" y="261"/>
                    <a:pt x="1012" y="262"/>
                    <a:pt x="1012" y="264"/>
                  </a:cubicBezTo>
                  <a:close/>
                  <a:moveTo>
                    <a:pt x="1015" y="271"/>
                  </a:moveTo>
                  <a:cubicBezTo>
                    <a:pt x="1014" y="271"/>
                    <a:pt x="1014" y="270"/>
                    <a:pt x="1014" y="270"/>
                  </a:cubicBezTo>
                  <a:cubicBezTo>
                    <a:pt x="1014" y="270"/>
                    <a:pt x="1014" y="269"/>
                    <a:pt x="1014" y="269"/>
                  </a:cubicBezTo>
                  <a:cubicBezTo>
                    <a:pt x="1014" y="269"/>
                    <a:pt x="1014" y="270"/>
                    <a:pt x="1014" y="270"/>
                  </a:cubicBezTo>
                  <a:cubicBezTo>
                    <a:pt x="1014" y="270"/>
                    <a:pt x="1014" y="270"/>
                    <a:pt x="1015" y="270"/>
                  </a:cubicBezTo>
                  <a:cubicBezTo>
                    <a:pt x="1015" y="270"/>
                    <a:pt x="1015" y="271"/>
                    <a:pt x="1015" y="271"/>
                  </a:cubicBezTo>
                  <a:cubicBezTo>
                    <a:pt x="1015" y="271"/>
                    <a:pt x="1015" y="271"/>
                    <a:pt x="1015" y="271"/>
                  </a:cubicBezTo>
                  <a:close/>
                  <a:moveTo>
                    <a:pt x="1015" y="262"/>
                  </a:moveTo>
                  <a:cubicBezTo>
                    <a:pt x="1016" y="262"/>
                    <a:pt x="1017" y="263"/>
                    <a:pt x="1017" y="264"/>
                  </a:cubicBezTo>
                  <a:cubicBezTo>
                    <a:pt x="1017" y="266"/>
                    <a:pt x="1018" y="268"/>
                    <a:pt x="1019" y="269"/>
                  </a:cubicBezTo>
                  <a:cubicBezTo>
                    <a:pt x="1011" y="269"/>
                    <a:pt x="1011" y="269"/>
                    <a:pt x="1011" y="269"/>
                  </a:cubicBezTo>
                  <a:cubicBezTo>
                    <a:pt x="1012" y="268"/>
                    <a:pt x="1012" y="266"/>
                    <a:pt x="1012" y="264"/>
                  </a:cubicBezTo>
                  <a:cubicBezTo>
                    <a:pt x="1012" y="263"/>
                    <a:pt x="1013" y="262"/>
                    <a:pt x="1015" y="262"/>
                  </a:cubicBezTo>
                  <a:close/>
                  <a:moveTo>
                    <a:pt x="933" y="288"/>
                  </a:moveTo>
                  <a:cubicBezTo>
                    <a:pt x="933" y="288"/>
                    <a:pt x="933" y="288"/>
                    <a:pt x="933" y="288"/>
                  </a:cubicBezTo>
                  <a:cubicBezTo>
                    <a:pt x="932" y="288"/>
                    <a:pt x="932" y="288"/>
                    <a:pt x="932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0" y="288"/>
                    <a:pt x="930" y="288"/>
                    <a:pt x="930" y="288"/>
                  </a:cubicBezTo>
                  <a:cubicBezTo>
                    <a:pt x="929" y="289"/>
                    <a:pt x="928" y="289"/>
                    <a:pt x="928" y="290"/>
                  </a:cubicBezTo>
                  <a:cubicBezTo>
                    <a:pt x="928" y="290"/>
                    <a:pt x="928" y="290"/>
                    <a:pt x="928" y="290"/>
                  </a:cubicBezTo>
                  <a:cubicBezTo>
                    <a:pt x="928" y="291"/>
                    <a:pt x="930" y="292"/>
                    <a:pt x="932" y="292"/>
                  </a:cubicBezTo>
                  <a:cubicBezTo>
                    <a:pt x="934" y="292"/>
                    <a:pt x="936" y="291"/>
                    <a:pt x="936" y="290"/>
                  </a:cubicBezTo>
                  <a:cubicBezTo>
                    <a:pt x="936" y="290"/>
                    <a:pt x="936" y="290"/>
                    <a:pt x="936" y="290"/>
                  </a:cubicBezTo>
                  <a:cubicBezTo>
                    <a:pt x="936" y="289"/>
                    <a:pt x="935" y="289"/>
                    <a:pt x="934" y="288"/>
                  </a:cubicBezTo>
                  <a:lnTo>
                    <a:pt x="933" y="288"/>
                  </a:lnTo>
                  <a:close/>
                  <a:moveTo>
                    <a:pt x="933" y="290"/>
                  </a:moveTo>
                  <a:cubicBezTo>
                    <a:pt x="932" y="289"/>
                    <a:pt x="932" y="289"/>
                    <a:pt x="932" y="289"/>
                  </a:cubicBezTo>
                  <a:cubicBezTo>
                    <a:pt x="932" y="289"/>
                    <a:pt x="932" y="289"/>
                    <a:pt x="932" y="289"/>
                  </a:cubicBezTo>
                  <a:cubicBezTo>
                    <a:pt x="931" y="290"/>
                    <a:pt x="931" y="290"/>
                    <a:pt x="931" y="290"/>
                  </a:cubicBezTo>
                  <a:cubicBezTo>
                    <a:pt x="930" y="290"/>
                    <a:pt x="930" y="290"/>
                    <a:pt x="930" y="290"/>
                  </a:cubicBezTo>
                  <a:cubicBezTo>
                    <a:pt x="930" y="290"/>
                    <a:pt x="931" y="288"/>
                    <a:pt x="931" y="288"/>
                  </a:cubicBezTo>
                  <a:cubicBezTo>
                    <a:pt x="931" y="288"/>
                    <a:pt x="931" y="288"/>
                    <a:pt x="931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3" y="288"/>
                    <a:pt x="933" y="288"/>
                  </a:cubicBezTo>
                  <a:cubicBezTo>
                    <a:pt x="933" y="288"/>
                    <a:pt x="934" y="290"/>
                    <a:pt x="934" y="290"/>
                  </a:cubicBezTo>
                  <a:lnTo>
                    <a:pt x="933" y="290"/>
                  </a:lnTo>
                  <a:close/>
                  <a:moveTo>
                    <a:pt x="932" y="298"/>
                  </a:moveTo>
                  <a:cubicBezTo>
                    <a:pt x="934" y="298"/>
                    <a:pt x="935" y="298"/>
                    <a:pt x="935" y="297"/>
                  </a:cubicBezTo>
                  <a:cubicBezTo>
                    <a:pt x="936" y="292"/>
                    <a:pt x="936" y="292"/>
                    <a:pt x="936" y="292"/>
                  </a:cubicBezTo>
                  <a:cubicBezTo>
                    <a:pt x="935" y="292"/>
                    <a:pt x="933" y="293"/>
                    <a:pt x="932" y="293"/>
                  </a:cubicBezTo>
                  <a:cubicBezTo>
                    <a:pt x="931" y="293"/>
                    <a:pt x="929" y="292"/>
                    <a:pt x="928" y="292"/>
                  </a:cubicBezTo>
                  <a:cubicBezTo>
                    <a:pt x="929" y="297"/>
                    <a:pt x="929" y="297"/>
                    <a:pt x="929" y="297"/>
                  </a:cubicBezTo>
                  <a:cubicBezTo>
                    <a:pt x="929" y="298"/>
                    <a:pt x="930" y="298"/>
                    <a:pt x="932" y="298"/>
                  </a:cubicBezTo>
                  <a:close/>
                  <a:moveTo>
                    <a:pt x="991" y="255"/>
                  </a:moveTo>
                  <a:cubicBezTo>
                    <a:pt x="1001" y="255"/>
                    <a:pt x="1001" y="255"/>
                    <a:pt x="1001" y="255"/>
                  </a:cubicBezTo>
                  <a:cubicBezTo>
                    <a:pt x="1001" y="255"/>
                    <a:pt x="1002" y="254"/>
                    <a:pt x="1002" y="254"/>
                  </a:cubicBezTo>
                  <a:cubicBezTo>
                    <a:pt x="1002" y="247"/>
                    <a:pt x="1002" y="247"/>
                    <a:pt x="1002" y="247"/>
                  </a:cubicBezTo>
                  <a:cubicBezTo>
                    <a:pt x="1002" y="246"/>
                    <a:pt x="1001" y="246"/>
                    <a:pt x="1001" y="246"/>
                  </a:cubicBezTo>
                  <a:cubicBezTo>
                    <a:pt x="991" y="246"/>
                    <a:pt x="991" y="246"/>
                    <a:pt x="991" y="246"/>
                  </a:cubicBezTo>
                  <a:cubicBezTo>
                    <a:pt x="991" y="246"/>
                    <a:pt x="990" y="246"/>
                    <a:pt x="990" y="247"/>
                  </a:cubicBezTo>
                  <a:cubicBezTo>
                    <a:pt x="990" y="254"/>
                    <a:pt x="990" y="254"/>
                    <a:pt x="990" y="254"/>
                  </a:cubicBezTo>
                  <a:cubicBezTo>
                    <a:pt x="990" y="254"/>
                    <a:pt x="991" y="255"/>
                    <a:pt x="991" y="255"/>
                  </a:cubicBezTo>
                  <a:close/>
                  <a:moveTo>
                    <a:pt x="991" y="246"/>
                  </a:moveTo>
                  <a:cubicBezTo>
                    <a:pt x="1001" y="246"/>
                    <a:pt x="1001" y="246"/>
                    <a:pt x="1001" y="246"/>
                  </a:cubicBezTo>
                  <a:cubicBezTo>
                    <a:pt x="1001" y="246"/>
                    <a:pt x="1001" y="247"/>
                    <a:pt x="1001" y="247"/>
                  </a:cubicBezTo>
                  <a:cubicBezTo>
                    <a:pt x="1001" y="247"/>
                    <a:pt x="1001" y="248"/>
                    <a:pt x="1000" y="248"/>
                  </a:cubicBezTo>
                  <a:cubicBezTo>
                    <a:pt x="999" y="249"/>
                    <a:pt x="998" y="250"/>
                    <a:pt x="998" y="250"/>
                  </a:cubicBezTo>
                  <a:cubicBezTo>
                    <a:pt x="997" y="251"/>
                    <a:pt x="997" y="251"/>
                    <a:pt x="996" y="251"/>
                  </a:cubicBezTo>
                  <a:cubicBezTo>
                    <a:pt x="996" y="251"/>
                    <a:pt x="996" y="251"/>
                    <a:pt x="996" y="251"/>
                  </a:cubicBezTo>
                  <a:cubicBezTo>
                    <a:pt x="996" y="251"/>
                    <a:pt x="995" y="251"/>
                    <a:pt x="995" y="250"/>
                  </a:cubicBezTo>
                  <a:cubicBezTo>
                    <a:pt x="994" y="250"/>
                    <a:pt x="993" y="249"/>
                    <a:pt x="992" y="248"/>
                  </a:cubicBezTo>
                  <a:cubicBezTo>
                    <a:pt x="992" y="248"/>
                    <a:pt x="991" y="247"/>
                    <a:pt x="991" y="247"/>
                  </a:cubicBezTo>
                  <a:cubicBezTo>
                    <a:pt x="991" y="247"/>
                    <a:pt x="991" y="246"/>
                    <a:pt x="991" y="246"/>
                  </a:cubicBezTo>
                  <a:close/>
                  <a:moveTo>
                    <a:pt x="991" y="249"/>
                  </a:moveTo>
                  <a:cubicBezTo>
                    <a:pt x="991" y="249"/>
                    <a:pt x="991" y="249"/>
                    <a:pt x="992" y="249"/>
                  </a:cubicBezTo>
                  <a:cubicBezTo>
                    <a:pt x="993" y="250"/>
                    <a:pt x="994" y="251"/>
                    <a:pt x="994" y="251"/>
                  </a:cubicBezTo>
                  <a:cubicBezTo>
                    <a:pt x="995" y="252"/>
                    <a:pt x="995" y="252"/>
                    <a:pt x="996" y="252"/>
                  </a:cubicBezTo>
                  <a:cubicBezTo>
                    <a:pt x="996" y="252"/>
                    <a:pt x="996" y="252"/>
                    <a:pt x="996" y="252"/>
                  </a:cubicBezTo>
                  <a:cubicBezTo>
                    <a:pt x="997" y="252"/>
                    <a:pt x="997" y="252"/>
                    <a:pt x="998" y="251"/>
                  </a:cubicBezTo>
                  <a:cubicBezTo>
                    <a:pt x="999" y="251"/>
                    <a:pt x="1000" y="250"/>
                    <a:pt x="1001" y="249"/>
                  </a:cubicBezTo>
                  <a:cubicBezTo>
                    <a:pt x="1001" y="249"/>
                    <a:pt x="1001" y="249"/>
                    <a:pt x="1001" y="249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1001" y="254"/>
                    <a:pt x="1001" y="254"/>
                    <a:pt x="1001" y="254"/>
                  </a:cubicBezTo>
                  <a:cubicBezTo>
                    <a:pt x="991" y="254"/>
                    <a:pt x="991" y="254"/>
                    <a:pt x="991" y="254"/>
                  </a:cubicBezTo>
                  <a:cubicBezTo>
                    <a:pt x="991" y="254"/>
                    <a:pt x="991" y="254"/>
                    <a:pt x="991" y="254"/>
                  </a:cubicBezTo>
                  <a:lnTo>
                    <a:pt x="991" y="249"/>
                  </a:lnTo>
                  <a:close/>
                  <a:moveTo>
                    <a:pt x="1103" y="133"/>
                  </a:moveTo>
                  <a:cubicBezTo>
                    <a:pt x="1103" y="133"/>
                    <a:pt x="1103" y="132"/>
                    <a:pt x="1103" y="132"/>
                  </a:cubicBezTo>
                  <a:cubicBezTo>
                    <a:pt x="1103" y="131"/>
                    <a:pt x="1103" y="130"/>
                    <a:pt x="1102" y="130"/>
                  </a:cubicBezTo>
                  <a:cubicBezTo>
                    <a:pt x="1101" y="130"/>
                    <a:pt x="1101" y="131"/>
                    <a:pt x="1101" y="131"/>
                  </a:cubicBezTo>
                  <a:cubicBezTo>
                    <a:pt x="1101" y="132"/>
                    <a:pt x="1102" y="133"/>
                    <a:pt x="1103" y="133"/>
                  </a:cubicBezTo>
                  <a:close/>
                  <a:moveTo>
                    <a:pt x="1102" y="135"/>
                  </a:moveTo>
                  <a:cubicBezTo>
                    <a:pt x="1102" y="135"/>
                    <a:pt x="1103" y="135"/>
                    <a:pt x="1103" y="135"/>
                  </a:cubicBezTo>
                  <a:cubicBezTo>
                    <a:pt x="1104" y="135"/>
                    <a:pt x="1105" y="135"/>
                    <a:pt x="1105" y="135"/>
                  </a:cubicBezTo>
                  <a:cubicBezTo>
                    <a:pt x="1106" y="135"/>
                    <a:pt x="1107" y="135"/>
                    <a:pt x="1107" y="135"/>
                  </a:cubicBezTo>
                  <a:cubicBezTo>
                    <a:pt x="1108" y="135"/>
                    <a:pt x="1108" y="135"/>
                    <a:pt x="1108" y="135"/>
                  </a:cubicBezTo>
                  <a:cubicBezTo>
                    <a:pt x="1108" y="133"/>
                    <a:pt x="1107" y="132"/>
                    <a:pt x="1105" y="132"/>
                  </a:cubicBezTo>
                  <a:cubicBezTo>
                    <a:pt x="1104" y="132"/>
                    <a:pt x="1102" y="133"/>
                    <a:pt x="1102" y="135"/>
                  </a:cubicBezTo>
                  <a:close/>
                  <a:moveTo>
                    <a:pt x="1104" y="131"/>
                  </a:moveTo>
                  <a:cubicBezTo>
                    <a:pt x="1105" y="131"/>
                    <a:pt x="1105" y="130"/>
                    <a:pt x="1105" y="129"/>
                  </a:cubicBezTo>
                  <a:cubicBezTo>
                    <a:pt x="1105" y="129"/>
                    <a:pt x="1105" y="127"/>
                    <a:pt x="1104" y="127"/>
                  </a:cubicBezTo>
                  <a:cubicBezTo>
                    <a:pt x="1103" y="127"/>
                    <a:pt x="1103" y="128"/>
                    <a:pt x="1103" y="129"/>
                  </a:cubicBezTo>
                  <a:cubicBezTo>
                    <a:pt x="1103" y="129"/>
                    <a:pt x="1103" y="131"/>
                    <a:pt x="1104" y="131"/>
                  </a:cubicBezTo>
                  <a:close/>
                  <a:moveTo>
                    <a:pt x="1107" y="131"/>
                  </a:moveTo>
                  <a:cubicBezTo>
                    <a:pt x="1107" y="131"/>
                    <a:pt x="1108" y="129"/>
                    <a:pt x="1108" y="129"/>
                  </a:cubicBezTo>
                  <a:cubicBezTo>
                    <a:pt x="1108" y="128"/>
                    <a:pt x="1108" y="127"/>
                    <a:pt x="1107" y="127"/>
                  </a:cubicBezTo>
                  <a:cubicBezTo>
                    <a:pt x="1106" y="127"/>
                    <a:pt x="1106" y="129"/>
                    <a:pt x="1106" y="129"/>
                  </a:cubicBezTo>
                  <a:cubicBezTo>
                    <a:pt x="1106" y="130"/>
                    <a:pt x="1106" y="131"/>
                    <a:pt x="1107" y="131"/>
                  </a:cubicBezTo>
                  <a:close/>
                  <a:moveTo>
                    <a:pt x="1107" y="132"/>
                  </a:moveTo>
                  <a:cubicBezTo>
                    <a:pt x="1107" y="132"/>
                    <a:pt x="1108" y="133"/>
                    <a:pt x="1108" y="133"/>
                  </a:cubicBezTo>
                  <a:cubicBezTo>
                    <a:pt x="1109" y="133"/>
                    <a:pt x="1110" y="132"/>
                    <a:pt x="1110" y="131"/>
                  </a:cubicBezTo>
                  <a:cubicBezTo>
                    <a:pt x="1110" y="131"/>
                    <a:pt x="1109" y="130"/>
                    <a:pt x="1109" y="130"/>
                  </a:cubicBezTo>
                  <a:cubicBezTo>
                    <a:pt x="1108" y="130"/>
                    <a:pt x="1107" y="131"/>
                    <a:pt x="1107" y="132"/>
                  </a:cubicBezTo>
                  <a:close/>
                  <a:moveTo>
                    <a:pt x="945" y="332"/>
                  </a:move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5" y="336"/>
                    <a:pt x="945" y="336"/>
                  </a:cubicBezTo>
                  <a:cubicBezTo>
                    <a:pt x="945" y="336"/>
                    <a:pt x="946" y="337"/>
                    <a:pt x="947" y="337"/>
                  </a:cubicBezTo>
                  <a:cubicBezTo>
                    <a:pt x="946" y="341"/>
                    <a:pt x="949" y="341"/>
                    <a:pt x="949" y="339"/>
                  </a:cubicBezTo>
                  <a:cubicBezTo>
                    <a:pt x="949" y="339"/>
                    <a:pt x="949" y="338"/>
                    <a:pt x="949" y="338"/>
                  </a:cubicBezTo>
                  <a:cubicBezTo>
                    <a:pt x="949" y="338"/>
                    <a:pt x="949" y="338"/>
                    <a:pt x="949" y="338"/>
                  </a:cubicBezTo>
                  <a:cubicBezTo>
                    <a:pt x="949" y="339"/>
                    <a:pt x="949" y="339"/>
                    <a:pt x="949" y="339"/>
                  </a:cubicBezTo>
                  <a:cubicBezTo>
                    <a:pt x="949" y="341"/>
                    <a:pt x="953" y="341"/>
                    <a:pt x="952" y="337"/>
                  </a:cubicBezTo>
                  <a:cubicBezTo>
                    <a:pt x="953" y="337"/>
                    <a:pt x="953" y="336"/>
                    <a:pt x="954" y="336"/>
                  </a:cubicBezTo>
                  <a:cubicBezTo>
                    <a:pt x="954" y="336"/>
                    <a:pt x="954" y="336"/>
                    <a:pt x="953" y="336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3" y="332"/>
                    <a:pt x="953" y="332"/>
                    <a:pt x="953" y="332"/>
                  </a:cubicBezTo>
                  <a:cubicBezTo>
                    <a:pt x="953" y="332"/>
                    <a:pt x="953" y="331"/>
                    <a:pt x="952" y="331"/>
                  </a:cubicBezTo>
                  <a:cubicBezTo>
                    <a:pt x="946" y="331"/>
                    <a:pt x="946" y="331"/>
                    <a:pt x="946" y="331"/>
                  </a:cubicBezTo>
                  <a:cubicBezTo>
                    <a:pt x="946" y="331"/>
                    <a:pt x="945" y="332"/>
                    <a:pt x="945" y="332"/>
                  </a:cubicBezTo>
                  <a:close/>
                  <a:moveTo>
                    <a:pt x="952" y="332"/>
                  </a:moveTo>
                  <a:cubicBezTo>
                    <a:pt x="953" y="332"/>
                    <a:pt x="953" y="332"/>
                    <a:pt x="953" y="333"/>
                  </a:cubicBezTo>
                  <a:cubicBezTo>
                    <a:pt x="953" y="336"/>
                    <a:pt x="953" y="336"/>
                    <a:pt x="953" y="336"/>
                  </a:cubicBezTo>
                  <a:cubicBezTo>
                    <a:pt x="952" y="337"/>
                    <a:pt x="951" y="337"/>
                    <a:pt x="950" y="337"/>
                  </a:cubicBezTo>
                  <a:cubicBezTo>
                    <a:pt x="950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9" y="337"/>
                    <a:pt x="949" y="337"/>
                    <a:pt x="949" y="337"/>
                  </a:cubicBezTo>
                  <a:cubicBezTo>
                    <a:pt x="948" y="337"/>
                    <a:pt x="947" y="337"/>
                    <a:pt x="946" y="336"/>
                  </a:cubicBezTo>
                  <a:cubicBezTo>
                    <a:pt x="946" y="333"/>
                    <a:pt x="946" y="333"/>
                    <a:pt x="946" y="333"/>
                  </a:cubicBezTo>
                  <a:cubicBezTo>
                    <a:pt x="946" y="332"/>
                    <a:pt x="946" y="332"/>
                    <a:pt x="947" y="332"/>
                  </a:cubicBezTo>
                  <a:lnTo>
                    <a:pt x="952" y="332"/>
                  </a:lnTo>
                  <a:close/>
                  <a:moveTo>
                    <a:pt x="951" y="336"/>
                  </a:moveTo>
                  <a:cubicBezTo>
                    <a:pt x="951" y="336"/>
                    <a:pt x="952" y="336"/>
                    <a:pt x="952" y="335"/>
                  </a:cubicBezTo>
                  <a:cubicBezTo>
                    <a:pt x="952" y="335"/>
                    <a:pt x="951" y="334"/>
                    <a:pt x="951" y="334"/>
                  </a:cubicBezTo>
                  <a:cubicBezTo>
                    <a:pt x="950" y="334"/>
                    <a:pt x="950" y="335"/>
                    <a:pt x="950" y="335"/>
                  </a:cubicBezTo>
                  <a:cubicBezTo>
                    <a:pt x="950" y="336"/>
                    <a:pt x="950" y="336"/>
                    <a:pt x="951" y="336"/>
                  </a:cubicBezTo>
                  <a:close/>
                  <a:moveTo>
                    <a:pt x="948" y="336"/>
                  </a:moveTo>
                  <a:cubicBezTo>
                    <a:pt x="949" y="336"/>
                    <a:pt x="949" y="336"/>
                    <a:pt x="949" y="335"/>
                  </a:cubicBezTo>
                  <a:cubicBezTo>
                    <a:pt x="949" y="335"/>
                    <a:pt x="949" y="334"/>
                    <a:pt x="948" y="334"/>
                  </a:cubicBezTo>
                  <a:cubicBezTo>
                    <a:pt x="948" y="334"/>
                    <a:pt x="947" y="335"/>
                    <a:pt x="947" y="335"/>
                  </a:cubicBezTo>
                  <a:cubicBezTo>
                    <a:pt x="947" y="336"/>
                    <a:pt x="948" y="336"/>
                    <a:pt x="948" y="336"/>
                  </a:cubicBezTo>
                  <a:close/>
                  <a:moveTo>
                    <a:pt x="949" y="298"/>
                  </a:moveTo>
                  <a:cubicBezTo>
                    <a:pt x="949" y="298"/>
                    <a:pt x="948" y="298"/>
                    <a:pt x="948" y="297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6" y="295"/>
                    <a:pt x="946" y="295"/>
                    <a:pt x="946" y="295"/>
                  </a:cubicBezTo>
                  <a:cubicBezTo>
                    <a:pt x="943" y="297"/>
                    <a:pt x="943" y="297"/>
                    <a:pt x="943" y="297"/>
                  </a:cubicBezTo>
                  <a:cubicBezTo>
                    <a:pt x="943" y="298"/>
                    <a:pt x="943" y="298"/>
                    <a:pt x="943" y="298"/>
                  </a:cubicBezTo>
                  <a:cubicBezTo>
                    <a:pt x="943" y="298"/>
                    <a:pt x="943" y="298"/>
                    <a:pt x="944" y="298"/>
                  </a:cubicBezTo>
                  <a:cubicBezTo>
                    <a:pt x="945" y="298"/>
                    <a:pt x="945" y="298"/>
                    <a:pt x="945" y="298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1"/>
                    <a:pt x="942" y="301"/>
                    <a:pt x="943" y="301"/>
                  </a:cubicBezTo>
                  <a:cubicBezTo>
                    <a:pt x="944" y="301"/>
                    <a:pt x="944" y="301"/>
                    <a:pt x="944" y="301"/>
                  </a:cubicBezTo>
                  <a:cubicBezTo>
                    <a:pt x="942" y="304"/>
                    <a:pt x="942" y="304"/>
                    <a:pt x="942" y="304"/>
                  </a:cubicBezTo>
                  <a:cubicBezTo>
                    <a:pt x="941" y="304"/>
                    <a:pt x="941" y="304"/>
                    <a:pt x="941" y="304"/>
                  </a:cubicBezTo>
                  <a:cubicBezTo>
                    <a:pt x="941" y="304"/>
                    <a:pt x="942" y="304"/>
                    <a:pt x="942" y="304"/>
                  </a:cubicBezTo>
                  <a:cubicBezTo>
                    <a:pt x="945" y="304"/>
                    <a:pt x="945" y="304"/>
                    <a:pt x="945" y="304"/>
                  </a:cubicBezTo>
                  <a:cubicBezTo>
                    <a:pt x="945" y="305"/>
                    <a:pt x="945" y="305"/>
                    <a:pt x="945" y="305"/>
                  </a:cubicBezTo>
                  <a:cubicBezTo>
                    <a:pt x="945" y="306"/>
                    <a:pt x="945" y="306"/>
                    <a:pt x="945" y="306"/>
                  </a:cubicBezTo>
                  <a:cubicBezTo>
                    <a:pt x="947" y="306"/>
                    <a:pt x="947" y="306"/>
                    <a:pt x="947" y="306"/>
                  </a:cubicBezTo>
                  <a:cubicBezTo>
                    <a:pt x="947" y="306"/>
                    <a:pt x="947" y="306"/>
                    <a:pt x="947" y="305"/>
                  </a:cubicBezTo>
                  <a:cubicBezTo>
                    <a:pt x="947" y="305"/>
                    <a:pt x="947" y="305"/>
                    <a:pt x="947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50" y="304"/>
                    <a:pt x="950" y="304"/>
                    <a:pt x="950" y="304"/>
                  </a:cubicBezTo>
                  <a:cubicBezTo>
                    <a:pt x="948" y="301"/>
                    <a:pt x="948" y="301"/>
                    <a:pt x="948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9" y="301"/>
                    <a:pt x="949" y="301"/>
                    <a:pt x="949" y="301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8" y="298"/>
                    <a:pt x="948" y="298"/>
                    <a:pt x="948" y="298"/>
                  </a:cubicBezTo>
                  <a:cubicBezTo>
                    <a:pt x="948" y="298"/>
                    <a:pt x="949" y="298"/>
                    <a:pt x="949" y="298"/>
                  </a:cubicBezTo>
                  <a:close/>
                  <a:moveTo>
                    <a:pt x="1065" y="159"/>
                  </a:moveTo>
                  <a:cubicBezTo>
                    <a:pt x="1065" y="160"/>
                    <a:pt x="1066" y="160"/>
                    <a:pt x="1066" y="160"/>
                  </a:cubicBezTo>
                  <a:cubicBezTo>
                    <a:pt x="1079" y="160"/>
                    <a:pt x="1079" y="160"/>
                    <a:pt x="1079" y="160"/>
                  </a:cubicBezTo>
                  <a:cubicBezTo>
                    <a:pt x="1079" y="160"/>
                    <a:pt x="1080" y="160"/>
                    <a:pt x="1080" y="159"/>
                  </a:cubicBezTo>
                  <a:cubicBezTo>
                    <a:pt x="1080" y="159"/>
                    <a:pt x="1081" y="152"/>
                    <a:pt x="1082" y="151"/>
                  </a:cubicBezTo>
                  <a:cubicBezTo>
                    <a:pt x="1082" y="150"/>
                    <a:pt x="1081" y="150"/>
                    <a:pt x="1081" y="149"/>
                  </a:cubicBezTo>
                  <a:cubicBezTo>
                    <a:pt x="1080" y="149"/>
                    <a:pt x="1080" y="149"/>
                    <a:pt x="1080" y="149"/>
                  </a:cubicBezTo>
                  <a:cubicBezTo>
                    <a:pt x="1080" y="150"/>
                    <a:pt x="1080" y="150"/>
                    <a:pt x="1080" y="150"/>
                  </a:cubicBezTo>
                  <a:cubicBezTo>
                    <a:pt x="1065" y="150"/>
                    <a:pt x="1065" y="150"/>
                    <a:pt x="1065" y="150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5" y="149"/>
                    <a:pt x="1065" y="149"/>
                    <a:pt x="1065" y="149"/>
                  </a:cubicBezTo>
                  <a:cubicBezTo>
                    <a:pt x="1064" y="150"/>
                    <a:pt x="1064" y="150"/>
                    <a:pt x="1064" y="151"/>
                  </a:cubicBezTo>
                  <a:cubicBezTo>
                    <a:pt x="1064" y="152"/>
                    <a:pt x="1065" y="159"/>
                    <a:pt x="1065" y="159"/>
                  </a:cubicBezTo>
                  <a:close/>
                  <a:moveTo>
                    <a:pt x="1069" y="153"/>
                  </a:moveTo>
                  <a:cubicBezTo>
                    <a:pt x="1070" y="153"/>
                    <a:pt x="1070" y="153"/>
                    <a:pt x="1070" y="153"/>
                  </a:cubicBezTo>
                  <a:cubicBezTo>
                    <a:pt x="1070" y="154"/>
                    <a:pt x="1070" y="154"/>
                    <a:pt x="1070" y="154"/>
                  </a:cubicBezTo>
                  <a:cubicBezTo>
                    <a:pt x="1075" y="154"/>
                    <a:pt x="1075" y="154"/>
                    <a:pt x="1075" y="154"/>
                  </a:cubicBezTo>
                  <a:cubicBezTo>
                    <a:pt x="1075" y="153"/>
                    <a:pt x="1075" y="153"/>
                    <a:pt x="1075" y="153"/>
                  </a:cubicBezTo>
                  <a:cubicBezTo>
                    <a:pt x="1076" y="153"/>
                    <a:pt x="1076" y="153"/>
                    <a:pt x="1076" y="153"/>
                  </a:cubicBezTo>
                  <a:cubicBezTo>
                    <a:pt x="1076" y="154"/>
                    <a:pt x="1076" y="154"/>
                    <a:pt x="1076" y="154"/>
                  </a:cubicBezTo>
                  <a:cubicBezTo>
                    <a:pt x="1076" y="154"/>
                    <a:pt x="1076" y="155"/>
                    <a:pt x="1075" y="155"/>
                  </a:cubicBezTo>
                  <a:cubicBezTo>
                    <a:pt x="1070" y="155"/>
                    <a:pt x="1070" y="155"/>
                    <a:pt x="1070" y="155"/>
                  </a:cubicBezTo>
                  <a:cubicBezTo>
                    <a:pt x="1069" y="155"/>
                    <a:pt x="1069" y="154"/>
                    <a:pt x="1069" y="154"/>
                  </a:cubicBezTo>
                  <a:lnTo>
                    <a:pt x="1069" y="153"/>
                  </a:lnTo>
                  <a:close/>
                  <a:moveTo>
                    <a:pt x="1079" y="149"/>
                  </a:moveTo>
                  <a:cubicBezTo>
                    <a:pt x="1079" y="148"/>
                    <a:pt x="1078" y="148"/>
                    <a:pt x="1078" y="148"/>
                  </a:cubicBezTo>
                  <a:cubicBezTo>
                    <a:pt x="1067" y="148"/>
                    <a:pt x="1067" y="148"/>
                    <a:pt x="1067" y="148"/>
                  </a:cubicBezTo>
                  <a:cubicBezTo>
                    <a:pt x="1067" y="148"/>
                    <a:pt x="1066" y="148"/>
                    <a:pt x="1066" y="149"/>
                  </a:cubicBezTo>
                  <a:cubicBezTo>
                    <a:pt x="1066" y="149"/>
                    <a:pt x="1066" y="149"/>
                    <a:pt x="1066" y="149"/>
                  </a:cubicBezTo>
                  <a:cubicBezTo>
                    <a:pt x="1079" y="149"/>
                    <a:pt x="1079" y="149"/>
                    <a:pt x="1079" y="149"/>
                  </a:cubicBezTo>
                  <a:close/>
                  <a:moveTo>
                    <a:pt x="1076" y="146"/>
                  </a:moveTo>
                  <a:cubicBezTo>
                    <a:pt x="1069" y="146"/>
                    <a:pt x="1069" y="146"/>
                    <a:pt x="1069" y="146"/>
                  </a:cubicBezTo>
                  <a:cubicBezTo>
                    <a:pt x="1069" y="146"/>
                    <a:pt x="1068" y="146"/>
                    <a:pt x="1068" y="147"/>
                  </a:cubicBezTo>
                  <a:cubicBezTo>
                    <a:pt x="1077" y="147"/>
                    <a:pt x="1077" y="147"/>
                    <a:pt x="1077" y="147"/>
                  </a:cubicBezTo>
                  <a:cubicBezTo>
                    <a:pt x="1077" y="146"/>
                    <a:pt x="1076" y="146"/>
                    <a:pt x="1076" y="146"/>
                  </a:cubicBezTo>
                  <a:close/>
                  <a:moveTo>
                    <a:pt x="942" y="360"/>
                  </a:moveTo>
                  <a:cubicBezTo>
                    <a:pt x="941" y="361"/>
                    <a:pt x="941" y="361"/>
                    <a:pt x="941" y="361"/>
                  </a:cubicBezTo>
                  <a:cubicBezTo>
                    <a:pt x="941" y="361"/>
                    <a:pt x="941" y="362"/>
                    <a:pt x="941" y="362"/>
                  </a:cubicBezTo>
                  <a:cubicBezTo>
                    <a:pt x="941" y="362"/>
                    <a:pt x="941" y="362"/>
                    <a:pt x="941" y="362"/>
                  </a:cubicBezTo>
                  <a:cubicBezTo>
                    <a:pt x="941" y="362"/>
                    <a:pt x="942" y="362"/>
                    <a:pt x="942" y="362"/>
                  </a:cubicBezTo>
                  <a:cubicBezTo>
                    <a:pt x="943" y="361"/>
                    <a:pt x="943" y="361"/>
                    <a:pt x="943" y="361"/>
                  </a:cubicBezTo>
                  <a:cubicBezTo>
                    <a:pt x="943" y="361"/>
                    <a:pt x="943" y="360"/>
                    <a:pt x="943" y="360"/>
                  </a:cubicBezTo>
                  <a:cubicBezTo>
                    <a:pt x="942" y="360"/>
                    <a:pt x="942" y="360"/>
                    <a:pt x="942" y="360"/>
                  </a:cubicBezTo>
                  <a:close/>
                  <a:moveTo>
                    <a:pt x="940" y="361"/>
                  </a:moveTo>
                  <a:cubicBezTo>
                    <a:pt x="941" y="359"/>
                    <a:pt x="941" y="359"/>
                    <a:pt x="941" y="359"/>
                  </a:cubicBezTo>
                  <a:cubicBezTo>
                    <a:pt x="941" y="359"/>
                    <a:pt x="941" y="359"/>
                    <a:pt x="940" y="359"/>
                  </a:cubicBezTo>
                  <a:cubicBezTo>
                    <a:pt x="940" y="359"/>
                    <a:pt x="940" y="359"/>
                    <a:pt x="940" y="359"/>
                  </a:cubicBezTo>
                  <a:cubicBezTo>
                    <a:pt x="939" y="360"/>
                    <a:pt x="939" y="360"/>
                    <a:pt x="939" y="360"/>
                  </a:cubicBezTo>
                  <a:cubicBezTo>
                    <a:pt x="939" y="360"/>
                    <a:pt x="939" y="361"/>
                    <a:pt x="939" y="361"/>
                  </a:cubicBezTo>
                  <a:cubicBezTo>
                    <a:pt x="939" y="361"/>
                    <a:pt x="939" y="361"/>
                    <a:pt x="940" y="361"/>
                  </a:cubicBezTo>
                  <a:cubicBezTo>
                    <a:pt x="940" y="361"/>
                    <a:pt x="940" y="361"/>
                    <a:pt x="940" y="361"/>
                  </a:cubicBezTo>
                  <a:close/>
                  <a:moveTo>
                    <a:pt x="936" y="361"/>
                  </a:moveTo>
                  <a:cubicBezTo>
                    <a:pt x="936" y="362"/>
                    <a:pt x="933" y="365"/>
                    <a:pt x="935" y="368"/>
                  </a:cubicBezTo>
                  <a:cubicBezTo>
                    <a:pt x="938" y="370"/>
                    <a:pt x="941" y="367"/>
                    <a:pt x="942" y="367"/>
                  </a:cubicBezTo>
                  <a:cubicBezTo>
                    <a:pt x="942" y="366"/>
                    <a:pt x="942" y="364"/>
                    <a:pt x="940" y="363"/>
                  </a:cubicBezTo>
                  <a:cubicBezTo>
                    <a:pt x="939" y="361"/>
                    <a:pt x="937" y="361"/>
                    <a:pt x="936" y="361"/>
                  </a:cubicBezTo>
                  <a:close/>
                  <a:moveTo>
                    <a:pt x="940" y="363"/>
                  </a:moveTo>
                  <a:cubicBezTo>
                    <a:pt x="941" y="365"/>
                    <a:pt x="941" y="366"/>
                    <a:pt x="941" y="366"/>
                  </a:cubicBezTo>
                  <a:cubicBezTo>
                    <a:pt x="941" y="366"/>
                    <a:pt x="940" y="366"/>
                    <a:pt x="938" y="365"/>
                  </a:cubicBezTo>
                  <a:cubicBezTo>
                    <a:pt x="937" y="363"/>
                    <a:pt x="937" y="362"/>
                    <a:pt x="937" y="362"/>
                  </a:cubicBezTo>
                  <a:cubicBezTo>
                    <a:pt x="937" y="362"/>
                    <a:pt x="938" y="362"/>
                    <a:pt x="940" y="363"/>
                  </a:cubicBezTo>
                  <a:close/>
                  <a:moveTo>
                    <a:pt x="943" y="362"/>
                  </a:moveTo>
                  <a:cubicBezTo>
                    <a:pt x="942" y="363"/>
                    <a:pt x="942" y="363"/>
                    <a:pt x="942" y="363"/>
                  </a:cubicBezTo>
                  <a:cubicBezTo>
                    <a:pt x="942" y="363"/>
                    <a:pt x="942" y="363"/>
                    <a:pt x="942" y="363"/>
                  </a:cubicBezTo>
                  <a:cubicBezTo>
                    <a:pt x="942" y="364"/>
                    <a:pt x="942" y="364"/>
                    <a:pt x="943" y="364"/>
                  </a:cubicBezTo>
                  <a:cubicBezTo>
                    <a:pt x="943" y="364"/>
                    <a:pt x="943" y="364"/>
                    <a:pt x="943" y="364"/>
                  </a:cubicBezTo>
                  <a:cubicBezTo>
                    <a:pt x="944" y="363"/>
                    <a:pt x="944" y="363"/>
                    <a:pt x="944" y="363"/>
                  </a:cubicBezTo>
                  <a:cubicBezTo>
                    <a:pt x="944" y="363"/>
                    <a:pt x="944" y="363"/>
                    <a:pt x="944" y="362"/>
                  </a:cubicBezTo>
                  <a:cubicBezTo>
                    <a:pt x="944" y="362"/>
                    <a:pt x="944" y="362"/>
                    <a:pt x="943" y="362"/>
                  </a:cubicBezTo>
                  <a:close/>
                  <a:moveTo>
                    <a:pt x="979" y="308"/>
                  </a:moveTo>
                  <a:cubicBezTo>
                    <a:pt x="979" y="308"/>
                    <a:pt x="979" y="308"/>
                    <a:pt x="979" y="308"/>
                  </a:cubicBezTo>
                  <a:cubicBezTo>
                    <a:pt x="979" y="308"/>
                    <a:pt x="979" y="308"/>
                    <a:pt x="979" y="308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09"/>
                    <a:pt x="973" y="309"/>
                    <a:pt x="973" y="309"/>
                  </a:cubicBezTo>
                  <a:cubicBezTo>
                    <a:pt x="973" y="310"/>
                    <a:pt x="973" y="310"/>
                    <a:pt x="973" y="310"/>
                  </a:cubicBezTo>
                  <a:cubicBezTo>
                    <a:pt x="975" y="310"/>
                    <a:pt x="975" y="310"/>
                    <a:pt x="975" y="310"/>
                  </a:cubicBezTo>
                  <a:cubicBezTo>
                    <a:pt x="975" y="311"/>
                    <a:pt x="975" y="311"/>
                    <a:pt x="975" y="312"/>
                  </a:cubicBezTo>
                  <a:cubicBezTo>
                    <a:pt x="974" y="312"/>
                    <a:pt x="974" y="312"/>
                    <a:pt x="974" y="312"/>
                  </a:cubicBezTo>
                  <a:cubicBezTo>
                    <a:pt x="974" y="313"/>
                    <a:pt x="974" y="313"/>
                    <a:pt x="975" y="313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4" y="315"/>
                    <a:pt x="974" y="315"/>
                    <a:pt x="974" y="315"/>
                  </a:cubicBezTo>
                  <a:cubicBezTo>
                    <a:pt x="975" y="315"/>
                    <a:pt x="975" y="315"/>
                    <a:pt x="975" y="315"/>
                  </a:cubicBezTo>
                  <a:cubicBezTo>
                    <a:pt x="975" y="315"/>
                    <a:pt x="976" y="315"/>
                    <a:pt x="976" y="315"/>
                  </a:cubicBezTo>
                  <a:cubicBezTo>
                    <a:pt x="976" y="315"/>
                    <a:pt x="976" y="315"/>
                    <a:pt x="976" y="315"/>
                  </a:cubicBezTo>
                  <a:cubicBezTo>
                    <a:pt x="975" y="313"/>
                    <a:pt x="975" y="313"/>
                    <a:pt x="975" y="313"/>
                  </a:cubicBezTo>
                  <a:cubicBezTo>
                    <a:pt x="975" y="313"/>
                    <a:pt x="976" y="313"/>
                    <a:pt x="976" y="312"/>
                  </a:cubicBezTo>
                  <a:cubicBezTo>
                    <a:pt x="976" y="312"/>
                    <a:pt x="975" y="312"/>
                    <a:pt x="975" y="312"/>
                  </a:cubicBezTo>
                  <a:cubicBezTo>
                    <a:pt x="975" y="311"/>
                    <a:pt x="975" y="311"/>
                    <a:pt x="976" y="310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79" y="311"/>
                    <a:pt x="979" y="311"/>
                    <a:pt x="979" y="311"/>
                  </a:cubicBezTo>
                  <a:cubicBezTo>
                    <a:pt x="985" y="310"/>
                    <a:pt x="985" y="310"/>
                    <a:pt x="985" y="310"/>
                  </a:cubicBezTo>
                  <a:cubicBezTo>
                    <a:pt x="985" y="310"/>
                    <a:pt x="985" y="310"/>
                    <a:pt x="985" y="309"/>
                  </a:cubicBezTo>
                  <a:cubicBezTo>
                    <a:pt x="985" y="309"/>
                    <a:pt x="985" y="309"/>
                    <a:pt x="985" y="309"/>
                  </a:cubicBezTo>
                  <a:lnTo>
                    <a:pt x="979" y="308"/>
                  </a:lnTo>
                  <a:close/>
                  <a:moveTo>
                    <a:pt x="982" y="313"/>
                  </a:moveTo>
                  <a:cubicBezTo>
                    <a:pt x="982" y="311"/>
                    <a:pt x="982" y="311"/>
                    <a:pt x="982" y="311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9" y="312"/>
                    <a:pt x="979" y="312"/>
                    <a:pt x="979" y="312"/>
                  </a:cubicBezTo>
                  <a:cubicBezTo>
                    <a:pt x="976" y="311"/>
                    <a:pt x="976" y="311"/>
                    <a:pt x="976" y="311"/>
                  </a:cubicBezTo>
                  <a:cubicBezTo>
                    <a:pt x="976" y="313"/>
                    <a:pt x="976" y="313"/>
                    <a:pt x="976" y="313"/>
                  </a:cubicBezTo>
                  <a:cubicBezTo>
                    <a:pt x="976" y="313"/>
                    <a:pt x="977" y="314"/>
                    <a:pt x="979" y="314"/>
                  </a:cubicBezTo>
                  <a:cubicBezTo>
                    <a:pt x="981" y="314"/>
                    <a:pt x="982" y="313"/>
                    <a:pt x="982" y="313"/>
                  </a:cubicBezTo>
                  <a:close/>
                  <a:moveTo>
                    <a:pt x="945" y="347"/>
                  </a:moveTo>
                  <a:cubicBezTo>
                    <a:pt x="945" y="347"/>
                    <a:pt x="944" y="347"/>
                    <a:pt x="944" y="347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41" y="344"/>
                    <a:pt x="941" y="344"/>
                    <a:pt x="941" y="344"/>
                  </a:cubicBezTo>
                  <a:cubicBezTo>
                    <a:pt x="939" y="344"/>
                    <a:pt x="939" y="344"/>
                    <a:pt x="939" y="344"/>
                  </a:cubicBezTo>
                  <a:cubicBezTo>
                    <a:pt x="939" y="344"/>
                    <a:pt x="938" y="344"/>
                    <a:pt x="938" y="344"/>
                  </a:cubicBezTo>
                  <a:cubicBezTo>
                    <a:pt x="938" y="345"/>
                    <a:pt x="939" y="345"/>
                    <a:pt x="939" y="345"/>
                  </a:cubicBezTo>
                  <a:cubicBezTo>
                    <a:pt x="941" y="345"/>
                    <a:pt x="941" y="345"/>
                    <a:pt x="941" y="345"/>
                  </a:cubicBezTo>
                  <a:cubicBezTo>
                    <a:pt x="941" y="346"/>
                    <a:pt x="941" y="346"/>
                    <a:pt x="941" y="346"/>
                  </a:cubicBezTo>
                  <a:cubicBezTo>
                    <a:pt x="938" y="346"/>
                    <a:pt x="938" y="346"/>
                    <a:pt x="938" y="346"/>
                  </a:cubicBezTo>
                  <a:cubicBezTo>
                    <a:pt x="938" y="345"/>
                    <a:pt x="938" y="345"/>
                    <a:pt x="938" y="345"/>
                  </a:cubicBezTo>
                  <a:cubicBezTo>
                    <a:pt x="935" y="345"/>
                    <a:pt x="935" y="345"/>
                    <a:pt x="935" y="345"/>
                  </a:cubicBezTo>
                  <a:cubicBezTo>
                    <a:pt x="934" y="345"/>
                    <a:pt x="934" y="345"/>
                    <a:pt x="934" y="346"/>
                  </a:cubicBezTo>
                  <a:cubicBezTo>
                    <a:pt x="934" y="346"/>
                    <a:pt x="934" y="346"/>
                    <a:pt x="935" y="346"/>
                  </a:cubicBezTo>
                  <a:cubicBezTo>
                    <a:pt x="936" y="346"/>
                    <a:pt x="936" y="346"/>
                    <a:pt x="936" y="346"/>
                  </a:cubicBezTo>
                  <a:cubicBezTo>
                    <a:pt x="935" y="348"/>
                    <a:pt x="935" y="348"/>
                    <a:pt x="935" y="348"/>
                  </a:cubicBezTo>
                  <a:cubicBezTo>
                    <a:pt x="935" y="347"/>
                    <a:pt x="934" y="347"/>
                    <a:pt x="934" y="347"/>
                  </a:cubicBezTo>
                  <a:cubicBezTo>
                    <a:pt x="932" y="347"/>
                    <a:pt x="930" y="349"/>
                    <a:pt x="930" y="351"/>
                  </a:cubicBezTo>
                  <a:cubicBezTo>
                    <a:pt x="930" y="353"/>
                    <a:pt x="932" y="354"/>
                    <a:pt x="934" y="354"/>
                  </a:cubicBezTo>
                  <a:cubicBezTo>
                    <a:pt x="935" y="354"/>
                    <a:pt x="937" y="353"/>
                    <a:pt x="937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42" y="347"/>
                    <a:pt x="942" y="347"/>
                    <a:pt x="942" y="347"/>
                  </a:cubicBezTo>
                  <a:cubicBezTo>
                    <a:pt x="943" y="348"/>
                    <a:pt x="943" y="348"/>
                    <a:pt x="943" y="348"/>
                  </a:cubicBezTo>
                  <a:cubicBezTo>
                    <a:pt x="942" y="349"/>
                    <a:pt x="941" y="350"/>
                    <a:pt x="941" y="351"/>
                  </a:cubicBezTo>
                  <a:cubicBezTo>
                    <a:pt x="941" y="353"/>
                    <a:pt x="943" y="354"/>
                    <a:pt x="945" y="354"/>
                  </a:cubicBezTo>
                  <a:cubicBezTo>
                    <a:pt x="947" y="354"/>
                    <a:pt x="949" y="353"/>
                    <a:pt x="949" y="351"/>
                  </a:cubicBezTo>
                  <a:cubicBezTo>
                    <a:pt x="949" y="349"/>
                    <a:pt x="947" y="347"/>
                    <a:pt x="945" y="347"/>
                  </a:cubicBezTo>
                  <a:close/>
                  <a:moveTo>
                    <a:pt x="934" y="353"/>
                  </a:moveTo>
                  <a:cubicBezTo>
                    <a:pt x="932" y="353"/>
                    <a:pt x="931" y="352"/>
                    <a:pt x="931" y="351"/>
                  </a:cubicBezTo>
                  <a:cubicBezTo>
                    <a:pt x="931" y="349"/>
                    <a:pt x="932" y="348"/>
                    <a:pt x="934" y="348"/>
                  </a:cubicBezTo>
                  <a:cubicBezTo>
                    <a:pt x="934" y="348"/>
                    <a:pt x="934" y="348"/>
                    <a:pt x="935" y="348"/>
                  </a:cubicBezTo>
                  <a:cubicBezTo>
                    <a:pt x="933" y="350"/>
                    <a:pt x="933" y="350"/>
                    <a:pt x="933" y="350"/>
                  </a:cubicBezTo>
                  <a:cubicBezTo>
                    <a:pt x="933" y="351"/>
                    <a:pt x="933" y="351"/>
                    <a:pt x="934" y="351"/>
                  </a:cubicBezTo>
                  <a:cubicBezTo>
                    <a:pt x="936" y="351"/>
                    <a:pt x="936" y="351"/>
                    <a:pt x="936" y="351"/>
                  </a:cubicBezTo>
                  <a:cubicBezTo>
                    <a:pt x="936" y="352"/>
                    <a:pt x="935" y="353"/>
                    <a:pt x="934" y="353"/>
                  </a:cubicBezTo>
                  <a:close/>
                  <a:moveTo>
                    <a:pt x="935" y="350"/>
                  </a:moveTo>
                  <a:cubicBezTo>
                    <a:pt x="936" y="349"/>
                    <a:pt x="936" y="349"/>
                    <a:pt x="936" y="349"/>
                  </a:cubicBezTo>
                  <a:cubicBezTo>
                    <a:pt x="936" y="349"/>
                    <a:pt x="936" y="350"/>
                    <a:pt x="936" y="350"/>
                  </a:cubicBezTo>
                  <a:lnTo>
                    <a:pt x="935" y="350"/>
                  </a:lnTo>
                  <a:close/>
                  <a:moveTo>
                    <a:pt x="939" y="350"/>
                  </a:moveTo>
                  <a:cubicBezTo>
                    <a:pt x="937" y="350"/>
                    <a:pt x="937" y="350"/>
                    <a:pt x="937" y="350"/>
                  </a:cubicBezTo>
                  <a:cubicBezTo>
                    <a:pt x="937" y="349"/>
                    <a:pt x="937" y="349"/>
                    <a:pt x="936" y="348"/>
                  </a:cubicBezTo>
                  <a:cubicBezTo>
                    <a:pt x="937" y="347"/>
                    <a:pt x="937" y="347"/>
                    <a:pt x="937" y="347"/>
                  </a:cubicBezTo>
                  <a:cubicBezTo>
                    <a:pt x="941" y="347"/>
                    <a:pt x="941" y="347"/>
                    <a:pt x="941" y="347"/>
                  </a:cubicBezTo>
                  <a:lnTo>
                    <a:pt x="939" y="350"/>
                  </a:lnTo>
                  <a:close/>
                  <a:moveTo>
                    <a:pt x="945" y="353"/>
                  </a:moveTo>
                  <a:cubicBezTo>
                    <a:pt x="944" y="353"/>
                    <a:pt x="943" y="352"/>
                    <a:pt x="943" y="351"/>
                  </a:cubicBezTo>
                  <a:cubicBezTo>
                    <a:pt x="943" y="350"/>
                    <a:pt x="943" y="349"/>
                    <a:pt x="943" y="349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5" y="351"/>
                    <a:pt x="945" y="351"/>
                    <a:pt x="945" y="351"/>
                  </a:cubicBezTo>
                  <a:cubicBezTo>
                    <a:pt x="946" y="351"/>
                    <a:pt x="946" y="351"/>
                    <a:pt x="946" y="350"/>
                  </a:cubicBezTo>
                  <a:cubicBezTo>
                    <a:pt x="944" y="348"/>
                    <a:pt x="944" y="348"/>
                    <a:pt x="944" y="348"/>
                  </a:cubicBezTo>
                  <a:cubicBezTo>
                    <a:pt x="944" y="348"/>
                    <a:pt x="945" y="348"/>
                    <a:pt x="945" y="348"/>
                  </a:cubicBezTo>
                  <a:cubicBezTo>
                    <a:pt x="947" y="348"/>
                    <a:pt x="948" y="349"/>
                    <a:pt x="948" y="351"/>
                  </a:cubicBezTo>
                  <a:cubicBezTo>
                    <a:pt x="948" y="352"/>
                    <a:pt x="947" y="353"/>
                    <a:pt x="945" y="353"/>
                  </a:cubicBezTo>
                  <a:close/>
                  <a:moveTo>
                    <a:pt x="985" y="301"/>
                  </a:moveTo>
                  <a:cubicBezTo>
                    <a:pt x="985" y="304"/>
                    <a:pt x="987" y="306"/>
                    <a:pt x="990" y="306"/>
                  </a:cubicBezTo>
                  <a:cubicBezTo>
                    <a:pt x="992" y="306"/>
                    <a:pt x="994" y="304"/>
                    <a:pt x="994" y="301"/>
                  </a:cubicBezTo>
                  <a:cubicBezTo>
                    <a:pt x="994" y="299"/>
                    <a:pt x="992" y="297"/>
                    <a:pt x="990" y="297"/>
                  </a:cubicBezTo>
                  <a:cubicBezTo>
                    <a:pt x="987" y="297"/>
                    <a:pt x="985" y="299"/>
                    <a:pt x="985" y="301"/>
                  </a:cubicBezTo>
                  <a:close/>
                  <a:moveTo>
                    <a:pt x="993" y="299"/>
                  </a:moveTo>
                  <a:cubicBezTo>
                    <a:pt x="992" y="299"/>
                    <a:pt x="992" y="299"/>
                    <a:pt x="992" y="299"/>
                  </a:cubicBezTo>
                  <a:cubicBezTo>
                    <a:pt x="992" y="301"/>
                    <a:pt x="992" y="301"/>
                    <a:pt x="992" y="301"/>
                  </a:cubicBezTo>
                  <a:cubicBezTo>
                    <a:pt x="993" y="302"/>
                    <a:pt x="993" y="302"/>
                    <a:pt x="993" y="302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1"/>
                    <a:pt x="994" y="301"/>
                    <a:pt x="994" y="301"/>
                  </a:cubicBezTo>
                  <a:cubicBezTo>
                    <a:pt x="994" y="302"/>
                    <a:pt x="993" y="303"/>
                    <a:pt x="993" y="304"/>
                  </a:cubicBezTo>
                  <a:cubicBezTo>
                    <a:pt x="993" y="303"/>
                    <a:pt x="993" y="303"/>
                    <a:pt x="993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305"/>
                    <a:pt x="991" y="305"/>
                    <a:pt x="991" y="305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89" y="305"/>
                    <a:pt x="989" y="305"/>
                    <a:pt x="988" y="305"/>
                  </a:cubicBezTo>
                  <a:cubicBezTo>
                    <a:pt x="989" y="305"/>
                    <a:pt x="989" y="305"/>
                    <a:pt x="989" y="305"/>
                  </a:cubicBezTo>
                  <a:cubicBezTo>
                    <a:pt x="988" y="303"/>
                    <a:pt x="988" y="303"/>
                    <a:pt x="988" y="303"/>
                  </a:cubicBezTo>
                  <a:cubicBezTo>
                    <a:pt x="987" y="303"/>
                    <a:pt x="987" y="303"/>
                    <a:pt x="987" y="303"/>
                  </a:cubicBezTo>
                  <a:cubicBezTo>
                    <a:pt x="987" y="304"/>
                    <a:pt x="987" y="304"/>
                    <a:pt x="987" y="304"/>
                  </a:cubicBezTo>
                  <a:cubicBezTo>
                    <a:pt x="986" y="303"/>
                    <a:pt x="986" y="302"/>
                    <a:pt x="986" y="301"/>
                  </a:cubicBezTo>
                  <a:cubicBezTo>
                    <a:pt x="986" y="301"/>
                    <a:pt x="986" y="301"/>
                    <a:pt x="986" y="301"/>
                  </a:cubicBezTo>
                  <a:cubicBezTo>
                    <a:pt x="986" y="302"/>
                    <a:pt x="986" y="302"/>
                    <a:pt x="986" y="302"/>
                  </a:cubicBezTo>
                  <a:cubicBezTo>
                    <a:pt x="988" y="301"/>
                    <a:pt x="988" y="301"/>
                    <a:pt x="988" y="301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9"/>
                    <a:pt x="987" y="299"/>
                    <a:pt x="987" y="299"/>
                  </a:cubicBezTo>
                  <a:cubicBezTo>
                    <a:pt x="987" y="298"/>
                    <a:pt x="988" y="298"/>
                    <a:pt x="988" y="298"/>
                  </a:cubicBezTo>
                  <a:cubicBezTo>
                    <a:pt x="988" y="298"/>
                    <a:pt x="988" y="298"/>
                    <a:pt x="988" y="298"/>
                  </a:cubicBezTo>
                  <a:cubicBezTo>
                    <a:pt x="990" y="299"/>
                    <a:pt x="990" y="299"/>
                    <a:pt x="990" y="299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1" y="298"/>
                    <a:pt x="991" y="298"/>
                    <a:pt x="991" y="298"/>
                  </a:cubicBezTo>
                  <a:cubicBezTo>
                    <a:pt x="992" y="298"/>
                    <a:pt x="992" y="298"/>
                    <a:pt x="993" y="299"/>
                  </a:cubicBezTo>
                  <a:close/>
                  <a:moveTo>
                    <a:pt x="988" y="301"/>
                  </a:moveTo>
                  <a:cubicBezTo>
                    <a:pt x="989" y="303"/>
                    <a:pt x="989" y="303"/>
                    <a:pt x="989" y="303"/>
                  </a:cubicBezTo>
                  <a:cubicBezTo>
                    <a:pt x="991" y="303"/>
                    <a:pt x="991" y="303"/>
                    <a:pt x="991" y="303"/>
                  </a:cubicBezTo>
                  <a:cubicBezTo>
                    <a:pt x="991" y="301"/>
                    <a:pt x="991" y="301"/>
                    <a:pt x="991" y="301"/>
                  </a:cubicBezTo>
                  <a:cubicBezTo>
                    <a:pt x="990" y="300"/>
                    <a:pt x="990" y="300"/>
                    <a:pt x="990" y="300"/>
                  </a:cubicBezTo>
                  <a:lnTo>
                    <a:pt x="988" y="301"/>
                  </a:lnTo>
                  <a:close/>
                  <a:moveTo>
                    <a:pt x="940" y="317"/>
                  </a:moveTo>
                  <a:cubicBezTo>
                    <a:pt x="941" y="317"/>
                    <a:pt x="941" y="316"/>
                    <a:pt x="941" y="315"/>
                  </a:cubicBezTo>
                  <a:cubicBezTo>
                    <a:pt x="941" y="315"/>
                    <a:pt x="941" y="315"/>
                    <a:pt x="941" y="315"/>
                  </a:cubicBezTo>
                  <a:cubicBezTo>
                    <a:pt x="939" y="316"/>
                    <a:pt x="936" y="316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16"/>
                    <a:pt x="934" y="316"/>
                    <a:pt x="934" y="317"/>
                  </a:cubicBezTo>
                  <a:cubicBezTo>
                    <a:pt x="935" y="318"/>
                    <a:pt x="935" y="318"/>
                    <a:pt x="936" y="318"/>
                  </a:cubicBezTo>
                  <a:cubicBezTo>
                    <a:pt x="938" y="318"/>
                    <a:pt x="939" y="318"/>
                    <a:pt x="940" y="317"/>
                  </a:cubicBezTo>
                  <a:close/>
                  <a:moveTo>
                    <a:pt x="937" y="312"/>
                  </a:moveTo>
                  <a:cubicBezTo>
                    <a:pt x="937" y="312"/>
                    <a:pt x="937" y="313"/>
                    <a:pt x="937" y="313"/>
                  </a:cubicBezTo>
                  <a:cubicBezTo>
                    <a:pt x="938" y="313"/>
                    <a:pt x="938" y="313"/>
                    <a:pt x="938" y="312"/>
                  </a:cubicBezTo>
                  <a:cubicBezTo>
                    <a:pt x="938" y="312"/>
                    <a:pt x="938" y="311"/>
                    <a:pt x="937" y="312"/>
                  </a:cubicBezTo>
                  <a:close/>
                  <a:moveTo>
                    <a:pt x="941" y="307"/>
                  </a:moveTo>
                  <a:cubicBezTo>
                    <a:pt x="939" y="307"/>
                    <a:pt x="938" y="307"/>
                    <a:pt x="936" y="307"/>
                  </a:cubicBezTo>
                  <a:cubicBezTo>
                    <a:pt x="935" y="307"/>
                    <a:pt x="935" y="307"/>
                    <a:pt x="934" y="307"/>
                  </a:cubicBezTo>
                  <a:cubicBezTo>
                    <a:pt x="933" y="308"/>
                    <a:pt x="933" y="308"/>
                    <a:pt x="933" y="308"/>
                  </a:cubicBezTo>
                  <a:cubicBezTo>
                    <a:pt x="933" y="310"/>
                    <a:pt x="933" y="311"/>
                    <a:pt x="933" y="313"/>
                  </a:cubicBezTo>
                  <a:cubicBezTo>
                    <a:pt x="933" y="313"/>
                    <a:pt x="933" y="314"/>
                    <a:pt x="934" y="314"/>
                  </a:cubicBezTo>
                  <a:cubicBezTo>
                    <a:pt x="935" y="314"/>
                    <a:pt x="935" y="315"/>
                    <a:pt x="936" y="315"/>
                  </a:cubicBezTo>
                  <a:cubicBezTo>
                    <a:pt x="938" y="315"/>
                    <a:pt x="939" y="315"/>
                    <a:pt x="941" y="314"/>
                  </a:cubicBezTo>
                  <a:cubicBezTo>
                    <a:pt x="941" y="314"/>
                    <a:pt x="941" y="314"/>
                    <a:pt x="942" y="313"/>
                  </a:cubicBezTo>
                  <a:cubicBezTo>
                    <a:pt x="942" y="312"/>
                    <a:pt x="942" y="310"/>
                    <a:pt x="942" y="309"/>
                  </a:cubicBezTo>
                  <a:cubicBezTo>
                    <a:pt x="942" y="309"/>
                    <a:pt x="942" y="308"/>
                    <a:pt x="942" y="308"/>
                  </a:cubicBezTo>
                  <a:cubicBezTo>
                    <a:pt x="942" y="308"/>
                    <a:pt x="941" y="307"/>
                    <a:pt x="941" y="307"/>
                  </a:cubicBezTo>
                  <a:close/>
                  <a:moveTo>
                    <a:pt x="938" y="314"/>
                  </a:moveTo>
                  <a:cubicBezTo>
                    <a:pt x="937" y="314"/>
                    <a:pt x="936" y="313"/>
                    <a:pt x="936" y="312"/>
                  </a:cubicBezTo>
                  <a:cubicBezTo>
                    <a:pt x="936" y="312"/>
                    <a:pt x="936" y="311"/>
                    <a:pt x="937" y="311"/>
                  </a:cubicBezTo>
                  <a:cubicBezTo>
                    <a:pt x="938" y="310"/>
                    <a:pt x="939" y="311"/>
                    <a:pt x="939" y="312"/>
                  </a:cubicBezTo>
                  <a:cubicBezTo>
                    <a:pt x="939" y="313"/>
                    <a:pt x="938" y="314"/>
                    <a:pt x="938" y="314"/>
                  </a:cubicBezTo>
                  <a:close/>
                  <a:moveTo>
                    <a:pt x="939" y="309"/>
                  </a:moveTo>
                  <a:cubicBezTo>
                    <a:pt x="938" y="309"/>
                    <a:pt x="937" y="309"/>
                    <a:pt x="936" y="309"/>
                  </a:cubicBezTo>
                  <a:cubicBezTo>
                    <a:pt x="935" y="309"/>
                    <a:pt x="935" y="309"/>
                    <a:pt x="934" y="308"/>
                  </a:cubicBezTo>
                  <a:cubicBezTo>
                    <a:pt x="935" y="308"/>
                    <a:pt x="935" y="308"/>
                    <a:pt x="935" y="308"/>
                  </a:cubicBezTo>
                  <a:cubicBezTo>
                    <a:pt x="937" y="308"/>
                    <a:pt x="938" y="308"/>
                    <a:pt x="939" y="308"/>
                  </a:cubicBezTo>
                  <a:cubicBezTo>
                    <a:pt x="940" y="308"/>
                    <a:pt x="940" y="308"/>
                    <a:pt x="941" y="308"/>
                  </a:cubicBezTo>
                  <a:cubicBezTo>
                    <a:pt x="940" y="309"/>
                    <a:pt x="940" y="309"/>
                    <a:pt x="939" y="309"/>
                  </a:cubicBezTo>
                  <a:close/>
                  <a:moveTo>
                    <a:pt x="925" y="318"/>
                  </a:move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0" y="311"/>
                    <a:pt x="920" y="311"/>
                  </a:cubicBezTo>
                  <a:cubicBezTo>
                    <a:pt x="919" y="311"/>
                    <a:pt x="919" y="312"/>
                    <a:pt x="919" y="312"/>
                  </a:cubicBezTo>
                  <a:cubicBezTo>
                    <a:pt x="923" y="319"/>
                    <a:pt x="923" y="319"/>
                    <a:pt x="923" y="319"/>
                  </a:cubicBezTo>
                  <a:cubicBezTo>
                    <a:pt x="920" y="320"/>
                    <a:pt x="919" y="324"/>
                    <a:pt x="919" y="327"/>
                  </a:cubicBezTo>
                  <a:cubicBezTo>
                    <a:pt x="923" y="339"/>
                    <a:pt x="923" y="339"/>
                    <a:pt x="923" y="339"/>
                  </a:cubicBezTo>
                  <a:cubicBezTo>
                    <a:pt x="924" y="343"/>
                    <a:pt x="928" y="345"/>
                    <a:pt x="932" y="344"/>
                  </a:cubicBezTo>
                  <a:cubicBezTo>
                    <a:pt x="936" y="342"/>
                    <a:pt x="939" y="338"/>
                    <a:pt x="937" y="335"/>
                  </a:cubicBezTo>
                  <a:cubicBezTo>
                    <a:pt x="933" y="322"/>
                    <a:pt x="933" y="322"/>
                    <a:pt x="933" y="322"/>
                  </a:cubicBezTo>
                  <a:cubicBezTo>
                    <a:pt x="932" y="319"/>
                    <a:pt x="928" y="317"/>
                    <a:pt x="925" y="318"/>
                  </a:cubicBezTo>
                  <a:close/>
                  <a:moveTo>
                    <a:pt x="928" y="323"/>
                  </a:moveTo>
                  <a:cubicBezTo>
                    <a:pt x="929" y="324"/>
                    <a:pt x="928" y="325"/>
                    <a:pt x="927" y="326"/>
                  </a:cubicBezTo>
                  <a:cubicBezTo>
                    <a:pt x="925" y="326"/>
                    <a:pt x="924" y="325"/>
                    <a:pt x="924" y="324"/>
                  </a:cubicBezTo>
                  <a:cubicBezTo>
                    <a:pt x="923" y="323"/>
                    <a:pt x="924" y="321"/>
                    <a:pt x="925" y="321"/>
                  </a:cubicBezTo>
                  <a:cubicBezTo>
                    <a:pt x="926" y="321"/>
                    <a:pt x="928" y="321"/>
                    <a:pt x="928" y="323"/>
                  </a:cubicBezTo>
                  <a:close/>
                  <a:moveTo>
                    <a:pt x="969" y="273"/>
                  </a:moveTo>
                  <a:cubicBezTo>
                    <a:pt x="968" y="273"/>
                    <a:pt x="968" y="274"/>
                    <a:pt x="968" y="274"/>
                  </a:cubicBezTo>
                  <a:cubicBezTo>
                    <a:pt x="968" y="289"/>
                    <a:pt x="968" y="289"/>
                    <a:pt x="968" y="289"/>
                  </a:cubicBezTo>
                  <a:cubicBezTo>
                    <a:pt x="968" y="290"/>
                    <a:pt x="969" y="290"/>
                    <a:pt x="969" y="290"/>
                  </a:cubicBezTo>
                  <a:cubicBezTo>
                    <a:pt x="970" y="291"/>
                    <a:pt x="981" y="297"/>
                    <a:pt x="981" y="298"/>
                  </a:cubicBezTo>
                  <a:cubicBezTo>
                    <a:pt x="981" y="298"/>
                    <a:pt x="981" y="298"/>
                    <a:pt x="982" y="298"/>
                  </a:cubicBezTo>
                  <a:cubicBezTo>
                    <a:pt x="982" y="298"/>
                    <a:pt x="982" y="298"/>
                    <a:pt x="982" y="298"/>
                  </a:cubicBezTo>
                  <a:cubicBezTo>
                    <a:pt x="982" y="298"/>
                    <a:pt x="983" y="297"/>
                    <a:pt x="983" y="297"/>
                  </a:cubicBezTo>
                  <a:cubicBezTo>
                    <a:pt x="983" y="281"/>
                    <a:pt x="983" y="281"/>
                    <a:pt x="983" y="281"/>
                  </a:cubicBezTo>
                  <a:cubicBezTo>
                    <a:pt x="983" y="281"/>
                    <a:pt x="982" y="280"/>
                    <a:pt x="982" y="280"/>
                  </a:cubicBezTo>
                  <a:cubicBezTo>
                    <a:pt x="970" y="274"/>
                    <a:pt x="970" y="274"/>
                    <a:pt x="970" y="274"/>
                  </a:cubicBezTo>
                  <a:cubicBezTo>
                    <a:pt x="970" y="273"/>
                    <a:pt x="971" y="273"/>
                    <a:pt x="972" y="272"/>
                  </a:cubicBezTo>
                  <a:cubicBezTo>
                    <a:pt x="973" y="272"/>
                    <a:pt x="974" y="272"/>
                    <a:pt x="974" y="272"/>
                  </a:cubicBezTo>
                  <a:cubicBezTo>
                    <a:pt x="974" y="272"/>
                    <a:pt x="985" y="278"/>
                    <a:pt x="986" y="278"/>
                  </a:cubicBezTo>
                  <a:cubicBezTo>
                    <a:pt x="986" y="278"/>
                    <a:pt x="986" y="279"/>
                    <a:pt x="986" y="279"/>
                  </a:cubicBezTo>
                  <a:cubicBezTo>
                    <a:pt x="986" y="279"/>
                    <a:pt x="986" y="294"/>
                    <a:pt x="986" y="294"/>
                  </a:cubicBezTo>
                  <a:cubicBezTo>
                    <a:pt x="986" y="295"/>
                    <a:pt x="987" y="295"/>
                    <a:pt x="987" y="295"/>
                  </a:cubicBezTo>
                  <a:cubicBezTo>
                    <a:pt x="988" y="295"/>
                    <a:pt x="988" y="294"/>
                    <a:pt x="988" y="294"/>
                  </a:cubicBezTo>
                  <a:cubicBezTo>
                    <a:pt x="988" y="278"/>
                    <a:pt x="988" y="278"/>
                    <a:pt x="988" y="278"/>
                  </a:cubicBezTo>
                  <a:cubicBezTo>
                    <a:pt x="988" y="277"/>
                    <a:pt x="988" y="277"/>
                    <a:pt x="988" y="277"/>
                  </a:cubicBezTo>
                  <a:cubicBezTo>
                    <a:pt x="975" y="270"/>
                    <a:pt x="975" y="270"/>
                    <a:pt x="975" y="270"/>
                  </a:cubicBezTo>
                  <a:cubicBezTo>
                    <a:pt x="973" y="269"/>
                    <a:pt x="970" y="271"/>
                    <a:pt x="969" y="273"/>
                  </a:cubicBezTo>
                  <a:close/>
                  <a:moveTo>
                    <a:pt x="1005" y="248"/>
                  </a:moveTo>
                  <a:cubicBezTo>
                    <a:pt x="1005" y="249"/>
                    <a:pt x="1005" y="249"/>
                    <a:pt x="1005" y="250"/>
                  </a:cubicBezTo>
                  <a:cubicBezTo>
                    <a:pt x="1005" y="250"/>
                    <a:pt x="1005" y="250"/>
                    <a:pt x="1005" y="250"/>
                  </a:cubicBezTo>
                  <a:cubicBezTo>
                    <a:pt x="1005" y="251"/>
                    <a:pt x="1005" y="251"/>
                    <a:pt x="1005" y="251"/>
                  </a:cubicBezTo>
                  <a:cubicBezTo>
                    <a:pt x="1005" y="252"/>
                    <a:pt x="1005" y="252"/>
                    <a:pt x="1005" y="252"/>
                  </a:cubicBezTo>
                  <a:cubicBezTo>
                    <a:pt x="1005" y="252"/>
                    <a:pt x="1005" y="253"/>
                    <a:pt x="1005" y="253"/>
                  </a:cubicBezTo>
                  <a:cubicBezTo>
                    <a:pt x="1005" y="254"/>
                    <a:pt x="1006" y="254"/>
                    <a:pt x="1007" y="254"/>
                  </a:cubicBezTo>
                  <a:cubicBezTo>
                    <a:pt x="1007" y="255"/>
                    <a:pt x="1008" y="255"/>
                    <a:pt x="1009" y="255"/>
                  </a:cubicBezTo>
                  <a:cubicBezTo>
                    <a:pt x="1009" y="255"/>
                    <a:pt x="1010" y="255"/>
                    <a:pt x="1011" y="254"/>
                  </a:cubicBezTo>
                  <a:cubicBezTo>
                    <a:pt x="1011" y="254"/>
                    <a:pt x="1012" y="254"/>
                    <a:pt x="1012" y="253"/>
                  </a:cubicBezTo>
                  <a:cubicBezTo>
                    <a:pt x="1012" y="253"/>
                    <a:pt x="1012" y="252"/>
                    <a:pt x="1012" y="252"/>
                  </a:cubicBezTo>
                  <a:cubicBezTo>
                    <a:pt x="1012" y="252"/>
                    <a:pt x="1012" y="252"/>
                    <a:pt x="1012" y="251"/>
                  </a:cubicBezTo>
                  <a:cubicBezTo>
                    <a:pt x="1012" y="251"/>
                    <a:pt x="1012" y="251"/>
                    <a:pt x="1012" y="250"/>
                  </a:cubicBezTo>
                  <a:cubicBezTo>
                    <a:pt x="1012" y="250"/>
                    <a:pt x="1012" y="250"/>
                    <a:pt x="1012" y="250"/>
                  </a:cubicBezTo>
                  <a:cubicBezTo>
                    <a:pt x="1012" y="249"/>
                    <a:pt x="1012" y="249"/>
                    <a:pt x="1012" y="248"/>
                  </a:cubicBezTo>
                  <a:cubicBezTo>
                    <a:pt x="1012" y="247"/>
                    <a:pt x="1013" y="246"/>
                    <a:pt x="1014" y="245"/>
                  </a:cubicBezTo>
                  <a:cubicBezTo>
                    <a:pt x="1015" y="244"/>
                    <a:pt x="1015" y="243"/>
                    <a:pt x="1015" y="241"/>
                  </a:cubicBezTo>
                  <a:cubicBezTo>
                    <a:pt x="1015" y="238"/>
                    <a:pt x="1012" y="235"/>
                    <a:pt x="1009" y="235"/>
                  </a:cubicBezTo>
                  <a:cubicBezTo>
                    <a:pt x="1005" y="235"/>
                    <a:pt x="1002" y="238"/>
                    <a:pt x="1002" y="241"/>
                  </a:cubicBezTo>
                  <a:cubicBezTo>
                    <a:pt x="1002" y="243"/>
                    <a:pt x="1002" y="244"/>
                    <a:pt x="1003" y="245"/>
                  </a:cubicBezTo>
                  <a:cubicBezTo>
                    <a:pt x="1004" y="246"/>
                    <a:pt x="1005" y="247"/>
                    <a:pt x="1005" y="248"/>
                  </a:cubicBezTo>
                  <a:close/>
                  <a:moveTo>
                    <a:pt x="1009" y="237"/>
                  </a:moveTo>
                  <a:cubicBezTo>
                    <a:pt x="1011" y="237"/>
                    <a:pt x="1014" y="239"/>
                    <a:pt x="1014" y="241"/>
                  </a:cubicBezTo>
                  <a:cubicBezTo>
                    <a:pt x="1014" y="242"/>
                    <a:pt x="1013" y="243"/>
                    <a:pt x="1013" y="244"/>
                  </a:cubicBezTo>
                  <a:cubicBezTo>
                    <a:pt x="1013" y="244"/>
                    <a:pt x="1012" y="244"/>
                    <a:pt x="1012" y="244"/>
                  </a:cubicBezTo>
                  <a:cubicBezTo>
                    <a:pt x="1011" y="245"/>
                    <a:pt x="1010" y="247"/>
                    <a:pt x="1010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6" y="245"/>
                    <a:pt x="1005" y="244"/>
                  </a:cubicBezTo>
                  <a:cubicBezTo>
                    <a:pt x="1005" y="244"/>
                    <a:pt x="1005" y="244"/>
                    <a:pt x="1004" y="244"/>
                  </a:cubicBezTo>
                  <a:cubicBezTo>
                    <a:pt x="1004" y="243"/>
                    <a:pt x="1004" y="242"/>
                    <a:pt x="1004" y="241"/>
                  </a:cubicBezTo>
                  <a:cubicBezTo>
                    <a:pt x="1004" y="239"/>
                    <a:pt x="1006" y="237"/>
                    <a:pt x="1009" y="237"/>
                  </a:cubicBezTo>
                  <a:close/>
                  <a:moveTo>
                    <a:pt x="1009" y="240"/>
                  </a:moveTo>
                  <a:cubicBezTo>
                    <a:pt x="1009" y="240"/>
                    <a:pt x="1011" y="240"/>
                    <a:pt x="1011" y="241"/>
                  </a:cubicBezTo>
                  <a:cubicBezTo>
                    <a:pt x="1011" y="241"/>
                    <a:pt x="1011" y="242"/>
                    <a:pt x="1011" y="242"/>
                  </a:cubicBezTo>
                  <a:cubicBezTo>
                    <a:pt x="1011" y="242"/>
                    <a:pt x="1012" y="241"/>
                    <a:pt x="1012" y="241"/>
                  </a:cubicBezTo>
                  <a:cubicBezTo>
                    <a:pt x="1012" y="240"/>
                    <a:pt x="1010" y="239"/>
                    <a:pt x="1009" y="239"/>
                  </a:cubicBezTo>
                  <a:cubicBezTo>
                    <a:pt x="1008" y="239"/>
                    <a:pt x="1008" y="239"/>
                    <a:pt x="1008" y="239"/>
                  </a:cubicBezTo>
                  <a:cubicBezTo>
                    <a:pt x="1008" y="240"/>
                    <a:pt x="1008" y="240"/>
                    <a:pt x="1009" y="240"/>
                  </a:cubicBezTo>
                  <a:close/>
                  <a:moveTo>
                    <a:pt x="931" y="274"/>
                  </a:moveTo>
                  <a:cubicBezTo>
                    <a:pt x="931" y="274"/>
                    <a:pt x="931" y="274"/>
                    <a:pt x="930" y="274"/>
                  </a:cubicBezTo>
                  <a:cubicBezTo>
                    <a:pt x="927" y="276"/>
                    <a:pt x="927" y="276"/>
                    <a:pt x="927" y="276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4" y="274"/>
                    <a:pt x="924" y="274"/>
                    <a:pt x="924" y="274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76"/>
                    <a:pt x="920" y="276"/>
                    <a:pt x="920" y="276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0" y="285"/>
                    <a:pt x="920" y="285"/>
                  </a:cubicBezTo>
                  <a:cubicBezTo>
                    <a:pt x="920" y="285"/>
                    <a:pt x="921" y="285"/>
                    <a:pt x="921" y="285"/>
                  </a:cubicBezTo>
                  <a:cubicBezTo>
                    <a:pt x="924" y="283"/>
                    <a:pt x="924" y="283"/>
                    <a:pt x="924" y="283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27" y="285"/>
                    <a:pt x="927" y="285"/>
                    <a:pt x="927" y="285"/>
                  </a:cubicBezTo>
                  <a:cubicBezTo>
                    <a:pt x="931" y="283"/>
                    <a:pt x="931" y="283"/>
                    <a:pt x="931" y="283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85"/>
                    <a:pt x="934" y="285"/>
                    <a:pt x="934" y="285"/>
                  </a:cubicBezTo>
                  <a:cubicBezTo>
                    <a:pt x="934" y="276"/>
                    <a:pt x="934" y="276"/>
                    <a:pt x="934" y="276"/>
                  </a:cubicBezTo>
                  <a:cubicBezTo>
                    <a:pt x="934" y="276"/>
                    <a:pt x="934" y="276"/>
                    <a:pt x="934" y="276"/>
                  </a:cubicBezTo>
                  <a:lnTo>
                    <a:pt x="931" y="274"/>
                  </a:lnTo>
                  <a:close/>
                  <a:moveTo>
                    <a:pt x="923" y="282"/>
                  </a:moveTo>
                  <a:cubicBezTo>
                    <a:pt x="921" y="284"/>
                    <a:pt x="921" y="284"/>
                    <a:pt x="921" y="284"/>
                  </a:cubicBezTo>
                  <a:cubicBezTo>
                    <a:pt x="921" y="277"/>
                    <a:pt x="921" y="277"/>
                    <a:pt x="921" y="277"/>
                  </a:cubicBezTo>
                  <a:cubicBezTo>
                    <a:pt x="923" y="275"/>
                    <a:pt x="923" y="275"/>
                    <a:pt x="923" y="275"/>
                  </a:cubicBezTo>
                  <a:lnTo>
                    <a:pt x="923" y="282"/>
                  </a:lnTo>
                  <a:close/>
                  <a:moveTo>
                    <a:pt x="927" y="284"/>
                  </a:moveTo>
                  <a:cubicBezTo>
                    <a:pt x="924" y="282"/>
                    <a:pt x="924" y="282"/>
                    <a:pt x="924" y="282"/>
                  </a:cubicBezTo>
                  <a:cubicBezTo>
                    <a:pt x="924" y="275"/>
                    <a:pt x="924" y="275"/>
                    <a:pt x="924" y="275"/>
                  </a:cubicBezTo>
                  <a:cubicBezTo>
                    <a:pt x="927" y="277"/>
                    <a:pt x="927" y="277"/>
                    <a:pt x="927" y="277"/>
                  </a:cubicBezTo>
                  <a:lnTo>
                    <a:pt x="927" y="284"/>
                  </a:lnTo>
                  <a:close/>
                  <a:moveTo>
                    <a:pt x="930" y="282"/>
                  </a:moveTo>
                  <a:cubicBezTo>
                    <a:pt x="928" y="284"/>
                    <a:pt x="928" y="284"/>
                    <a:pt x="928" y="284"/>
                  </a:cubicBezTo>
                  <a:cubicBezTo>
                    <a:pt x="928" y="277"/>
                    <a:pt x="928" y="277"/>
                    <a:pt x="928" y="277"/>
                  </a:cubicBezTo>
                  <a:cubicBezTo>
                    <a:pt x="930" y="275"/>
                    <a:pt x="930" y="275"/>
                    <a:pt x="930" y="275"/>
                  </a:cubicBezTo>
                  <a:lnTo>
                    <a:pt x="930" y="282"/>
                  </a:lnTo>
                  <a:close/>
                  <a:moveTo>
                    <a:pt x="934" y="284"/>
                  </a:moveTo>
                  <a:cubicBezTo>
                    <a:pt x="931" y="282"/>
                    <a:pt x="931" y="282"/>
                    <a:pt x="931" y="282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4" y="277"/>
                    <a:pt x="934" y="277"/>
                    <a:pt x="934" y="277"/>
                  </a:cubicBezTo>
                  <a:lnTo>
                    <a:pt x="934" y="284"/>
                  </a:lnTo>
                  <a:close/>
                  <a:moveTo>
                    <a:pt x="939" y="327"/>
                  </a:moveTo>
                  <a:cubicBezTo>
                    <a:pt x="945" y="327"/>
                    <a:pt x="945" y="327"/>
                    <a:pt x="945" y="327"/>
                  </a:cubicBezTo>
                  <a:cubicBezTo>
                    <a:pt x="946" y="327"/>
                    <a:pt x="946" y="327"/>
                    <a:pt x="946" y="326"/>
                  </a:cubicBezTo>
                  <a:cubicBezTo>
                    <a:pt x="948" y="320"/>
                    <a:pt x="948" y="320"/>
                    <a:pt x="948" y="320"/>
                  </a:cubicBezTo>
                  <a:cubicBezTo>
                    <a:pt x="948" y="320"/>
                    <a:pt x="948" y="319"/>
                    <a:pt x="948" y="319"/>
                  </a:cubicBezTo>
                  <a:cubicBezTo>
                    <a:pt x="948" y="319"/>
                    <a:pt x="947" y="319"/>
                    <a:pt x="947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2" y="319"/>
                    <a:pt x="942" y="319"/>
                    <a:pt x="942" y="319"/>
                  </a:cubicBezTo>
                  <a:cubicBezTo>
                    <a:pt x="941" y="319"/>
                    <a:pt x="941" y="319"/>
                    <a:pt x="941" y="320"/>
                  </a:cubicBezTo>
                  <a:cubicBezTo>
                    <a:pt x="940" y="320"/>
                    <a:pt x="940" y="320"/>
                    <a:pt x="940" y="320"/>
                  </a:cubicBezTo>
                  <a:cubicBezTo>
                    <a:pt x="940" y="320"/>
                    <a:pt x="940" y="321"/>
                    <a:pt x="940" y="321"/>
                  </a:cubicBezTo>
                  <a:cubicBezTo>
                    <a:pt x="940" y="321"/>
                    <a:pt x="940" y="322"/>
                    <a:pt x="940" y="322"/>
                  </a:cubicBezTo>
                  <a:cubicBezTo>
                    <a:pt x="940" y="322"/>
                    <a:pt x="940" y="322"/>
                    <a:pt x="939" y="322"/>
                  </a:cubicBezTo>
                  <a:cubicBezTo>
                    <a:pt x="939" y="322"/>
                    <a:pt x="939" y="323"/>
                    <a:pt x="939" y="323"/>
                  </a:cubicBezTo>
                  <a:cubicBezTo>
                    <a:pt x="939" y="323"/>
                    <a:pt x="939" y="324"/>
                    <a:pt x="939" y="324"/>
                  </a:cubicBezTo>
                  <a:cubicBezTo>
                    <a:pt x="939" y="324"/>
                    <a:pt x="939" y="324"/>
                    <a:pt x="939" y="324"/>
                  </a:cubicBezTo>
                  <a:cubicBezTo>
                    <a:pt x="939" y="324"/>
                    <a:pt x="939" y="325"/>
                    <a:pt x="939" y="325"/>
                  </a:cubicBezTo>
                  <a:cubicBezTo>
                    <a:pt x="939" y="325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6"/>
                  </a:cubicBezTo>
                  <a:cubicBezTo>
                    <a:pt x="938" y="326"/>
                    <a:pt x="938" y="326"/>
                    <a:pt x="938" y="327"/>
                  </a:cubicBezTo>
                  <a:cubicBezTo>
                    <a:pt x="938" y="327"/>
                    <a:pt x="938" y="327"/>
                    <a:pt x="938" y="327"/>
                  </a:cubicBezTo>
                  <a:cubicBezTo>
                    <a:pt x="938" y="327"/>
                    <a:pt x="938" y="328"/>
                    <a:pt x="938" y="328"/>
                  </a:cubicBezTo>
                  <a:cubicBezTo>
                    <a:pt x="938" y="329"/>
                    <a:pt x="939" y="329"/>
                    <a:pt x="940" y="329"/>
                  </a:cubicBezTo>
                  <a:cubicBezTo>
                    <a:pt x="946" y="329"/>
                    <a:pt x="946" y="329"/>
                    <a:pt x="946" y="329"/>
                  </a:cubicBezTo>
                  <a:cubicBezTo>
                    <a:pt x="947" y="329"/>
                    <a:pt x="947" y="329"/>
                    <a:pt x="947" y="328"/>
                  </a:cubicBezTo>
                  <a:cubicBezTo>
                    <a:pt x="949" y="322"/>
                    <a:pt x="949" y="322"/>
                    <a:pt x="949" y="322"/>
                  </a:cubicBezTo>
                  <a:cubicBezTo>
                    <a:pt x="949" y="322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9" y="321"/>
                    <a:pt x="949" y="321"/>
                    <a:pt x="949" y="321"/>
                  </a:cubicBezTo>
                  <a:cubicBezTo>
                    <a:pt x="947" y="328"/>
                    <a:pt x="947" y="328"/>
                    <a:pt x="947" y="328"/>
                  </a:cubicBezTo>
                  <a:cubicBezTo>
                    <a:pt x="946" y="328"/>
                    <a:pt x="946" y="328"/>
                    <a:pt x="946" y="328"/>
                  </a:cubicBezTo>
                  <a:cubicBezTo>
                    <a:pt x="940" y="328"/>
                    <a:pt x="940" y="328"/>
                    <a:pt x="940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8"/>
                    <a:pt x="939" y="328"/>
                    <a:pt x="939" y="328"/>
                  </a:cubicBezTo>
                  <a:cubicBezTo>
                    <a:pt x="939" y="327"/>
                    <a:pt x="939" y="327"/>
                    <a:pt x="939" y="327"/>
                  </a:cubicBezTo>
                  <a:close/>
                  <a:moveTo>
                    <a:pt x="942" y="321"/>
                  </a:moveTo>
                  <a:cubicBezTo>
                    <a:pt x="942" y="321"/>
                    <a:pt x="942" y="320"/>
                    <a:pt x="942" y="320"/>
                  </a:cubicBezTo>
                  <a:cubicBezTo>
                    <a:pt x="946" y="320"/>
                    <a:pt x="946" y="320"/>
                    <a:pt x="946" y="320"/>
                  </a:cubicBezTo>
                  <a:cubicBezTo>
                    <a:pt x="946" y="320"/>
                    <a:pt x="947" y="321"/>
                    <a:pt x="947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6" y="321"/>
                    <a:pt x="946" y="321"/>
                    <a:pt x="946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2" y="321"/>
                    <a:pt x="942" y="321"/>
                    <a:pt x="942" y="321"/>
                  </a:cubicBezTo>
                  <a:close/>
                  <a:moveTo>
                    <a:pt x="941" y="322"/>
                  </a:moveTo>
                  <a:cubicBezTo>
                    <a:pt x="941" y="322"/>
                    <a:pt x="942" y="322"/>
                    <a:pt x="942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2"/>
                    <a:pt x="946" y="322"/>
                    <a:pt x="946" y="322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6" y="323"/>
                    <a:pt x="946" y="323"/>
                    <a:pt x="946" y="323"/>
                  </a:cubicBezTo>
                  <a:cubicBezTo>
                    <a:pt x="941" y="323"/>
                    <a:pt x="941" y="323"/>
                    <a:pt x="941" y="323"/>
                  </a:cubicBezTo>
                  <a:cubicBezTo>
                    <a:pt x="941" y="323"/>
                    <a:pt x="941" y="323"/>
                    <a:pt x="941" y="323"/>
                  </a:cubicBezTo>
                  <a:lnTo>
                    <a:pt x="941" y="322"/>
                  </a:lnTo>
                  <a:close/>
                  <a:moveTo>
                    <a:pt x="966" y="339"/>
                  </a:moveTo>
                  <a:cubicBezTo>
                    <a:pt x="966" y="340"/>
                    <a:pt x="966" y="340"/>
                    <a:pt x="967" y="341"/>
                  </a:cubicBezTo>
                  <a:cubicBezTo>
                    <a:pt x="967" y="341"/>
                    <a:pt x="968" y="341"/>
                    <a:pt x="968" y="340"/>
                  </a:cubicBezTo>
                  <a:cubicBezTo>
                    <a:pt x="968" y="340"/>
                    <a:pt x="970" y="335"/>
                    <a:pt x="970" y="335"/>
                  </a:cubicBezTo>
                  <a:cubicBezTo>
                    <a:pt x="970" y="334"/>
                    <a:pt x="967" y="339"/>
                    <a:pt x="966" y="339"/>
                  </a:cubicBezTo>
                  <a:close/>
                  <a:moveTo>
                    <a:pt x="963" y="340"/>
                  </a:moveTo>
                  <a:cubicBezTo>
                    <a:pt x="963" y="340"/>
                    <a:pt x="963" y="340"/>
                    <a:pt x="963" y="340"/>
                  </a:cubicBezTo>
                  <a:cubicBezTo>
                    <a:pt x="963" y="341"/>
                    <a:pt x="963" y="341"/>
                    <a:pt x="963" y="341"/>
                  </a:cubicBezTo>
                  <a:cubicBezTo>
                    <a:pt x="963" y="341"/>
                    <a:pt x="964" y="340"/>
                    <a:pt x="964" y="340"/>
                  </a:cubicBezTo>
                  <a:cubicBezTo>
                    <a:pt x="964" y="340"/>
                    <a:pt x="964" y="340"/>
                    <a:pt x="964" y="340"/>
                  </a:cubicBezTo>
                  <a:cubicBezTo>
                    <a:pt x="964" y="337"/>
                    <a:pt x="965" y="336"/>
                    <a:pt x="967" y="336"/>
                  </a:cubicBezTo>
                  <a:cubicBezTo>
                    <a:pt x="967" y="336"/>
                    <a:pt x="968" y="336"/>
                    <a:pt x="968" y="336"/>
                  </a:cubicBezTo>
                  <a:cubicBezTo>
                    <a:pt x="968" y="335"/>
                    <a:pt x="968" y="335"/>
                    <a:pt x="969" y="335"/>
                  </a:cubicBezTo>
                  <a:cubicBezTo>
                    <a:pt x="968" y="335"/>
                    <a:pt x="968" y="335"/>
                    <a:pt x="967" y="335"/>
                  </a:cubicBezTo>
                  <a:cubicBezTo>
                    <a:pt x="965" y="335"/>
                    <a:pt x="963" y="337"/>
                    <a:pt x="963" y="340"/>
                  </a:cubicBezTo>
                  <a:close/>
                  <a:moveTo>
                    <a:pt x="971" y="341"/>
                  </a:moveTo>
                  <a:cubicBezTo>
                    <a:pt x="971" y="341"/>
                    <a:pt x="971" y="341"/>
                    <a:pt x="971" y="341"/>
                  </a:cubicBezTo>
                  <a:cubicBezTo>
                    <a:pt x="972" y="341"/>
                    <a:pt x="972" y="341"/>
                    <a:pt x="972" y="340"/>
                  </a:cubicBezTo>
                  <a:cubicBezTo>
                    <a:pt x="972" y="340"/>
                    <a:pt x="972" y="340"/>
                    <a:pt x="972" y="340"/>
                  </a:cubicBezTo>
                  <a:cubicBezTo>
                    <a:pt x="972" y="338"/>
                    <a:pt x="971" y="337"/>
                    <a:pt x="971" y="336"/>
                  </a:cubicBezTo>
                  <a:cubicBezTo>
                    <a:pt x="971" y="337"/>
                    <a:pt x="970" y="337"/>
                    <a:pt x="970" y="337"/>
                  </a:cubicBezTo>
                  <a:cubicBezTo>
                    <a:pt x="971" y="338"/>
                    <a:pt x="971" y="339"/>
                    <a:pt x="971" y="340"/>
                  </a:cubicBezTo>
                  <a:cubicBezTo>
                    <a:pt x="971" y="340"/>
                    <a:pt x="971" y="340"/>
                    <a:pt x="971" y="340"/>
                  </a:cubicBezTo>
                  <a:cubicBezTo>
                    <a:pt x="971" y="340"/>
                    <a:pt x="971" y="341"/>
                    <a:pt x="971" y="341"/>
                  </a:cubicBezTo>
                  <a:close/>
                  <a:moveTo>
                    <a:pt x="949" y="355"/>
                  </a:moveTo>
                  <a:cubicBezTo>
                    <a:pt x="946" y="355"/>
                    <a:pt x="944" y="357"/>
                    <a:pt x="944" y="360"/>
                  </a:cubicBezTo>
                  <a:cubicBezTo>
                    <a:pt x="944" y="362"/>
                    <a:pt x="946" y="364"/>
                    <a:pt x="949" y="364"/>
                  </a:cubicBezTo>
                  <a:cubicBezTo>
                    <a:pt x="952" y="364"/>
                    <a:pt x="954" y="362"/>
                    <a:pt x="954" y="360"/>
                  </a:cubicBezTo>
                  <a:cubicBezTo>
                    <a:pt x="954" y="357"/>
                    <a:pt x="952" y="355"/>
                    <a:pt x="949" y="355"/>
                  </a:cubicBezTo>
                  <a:close/>
                  <a:moveTo>
                    <a:pt x="949" y="363"/>
                  </a:moveTo>
                  <a:cubicBezTo>
                    <a:pt x="947" y="363"/>
                    <a:pt x="946" y="362"/>
                    <a:pt x="946" y="360"/>
                  </a:cubicBezTo>
                  <a:cubicBezTo>
                    <a:pt x="946" y="358"/>
                    <a:pt x="947" y="357"/>
                    <a:pt x="949" y="357"/>
                  </a:cubicBezTo>
                  <a:lnTo>
                    <a:pt x="949" y="363"/>
                  </a:lnTo>
                  <a:close/>
                  <a:moveTo>
                    <a:pt x="1068" y="130"/>
                  </a:moveTo>
                  <a:cubicBezTo>
                    <a:pt x="1082" y="130"/>
                    <a:pt x="1082" y="130"/>
                    <a:pt x="1082" y="130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2" y="129"/>
                    <a:pt x="1082" y="129"/>
                    <a:pt x="1082" y="129"/>
                  </a:cubicBezTo>
                  <a:cubicBezTo>
                    <a:pt x="1082" y="129"/>
                    <a:pt x="1082" y="128"/>
                    <a:pt x="1082" y="128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8" y="128"/>
                    <a:pt x="1068" y="129"/>
                    <a:pt x="1068" y="129"/>
                  </a:cubicBezTo>
                  <a:cubicBezTo>
                    <a:pt x="1068" y="130"/>
                    <a:pt x="1068" y="130"/>
                    <a:pt x="1068" y="130"/>
                  </a:cubicBezTo>
                  <a:cubicBezTo>
                    <a:pt x="1068" y="130"/>
                    <a:pt x="1068" y="130"/>
                    <a:pt x="1068" y="130"/>
                  </a:cubicBezTo>
                  <a:close/>
                  <a:moveTo>
                    <a:pt x="1082" y="125"/>
                  </a:moveTo>
                  <a:cubicBezTo>
                    <a:pt x="1071" y="125"/>
                    <a:pt x="1071" y="125"/>
                    <a:pt x="1071" y="125"/>
                  </a:cubicBezTo>
                  <a:cubicBezTo>
                    <a:pt x="1071" y="125"/>
                    <a:pt x="1071" y="125"/>
                    <a:pt x="1071" y="126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71" y="127"/>
                    <a:pt x="1071" y="127"/>
                    <a:pt x="1071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7"/>
                    <a:pt x="1082" y="127"/>
                    <a:pt x="1082" y="127"/>
                  </a:cubicBezTo>
                  <a:cubicBezTo>
                    <a:pt x="1082" y="126"/>
                    <a:pt x="1082" y="126"/>
                    <a:pt x="1082" y="126"/>
                  </a:cubicBezTo>
                  <a:cubicBezTo>
                    <a:pt x="1082" y="125"/>
                    <a:pt x="1082" y="125"/>
                    <a:pt x="1082" y="125"/>
                  </a:cubicBezTo>
                  <a:close/>
                  <a:moveTo>
                    <a:pt x="1072" y="121"/>
                  </a:moveTo>
                  <a:cubicBezTo>
                    <a:pt x="1082" y="121"/>
                    <a:pt x="1082" y="121"/>
                    <a:pt x="1082" y="121"/>
                  </a:cubicBezTo>
                  <a:cubicBezTo>
                    <a:pt x="1082" y="121"/>
                    <a:pt x="1082" y="121"/>
                    <a:pt x="1082" y="121"/>
                  </a:cubicBezTo>
                  <a:cubicBezTo>
                    <a:pt x="1082" y="120"/>
                    <a:pt x="1082" y="120"/>
                    <a:pt x="1082" y="120"/>
                  </a:cubicBezTo>
                  <a:cubicBezTo>
                    <a:pt x="1082" y="119"/>
                    <a:pt x="1082" y="119"/>
                    <a:pt x="1082" y="119"/>
                  </a:cubicBezTo>
                  <a:cubicBezTo>
                    <a:pt x="1072" y="119"/>
                    <a:pt x="1072" y="119"/>
                    <a:pt x="1072" y="119"/>
                  </a:cubicBezTo>
                  <a:cubicBezTo>
                    <a:pt x="1072" y="119"/>
                    <a:pt x="1072" y="119"/>
                    <a:pt x="1072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2" y="121"/>
                    <a:pt x="1072" y="121"/>
                    <a:pt x="1072" y="121"/>
                  </a:cubicBezTo>
                  <a:close/>
                  <a:moveTo>
                    <a:pt x="1069" y="124"/>
                  </a:moveTo>
                  <a:cubicBezTo>
                    <a:pt x="1082" y="124"/>
                    <a:pt x="1082" y="124"/>
                    <a:pt x="1082" y="124"/>
                  </a:cubicBezTo>
                  <a:cubicBezTo>
                    <a:pt x="1082" y="124"/>
                    <a:pt x="1082" y="124"/>
                    <a:pt x="1082" y="124"/>
                  </a:cubicBezTo>
                  <a:cubicBezTo>
                    <a:pt x="1082" y="123"/>
                    <a:pt x="1082" y="123"/>
                    <a:pt x="1082" y="123"/>
                  </a:cubicBezTo>
                  <a:cubicBezTo>
                    <a:pt x="1082" y="122"/>
                    <a:pt x="1082" y="122"/>
                    <a:pt x="1082" y="122"/>
                  </a:cubicBezTo>
                  <a:cubicBezTo>
                    <a:pt x="1069" y="122"/>
                    <a:pt x="1069" y="122"/>
                    <a:pt x="1069" y="122"/>
                  </a:cubicBezTo>
                  <a:cubicBezTo>
                    <a:pt x="1069" y="122"/>
                    <a:pt x="1069" y="122"/>
                    <a:pt x="1069" y="123"/>
                  </a:cubicBezTo>
                  <a:cubicBezTo>
                    <a:pt x="1069" y="124"/>
                    <a:pt x="1069" y="124"/>
                    <a:pt x="1069" y="124"/>
                  </a:cubicBezTo>
                  <a:cubicBezTo>
                    <a:pt x="1069" y="124"/>
                    <a:pt x="1069" y="124"/>
                    <a:pt x="1069" y="124"/>
                  </a:cubicBezTo>
                  <a:close/>
                  <a:moveTo>
                    <a:pt x="531" y="861"/>
                  </a:moveTo>
                  <a:cubicBezTo>
                    <a:pt x="532" y="861"/>
                    <a:pt x="533" y="860"/>
                    <a:pt x="533" y="858"/>
                  </a:cubicBezTo>
                  <a:cubicBezTo>
                    <a:pt x="533" y="853"/>
                    <a:pt x="533" y="853"/>
                    <a:pt x="533" y="853"/>
                  </a:cubicBezTo>
                  <a:cubicBezTo>
                    <a:pt x="535" y="853"/>
                    <a:pt x="535" y="853"/>
                    <a:pt x="535" y="853"/>
                  </a:cubicBezTo>
                  <a:cubicBezTo>
                    <a:pt x="536" y="853"/>
                    <a:pt x="538" y="852"/>
                    <a:pt x="538" y="851"/>
                  </a:cubicBezTo>
                  <a:cubicBezTo>
                    <a:pt x="538" y="835"/>
                    <a:pt x="538" y="835"/>
                    <a:pt x="538" y="835"/>
                  </a:cubicBezTo>
                  <a:cubicBezTo>
                    <a:pt x="516" y="835"/>
                    <a:pt x="516" y="835"/>
                    <a:pt x="516" y="835"/>
                  </a:cubicBezTo>
                  <a:cubicBezTo>
                    <a:pt x="516" y="851"/>
                    <a:pt x="516" y="851"/>
                    <a:pt x="516" y="851"/>
                  </a:cubicBezTo>
                  <a:cubicBezTo>
                    <a:pt x="516" y="852"/>
                    <a:pt x="518" y="853"/>
                    <a:pt x="519" y="853"/>
                  </a:cubicBezTo>
                  <a:cubicBezTo>
                    <a:pt x="521" y="853"/>
                    <a:pt x="521" y="853"/>
                    <a:pt x="521" y="853"/>
                  </a:cubicBezTo>
                  <a:cubicBezTo>
                    <a:pt x="521" y="858"/>
                    <a:pt x="521" y="858"/>
                    <a:pt x="521" y="858"/>
                  </a:cubicBezTo>
                  <a:cubicBezTo>
                    <a:pt x="521" y="860"/>
                    <a:pt x="522" y="861"/>
                    <a:pt x="523" y="861"/>
                  </a:cubicBezTo>
                  <a:cubicBezTo>
                    <a:pt x="524" y="861"/>
                    <a:pt x="525" y="860"/>
                    <a:pt x="525" y="858"/>
                  </a:cubicBezTo>
                  <a:cubicBezTo>
                    <a:pt x="525" y="853"/>
                    <a:pt x="525" y="853"/>
                    <a:pt x="525" y="853"/>
                  </a:cubicBezTo>
                  <a:cubicBezTo>
                    <a:pt x="529" y="853"/>
                    <a:pt x="529" y="853"/>
                    <a:pt x="529" y="853"/>
                  </a:cubicBezTo>
                  <a:cubicBezTo>
                    <a:pt x="529" y="858"/>
                    <a:pt x="529" y="858"/>
                    <a:pt x="529" y="858"/>
                  </a:cubicBezTo>
                  <a:cubicBezTo>
                    <a:pt x="529" y="860"/>
                    <a:pt x="530" y="861"/>
                    <a:pt x="531" y="861"/>
                  </a:cubicBezTo>
                  <a:close/>
                  <a:moveTo>
                    <a:pt x="516" y="835"/>
                  </a:moveTo>
                  <a:cubicBezTo>
                    <a:pt x="538" y="835"/>
                    <a:pt x="538" y="835"/>
                    <a:pt x="538" y="835"/>
                  </a:cubicBezTo>
                  <a:cubicBezTo>
                    <a:pt x="538" y="831"/>
                    <a:pt x="535" y="828"/>
                    <a:pt x="532" y="826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4" y="823"/>
                    <a:pt x="534" y="823"/>
                  </a:cubicBezTo>
                  <a:cubicBezTo>
                    <a:pt x="534" y="823"/>
                    <a:pt x="533" y="823"/>
                    <a:pt x="533" y="823"/>
                  </a:cubicBezTo>
                  <a:cubicBezTo>
                    <a:pt x="532" y="826"/>
                    <a:pt x="532" y="826"/>
                    <a:pt x="532" y="826"/>
                  </a:cubicBezTo>
                  <a:cubicBezTo>
                    <a:pt x="530" y="825"/>
                    <a:pt x="529" y="825"/>
                    <a:pt x="527" y="825"/>
                  </a:cubicBezTo>
                  <a:cubicBezTo>
                    <a:pt x="525" y="825"/>
                    <a:pt x="524" y="825"/>
                    <a:pt x="522" y="826"/>
                  </a:cubicBezTo>
                  <a:cubicBezTo>
                    <a:pt x="521" y="823"/>
                    <a:pt x="521" y="823"/>
                    <a:pt x="521" y="823"/>
                  </a:cubicBezTo>
                  <a:cubicBezTo>
                    <a:pt x="521" y="823"/>
                    <a:pt x="520" y="823"/>
                    <a:pt x="520" y="823"/>
                  </a:cubicBezTo>
                  <a:cubicBezTo>
                    <a:pt x="520" y="823"/>
                    <a:pt x="520" y="823"/>
                    <a:pt x="520" y="823"/>
                  </a:cubicBezTo>
                  <a:cubicBezTo>
                    <a:pt x="522" y="826"/>
                    <a:pt x="522" y="826"/>
                    <a:pt x="522" y="826"/>
                  </a:cubicBezTo>
                  <a:cubicBezTo>
                    <a:pt x="519" y="828"/>
                    <a:pt x="516" y="831"/>
                    <a:pt x="516" y="835"/>
                  </a:cubicBezTo>
                  <a:close/>
                  <a:moveTo>
                    <a:pt x="532" y="829"/>
                  </a:moveTo>
                  <a:cubicBezTo>
                    <a:pt x="532" y="829"/>
                    <a:pt x="533" y="829"/>
                    <a:pt x="533" y="830"/>
                  </a:cubicBezTo>
                  <a:cubicBezTo>
                    <a:pt x="533" y="830"/>
                    <a:pt x="532" y="831"/>
                    <a:pt x="532" y="831"/>
                  </a:cubicBezTo>
                  <a:cubicBezTo>
                    <a:pt x="531" y="831"/>
                    <a:pt x="531" y="830"/>
                    <a:pt x="531" y="830"/>
                  </a:cubicBezTo>
                  <a:cubicBezTo>
                    <a:pt x="531" y="829"/>
                    <a:pt x="531" y="829"/>
                    <a:pt x="532" y="829"/>
                  </a:cubicBezTo>
                  <a:close/>
                  <a:moveTo>
                    <a:pt x="522" y="829"/>
                  </a:moveTo>
                  <a:cubicBezTo>
                    <a:pt x="523" y="829"/>
                    <a:pt x="523" y="829"/>
                    <a:pt x="523" y="830"/>
                  </a:cubicBezTo>
                  <a:cubicBezTo>
                    <a:pt x="523" y="830"/>
                    <a:pt x="523" y="831"/>
                    <a:pt x="522" y="831"/>
                  </a:cubicBezTo>
                  <a:cubicBezTo>
                    <a:pt x="522" y="831"/>
                    <a:pt x="521" y="830"/>
                    <a:pt x="521" y="830"/>
                  </a:cubicBezTo>
                  <a:cubicBezTo>
                    <a:pt x="521" y="829"/>
                    <a:pt x="522" y="829"/>
                    <a:pt x="522" y="829"/>
                  </a:cubicBezTo>
                  <a:close/>
                  <a:moveTo>
                    <a:pt x="539" y="837"/>
                  </a:moveTo>
                  <a:cubicBezTo>
                    <a:pt x="539" y="847"/>
                    <a:pt x="539" y="847"/>
                    <a:pt x="539" y="847"/>
                  </a:cubicBezTo>
                  <a:cubicBezTo>
                    <a:pt x="539" y="848"/>
                    <a:pt x="540" y="850"/>
                    <a:pt x="541" y="850"/>
                  </a:cubicBezTo>
                  <a:cubicBezTo>
                    <a:pt x="542" y="850"/>
                    <a:pt x="543" y="848"/>
                    <a:pt x="543" y="847"/>
                  </a:cubicBezTo>
                  <a:cubicBezTo>
                    <a:pt x="543" y="837"/>
                    <a:pt x="543" y="837"/>
                    <a:pt x="543" y="837"/>
                  </a:cubicBezTo>
                  <a:cubicBezTo>
                    <a:pt x="543" y="836"/>
                    <a:pt x="542" y="835"/>
                    <a:pt x="541" y="835"/>
                  </a:cubicBezTo>
                  <a:cubicBezTo>
                    <a:pt x="540" y="835"/>
                    <a:pt x="539" y="836"/>
                    <a:pt x="539" y="837"/>
                  </a:cubicBezTo>
                  <a:close/>
                  <a:moveTo>
                    <a:pt x="513" y="850"/>
                  </a:moveTo>
                  <a:cubicBezTo>
                    <a:pt x="515" y="850"/>
                    <a:pt x="516" y="848"/>
                    <a:pt x="516" y="847"/>
                  </a:cubicBezTo>
                  <a:cubicBezTo>
                    <a:pt x="516" y="837"/>
                    <a:pt x="516" y="837"/>
                    <a:pt x="516" y="837"/>
                  </a:cubicBezTo>
                  <a:cubicBezTo>
                    <a:pt x="516" y="836"/>
                    <a:pt x="515" y="835"/>
                    <a:pt x="513" y="835"/>
                  </a:cubicBezTo>
                  <a:cubicBezTo>
                    <a:pt x="512" y="835"/>
                    <a:pt x="511" y="836"/>
                    <a:pt x="511" y="837"/>
                  </a:cubicBezTo>
                  <a:cubicBezTo>
                    <a:pt x="511" y="847"/>
                    <a:pt x="511" y="847"/>
                    <a:pt x="511" y="847"/>
                  </a:cubicBezTo>
                  <a:cubicBezTo>
                    <a:pt x="511" y="848"/>
                    <a:pt x="512" y="850"/>
                    <a:pt x="513" y="850"/>
                  </a:cubicBezTo>
                  <a:close/>
                  <a:moveTo>
                    <a:pt x="433" y="794"/>
                  </a:moveTo>
                  <a:cubicBezTo>
                    <a:pt x="433" y="799"/>
                    <a:pt x="437" y="804"/>
                    <a:pt x="442" y="805"/>
                  </a:cubicBezTo>
                  <a:cubicBezTo>
                    <a:pt x="443" y="806"/>
                    <a:pt x="445" y="806"/>
                    <a:pt x="447" y="806"/>
                  </a:cubicBezTo>
                  <a:cubicBezTo>
                    <a:pt x="456" y="806"/>
                    <a:pt x="462" y="799"/>
                    <a:pt x="462" y="790"/>
                  </a:cubicBezTo>
                  <a:cubicBezTo>
                    <a:pt x="462" y="786"/>
                    <a:pt x="462" y="783"/>
                    <a:pt x="458" y="782"/>
                  </a:cubicBezTo>
                  <a:cubicBezTo>
                    <a:pt x="459" y="780"/>
                    <a:pt x="462" y="772"/>
                    <a:pt x="462" y="770"/>
                  </a:cubicBezTo>
                  <a:cubicBezTo>
                    <a:pt x="462" y="768"/>
                    <a:pt x="460" y="766"/>
                    <a:pt x="458" y="766"/>
                  </a:cubicBezTo>
                  <a:cubicBezTo>
                    <a:pt x="454" y="766"/>
                    <a:pt x="451" y="776"/>
                    <a:pt x="450" y="779"/>
                  </a:cubicBezTo>
                  <a:cubicBezTo>
                    <a:pt x="450" y="777"/>
                    <a:pt x="447" y="770"/>
                    <a:pt x="445" y="767"/>
                  </a:cubicBezTo>
                  <a:cubicBezTo>
                    <a:pt x="445" y="764"/>
                    <a:pt x="445" y="764"/>
                    <a:pt x="445" y="764"/>
                  </a:cubicBezTo>
                  <a:cubicBezTo>
                    <a:pt x="447" y="763"/>
                    <a:pt x="447" y="763"/>
                    <a:pt x="447" y="763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7" y="765"/>
                    <a:pt x="447" y="765"/>
                    <a:pt x="447" y="765"/>
                  </a:cubicBezTo>
                  <a:cubicBezTo>
                    <a:pt x="446" y="765"/>
                    <a:pt x="446" y="765"/>
                    <a:pt x="446" y="766"/>
                  </a:cubicBezTo>
                  <a:cubicBezTo>
                    <a:pt x="446" y="766"/>
                    <a:pt x="446" y="766"/>
                    <a:pt x="447" y="766"/>
                  </a:cubicBezTo>
                  <a:cubicBezTo>
                    <a:pt x="447" y="766"/>
                    <a:pt x="448" y="766"/>
                    <a:pt x="448" y="76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48" y="762"/>
                    <a:pt x="448" y="761"/>
                    <a:pt x="448" y="761"/>
                  </a:cubicBezTo>
                  <a:cubicBezTo>
                    <a:pt x="448" y="761"/>
                    <a:pt x="448" y="761"/>
                    <a:pt x="448" y="762"/>
                  </a:cubicBezTo>
                  <a:cubicBezTo>
                    <a:pt x="445" y="762"/>
                    <a:pt x="445" y="762"/>
                    <a:pt x="445" y="762"/>
                  </a:cubicBezTo>
                  <a:cubicBezTo>
                    <a:pt x="444" y="762"/>
                    <a:pt x="444" y="763"/>
                    <a:pt x="444" y="763"/>
                  </a:cubicBezTo>
                  <a:cubicBezTo>
                    <a:pt x="444" y="766"/>
                    <a:pt x="444" y="766"/>
                    <a:pt x="444" y="766"/>
                  </a:cubicBezTo>
                  <a:cubicBezTo>
                    <a:pt x="444" y="765"/>
                    <a:pt x="443" y="765"/>
                    <a:pt x="443" y="765"/>
                  </a:cubicBezTo>
                  <a:cubicBezTo>
                    <a:pt x="440" y="765"/>
                    <a:pt x="439" y="767"/>
                    <a:pt x="439" y="769"/>
                  </a:cubicBezTo>
                  <a:cubicBezTo>
                    <a:pt x="439" y="772"/>
                    <a:pt x="442" y="779"/>
                    <a:pt x="443" y="782"/>
                  </a:cubicBezTo>
                  <a:cubicBezTo>
                    <a:pt x="442" y="782"/>
                    <a:pt x="442" y="782"/>
                    <a:pt x="441" y="782"/>
                  </a:cubicBezTo>
                  <a:cubicBezTo>
                    <a:pt x="439" y="782"/>
                    <a:pt x="437" y="784"/>
                    <a:pt x="437" y="786"/>
                  </a:cubicBezTo>
                  <a:cubicBezTo>
                    <a:pt x="437" y="787"/>
                    <a:pt x="437" y="788"/>
                    <a:pt x="437" y="788"/>
                  </a:cubicBezTo>
                  <a:cubicBezTo>
                    <a:pt x="435" y="789"/>
                    <a:pt x="433" y="791"/>
                    <a:pt x="433" y="794"/>
                  </a:cubicBezTo>
                  <a:close/>
                  <a:moveTo>
                    <a:pt x="455" y="774"/>
                  </a:moveTo>
                  <a:cubicBezTo>
                    <a:pt x="455" y="773"/>
                    <a:pt x="457" y="769"/>
                    <a:pt x="458" y="769"/>
                  </a:cubicBezTo>
                  <a:cubicBezTo>
                    <a:pt x="459" y="769"/>
                    <a:pt x="459" y="769"/>
                    <a:pt x="459" y="770"/>
                  </a:cubicBezTo>
                  <a:cubicBezTo>
                    <a:pt x="459" y="771"/>
                    <a:pt x="456" y="780"/>
                    <a:pt x="455" y="782"/>
                  </a:cubicBezTo>
                  <a:cubicBezTo>
                    <a:pt x="452" y="781"/>
                    <a:pt x="452" y="781"/>
                    <a:pt x="452" y="781"/>
                  </a:cubicBezTo>
                  <a:lnTo>
                    <a:pt x="455" y="774"/>
                  </a:lnTo>
                  <a:close/>
                  <a:moveTo>
                    <a:pt x="441" y="769"/>
                  </a:moveTo>
                  <a:cubicBezTo>
                    <a:pt x="441" y="768"/>
                    <a:pt x="442" y="768"/>
                    <a:pt x="442" y="768"/>
                  </a:cubicBezTo>
                  <a:cubicBezTo>
                    <a:pt x="444" y="768"/>
                    <a:pt x="445" y="772"/>
                    <a:pt x="445" y="773"/>
                  </a:cubicBezTo>
                  <a:cubicBezTo>
                    <a:pt x="448" y="781"/>
                    <a:pt x="448" y="781"/>
                    <a:pt x="448" y="781"/>
                  </a:cubicBezTo>
                  <a:cubicBezTo>
                    <a:pt x="447" y="781"/>
                    <a:pt x="447" y="781"/>
                    <a:pt x="446" y="781"/>
                  </a:cubicBezTo>
                  <a:cubicBezTo>
                    <a:pt x="446" y="781"/>
                    <a:pt x="445" y="781"/>
                    <a:pt x="445" y="781"/>
                  </a:cubicBezTo>
                  <a:cubicBezTo>
                    <a:pt x="444" y="779"/>
                    <a:pt x="441" y="771"/>
                    <a:pt x="441" y="769"/>
                  </a:cubicBezTo>
                  <a:close/>
                  <a:moveTo>
                    <a:pt x="441" y="785"/>
                  </a:moveTo>
                  <a:cubicBezTo>
                    <a:pt x="443" y="785"/>
                    <a:pt x="445" y="789"/>
                    <a:pt x="446" y="791"/>
                  </a:cubicBezTo>
                  <a:cubicBezTo>
                    <a:pt x="446" y="791"/>
                    <a:pt x="447" y="793"/>
                    <a:pt x="447" y="793"/>
                  </a:cubicBezTo>
                  <a:cubicBezTo>
                    <a:pt x="447" y="794"/>
                    <a:pt x="446" y="794"/>
                    <a:pt x="446" y="794"/>
                  </a:cubicBezTo>
                  <a:cubicBezTo>
                    <a:pt x="444" y="794"/>
                    <a:pt x="440" y="788"/>
                    <a:pt x="440" y="786"/>
                  </a:cubicBezTo>
                  <a:cubicBezTo>
                    <a:pt x="440" y="786"/>
                    <a:pt x="441" y="785"/>
                    <a:pt x="441" y="785"/>
                  </a:cubicBezTo>
                  <a:close/>
                  <a:moveTo>
                    <a:pt x="438" y="791"/>
                  </a:moveTo>
                  <a:cubicBezTo>
                    <a:pt x="439" y="791"/>
                    <a:pt x="443" y="796"/>
                    <a:pt x="443" y="797"/>
                  </a:cubicBezTo>
                  <a:cubicBezTo>
                    <a:pt x="443" y="797"/>
                    <a:pt x="442" y="798"/>
                    <a:pt x="442" y="798"/>
                  </a:cubicBezTo>
                  <a:cubicBezTo>
                    <a:pt x="441" y="798"/>
                    <a:pt x="440" y="796"/>
                    <a:pt x="439" y="795"/>
                  </a:cubicBezTo>
                  <a:cubicBezTo>
                    <a:pt x="438" y="795"/>
                    <a:pt x="438" y="794"/>
                    <a:pt x="438" y="793"/>
                  </a:cubicBezTo>
                  <a:cubicBezTo>
                    <a:pt x="437" y="794"/>
                    <a:pt x="437" y="794"/>
                    <a:pt x="437" y="795"/>
                  </a:cubicBezTo>
                  <a:cubicBezTo>
                    <a:pt x="437" y="797"/>
                    <a:pt x="440" y="800"/>
                    <a:pt x="443" y="800"/>
                  </a:cubicBezTo>
                  <a:cubicBezTo>
                    <a:pt x="444" y="800"/>
                    <a:pt x="446" y="799"/>
                    <a:pt x="446" y="797"/>
                  </a:cubicBezTo>
                  <a:cubicBezTo>
                    <a:pt x="446" y="797"/>
                    <a:pt x="446" y="797"/>
                    <a:pt x="446" y="797"/>
                  </a:cubicBezTo>
                  <a:cubicBezTo>
                    <a:pt x="446" y="797"/>
                    <a:pt x="446" y="797"/>
                    <a:pt x="447" y="797"/>
                  </a:cubicBezTo>
                  <a:cubicBezTo>
                    <a:pt x="447" y="799"/>
                    <a:pt x="447" y="802"/>
                    <a:pt x="450" y="802"/>
                  </a:cubicBezTo>
                  <a:cubicBezTo>
                    <a:pt x="450" y="802"/>
                    <a:pt x="450" y="801"/>
                    <a:pt x="450" y="801"/>
                  </a:cubicBezTo>
                  <a:cubicBezTo>
                    <a:pt x="450" y="800"/>
                    <a:pt x="449" y="799"/>
                    <a:pt x="449" y="797"/>
                  </a:cubicBezTo>
                  <a:cubicBezTo>
                    <a:pt x="449" y="795"/>
                    <a:pt x="451" y="793"/>
                    <a:pt x="453" y="791"/>
                  </a:cubicBezTo>
                  <a:cubicBezTo>
                    <a:pt x="453" y="791"/>
                    <a:pt x="454" y="791"/>
                    <a:pt x="455" y="790"/>
                  </a:cubicBezTo>
                  <a:cubicBezTo>
                    <a:pt x="456" y="790"/>
                    <a:pt x="456" y="790"/>
                    <a:pt x="457" y="789"/>
                  </a:cubicBezTo>
                  <a:cubicBezTo>
                    <a:pt x="457" y="789"/>
                    <a:pt x="457" y="788"/>
                    <a:pt x="457" y="788"/>
                  </a:cubicBezTo>
                  <a:cubicBezTo>
                    <a:pt x="456" y="788"/>
                    <a:pt x="456" y="787"/>
                    <a:pt x="456" y="787"/>
                  </a:cubicBezTo>
                  <a:cubicBezTo>
                    <a:pt x="453" y="787"/>
                    <a:pt x="446" y="788"/>
                    <a:pt x="446" y="784"/>
                  </a:cubicBezTo>
                  <a:cubicBezTo>
                    <a:pt x="446" y="784"/>
                    <a:pt x="446" y="784"/>
                    <a:pt x="446" y="783"/>
                  </a:cubicBezTo>
                  <a:cubicBezTo>
                    <a:pt x="447" y="783"/>
                    <a:pt x="447" y="783"/>
                    <a:pt x="447" y="783"/>
                  </a:cubicBezTo>
                  <a:cubicBezTo>
                    <a:pt x="450" y="783"/>
                    <a:pt x="457" y="784"/>
                    <a:pt x="459" y="786"/>
                  </a:cubicBezTo>
                  <a:cubicBezTo>
                    <a:pt x="460" y="787"/>
                    <a:pt x="460" y="789"/>
                    <a:pt x="460" y="790"/>
                  </a:cubicBezTo>
                  <a:cubicBezTo>
                    <a:pt x="460" y="793"/>
                    <a:pt x="459" y="797"/>
                    <a:pt x="456" y="800"/>
                  </a:cubicBezTo>
                  <a:cubicBezTo>
                    <a:pt x="454" y="802"/>
                    <a:pt x="451" y="804"/>
                    <a:pt x="447" y="804"/>
                  </a:cubicBezTo>
                  <a:cubicBezTo>
                    <a:pt x="442" y="804"/>
                    <a:pt x="438" y="801"/>
                    <a:pt x="437" y="796"/>
                  </a:cubicBezTo>
                  <a:cubicBezTo>
                    <a:pt x="436" y="796"/>
                    <a:pt x="436" y="795"/>
                    <a:pt x="436" y="794"/>
                  </a:cubicBezTo>
                  <a:cubicBezTo>
                    <a:pt x="436" y="793"/>
                    <a:pt x="437" y="791"/>
                    <a:pt x="438" y="791"/>
                  </a:cubicBezTo>
                  <a:close/>
                  <a:moveTo>
                    <a:pt x="448" y="790"/>
                  </a:moveTo>
                  <a:cubicBezTo>
                    <a:pt x="449" y="790"/>
                    <a:pt x="450" y="790"/>
                    <a:pt x="451" y="790"/>
                  </a:cubicBezTo>
                  <a:cubicBezTo>
                    <a:pt x="450" y="790"/>
                    <a:pt x="449" y="791"/>
                    <a:pt x="449" y="792"/>
                  </a:cubicBezTo>
                  <a:cubicBezTo>
                    <a:pt x="449" y="791"/>
                    <a:pt x="448" y="790"/>
                    <a:pt x="448" y="790"/>
                  </a:cubicBezTo>
                  <a:close/>
                  <a:moveTo>
                    <a:pt x="591" y="976"/>
                  </a:moveTo>
                  <a:cubicBezTo>
                    <a:pt x="601" y="987"/>
                    <a:pt x="601" y="987"/>
                    <a:pt x="601" y="987"/>
                  </a:cubicBezTo>
                  <a:cubicBezTo>
                    <a:pt x="601" y="987"/>
                    <a:pt x="602" y="987"/>
                    <a:pt x="602" y="987"/>
                  </a:cubicBezTo>
                  <a:cubicBezTo>
                    <a:pt x="602" y="987"/>
                    <a:pt x="602" y="987"/>
                    <a:pt x="602" y="987"/>
                  </a:cubicBezTo>
                  <a:cubicBezTo>
                    <a:pt x="613" y="976"/>
                    <a:pt x="613" y="976"/>
                    <a:pt x="613" y="976"/>
                  </a:cubicBezTo>
                  <a:cubicBezTo>
                    <a:pt x="613" y="976"/>
                    <a:pt x="613" y="976"/>
                    <a:pt x="613" y="975"/>
                  </a:cubicBezTo>
                  <a:cubicBezTo>
                    <a:pt x="613" y="975"/>
                    <a:pt x="613" y="975"/>
                    <a:pt x="613" y="975"/>
                  </a:cubicBezTo>
                  <a:cubicBezTo>
                    <a:pt x="612" y="974"/>
                    <a:pt x="612" y="974"/>
                    <a:pt x="612" y="974"/>
                  </a:cubicBezTo>
                  <a:cubicBezTo>
                    <a:pt x="612" y="974"/>
                    <a:pt x="612" y="974"/>
                    <a:pt x="611" y="974"/>
                  </a:cubicBezTo>
                  <a:cubicBezTo>
                    <a:pt x="611" y="974"/>
                    <a:pt x="611" y="974"/>
                    <a:pt x="611" y="974"/>
                  </a:cubicBezTo>
                  <a:cubicBezTo>
                    <a:pt x="602" y="983"/>
                    <a:pt x="602" y="983"/>
                    <a:pt x="602" y="983"/>
                  </a:cubicBezTo>
                  <a:cubicBezTo>
                    <a:pt x="593" y="974"/>
                    <a:pt x="593" y="974"/>
                    <a:pt x="593" y="974"/>
                  </a:cubicBezTo>
                  <a:cubicBezTo>
                    <a:pt x="593" y="974"/>
                    <a:pt x="592" y="974"/>
                    <a:pt x="592" y="974"/>
                  </a:cubicBezTo>
                  <a:cubicBezTo>
                    <a:pt x="592" y="974"/>
                    <a:pt x="592" y="974"/>
                    <a:pt x="592" y="974"/>
                  </a:cubicBezTo>
                  <a:cubicBezTo>
                    <a:pt x="591" y="975"/>
                    <a:pt x="591" y="975"/>
                    <a:pt x="591" y="975"/>
                  </a:cubicBezTo>
                  <a:cubicBezTo>
                    <a:pt x="590" y="975"/>
                    <a:pt x="590" y="975"/>
                    <a:pt x="590" y="975"/>
                  </a:cubicBezTo>
                  <a:cubicBezTo>
                    <a:pt x="590" y="976"/>
                    <a:pt x="590" y="976"/>
                    <a:pt x="591" y="976"/>
                  </a:cubicBezTo>
                  <a:close/>
                  <a:moveTo>
                    <a:pt x="601" y="978"/>
                  </a:moveTo>
                  <a:cubicBezTo>
                    <a:pt x="601" y="978"/>
                    <a:pt x="602" y="978"/>
                    <a:pt x="602" y="978"/>
                  </a:cubicBezTo>
                  <a:cubicBezTo>
                    <a:pt x="602" y="978"/>
                    <a:pt x="602" y="978"/>
                    <a:pt x="602" y="978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7"/>
                    <a:pt x="613" y="967"/>
                    <a:pt x="613" y="967"/>
                  </a:cubicBezTo>
                  <a:cubicBezTo>
                    <a:pt x="613" y="966"/>
                    <a:pt x="613" y="966"/>
                    <a:pt x="613" y="966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2" y="965"/>
                    <a:pt x="612" y="965"/>
                    <a:pt x="611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02" y="974"/>
                    <a:pt x="602" y="974"/>
                    <a:pt x="602" y="974"/>
                  </a:cubicBezTo>
                  <a:cubicBezTo>
                    <a:pt x="593" y="965"/>
                    <a:pt x="593" y="965"/>
                    <a:pt x="593" y="965"/>
                  </a:cubicBezTo>
                  <a:cubicBezTo>
                    <a:pt x="593" y="965"/>
                    <a:pt x="592" y="965"/>
                    <a:pt x="592" y="965"/>
                  </a:cubicBezTo>
                  <a:cubicBezTo>
                    <a:pt x="592" y="965"/>
                    <a:pt x="592" y="965"/>
                    <a:pt x="592" y="965"/>
                  </a:cubicBezTo>
                  <a:cubicBezTo>
                    <a:pt x="591" y="966"/>
                    <a:pt x="591" y="966"/>
                    <a:pt x="591" y="966"/>
                  </a:cubicBezTo>
                  <a:cubicBezTo>
                    <a:pt x="590" y="966"/>
                    <a:pt x="590" y="966"/>
                    <a:pt x="590" y="967"/>
                  </a:cubicBezTo>
                  <a:cubicBezTo>
                    <a:pt x="590" y="967"/>
                    <a:pt x="590" y="967"/>
                    <a:pt x="591" y="967"/>
                  </a:cubicBezTo>
                  <a:lnTo>
                    <a:pt x="601" y="978"/>
                  </a:lnTo>
                  <a:close/>
                  <a:moveTo>
                    <a:pt x="621" y="598"/>
                  </a:moveTo>
                  <a:cubicBezTo>
                    <a:pt x="627" y="598"/>
                    <a:pt x="627" y="598"/>
                    <a:pt x="627" y="598"/>
                  </a:cubicBezTo>
                  <a:cubicBezTo>
                    <a:pt x="627" y="586"/>
                    <a:pt x="627" y="586"/>
                    <a:pt x="627" y="586"/>
                  </a:cubicBezTo>
                  <a:cubicBezTo>
                    <a:pt x="621" y="586"/>
                    <a:pt x="621" y="586"/>
                    <a:pt x="621" y="586"/>
                  </a:cubicBezTo>
                  <a:lnTo>
                    <a:pt x="621" y="598"/>
                  </a:lnTo>
                  <a:close/>
                  <a:moveTo>
                    <a:pt x="615" y="568"/>
                  </a:moveTo>
                  <a:cubicBezTo>
                    <a:pt x="612" y="568"/>
                    <a:pt x="612" y="568"/>
                    <a:pt x="612" y="568"/>
                  </a:cubicBezTo>
                  <a:cubicBezTo>
                    <a:pt x="612" y="603"/>
                    <a:pt x="612" y="603"/>
                    <a:pt x="612" y="603"/>
                  </a:cubicBezTo>
                  <a:cubicBezTo>
                    <a:pt x="659" y="603"/>
                    <a:pt x="659" y="603"/>
                    <a:pt x="659" y="603"/>
                  </a:cubicBezTo>
                  <a:cubicBezTo>
                    <a:pt x="659" y="601"/>
                    <a:pt x="659" y="601"/>
                    <a:pt x="659" y="601"/>
                  </a:cubicBezTo>
                  <a:cubicBezTo>
                    <a:pt x="615" y="601"/>
                    <a:pt x="615" y="601"/>
                    <a:pt x="615" y="601"/>
                  </a:cubicBezTo>
                  <a:lnTo>
                    <a:pt x="615" y="568"/>
                  </a:lnTo>
                  <a:close/>
                  <a:moveTo>
                    <a:pt x="648" y="571"/>
                  </a:moveTo>
                  <a:cubicBezTo>
                    <a:pt x="648" y="598"/>
                    <a:pt x="648" y="598"/>
                    <a:pt x="648" y="598"/>
                  </a:cubicBezTo>
                  <a:cubicBezTo>
                    <a:pt x="653" y="598"/>
                    <a:pt x="653" y="598"/>
                    <a:pt x="653" y="598"/>
                  </a:cubicBezTo>
                  <a:cubicBezTo>
                    <a:pt x="653" y="571"/>
                    <a:pt x="653" y="571"/>
                    <a:pt x="653" y="571"/>
                  </a:cubicBezTo>
                  <a:lnTo>
                    <a:pt x="648" y="571"/>
                  </a:lnTo>
                  <a:close/>
                  <a:moveTo>
                    <a:pt x="639" y="598"/>
                  </a:moveTo>
                  <a:cubicBezTo>
                    <a:pt x="645" y="598"/>
                    <a:pt x="645" y="598"/>
                    <a:pt x="645" y="598"/>
                  </a:cubicBezTo>
                  <a:cubicBezTo>
                    <a:pt x="645" y="580"/>
                    <a:pt x="645" y="580"/>
                    <a:pt x="645" y="580"/>
                  </a:cubicBezTo>
                  <a:cubicBezTo>
                    <a:pt x="639" y="580"/>
                    <a:pt x="639" y="580"/>
                    <a:pt x="639" y="580"/>
                  </a:cubicBezTo>
                  <a:lnTo>
                    <a:pt x="639" y="598"/>
                  </a:lnTo>
                  <a:close/>
                  <a:moveTo>
                    <a:pt x="636" y="598"/>
                  </a:moveTo>
                  <a:cubicBezTo>
                    <a:pt x="636" y="574"/>
                    <a:pt x="636" y="574"/>
                    <a:pt x="636" y="574"/>
                  </a:cubicBezTo>
                  <a:cubicBezTo>
                    <a:pt x="630" y="574"/>
                    <a:pt x="630" y="574"/>
                    <a:pt x="630" y="574"/>
                  </a:cubicBezTo>
                  <a:cubicBezTo>
                    <a:pt x="630" y="598"/>
                    <a:pt x="630" y="598"/>
                    <a:pt x="630" y="598"/>
                  </a:cubicBezTo>
                  <a:lnTo>
                    <a:pt x="636" y="598"/>
                  </a:lnTo>
                  <a:close/>
                  <a:moveTo>
                    <a:pt x="629" y="684"/>
                  </a:moveTo>
                  <a:cubicBezTo>
                    <a:pt x="629" y="652"/>
                    <a:pt x="629" y="652"/>
                    <a:pt x="629" y="652"/>
                  </a:cubicBezTo>
                  <a:cubicBezTo>
                    <a:pt x="628" y="652"/>
                    <a:pt x="628" y="652"/>
                    <a:pt x="628" y="652"/>
                  </a:cubicBezTo>
                  <a:cubicBezTo>
                    <a:pt x="628" y="684"/>
                    <a:pt x="628" y="684"/>
                    <a:pt x="628" y="684"/>
                  </a:cubicBezTo>
                  <a:lnTo>
                    <a:pt x="629" y="684"/>
                  </a:lnTo>
                  <a:close/>
                  <a:moveTo>
                    <a:pt x="639" y="652"/>
                  </a:moveTo>
                  <a:cubicBezTo>
                    <a:pt x="639" y="684"/>
                    <a:pt x="639" y="684"/>
                    <a:pt x="639" y="684"/>
                  </a:cubicBezTo>
                  <a:cubicBezTo>
                    <a:pt x="640" y="684"/>
                    <a:pt x="640" y="684"/>
                    <a:pt x="640" y="684"/>
                  </a:cubicBezTo>
                  <a:cubicBezTo>
                    <a:pt x="640" y="652"/>
                    <a:pt x="640" y="652"/>
                    <a:pt x="640" y="652"/>
                  </a:cubicBezTo>
                  <a:lnTo>
                    <a:pt x="639" y="652"/>
                  </a:lnTo>
                  <a:close/>
                  <a:moveTo>
                    <a:pt x="630" y="684"/>
                  </a:moveTo>
                  <a:cubicBezTo>
                    <a:pt x="630" y="652"/>
                    <a:pt x="630" y="652"/>
                    <a:pt x="630" y="652"/>
                  </a:cubicBezTo>
                  <a:cubicBezTo>
                    <a:pt x="630" y="652"/>
                    <a:pt x="630" y="652"/>
                    <a:pt x="630" y="652"/>
                  </a:cubicBezTo>
                  <a:cubicBezTo>
                    <a:pt x="630" y="684"/>
                    <a:pt x="630" y="684"/>
                    <a:pt x="630" y="684"/>
                  </a:cubicBezTo>
                  <a:close/>
                  <a:moveTo>
                    <a:pt x="615" y="684"/>
                  </a:moveTo>
                  <a:cubicBezTo>
                    <a:pt x="615" y="652"/>
                    <a:pt x="615" y="652"/>
                    <a:pt x="615" y="652"/>
                  </a:cubicBezTo>
                  <a:cubicBezTo>
                    <a:pt x="614" y="652"/>
                    <a:pt x="614" y="652"/>
                    <a:pt x="614" y="652"/>
                  </a:cubicBezTo>
                  <a:cubicBezTo>
                    <a:pt x="614" y="684"/>
                    <a:pt x="614" y="684"/>
                    <a:pt x="614" y="684"/>
                  </a:cubicBezTo>
                  <a:lnTo>
                    <a:pt x="615" y="684"/>
                  </a:lnTo>
                  <a:close/>
                  <a:moveTo>
                    <a:pt x="617" y="684"/>
                  </a:moveTo>
                  <a:cubicBezTo>
                    <a:pt x="617" y="652"/>
                    <a:pt x="617" y="652"/>
                    <a:pt x="617" y="652"/>
                  </a:cubicBezTo>
                  <a:cubicBezTo>
                    <a:pt x="617" y="652"/>
                    <a:pt x="617" y="652"/>
                    <a:pt x="617" y="652"/>
                  </a:cubicBezTo>
                  <a:cubicBezTo>
                    <a:pt x="617" y="684"/>
                    <a:pt x="617" y="684"/>
                    <a:pt x="617" y="684"/>
                  </a:cubicBezTo>
                  <a:close/>
                  <a:moveTo>
                    <a:pt x="627" y="684"/>
                  </a:moveTo>
                  <a:cubicBezTo>
                    <a:pt x="627" y="652"/>
                    <a:pt x="627" y="652"/>
                    <a:pt x="627" y="652"/>
                  </a:cubicBezTo>
                  <a:cubicBezTo>
                    <a:pt x="627" y="652"/>
                    <a:pt x="627" y="652"/>
                    <a:pt x="627" y="652"/>
                  </a:cubicBezTo>
                  <a:cubicBezTo>
                    <a:pt x="627" y="684"/>
                    <a:pt x="627" y="684"/>
                    <a:pt x="627" y="684"/>
                  </a:cubicBezTo>
                  <a:close/>
                  <a:moveTo>
                    <a:pt x="636" y="652"/>
                  </a:moveTo>
                  <a:cubicBezTo>
                    <a:pt x="636" y="684"/>
                    <a:pt x="636" y="684"/>
                    <a:pt x="636" y="684"/>
                  </a:cubicBezTo>
                  <a:cubicBezTo>
                    <a:pt x="638" y="684"/>
                    <a:pt x="638" y="684"/>
                    <a:pt x="638" y="684"/>
                  </a:cubicBezTo>
                  <a:cubicBezTo>
                    <a:pt x="638" y="652"/>
                    <a:pt x="638" y="652"/>
                    <a:pt x="638" y="652"/>
                  </a:cubicBezTo>
                  <a:lnTo>
                    <a:pt x="636" y="652"/>
                  </a:lnTo>
                  <a:close/>
                  <a:moveTo>
                    <a:pt x="625" y="684"/>
                  </a:moveTo>
                  <a:cubicBezTo>
                    <a:pt x="625" y="652"/>
                    <a:pt x="625" y="652"/>
                    <a:pt x="625" y="652"/>
                  </a:cubicBezTo>
                  <a:cubicBezTo>
                    <a:pt x="623" y="652"/>
                    <a:pt x="623" y="652"/>
                    <a:pt x="623" y="652"/>
                  </a:cubicBezTo>
                  <a:cubicBezTo>
                    <a:pt x="623" y="684"/>
                    <a:pt x="623" y="684"/>
                    <a:pt x="623" y="684"/>
                  </a:cubicBezTo>
                  <a:lnTo>
                    <a:pt x="625" y="684"/>
                  </a:lnTo>
                  <a:close/>
                  <a:moveTo>
                    <a:pt x="633" y="684"/>
                  </a:moveTo>
                  <a:cubicBezTo>
                    <a:pt x="634" y="684"/>
                    <a:pt x="634" y="684"/>
                    <a:pt x="634" y="684"/>
                  </a:cubicBezTo>
                  <a:cubicBezTo>
                    <a:pt x="634" y="652"/>
                    <a:pt x="634" y="652"/>
                    <a:pt x="634" y="652"/>
                  </a:cubicBezTo>
                  <a:cubicBezTo>
                    <a:pt x="633" y="652"/>
                    <a:pt x="633" y="652"/>
                    <a:pt x="633" y="652"/>
                  </a:cubicBezTo>
                  <a:lnTo>
                    <a:pt x="633" y="684"/>
                  </a:lnTo>
                  <a:close/>
                  <a:moveTo>
                    <a:pt x="650" y="652"/>
                  </a:moveTo>
                  <a:cubicBezTo>
                    <a:pt x="648" y="652"/>
                    <a:pt x="648" y="652"/>
                    <a:pt x="648" y="652"/>
                  </a:cubicBezTo>
                  <a:cubicBezTo>
                    <a:pt x="648" y="684"/>
                    <a:pt x="648" y="684"/>
                    <a:pt x="648" y="684"/>
                  </a:cubicBezTo>
                  <a:cubicBezTo>
                    <a:pt x="650" y="684"/>
                    <a:pt x="650" y="684"/>
                    <a:pt x="650" y="684"/>
                  </a:cubicBezTo>
                  <a:lnTo>
                    <a:pt x="650" y="652"/>
                  </a:lnTo>
                  <a:close/>
                  <a:moveTo>
                    <a:pt x="614" y="684"/>
                  </a:moveTo>
                  <a:cubicBezTo>
                    <a:pt x="614" y="652"/>
                    <a:pt x="614" y="652"/>
                    <a:pt x="614" y="652"/>
                  </a:cubicBezTo>
                  <a:cubicBezTo>
                    <a:pt x="612" y="652"/>
                    <a:pt x="612" y="652"/>
                    <a:pt x="612" y="652"/>
                  </a:cubicBezTo>
                  <a:cubicBezTo>
                    <a:pt x="612" y="684"/>
                    <a:pt x="612" y="684"/>
                    <a:pt x="612" y="684"/>
                  </a:cubicBezTo>
                  <a:lnTo>
                    <a:pt x="614" y="684"/>
                  </a:lnTo>
                  <a:close/>
                  <a:moveTo>
                    <a:pt x="642" y="652"/>
                  </a:moveTo>
                  <a:cubicBezTo>
                    <a:pt x="642" y="684"/>
                    <a:pt x="642" y="684"/>
                    <a:pt x="642" y="684"/>
                  </a:cubicBezTo>
                  <a:cubicBezTo>
                    <a:pt x="643" y="684"/>
                    <a:pt x="643" y="684"/>
                    <a:pt x="643" y="684"/>
                  </a:cubicBezTo>
                  <a:cubicBezTo>
                    <a:pt x="643" y="652"/>
                    <a:pt x="643" y="652"/>
                    <a:pt x="643" y="652"/>
                  </a:cubicBezTo>
                  <a:lnTo>
                    <a:pt x="642" y="652"/>
                  </a:lnTo>
                  <a:close/>
                  <a:moveTo>
                    <a:pt x="651" y="652"/>
                  </a:moveTo>
                  <a:cubicBezTo>
                    <a:pt x="651" y="684"/>
                    <a:pt x="651" y="684"/>
                    <a:pt x="651" y="684"/>
                  </a:cubicBezTo>
                  <a:cubicBezTo>
                    <a:pt x="651" y="684"/>
                    <a:pt x="651" y="684"/>
                    <a:pt x="651" y="684"/>
                  </a:cubicBezTo>
                  <a:cubicBezTo>
                    <a:pt x="651" y="652"/>
                    <a:pt x="651" y="652"/>
                    <a:pt x="651" y="652"/>
                  </a:cubicBezTo>
                  <a:close/>
                  <a:moveTo>
                    <a:pt x="646" y="652"/>
                  </a:moveTo>
                  <a:cubicBezTo>
                    <a:pt x="644" y="652"/>
                    <a:pt x="644" y="652"/>
                    <a:pt x="644" y="652"/>
                  </a:cubicBezTo>
                  <a:cubicBezTo>
                    <a:pt x="644" y="684"/>
                    <a:pt x="644" y="684"/>
                    <a:pt x="644" y="684"/>
                  </a:cubicBezTo>
                  <a:cubicBezTo>
                    <a:pt x="646" y="684"/>
                    <a:pt x="646" y="684"/>
                    <a:pt x="646" y="684"/>
                  </a:cubicBezTo>
                  <a:lnTo>
                    <a:pt x="646" y="652"/>
                  </a:lnTo>
                  <a:close/>
                  <a:moveTo>
                    <a:pt x="621" y="684"/>
                  </a:moveTo>
                  <a:cubicBezTo>
                    <a:pt x="621" y="652"/>
                    <a:pt x="621" y="652"/>
                    <a:pt x="621" y="652"/>
                  </a:cubicBezTo>
                  <a:cubicBezTo>
                    <a:pt x="620" y="652"/>
                    <a:pt x="620" y="652"/>
                    <a:pt x="620" y="652"/>
                  </a:cubicBezTo>
                  <a:cubicBezTo>
                    <a:pt x="620" y="684"/>
                    <a:pt x="620" y="684"/>
                    <a:pt x="620" y="684"/>
                  </a:cubicBezTo>
                  <a:lnTo>
                    <a:pt x="621" y="684"/>
                  </a:lnTo>
                  <a:close/>
                  <a:moveTo>
                    <a:pt x="653" y="652"/>
                  </a:moveTo>
                  <a:cubicBezTo>
                    <a:pt x="652" y="652"/>
                    <a:pt x="652" y="652"/>
                    <a:pt x="652" y="652"/>
                  </a:cubicBezTo>
                  <a:cubicBezTo>
                    <a:pt x="652" y="684"/>
                    <a:pt x="652" y="684"/>
                    <a:pt x="652" y="684"/>
                  </a:cubicBezTo>
                  <a:cubicBezTo>
                    <a:pt x="653" y="684"/>
                    <a:pt x="653" y="684"/>
                    <a:pt x="653" y="684"/>
                  </a:cubicBezTo>
                  <a:lnTo>
                    <a:pt x="653" y="652"/>
                  </a:lnTo>
                  <a:close/>
                  <a:moveTo>
                    <a:pt x="617" y="746"/>
                  </a:moveTo>
                  <a:cubicBezTo>
                    <a:pt x="641" y="746"/>
                    <a:pt x="641" y="746"/>
                    <a:pt x="641" y="746"/>
                  </a:cubicBezTo>
                  <a:cubicBezTo>
                    <a:pt x="642" y="746"/>
                    <a:pt x="643" y="746"/>
                    <a:pt x="643" y="745"/>
                  </a:cubicBezTo>
                  <a:cubicBezTo>
                    <a:pt x="643" y="743"/>
                    <a:pt x="643" y="743"/>
                    <a:pt x="643" y="743"/>
                  </a:cubicBezTo>
                  <a:cubicBezTo>
                    <a:pt x="643" y="742"/>
                    <a:pt x="642" y="742"/>
                    <a:pt x="641" y="742"/>
                  </a:cubicBezTo>
                  <a:cubicBezTo>
                    <a:pt x="617" y="742"/>
                    <a:pt x="617" y="742"/>
                    <a:pt x="617" y="742"/>
                  </a:cubicBezTo>
                  <a:cubicBezTo>
                    <a:pt x="617" y="742"/>
                    <a:pt x="616" y="742"/>
                    <a:pt x="616" y="743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6"/>
                    <a:pt x="617" y="746"/>
                    <a:pt x="617" y="746"/>
                  </a:cubicBezTo>
                  <a:close/>
                  <a:moveTo>
                    <a:pt x="616" y="754"/>
                  </a:moveTo>
                  <a:cubicBezTo>
                    <a:pt x="616" y="754"/>
                    <a:pt x="617" y="755"/>
                    <a:pt x="617" y="755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642" y="755"/>
                    <a:pt x="643" y="754"/>
                    <a:pt x="643" y="754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43" y="751"/>
                    <a:pt x="642" y="751"/>
                    <a:pt x="641" y="751"/>
                  </a:cubicBezTo>
                  <a:cubicBezTo>
                    <a:pt x="617" y="751"/>
                    <a:pt x="617" y="751"/>
                    <a:pt x="617" y="751"/>
                  </a:cubicBezTo>
                  <a:cubicBezTo>
                    <a:pt x="617" y="751"/>
                    <a:pt x="616" y="751"/>
                    <a:pt x="616" y="752"/>
                  </a:cubicBezTo>
                  <a:lnTo>
                    <a:pt x="616" y="754"/>
                  </a:lnTo>
                  <a:close/>
                  <a:moveTo>
                    <a:pt x="616" y="763"/>
                  </a:moveTo>
                  <a:cubicBezTo>
                    <a:pt x="616" y="763"/>
                    <a:pt x="617" y="764"/>
                    <a:pt x="617" y="764"/>
                  </a:cubicBezTo>
                  <a:cubicBezTo>
                    <a:pt x="641" y="764"/>
                    <a:pt x="641" y="764"/>
                    <a:pt x="641" y="764"/>
                  </a:cubicBezTo>
                  <a:cubicBezTo>
                    <a:pt x="642" y="764"/>
                    <a:pt x="643" y="763"/>
                    <a:pt x="643" y="763"/>
                  </a:cubicBezTo>
                  <a:cubicBezTo>
                    <a:pt x="643" y="760"/>
                    <a:pt x="643" y="760"/>
                    <a:pt x="643" y="760"/>
                  </a:cubicBezTo>
                  <a:cubicBezTo>
                    <a:pt x="643" y="760"/>
                    <a:pt x="642" y="759"/>
                    <a:pt x="641" y="759"/>
                  </a:cubicBezTo>
                  <a:cubicBezTo>
                    <a:pt x="617" y="759"/>
                    <a:pt x="617" y="759"/>
                    <a:pt x="617" y="759"/>
                  </a:cubicBezTo>
                  <a:cubicBezTo>
                    <a:pt x="617" y="759"/>
                    <a:pt x="616" y="760"/>
                    <a:pt x="616" y="760"/>
                  </a:cubicBezTo>
                  <a:lnTo>
                    <a:pt x="616" y="763"/>
                  </a:lnTo>
                  <a:close/>
                  <a:moveTo>
                    <a:pt x="625" y="853"/>
                  </a:moveTo>
                  <a:cubicBezTo>
                    <a:pt x="614" y="853"/>
                    <a:pt x="614" y="853"/>
                    <a:pt x="614" y="853"/>
                  </a:cubicBezTo>
                  <a:cubicBezTo>
                    <a:pt x="613" y="856"/>
                    <a:pt x="613" y="856"/>
                    <a:pt x="613" y="856"/>
                  </a:cubicBezTo>
                  <a:cubicBezTo>
                    <a:pt x="615" y="857"/>
                    <a:pt x="615" y="857"/>
                    <a:pt x="615" y="857"/>
                  </a:cubicBezTo>
                  <a:cubicBezTo>
                    <a:pt x="615" y="864"/>
                    <a:pt x="615" y="864"/>
                    <a:pt x="615" y="864"/>
                  </a:cubicBezTo>
                  <a:cubicBezTo>
                    <a:pt x="615" y="869"/>
                    <a:pt x="619" y="873"/>
                    <a:pt x="624" y="873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24" y="878"/>
                    <a:pt x="624" y="878"/>
                    <a:pt x="624" y="878"/>
                  </a:cubicBezTo>
                  <a:cubicBezTo>
                    <a:pt x="624" y="882"/>
                    <a:pt x="624" y="882"/>
                    <a:pt x="624" y="882"/>
                  </a:cubicBezTo>
                  <a:cubicBezTo>
                    <a:pt x="650" y="882"/>
                    <a:pt x="650" y="882"/>
                    <a:pt x="650" y="882"/>
                  </a:cubicBezTo>
                  <a:cubicBezTo>
                    <a:pt x="650" y="878"/>
                    <a:pt x="650" y="878"/>
                    <a:pt x="650" y="878"/>
                  </a:cubicBezTo>
                  <a:cubicBezTo>
                    <a:pt x="647" y="873"/>
                    <a:pt x="647" y="873"/>
                    <a:pt x="647" y="873"/>
                  </a:cubicBezTo>
                  <a:cubicBezTo>
                    <a:pt x="647" y="855"/>
                    <a:pt x="647" y="855"/>
                    <a:pt x="647" y="855"/>
                  </a:cubicBezTo>
                  <a:cubicBezTo>
                    <a:pt x="649" y="854"/>
                    <a:pt x="649" y="854"/>
                    <a:pt x="649" y="854"/>
                  </a:cubicBezTo>
                  <a:cubicBezTo>
                    <a:pt x="648" y="850"/>
                    <a:pt x="648" y="850"/>
                    <a:pt x="648" y="850"/>
                  </a:cubicBezTo>
                  <a:cubicBezTo>
                    <a:pt x="626" y="850"/>
                    <a:pt x="626" y="850"/>
                    <a:pt x="626" y="850"/>
                  </a:cubicBezTo>
                  <a:lnTo>
                    <a:pt x="625" y="853"/>
                  </a:lnTo>
                  <a:close/>
                  <a:moveTo>
                    <a:pt x="627" y="867"/>
                  </a:moveTo>
                  <a:cubicBezTo>
                    <a:pt x="624" y="867"/>
                    <a:pt x="624" y="867"/>
                    <a:pt x="624" y="867"/>
                  </a:cubicBezTo>
                  <a:cubicBezTo>
                    <a:pt x="622" y="867"/>
                    <a:pt x="621" y="866"/>
                    <a:pt x="621" y="864"/>
                  </a:cubicBezTo>
                  <a:cubicBezTo>
                    <a:pt x="621" y="864"/>
                    <a:pt x="621" y="861"/>
                    <a:pt x="621" y="858"/>
                  </a:cubicBezTo>
                  <a:cubicBezTo>
                    <a:pt x="627" y="858"/>
                    <a:pt x="627" y="858"/>
                    <a:pt x="627" y="858"/>
                  </a:cubicBezTo>
                  <a:lnTo>
                    <a:pt x="627" y="867"/>
                  </a:lnTo>
                  <a:close/>
                  <a:moveTo>
                    <a:pt x="561" y="774"/>
                  </a:moveTo>
                  <a:cubicBezTo>
                    <a:pt x="561" y="770"/>
                    <a:pt x="558" y="769"/>
                    <a:pt x="554" y="769"/>
                  </a:cubicBezTo>
                  <a:cubicBezTo>
                    <a:pt x="544" y="769"/>
                    <a:pt x="544" y="769"/>
                    <a:pt x="544" y="769"/>
                  </a:cubicBezTo>
                  <a:cubicBezTo>
                    <a:pt x="544" y="790"/>
                    <a:pt x="544" y="790"/>
                    <a:pt x="544" y="790"/>
                  </a:cubicBezTo>
                  <a:cubicBezTo>
                    <a:pt x="554" y="790"/>
                    <a:pt x="554" y="790"/>
                    <a:pt x="554" y="790"/>
                  </a:cubicBezTo>
                  <a:cubicBezTo>
                    <a:pt x="558" y="790"/>
                    <a:pt x="562" y="788"/>
                    <a:pt x="562" y="784"/>
                  </a:cubicBezTo>
                  <a:cubicBezTo>
                    <a:pt x="562" y="781"/>
                    <a:pt x="561" y="779"/>
                    <a:pt x="558" y="779"/>
                  </a:cubicBezTo>
                  <a:cubicBezTo>
                    <a:pt x="560" y="778"/>
                    <a:pt x="561" y="776"/>
                    <a:pt x="561" y="774"/>
                  </a:cubicBezTo>
                  <a:close/>
                  <a:moveTo>
                    <a:pt x="549" y="773"/>
                  </a:moveTo>
                  <a:cubicBezTo>
                    <a:pt x="553" y="773"/>
                    <a:pt x="553" y="773"/>
                    <a:pt x="553" y="773"/>
                  </a:cubicBezTo>
                  <a:cubicBezTo>
                    <a:pt x="555" y="773"/>
                    <a:pt x="556" y="773"/>
                    <a:pt x="556" y="775"/>
                  </a:cubicBezTo>
                  <a:cubicBezTo>
                    <a:pt x="556" y="777"/>
                    <a:pt x="555" y="778"/>
                    <a:pt x="554" y="778"/>
                  </a:cubicBezTo>
                  <a:cubicBezTo>
                    <a:pt x="549" y="778"/>
                    <a:pt x="549" y="778"/>
                    <a:pt x="549" y="778"/>
                  </a:cubicBezTo>
                  <a:lnTo>
                    <a:pt x="549" y="773"/>
                  </a:lnTo>
                  <a:close/>
                  <a:moveTo>
                    <a:pt x="554" y="787"/>
                  </a:moveTo>
                  <a:cubicBezTo>
                    <a:pt x="549" y="787"/>
                    <a:pt x="549" y="787"/>
                    <a:pt x="549" y="787"/>
                  </a:cubicBezTo>
                  <a:cubicBezTo>
                    <a:pt x="549" y="781"/>
                    <a:pt x="549" y="781"/>
                    <a:pt x="549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6" y="781"/>
                    <a:pt x="557" y="782"/>
                    <a:pt x="557" y="784"/>
                  </a:cubicBezTo>
                  <a:cubicBezTo>
                    <a:pt x="557" y="786"/>
                    <a:pt x="556" y="787"/>
                    <a:pt x="554" y="787"/>
                  </a:cubicBezTo>
                  <a:close/>
                  <a:moveTo>
                    <a:pt x="563" y="783"/>
                  </a:moveTo>
                  <a:cubicBezTo>
                    <a:pt x="563" y="787"/>
                    <a:pt x="566" y="791"/>
                    <a:pt x="571" y="791"/>
                  </a:cubicBezTo>
                  <a:cubicBezTo>
                    <a:pt x="575" y="791"/>
                    <a:pt x="577" y="789"/>
                    <a:pt x="578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4" y="787"/>
                    <a:pt x="572" y="787"/>
                    <a:pt x="571" y="787"/>
                  </a:cubicBezTo>
                  <a:cubicBezTo>
                    <a:pt x="569" y="787"/>
                    <a:pt x="567" y="786"/>
                    <a:pt x="567" y="784"/>
                  </a:cubicBezTo>
                  <a:cubicBezTo>
                    <a:pt x="578" y="784"/>
                    <a:pt x="578" y="784"/>
                    <a:pt x="578" y="784"/>
                  </a:cubicBezTo>
                  <a:cubicBezTo>
                    <a:pt x="578" y="783"/>
                    <a:pt x="578" y="783"/>
                    <a:pt x="578" y="783"/>
                  </a:cubicBezTo>
                  <a:cubicBezTo>
                    <a:pt x="578" y="778"/>
                    <a:pt x="576" y="774"/>
                    <a:pt x="571" y="774"/>
                  </a:cubicBezTo>
                  <a:cubicBezTo>
                    <a:pt x="566" y="774"/>
                    <a:pt x="563" y="778"/>
                    <a:pt x="563" y="783"/>
                  </a:cubicBezTo>
                  <a:close/>
                  <a:moveTo>
                    <a:pt x="571" y="778"/>
                  </a:moveTo>
                  <a:cubicBezTo>
                    <a:pt x="573" y="778"/>
                    <a:pt x="574" y="779"/>
                    <a:pt x="574" y="781"/>
                  </a:cubicBezTo>
                  <a:cubicBezTo>
                    <a:pt x="567" y="781"/>
                    <a:pt x="567" y="781"/>
                    <a:pt x="567" y="781"/>
                  </a:cubicBezTo>
                  <a:cubicBezTo>
                    <a:pt x="568" y="779"/>
                    <a:pt x="569" y="778"/>
                    <a:pt x="571" y="778"/>
                  </a:cubicBezTo>
                  <a:close/>
                  <a:moveTo>
                    <a:pt x="567" y="773"/>
                  </a:moveTo>
                  <a:cubicBezTo>
                    <a:pt x="575" y="773"/>
                    <a:pt x="575" y="773"/>
                    <a:pt x="575" y="773"/>
                  </a:cubicBezTo>
                  <a:cubicBezTo>
                    <a:pt x="575" y="771"/>
                    <a:pt x="575" y="771"/>
                    <a:pt x="575" y="771"/>
                  </a:cubicBezTo>
                  <a:cubicBezTo>
                    <a:pt x="567" y="771"/>
                    <a:pt x="567" y="771"/>
                    <a:pt x="567" y="771"/>
                  </a:cubicBezTo>
                  <a:lnTo>
                    <a:pt x="567" y="773"/>
                  </a:lnTo>
                  <a:close/>
                  <a:moveTo>
                    <a:pt x="790" y="1057"/>
                  </a:moveTo>
                  <a:cubicBezTo>
                    <a:pt x="790" y="1059"/>
                    <a:pt x="792" y="1060"/>
                    <a:pt x="793" y="1060"/>
                  </a:cubicBezTo>
                  <a:cubicBezTo>
                    <a:pt x="804" y="1060"/>
                    <a:pt x="804" y="1060"/>
                    <a:pt x="804" y="1060"/>
                  </a:cubicBezTo>
                  <a:cubicBezTo>
                    <a:pt x="804" y="1064"/>
                    <a:pt x="806" y="1066"/>
                    <a:pt x="810" y="1066"/>
                  </a:cubicBezTo>
                  <a:cubicBezTo>
                    <a:pt x="813" y="1066"/>
                    <a:pt x="815" y="1064"/>
                    <a:pt x="815" y="1060"/>
                  </a:cubicBezTo>
                  <a:cubicBezTo>
                    <a:pt x="826" y="1060"/>
                    <a:pt x="826" y="1060"/>
                    <a:pt x="826" y="1060"/>
                  </a:cubicBezTo>
                  <a:cubicBezTo>
                    <a:pt x="827" y="1060"/>
                    <a:pt x="829" y="1059"/>
                    <a:pt x="829" y="1057"/>
                  </a:cubicBezTo>
                  <a:cubicBezTo>
                    <a:pt x="825" y="1054"/>
                    <a:pt x="821" y="1049"/>
                    <a:pt x="821" y="1038"/>
                  </a:cubicBezTo>
                  <a:cubicBezTo>
                    <a:pt x="821" y="1034"/>
                    <a:pt x="818" y="1029"/>
                    <a:pt x="812" y="1028"/>
                  </a:cubicBezTo>
                  <a:cubicBezTo>
                    <a:pt x="812" y="1028"/>
                    <a:pt x="812" y="1027"/>
                    <a:pt x="812" y="1027"/>
                  </a:cubicBezTo>
                  <a:cubicBezTo>
                    <a:pt x="812" y="1026"/>
                    <a:pt x="811" y="1025"/>
                    <a:pt x="810" y="1025"/>
                  </a:cubicBezTo>
                  <a:cubicBezTo>
                    <a:pt x="808" y="1025"/>
                    <a:pt x="807" y="1026"/>
                    <a:pt x="807" y="1027"/>
                  </a:cubicBezTo>
                  <a:cubicBezTo>
                    <a:pt x="807" y="1027"/>
                    <a:pt x="807" y="1028"/>
                    <a:pt x="808" y="1028"/>
                  </a:cubicBezTo>
                  <a:cubicBezTo>
                    <a:pt x="801" y="1029"/>
                    <a:pt x="798" y="1034"/>
                    <a:pt x="798" y="1038"/>
                  </a:cubicBezTo>
                  <a:cubicBezTo>
                    <a:pt x="798" y="1049"/>
                    <a:pt x="794" y="1054"/>
                    <a:pt x="790" y="1057"/>
                  </a:cubicBezTo>
                  <a:close/>
                  <a:moveTo>
                    <a:pt x="806" y="1060"/>
                  </a:moveTo>
                  <a:cubicBezTo>
                    <a:pt x="806" y="1060"/>
                    <a:pt x="806" y="1060"/>
                    <a:pt x="806" y="1060"/>
                  </a:cubicBezTo>
                  <a:cubicBezTo>
                    <a:pt x="806" y="1062"/>
                    <a:pt x="808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10" y="1064"/>
                    <a:pt x="810" y="1064"/>
                    <a:pt x="810" y="1064"/>
                  </a:cubicBezTo>
                  <a:cubicBezTo>
                    <a:pt x="807" y="1064"/>
                    <a:pt x="806" y="1062"/>
                    <a:pt x="806" y="1060"/>
                  </a:cubicBezTo>
                  <a:cubicBezTo>
                    <a:pt x="806" y="1060"/>
                    <a:pt x="806" y="1060"/>
                    <a:pt x="806" y="1060"/>
                  </a:cubicBezTo>
                  <a:close/>
                  <a:moveTo>
                    <a:pt x="738" y="571"/>
                  </a:moveTo>
                  <a:cubicBezTo>
                    <a:pt x="737" y="571"/>
                    <a:pt x="736" y="572"/>
                    <a:pt x="736" y="573"/>
                  </a:cubicBezTo>
                  <a:cubicBezTo>
                    <a:pt x="736" y="599"/>
                    <a:pt x="736" y="599"/>
                    <a:pt x="736" y="599"/>
                  </a:cubicBezTo>
                  <a:cubicBezTo>
                    <a:pt x="736" y="600"/>
                    <a:pt x="737" y="601"/>
                    <a:pt x="738" y="601"/>
                  </a:cubicBezTo>
                  <a:cubicBezTo>
                    <a:pt x="738" y="601"/>
                    <a:pt x="739" y="601"/>
                    <a:pt x="739" y="600"/>
                  </a:cubicBezTo>
                  <a:cubicBezTo>
                    <a:pt x="752" y="587"/>
                    <a:pt x="752" y="587"/>
                    <a:pt x="752" y="587"/>
                  </a:cubicBezTo>
                  <a:cubicBezTo>
                    <a:pt x="753" y="587"/>
                    <a:pt x="753" y="586"/>
                    <a:pt x="753" y="586"/>
                  </a:cubicBezTo>
                  <a:cubicBezTo>
                    <a:pt x="753" y="585"/>
                    <a:pt x="753" y="585"/>
                    <a:pt x="752" y="584"/>
                  </a:cubicBezTo>
                  <a:cubicBezTo>
                    <a:pt x="739" y="571"/>
                    <a:pt x="739" y="571"/>
                    <a:pt x="739" y="571"/>
                  </a:cubicBezTo>
                  <a:cubicBezTo>
                    <a:pt x="739" y="571"/>
                    <a:pt x="738" y="571"/>
                    <a:pt x="738" y="571"/>
                  </a:cubicBezTo>
                  <a:close/>
                  <a:moveTo>
                    <a:pt x="732" y="685"/>
                  </a:moveTo>
                  <a:cubicBezTo>
                    <a:pt x="732" y="689"/>
                    <a:pt x="735" y="692"/>
                    <a:pt x="739" y="692"/>
                  </a:cubicBezTo>
                  <a:cubicBezTo>
                    <a:pt x="761" y="692"/>
                    <a:pt x="761" y="692"/>
                    <a:pt x="761" y="692"/>
                  </a:cubicBezTo>
                  <a:cubicBezTo>
                    <a:pt x="764" y="692"/>
                    <a:pt x="767" y="689"/>
                    <a:pt x="767" y="685"/>
                  </a:cubicBezTo>
                  <a:cubicBezTo>
                    <a:pt x="767" y="663"/>
                    <a:pt x="767" y="663"/>
                    <a:pt x="767" y="663"/>
                  </a:cubicBezTo>
                  <a:cubicBezTo>
                    <a:pt x="767" y="659"/>
                    <a:pt x="764" y="656"/>
                    <a:pt x="761" y="656"/>
                  </a:cubicBezTo>
                  <a:cubicBezTo>
                    <a:pt x="739" y="656"/>
                    <a:pt x="739" y="656"/>
                    <a:pt x="739" y="656"/>
                  </a:cubicBezTo>
                  <a:cubicBezTo>
                    <a:pt x="735" y="656"/>
                    <a:pt x="732" y="659"/>
                    <a:pt x="732" y="663"/>
                  </a:cubicBezTo>
                  <a:lnTo>
                    <a:pt x="732" y="685"/>
                  </a:lnTo>
                  <a:close/>
                  <a:moveTo>
                    <a:pt x="738" y="663"/>
                  </a:moveTo>
                  <a:cubicBezTo>
                    <a:pt x="738" y="663"/>
                    <a:pt x="738" y="662"/>
                    <a:pt x="739" y="662"/>
                  </a:cubicBezTo>
                  <a:cubicBezTo>
                    <a:pt x="761" y="662"/>
                    <a:pt x="761" y="662"/>
                    <a:pt x="761" y="662"/>
                  </a:cubicBezTo>
                  <a:cubicBezTo>
                    <a:pt x="761" y="662"/>
                    <a:pt x="761" y="663"/>
                    <a:pt x="761" y="663"/>
                  </a:cubicBezTo>
                  <a:cubicBezTo>
                    <a:pt x="761" y="685"/>
                    <a:pt x="761" y="685"/>
                    <a:pt x="761" y="685"/>
                  </a:cubicBezTo>
                  <a:cubicBezTo>
                    <a:pt x="761" y="686"/>
                    <a:pt x="761" y="686"/>
                    <a:pt x="761" y="686"/>
                  </a:cubicBezTo>
                  <a:cubicBezTo>
                    <a:pt x="739" y="686"/>
                    <a:pt x="739" y="686"/>
                    <a:pt x="739" y="686"/>
                  </a:cubicBezTo>
                  <a:cubicBezTo>
                    <a:pt x="738" y="686"/>
                    <a:pt x="738" y="686"/>
                    <a:pt x="738" y="685"/>
                  </a:cubicBezTo>
                  <a:lnTo>
                    <a:pt x="738" y="663"/>
                  </a:lnTo>
                  <a:close/>
                  <a:moveTo>
                    <a:pt x="748" y="681"/>
                  </a:moveTo>
                  <a:cubicBezTo>
                    <a:pt x="749" y="681"/>
                    <a:pt x="749" y="681"/>
                    <a:pt x="750" y="681"/>
                  </a:cubicBezTo>
                  <a:cubicBezTo>
                    <a:pt x="750" y="681"/>
                    <a:pt x="751" y="681"/>
                    <a:pt x="751" y="681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59" y="670"/>
                    <a:pt x="759" y="670"/>
                    <a:pt x="758" y="669"/>
                  </a:cubicBezTo>
                  <a:cubicBezTo>
                    <a:pt x="758" y="669"/>
                    <a:pt x="758" y="668"/>
                    <a:pt x="757" y="668"/>
                  </a:cubicBezTo>
                  <a:cubicBezTo>
                    <a:pt x="742" y="668"/>
                    <a:pt x="742" y="668"/>
                    <a:pt x="742" y="668"/>
                  </a:cubicBezTo>
                  <a:cubicBezTo>
                    <a:pt x="742" y="668"/>
                    <a:pt x="741" y="669"/>
                    <a:pt x="741" y="669"/>
                  </a:cubicBezTo>
                  <a:cubicBezTo>
                    <a:pt x="741" y="670"/>
                    <a:pt x="741" y="670"/>
                    <a:pt x="741" y="671"/>
                  </a:cubicBezTo>
                  <a:lnTo>
                    <a:pt x="748" y="681"/>
                  </a:lnTo>
                  <a:close/>
                  <a:moveTo>
                    <a:pt x="757" y="762"/>
                  </a:moveTo>
                  <a:cubicBezTo>
                    <a:pt x="757" y="762"/>
                    <a:pt x="758" y="762"/>
                    <a:pt x="758" y="762"/>
                  </a:cubicBezTo>
                  <a:cubicBezTo>
                    <a:pt x="759" y="762"/>
                    <a:pt x="759" y="761"/>
                    <a:pt x="759" y="761"/>
                  </a:cubicBezTo>
                  <a:cubicBezTo>
                    <a:pt x="759" y="746"/>
                    <a:pt x="759" y="746"/>
                    <a:pt x="759" y="746"/>
                  </a:cubicBezTo>
                  <a:cubicBezTo>
                    <a:pt x="759" y="745"/>
                    <a:pt x="759" y="744"/>
                    <a:pt x="758" y="744"/>
                  </a:cubicBezTo>
                  <a:cubicBezTo>
                    <a:pt x="758" y="744"/>
                    <a:pt x="757" y="745"/>
                    <a:pt x="757" y="745"/>
                  </a:cubicBezTo>
                  <a:cubicBezTo>
                    <a:pt x="747" y="752"/>
                    <a:pt x="747" y="752"/>
                    <a:pt x="747" y="752"/>
                  </a:cubicBezTo>
                  <a:cubicBezTo>
                    <a:pt x="746" y="752"/>
                    <a:pt x="746" y="753"/>
                    <a:pt x="746" y="753"/>
                  </a:cubicBezTo>
                  <a:cubicBezTo>
                    <a:pt x="746" y="754"/>
                    <a:pt x="746" y="754"/>
                    <a:pt x="747" y="754"/>
                  </a:cubicBezTo>
                  <a:lnTo>
                    <a:pt x="757" y="762"/>
                  </a:lnTo>
                  <a:close/>
                  <a:moveTo>
                    <a:pt x="736" y="742"/>
                  </a:moveTo>
                  <a:cubicBezTo>
                    <a:pt x="736" y="764"/>
                    <a:pt x="736" y="764"/>
                    <a:pt x="736" y="764"/>
                  </a:cubicBezTo>
                  <a:cubicBezTo>
                    <a:pt x="736" y="768"/>
                    <a:pt x="739" y="771"/>
                    <a:pt x="742" y="771"/>
                  </a:cubicBezTo>
                  <a:cubicBezTo>
                    <a:pt x="765" y="771"/>
                    <a:pt x="765" y="771"/>
                    <a:pt x="765" y="771"/>
                  </a:cubicBezTo>
                  <a:cubicBezTo>
                    <a:pt x="768" y="771"/>
                    <a:pt x="771" y="768"/>
                    <a:pt x="771" y="764"/>
                  </a:cubicBezTo>
                  <a:cubicBezTo>
                    <a:pt x="771" y="742"/>
                    <a:pt x="771" y="742"/>
                    <a:pt x="771" y="742"/>
                  </a:cubicBezTo>
                  <a:cubicBezTo>
                    <a:pt x="771" y="739"/>
                    <a:pt x="768" y="736"/>
                    <a:pt x="765" y="736"/>
                  </a:cubicBezTo>
                  <a:cubicBezTo>
                    <a:pt x="742" y="736"/>
                    <a:pt x="742" y="736"/>
                    <a:pt x="742" y="736"/>
                  </a:cubicBezTo>
                  <a:cubicBezTo>
                    <a:pt x="739" y="736"/>
                    <a:pt x="736" y="739"/>
                    <a:pt x="736" y="742"/>
                  </a:cubicBezTo>
                  <a:close/>
                  <a:moveTo>
                    <a:pt x="765" y="742"/>
                  </a:moveTo>
                  <a:cubicBezTo>
                    <a:pt x="765" y="764"/>
                    <a:pt x="765" y="764"/>
                    <a:pt x="765" y="764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742" y="765"/>
                    <a:pt x="742" y="765"/>
                    <a:pt x="742" y="765"/>
                  </a:cubicBezTo>
                  <a:cubicBezTo>
                    <a:pt x="742" y="765"/>
                    <a:pt x="742" y="765"/>
                    <a:pt x="742" y="764"/>
                  </a:cubicBezTo>
                  <a:cubicBezTo>
                    <a:pt x="742" y="742"/>
                    <a:pt x="742" y="742"/>
                    <a:pt x="742" y="742"/>
                  </a:cubicBezTo>
                  <a:cubicBezTo>
                    <a:pt x="742" y="742"/>
                    <a:pt x="742" y="741"/>
                    <a:pt x="742" y="741"/>
                  </a:cubicBezTo>
                  <a:cubicBezTo>
                    <a:pt x="765" y="741"/>
                    <a:pt x="765" y="741"/>
                    <a:pt x="765" y="741"/>
                  </a:cubicBezTo>
                  <a:cubicBezTo>
                    <a:pt x="765" y="741"/>
                    <a:pt x="765" y="742"/>
                    <a:pt x="765" y="742"/>
                  </a:cubicBezTo>
                  <a:close/>
                  <a:moveTo>
                    <a:pt x="748" y="846"/>
                  </a:moveTo>
                  <a:cubicBezTo>
                    <a:pt x="749" y="846"/>
                    <a:pt x="749" y="846"/>
                    <a:pt x="750" y="846"/>
                  </a:cubicBezTo>
                  <a:cubicBezTo>
                    <a:pt x="760" y="838"/>
                    <a:pt x="760" y="838"/>
                    <a:pt x="760" y="838"/>
                  </a:cubicBezTo>
                  <a:cubicBezTo>
                    <a:pt x="761" y="838"/>
                    <a:pt x="761" y="837"/>
                    <a:pt x="761" y="837"/>
                  </a:cubicBezTo>
                  <a:cubicBezTo>
                    <a:pt x="761" y="836"/>
                    <a:pt x="761" y="836"/>
                    <a:pt x="760" y="836"/>
                  </a:cubicBezTo>
                  <a:cubicBezTo>
                    <a:pt x="750" y="828"/>
                    <a:pt x="750" y="828"/>
                    <a:pt x="750" y="828"/>
                  </a:cubicBezTo>
                  <a:cubicBezTo>
                    <a:pt x="749" y="828"/>
                    <a:pt x="749" y="828"/>
                    <a:pt x="748" y="828"/>
                  </a:cubicBezTo>
                  <a:cubicBezTo>
                    <a:pt x="748" y="829"/>
                    <a:pt x="748" y="829"/>
                    <a:pt x="748" y="830"/>
                  </a:cubicBezTo>
                  <a:cubicBezTo>
                    <a:pt x="748" y="844"/>
                    <a:pt x="748" y="844"/>
                    <a:pt x="748" y="844"/>
                  </a:cubicBezTo>
                  <a:cubicBezTo>
                    <a:pt x="748" y="845"/>
                    <a:pt x="748" y="845"/>
                    <a:pt x="748" y="846"/>
                  </a:cubicBezTo>
                  <a:close/>
                  <a:moveTo>
                    <a:pt x="736" y="826"/>
                  </a:moveTo>
                  <a:cubicBezTo>
                    <a:pt x="736" y="848"/>
                    <a:pt x="736" y="848"/>
                    <a:pt x="736" y="848"/>
                  </a:cubicBezTo>
                  <a:cubicBezTo>
                    <a:pt x="736" y="852"/>
                    <a:pt x="739" y="855"/>
                    <a:pt x="742" y="855"/>
                  </a:cubicBezTo>
                  <a:cubicBezTo>
                    <a:pt x="765" y="855"/>
                    <a:pt x="765" y="855"/>
                    <a:pt x="765" y="855"/>
                  </a:cubicBezTo>
                  <a:cubicBezTo>
                    <a:pt x="768" y="855"/>
                    <a:pt x="771" y="852"/>
                    <a:pt x="771" y="848"/>
                  </a:cubicBezTo>
                  <a:cubicBezTo>
                    <a:pt x="771" y="826"/>
                    <a:pt x="771" y="826"/>
                    <a:pt x="771" y="826"/>
                  </a:cubicBezTo>
                  <a:cubicBezTo>
                    <a:pt x="771" y="822"/>
                    <a:pt x="768" y="819"/>
                    <a:pt x="765" y="819"/>
                  </a:cubicBezTo>
                  <a:cubicBezTo>
                    <a:pt x="742" y="819"/>
                    <a:pt x="742" y="819"/>
                    <a:pt x="742" y="819"/>
                  </a:cubicBezTo>
                  <a:cubicBezTo>
                    <a:pt x="739" y="819"/>
                    <a:pt x="736" y="822"/>
                    <a:pt x="736" y="826"/>
                  </a:cubicBezTo>
                  <a:close/>
                  <a:moveTo>
                    <a:pt x="765" y="826"/>
                  </a:moveTo>
                  <a:cubicBezTo>
                    <a:pt x="765" y="848"/>
                    <a:pt x="765" y="848"/>
                    <a:pt x="765" y="848"/>
                  </a:cubicBezTo>
                  <a:cubicBezTo>
                    <a:pt x="765" y="848"/>
                    <a:pt x="765" y="849"/>
                    <a:pt x="765" y="849"/>
                  </a:cubicBezTo>
                  <a:cubicBezTo>
                    <a:pt x="742" y="849"/>
                    <a:pt x="742" y="849"/>
                    <a:pt x="742" y="849"/>
                  </a:cubicBezTo>
                  <a:cubicBezTo>
                    <a:pt x="742" y="849"/>
                    <a:pt x="742" y="848"/>
                    <a:pt x="742" y="848"/>
                  </a:cubicBezTo>
                  <a:cubicBezTo>
                    <a:pt x="742" y="826"/>
                    <a:pt x="742" y="826"/>
                    <a:pt x="742" y="826"/>
                  </a:cubicBezTo>
                  <a:cubicBezTo>
                    <a:pt x="742" y="826"/>
                    <a:pt x="742" y="825"/>
                    <a:pt x="742" y="825"/>
                  </a:cubicBezTo>
                  <a:cubicBezTo>
                    <a:pt x="765" y="825"/>
                    <a:pt x="765" y="825"/>
                    <a:pt x="765" y="825"/>
                  </a:cubicBezTo>
                  <a:cubicBezTo>
                    <a:pt x="765" y="825"/>
                    <a:pt x="765" y="826"/>
                    <a:pt x="765" y="826"/>
                  </a:cubicBezTo>
                  <a:close/>
                  <a:moveTo>
                    <a:pt x="603" y="893"/>
                  </a:moveTo>
                  <a:cubicBezTo>
                    <a:pt x="602" y="893"/>
                    <a:pt x="602" y="892"/>
                    <a:pt x="602" y="892"/>
                  </a:cubicBezTo>
                  <a:cubicBezTo>
                    <a:pt x="601" y="892"/>
                    <a:pt x="601" y="893"/>
                    <a:pt x="600" y="893"/>
                  </a:cubicBezTo>
                  <a:cubicBezTo>
                    <a:pt x="593" y="903"/>
                    <a:pt x="593" y="903"/>
                    <a:pt x="593" y="903"/>
                  </a:cubicBezTo>
                  <a:cubicBezTo>
                    <a:pt x="593" y="904"/>
                    <a:pt x="593" y="904"/>
                    <a:pt x="593" y="905"/>
                  </a:cubicBezTo>
                  <a:cubicBezTo>
                    <a:pt x="593" y="905"/>
                    <a:pt x="594" y="906"/>
                    <a:pt x="594" y="906"/>
                  </a:cubicBezTo>
                  <a:cubicBezTo>
                    <a:pt x="609" y="906"/>
                    <a:pt x="609" y="906"/>
                    <a:pt x="609" y="906"/>
                  </a:cubicBezTo>
                  <a:cubicBezTo>
                    <a:pt x="609" y="906"/>
                    <a:pt x="610" y="905"/>
                    <a:pt x="610" y="905"/>
                  </a:cubicBezTo>
                  <a:cubicBezTo>
                    <a:pt x="610" y="904"/>
                    <a:pt x="610" y="904"/>
                    <a:pt x="610" y="903"/>
                  </a:cubicBezTo>
                  <a:lnTo>
                    <a:pt x="603" y="893"/>
                  </a:lnTo>
                  <a:close/>
                  <a:moveTo>
                    <a:pt x="613" y="882"/>
                  </a:moveTo>
                  <a:cubicBezTo>
                    <a:pt x="591" y="882"/>
                    <a:pt x="591" y="882"/>
                    <a:pt x="591" y="882"/>
                  </a:cubicBezTo>
                  <a:cubicBezTo>
                    <a:pt x="587" y="882"/>
                    <a:pt x="584" y="885"/>
                    <a:pt x="584" y="889"/>
                  </a:cubicBezTo>
                  <a:cubicBezTo>
                    <a:pt x="584" y="911"/>
                    <a:pt x="584" y="911"/>
                    <a:pt x="584" y="911"/>
                  </a:cubicBezTo>
                  <a:cubicBezTo>
                    <a:pt x="584" y="914"/>
                    <a:pt x="587" y="917"/>
                    <a:pt x="591" y="917"/>
                  </a:cubicBezTo>
                  <a:cubicBezTo>
                    <a:pt x="613" y="917"/>
                    <a:pt x="613" y="917"/>
                    <a:pt x="613" y="917"/>
                  </a:cubicBezTo>
                  <a:cubicBezTo>
                    <a:pt x="616" y="917"/>
                    <a:pt x="619" y="914"/>
                    <a:pt x="619" y="911"/>
                  </a:cubicBezTo>
                  <a:cubicBezTo>
                    <a:pt x="619" y="889"/>
                    <a:pt x="619" y="889"/>
                    <a:pt x="619" y="889"/>
                  </a:cubicBezTo>
                  <a:cubicBezTo>
                    <a:pt x="619" y="885"/>
                    <a:pt x="616" y="882"/>
                    <a:pt x="613" y="882"/>
                  </a:cubicBezTo>
                  <a:close/>
                  <a:moveTo>
                    <a:pt x="613" y="911"/>
                  </a:moveTo>
                  <a:cubicBezTo>
                    <a:pt x="613" y="911"/>
                    <a:pt x="613" y="912"/>
                    <a:pt x="613" y="912"/>
                  </a:cubicBezTo>
                  <a:cubicBezTo>
                    <a:pt x="591" y="912"/>
                    <a:pt x="591" y="912"/>
                    <a:pt x="591" y="912"/>
                  </a:cubicBezTo>
                  <a:cubicBezTo>
                    <a:pt x="590" y="912"/>
                    <a:pt x="590" y="911"/>
                    <a:pt x="590" y="911"/>
                  </a:cubicBezTo>
                  <a:cubicBezTo>
                    <a:pt x="590" y="889"/>
                    <a:pt x="590" y="889"/>
                    <a:pt x="590" y="889"/>
                  </a:cubicBezTo>
                  <a:cubicBezTo>
                    <a:pt x="590" y="888"/>
                    <a:pt x="590" y="888"/>
                    <a:pt x="591" y="888"/>
                  </a:cubicBezTo>
                  <a:cubicBezTo>
                    <a:pt x="613" y="888"/>
                    <a:pt x="613" y="888"/>
                    <a:pt x="613" y="888"/>
                  </a:cubicBezTo>
                  <a:cubicBezTo>
                    <a:pt x="613" y="888"/>
                    <a:pt x="613" y="888"/>
                    <a:pt x="613" y="889"/>
                  </a:cubicBezTo>
                  <a:lnTo>
                    <a:pt x="613" y="911"/>
                  </a:lnTo>
                  <a:close/>
                  <a:moveTo>
                    <a:pt x="872" y="765"/>
                  </a:moveTo>
                  <a:cubicBezTo>
                    <a:pt x="873" y="766"/>
                    <a:pt x="873" y="766"/>
                    <a:pt x="873" y="766"/>
                  </a:cubicBezTo>
                  <a:cubicBezTo>
                    <a:pt x="874" y="766"/>
                    <a:pt x="874" y="766"/>
                    <a:pt x="874" y="766"/>
                  </a:cubicBezTo>
                  <a:cubicBezTo>
                    <a:pt x="885" y="755"/>
                    <a:pt x="885" y="755"/>
                    <a:pt x="885" y="755"/>
                  </a:cubicBezTo>
                  <a:cubicBezTo>
                    <a:pt x="885" y="755"/>
                    <a:pt x="885" y="754"/>
                    <a:pt x="885" y="754"/>
                  </a:cubicBezTo>
                  <a:cubicBezTo>
                    <a:pt x="874" y="743"/>
                    <a:pt x="874" y="743"/>
                    <a:pt x="874" y="743"/>
                  </a:cubicBezTo>
                  <a:cubicBezTo>
                    <a:pt x="874" y="743"/>
                    <a:pt x="874" y="743"/>
                    <a:pt x="873" y="743"/>
                  </a:cubicBezTo>
                  <a:cubicBezTo>
                    <a:pt x="872" y="745"/>
                    <a:pt x="872" y="745"/>
                    <a:pt x="872" y="745"/>
                  </a:cubicBezTo>
                  <a:cubicBezTo>
                    <a:pt x="872" y="745"/>
                    <a:pt x="872" y="745"/>
                    <a:pt x="872" y="746"/>
                  </a:cubicBezTo>
                  <a:cubicBezTo>
                    <a:pt x="881" y="755"/>
                    <a:pt x="881" y="755"/>
                    <a:pt x="881" y="755"/>
                  </a:cubicBezTo>
                  <a:cubicBezTo>
                    <a:pt x="872" y="764"/>
                    <a:pt x="872" y="764"/>
                    <a:pt x="872" y="764"/>
                  </a:cubicBezTo>
                  <a:cubicBezTo>
                    <a:pt x="872" y="764"/>
                    <a:pt x="872" y="765"/>
                    <a:pt x="872" y="765"/>
                  </a:cubicBezTo>
                  <a:close/>
                  <a:moveTo>
                    <a:pt x="861" y="770"/>
                  </a:moveTo>
                  <a:cubicBezTo>
                    <a:pt x="861" y="771"/>
                    <a:pt x="861" y="770"/>
                    <a:pt x="861" y="770"/>
                  </a:cubicBezTo>
                  <a:cubicBezTo>
                    <a:pt x="870" y="740"/>
                    <a:pt x="870" y="740"/>
                    <a:pt x="870" y="740"/>
                  </a:cubicBezTo>
                  <a:cubicBezTo>
                    <a:pt x="870" y="740"/>
                    <a:pt x="870" y="739"/>
                    <a:pt x="869" y="739"/>
                  </a:cubicBezTo>
                  <a:cubicBezTo>
                    <a:pt x="868" y="739"/>
                    <a:pt x="868" y="739"/>
                    <a:pt x="868" y="739"/>
                  </a:cubicBezTo>
                  <a:cubicBezTo>
                    <a:pt x="868" y="739"/>
                    <a:pt x="867" y="739"/>
                    <a:pt x="867" y="739"/>
                  </a:cubicBezTo>
                  <a:cubicBezTo>
                    <a:pt x="859" y="769"/>
                    <a:pt x="859" y="769"/>
                    <a:pt x="859" y="769"/>
                  </a:cubicBezTo>
                  <a:cubicBezTo>
                    <a:pt x="858" y="770"/>
                    <a:pt x="859" y="770"/>
                    <a:pt x="859" y="770"/>
                  </a:cubicBezTo>
                  <a:lnTo>
                    <a:pt x="861" y="770"/>
                  </a:lnTo>
                  <a:close/>
                  <a:moveTo>
                    <a:pt x="842" y="850"/>
                  </a:moveTo>
                  <a:cubicBezTo>
                    <a:pt x="842" y="853"/>
                    <a:pt x="844" y="855"/>
                    <a:pt x="847" y="855"/>
                  </a:cubicBezTo>
                  <a:cubicBezTo>
                    <a:pt x="849" y="855"/>
                    <a:pt x="851" y="853"/>
                    <a:pt x="851" y="850"/>
                  </a:cubicBezTo>
                  <a:cubicBezTo>
                    <a:pt x="851" y="849"/>
                    <a:pt x="850" y="847"/>
                    <a:pt x="849" y="846"/>
                  </a:cubicBezTo>
                  <a:cubicBezTo>
                    <a:pt x="849" y="846"/>
                    <a:pt x="849" y="846"/>
                    <a:pt x="849" y="846"/>
                  </a:cubicBezTo>
                  <a:cubicBezTo>
                    <a:pt x="849" y="844"/>
                    <a:pt x="850" y="843"/>
                    <a:pt x="854" y="842"/>
                  </a:cubicBezTo>
                  <a:cubicBezTo>
                    <a:pt x="858" y="841"/>
                    <a:pt x="863" y="839"/>
                    <a:pt x="864" y="830"/>
                  </a:cubicBezTo>
                  <a:cubicBezTo>
                    <a:pt x="865" y="830"/>
                    <a:pt x="866" y="828"/>
                    <a:pt x="866" y="827"/>
                  </a:cubicBezTo>
                  <a:cubicBezTo>
                    <a:pt x="866" y="824"/>
                    <a:pt x="864" y="822"/>
                    <a:pt x="861" y="822"/>
                  </a:cubicBezTo>
                  <a:cubicBezTo>
                    <a:pt x="859" y="822"/>
                    <a:pt x="857" y="824"/>
                    <a:pt x="857" y="827"/>
                  </a:cubicBezTo>
                  <a:cubicBezTo>
                    <a:pt x="857" y="828"/>
                    <a:pt x="858" y="830"/>
                    <a:pt x="859" y="830"/>
                  </a:cubicBezTo>
                  <a:cubicBezTo>
                    <a:pt x="859" y="835"/>
                    <a:pt x="857" y="836"/>
                    <a:pt x="852" y="838"/>
                  </a:cubicBezTo>
                  <a:cubicBezTo>
                    <a:pt x="851" y="838"/>
                    <a:pt x="850" y="838"/>
                    <a:pt x="849" y="839"/>
                  </a:cubicBezTo>
                  <a:cubicBezTo>
                    <a:pt x="849" y="828"/>
                    <a:pt x="849" y="828"/>
                    <a:pt x="849" y="828"/>
                  </a:cubicBezTo>
                  <a:cubicBezTo>
                    <a:pt x="850" y="827"/>
                    <a:pt x="851" y="825"/>
                    <a:pt x="851" y="824"/>
                  </a:cubicBezTo>
                  <a:cubicBezTo>
                    <a:pt x="851" y="821"/>
                    <a:pt x="849" y="819"/>
                    <a:pt x="847" y="819"/>
                  </a:cubicBezTo>
                  <a:cubicBezTo>
                    <a:pt x="844" y="819"/>
                    <a:pt x="842" y="821"/>
                    <a:pt x="842" y="824"/>
                  </a:cubicBezTo>
                  <a:cubicBezTo>
                    <a:pt x="842" y="825"/>
                    <a:pt x="843" y="827"/>
                    <a:pt x="844" y="828"/>
                  </a:cubicBezTo>
                  <a:cubicBezTo>
                    <a:pt x="844" y="846"/>
                    <a:pt x="844" y="846"/>
                    <a:pt x="844" y="846"/>
                  </a:cubicBezTo>
                  <a:cubicBezTo>
                    <a:pt x="843" y="847"/>
                    <a:pt x="842" y="849"/>
                    <a:pt x="842" y="850"/>
                  </a:cubicBezTo>
                  <a:close/>
                  <a:moveTo>
                    <a:pt x="861" y="824"/>
                  </a:moveTo>
                  <a:cubicBezTo>
                    <a:pt x="863" y="824"/>
                    <a:pt x="864" y="825"/>
                    <a:pt x="864" y="827"/>
                  </a:cubicBezTo>
                  <a:cubicBezTo>
                    <a:pt x="864" y="828"/>
                    <a:pt x="863" y="829"/>
                    <a:pt x="861" y="829"/>
                  </a:cubicBezTo>
                  <a:cubicBezTo>
                    <a:pt x="860" y="829"/>
                    <a:pt x="859" y="828"/>
                    <a:pt x="859" y="827"/>
                  </a:cubicBezTo>
                  <a:cubicBezTo>
                    <a:pt x="859" y="825"/>
                    <a:pt x="860" y="824"/>
                    <a:pt x="861" y="824"/>
                  </a:cubicBezTo>
                  <a:close/>
                  <a:moveTo>
                    <a:pt x="847" y="822"/>
                  </a:moveTo>
                  <a:cubicBezTo>
                    <a:pt x="848" y="822"/>
                    <a:pt x="849" y="823"/>
                    <a:pt x="849" y="824"/>
                  </a:cubicBezTo>
                  <a:cubicBezTo>
                    <a:pt x="849" y="825"/>
                    <a:pt x="848" y="826"/>
                    <a:pt x="847" y="826"/>
                  </a:cubicBezTo>
                  <a:cubicBezTo>
                    <a:pt x="845" y="826"/>
                    <a:pt x="844" y="825"/>
                    <a:pt x="844" y="824"/>
                  </a:cubicBezTo>
                  <a:cubicBezTo>
                    <a:pt x="844" y="823"/>
                    <a:pt x="845" y="822"/>
                    <a:pt x="847" y="822"/>
                  </a:cubicBezTo>
                  <a:close/>
                  <a:moveTo>
                    <a:pt x="847" y="848"/>
                  </a:moveTo>
                  <a:cubicBezTo>
                    <a:pt x="848" y="848"/>
                    <a:pt x="849" y="849"/>
                    <a:pt x="849" y="850"/>
                  </a:cubicBezTo>
                  <a:cubicBezTo>
                    <a:pt x="849" y="851"/>
                    <a:pt x="848" y="852"/>
                    <a:pt x="847" y="852"/>
                  </a:cubicBezTo>
                  <a:cubicBezTo>
                    <a:pt x="845" y="852"/>
                    <a:pt x="844" y="851"/>
                    <a:pt x="844" y="850"/>
                  </a:cubicBezTo>
                  <a:cubicBezTo>
                    <a:pt x="844" y="849"/>
                    <a:pt x="845" y="848"/>
                    <a:pt x="847" y="848"/>
                  </a:cubicBezTo>
                  <a:close/>
                  <a:moveTo>
                    <a:pt x="630" y="929"/>
                  </a:moveTo>
                  <a:cubicBezTo>
                    <a:pt x="630" y="930"/>
                    <a:pt x="631" y="931"/>
                    <a:pt x="632" y="931"/>
                  </a:cubicBezTo>
                  <a:cubicBezTo>
                    <a:pt x="664" y="931"/>
                    <a:pt x="664" y="931"/>
                    <a:pt x="664" y="931"/>
                  </a:cubicBezTo>
                  <a:cubicBezTo>
                    <a:pt x="665" y="931"/>
                    <a:pt x="666" y="930"/>
                    <a:pt x="666" y="929"/>
                  </a:cubicBezTo>
                  <a:cubicBezTo>
                    <a:pt x="666" y="923"/>
                    <a:pt x="666" y="923"/>
                    <a:pt x="666" y="923"/>
                  </a:cubicBezTo>
                  <a:cubicBezTo>
                    <a:pt x="666" y="923"/>
                    <a:pt x="665" y="922"/>
                    <a:pt x="664" y="922"/>
                  </a:cubicBezTo>
                  <a:cubicBezTo>
                    <a:pt x="632" y="922"/>
                    <a:pt x="632" y="922"/>
                    <a:pt x="632" y="922"/>
                  </a:cubicBezTo>
                  <a:cubicBezTo>
                    <a:pt x="631" y="922"/>
                    <a:pt x="630" y="923"/>
                    <a:pt x="630" y="923"/>
                  </a:cubicBezTo>
                  <a:lnTo>
                    <a:pt x="630" y="929"/>
                  </a:lnTo>
                  <a:close/>
                  <a:moveTo>
                    <a:pt x="647" y="902"/>
                  </a:moveTo>
                  <a:cubicBezTo>
                    <a:pt x="631" y="918"/>
                    <a:pt x="631" y="918"/>
                    <a:pt x="631" y="918"/>
                  </a:cubicBezTo>
                  <a:cubicBezTo>
                    <a:pt x="630" y="919"/>
                    <a:pt x="630" y="919"/>
                    <a:pt x="631" y="919"/>
                  </a:cubicBezTo>
                  <a:cubicBezTo>
                    <a:pt x="665" y="919"/>
                    <a:pt x="665" y="919"/>
                    <a:pt x="665" y="919"/>
                  </a:cubicBezTo>
                  <a:cubicBezTo>
                    <a:pt x="666" y="919"/>
                    <a:pt x="666" y="919"/>
                    <a:pt x="665" y="918"/>
                  </a:cubicBezTo>
                  <a:cubicBezTo>
                    <a:pt x="649" y="902"/>
                    <a:pt x="649" y="902"/>
                    <a:pt x="649" y="902"/>
                  </a:cubicBezTo>
                  <a:cubicBezTo>
                    <a:pt x="648" y="901"/>
                    <a:pt x="647" y="901"/>
                    <a:pt x="647" y="902"/>
                  </a:cubicBezTo>
                  <a:close/>
                  <a:moveTo>
                    <a:pt x="656" y="1003"/>
                  </a:moveTo>
                  <a:cubicBezTo>
                    <a:pt x="660" y="1003"/>
                    <a:pt x="660" y="1003"/>
                    <a:pt x="660" y="1003"/>
                  </a:cubicBezTo>
                  <a:cubicBezTo>
                    <a:pt x="662" y="1003"/>
                    <a:pt x="663" y="1002"/>
                    <a:pt x="663" y="1001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63" y="995"/>
                    <a:pt x="662" y="994"/>
                    <a:pt x="660" y="994"/>
                  </a:cubicBezTo>
                  <a:cubicBezTo>
                    <a:pt x="656" y="994"/>
                    <a:pt x="656" y="994"/>
                    <a:pt x="656" y="994"/>
                  </a:cubicBezTo>
                  <a:cubicBezTo>
                    <a:pt x="655" y="994"/>
                    <a:pt x="654" y="995"/>
                    <a:pt x="654" y="996"/>
                  </a:cubicBezTo>
                  <a:cubicBezTo>
                    <a:pt x="654" y="1001"/>
                    <a:pt x="654" y="1001"/>
                    <a:pt x="654" y="1001"/>
                  </a:cubicBezTo>
                  <a:cubicBezTo>
                    <a:pt x="654" y="1002"/>
                    <a:pt x="655" y="1003"/>
                    <a:pt x="656" y="1003"/>
                  </a:cubicBezTo>
                  <a:close/>
                  <a:moveTo>
                    <a:pt x="651" y="1001"/>
                  </a:moveTo>
                  <a:cubicBezTo>
                    <a:pt x="651" y="996"/>
                    <a:pt x="651" y="996"/>
                    <a:pt x="651" y="996"/>
                  </a:cubicBezTo>
                  <a:cubicBezTo>
                    <a:pt x="651" y="995"/>
                    <a:pt x="650" y="994"/>
                    <a:pt x="649" y="994"/>
                  </a:cubicBezTo>
                  <a:cubicBezTo>
                    <a:pt x="644" y="994"/>
                    <a:pt x="644" y="994"/>
                    <a:pt x="644" y="994"/>
                  </a:cubicBezTo>
                  <a:cubicBezTo>
                    <a:pt x="643" y="994"/>
                    <a:pt x="642" y="995"/>
                    <a:pt x="642" y="996"/>
                  </a:cubicBezTo>
                  <a:cubicBezTo>
                    <a:pt x="642" y="1001"/>
                    <a:pt x="642" y="1001"/>
                    <a:pt x="642" y="1001"/>
                  </a:cubicBezTo>
                  <a:cubicBezTo>
                    <a:pt x="642" y="1002"/>
                    <a:pt x="643" y="1003"/>
                    <a:pt x="644" y="1003"/>
                  </a:cubicBezTo>
                  <a:cubicBezTo>
                    <a:pt x="649" y="1003"/>
                    <a:pt x="649" y="1003"/>
                    <a:pt x="649" y="1003"/>
                  </a:cubicBezTo>
                  <a:cubicBezTo>
                    <a:pt x="650" y="1003"/>
                    <a:pt x="651" y="1002"/>
                    <a:pt x="651" y="1001"/>
                  </a:cubicBezTo>
                  <a:close/>
                  <a:moveTo>
                    <a:pt x="630" y="996"/>
                  </a:moveTo>
                  <a:cubicBezTo>
                    <a:pt x="630" y="1001"/>
                    <a:pt x="630" y="1001"/>
                    <a:pt x="630" y="1001"/>
                  </a:cubicBezTo>
                  <a:cubicBezTo>
                    <a:pt x="630" y="1002"/>
                    <a:pt x="631" y="1003"/>
                    <a:pt x="632" y="1003"/>
                  </a:cubicBezTo>
                  <a:cubicBezTo>
                    <a:pt x="637" y="1003"/>
                    <a:pt x="637" y="1003"/>
                    <a:pt x="637" y="1003"/>
                  </a:cubicBezTo>
                  <a:cubicBezTo>
                    <a:pt x="638" y="1003"/>
                    <a:pt x="639" y="1002"/>
                    <a:pt x="639" y="1001"/>
                  </a:cubicBezTo>
                  <a:cubicBezTo>
                    <a:pt x="639" y="996"/>
                    <a:pt x="639" y="996"/>
                    <a:pt x="639" y="996"/>
                  </a:cubicBezTo>
                  <a:cubicBezTo>
                    <a:pt x="639" y="995"/>
                    <a:pt x="638" y="994"/>
                    <a:pt x="637" y="994"/>
                  </a:cubicBezTo>
                  <a:cubicBezTo>
                    <a:pt x="632" y="994"/>
                    <a:pt x="632" y="994"/>
                    <a:pt x="632" y="994"/>
                  </a:cubicBezTo>
                  <a:cubicBezTo>
                    <a:pt x="631" y="994"/>
                    <a:pt x="630" y="995"/>
                    <a:pt x="630" y="996"/>
                  </a:cubicBezTo>
                  <a:close/>
                  <a:moveTo>
                    <a:pt x="674" y="499"/>
                  </a:moveTo>
                  <a:cubicBezTo>
                    <a:pt x="673" y="499"/>
                    <a:pt x="672" y="500"/>
                    <a:pt x="672" y="501"/>
                  </a:cubicBezTo>
                  <a:cubicBezTo>
                    <a:pt x="672" y="505"/>
                    <a:pt x="672" y="505"/>
                    <a:pt x="672" y="505"/>
                  </a:cubicBezTo>
                  <a:cubicBezTo>
                    <a:pt x="668" y="505"/>
                    <a:pt x="668" y="505"/>
                    <a:pt x="668" y="505"/>
                  </a:cubicBezTo>
                  <a:cubicBezTo>
                    <a:pt x="668" y="534"/>
                    <a:pt x="668" y="534"/>
                    <a:pt x="668" y="534"/>
                  </a:cubicBezTo>
                  <a:cubicBezTo>
                    <a:pt x="693" y="534"/>
                    <a:pt x="693" y="534"/>
                    <a:pt x="693" y="534"/>
                  </a:cubicBezTo>
                  <a:cubicBezTo>
                    <a:pt x="693" y="505"/>
                    <a:pt x="693" y="505"/>
                    <a:pt x="693" y="505"/>
                  </a:cubicBezTo>
                  <a:cubicBezTo>
                    <a:pt x="690" y="505"/>
                    <a:pt x="690" y="505"/>
                    <a:pt x="690" y="505"/>
                  </a:cubicBezTo>
                  <a:cubicBezTo>
                    <a:pt x="690" y="501"/>
                    <a:pt x="690" y="501"/>
                    <a:pt x="690" y="501"/>
                  </a:cubicBezTo>
                  <a:cubicBezTo>
                    <a:pt x="690" y="500"/>
                    <a:pt x="689" y="499"/>
                    <a:pt x="687" y="499"/>
                  </a:cubicBezTo>
                  <a:lnTo>
                    <a:pt x="674" y="499"/>
                  </a:lnTo>
                  <a:close/>
                  <a:moveTo>
                    <a:pt x="675" y="502"/>
                  </a:moveTo>
                  <a:cubicBezTo>
                    <a:pt x="687" y="502"/>
                    <a:pt x="687" y="502"/>
                    <a:pt x="687" y="502"/>
                  </a:cubicBezTo>
                  <a:cubicBezTo>
                    <a:pt x="687" y="505"/>
                    <a:pt x="687" y="505"/>
                    <a:pt x="687" y="505"/>
                  </a:cubicBezTo>
                  <a:cubicBezTo>
                    <a:pt x="675" y="505"/>
                    <a:pt x="675" y="505"/>
                    <a:pt x="675" y="505"/>
                  </a:cubicBezTo>
                  <a:lnTo>
                    <a:pt x="675" y="502"/>
                  </a:lnTo>
                  <a:close/>
                  <a:moveTo>
                    <a:pt x="690" y="517"/>
                  </a:moveTo>
                  <a:cubicBezTo>
                    <a:pt x="690" y="522"/>
                    <a:pt x="690" y="522"/>
                    <a:pt x="690" y="522"/>
                  </a:cubicBezTo>
                  <a:cubicBezTo>
                    <a:pt x="690" y="522"/>
                    <a:pt x="689" y="523"/>
                    <a:pt x="689" y="523"/>
                  </a:cubicBezTo>
                  <a:cubicBezTo>
                    <a:pt x="684" y="523"/>
                    <a:pt x="684" y="523"/>
                    <a:pt x="684" y="523"/>
                  </a:cubicBezTo>
                  <a:cubicBezTo>
                    <a:pt x="684" y="528"/>
                    <a:pt x="684" y="528"/>
                    <a:pt x="684" y="528"/>
                  </a:cubicBezTo>
                  <a:cubicBezTo>
                    <a:pt x="684" y="528"/>
                    <a:pt x="683" y="528"/>
                    <a:pt x="683" y="528"/>
                  </a:cubicBezTo>
                  <a:cubicBezTo>
                    <a:pt x="679" y="528"/>
                    <a:pt x="679" y="528"/>
                    <a:pt x="679" y="528"/>
                  </a:cubicBezTo>
                  <a:cubicBezTo>
                    <a:pt x="678" y="528"/>
                    <a:pt x="678" y="528"/>
                    <a:pt x="678" y="528"/>
                  </a:cubicBezTo>
                  <a:cubicBezTo>
                    <a:pt x="678" y="523"/>
                    <a:pt x="678" y="523"/>
                    <a:pt x="678" y="523"/>
                  </a:cubicBezTo>
                  <a:cubicBezTo>
                    <a:pt x="673" y="523"/>
                    <a:pt x="673" y="523"/>
                    <a:pt x="673" y="523"/>
                  </a:cubicBezTo>
                  <a:cubicBezTo>
                    <a:pt x="672" y="523"/>
                    <a:pt x="672" y="522"/>
                    <a:pt x="672" y="522"/>
                  </a:cubicBezTo>
                  <a:cubicBezTo>
                    <a:pt x="672" y="517"/>
                    <a:pt x="672" y="517"/>
                    <a:pt x="672" y="517"/>
                  </a:cubicBezTo>
                  <a:cubicBezTo>
                    <a:pt x="672" y="517"/>
                    <a:pt x="672" y="517"/>
                    <a:pt x="673" y="517"/>
                  </a:cubicBezTo>
                  <a:cubicBezTo>
                    <a:pt x="678" y="517"/>
                    <a:pt x="678" y="517"/>
                    <a:pt x="678" y="517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678" y="511"/>
                    <a:pt x="678" y="511"/>
                    <a:pt x="679" y="511"/>
                  </a:cubicBezTo>
                  <a:cubicBezTo>
                    <a:pt x="683" y="511"/>
                    <a:pt x="683" y="511"/>
                    <a:pt x="683" y="511"/>
                  </a:cubicBezTo>
                  <a:cubicBezTo>
                    <a:pt x="683" y="511"/>
                    <a:pt x="684" y="511"/>
                    <a:pt x="684" y="512"/>
                  </a:cubicBezTo>
                  <a:cubicBezTo>
                    <a:pt x="684" y="517"/>
                    <a:pt x="684" y="517"/>
                    <a:pt x="684" y="517"/>
                  </a:cubicBezTo>
                  <a:cubicBezTo>
                    <a:pt x="689" y="517"/>
                    <a:pt x="689" y="517"/>
                    <a:pt x="689" y="517"/>
                  </a:cubicBezTo>
                  <a:cubicBezTo>
                    <a:pt x="689" y="517"/>
                    <a:pt x="690" y="517"/>
                    <a:pt x="690" y="517"/>
                  </a:cubicBezTo>
                  <a:close/>
                  <a:moveTo>
                    <a:pt x="666" y="534"/>
                  </a:moveTo>
                  <a:cubicBezTo>
                    <a:pt x="666" y="505"/>
                    <a:pt x="666" y="505"/>
                    <a:pt x="666" y="505"/>
                  </a:cubicBezTo>
                  <a:cubicBezTo>
                    <a:pt x="665" y="505"/>
                    <a:pt x="665" y="505"/>
                    <a:pt x="665" y="505"/>
                  </a:cubicBezTo>
                  <a:cubicBezTo>
                    <a:pt x="662" y="505"/>
                    <a:pt x="660" y="507"/>
                    <a:pt x="660" y="510"/>
                  </a:cubicBezTo>
                  <a:cubicBezTo>
                    <a:pt x="660" y="529"/>
                    <a:pt x="660" y="529"/>
                    <a:pt x="660" y="529"/>
                  </a:cubicBezTo>
                  <a:cubicBezTo>
                    <a:pt x="660" y="532"/>
                    <a:pt x="662" y="534"/>
                    <a:pt x="665" y="534"/>
                  </a:cubicBezTo>
                  <a:lnTo>
                    <a:pt x="666" y="534"/>
                  </a:lnTo>
                  <a:close/>
                  <a:moveTo>
                    <a:pt x="710" y="617"/>
                  </a:moveTo>
                  <a:cubicBezTo>
                    <a:pt x="711" y="617"/>
                    <a:pt x="713" y="615"/>
                    <a:pt x="713" y="614"/>
                  </a:cubicBezTo>
                  <a:cubicBezTo>
                    <a:pt x="713" y="612"/>
                    <a:pt x="711" y="611"/>
                    <a:pt x="710" y="611"/>
                  </a:cubicBezTo>
                  <a:cubicBezTo>
                    <a:pt x="708" y="611"/>
                    <a:pt x="707" y="612"/>
                    <a:pt x="707" y="614"/>
                  </a:cubicBezTo>
                  <a:cubicBezTo>
                    <a:pt x="707" y="615"/>
                    <a:pt x="708" y="617"/>
                    <a:pt x="710" y="617"/>
                  </a:cubicBezTo>
                  <a:close/>
                  <a:moveTo>
                    <a:pt x="698" y="617"/>
                  </a:moveTo>
                  <a:cubicBezTo>
                    <a:pt x="700" y="617"/>
                    <a:pt x="701" y="615"/>
                    <a:pt x="701" y="614"/>
                  </a:cubicBezTo>
                  <a:cubicBezTo>
                    <a:pt x="701" y="612"/>
                    <a:pt x="700" y="611"/>
                    <a:pt x="698" y="611"/>
                  </a:cubicBezTo>
                  <a:cubicBezTo>
                    <a:pt x="696" y="611"/>
                    <a:pt x="695" y="612"/>
                    <a:pt x="695" y="614"/>
                  </a:cubicBezTo>
                  <a:cubicBezTo>
                    <a:pt x="695" y="615"/>
                    <a:pt x="696" y="617"/>
                    <a:pt x="698" y="617"/>
                  </a:cubicBezTo>
                  <a:close/>
                  <a:moveTo>
                    <a:pt x="697" y="626"/>
                  </a:moveTo>
                  <a:cubicBezTo>
                    <a:pt x="711" y="626"/>
                    <a:pt x="711" y="626"/>
                    <a:pt x="711" y="626"/>
                  </a:cubicBezTo>
                  <a:cubicBezTo>
                    <a:pt x="712" y="626"/>
                    <a:pt x="713" y="625"/>
                    <a:pt x="713" y="624"/>
                  </a:cubicBezTo>
                  <a:cubicBezTo>
                    <a:pt x="713" y="623"/>
                    <a:pt x="712" y="623"/>
                    <a:pt x="711" y="623"/>
                  </a:cubicBezTo>
                  <a:cubicBezTo>
                    <a:pt x="697" y="623"/>
                    <a:pt x="697" y="623"/>
                    <a:pt x="697" y="623"/>
                  </a:cubicBezTo>
                  <a:cubicBezTo>
                    <a:pt x="696" y="623"/>
                    <a:pt x="695" y="623"/>
                    <a:pt x="695" y="624"/>
                  </a:cubicBezTo>
                  <a:cubicBezTo>
                    <a:pt x="695" y="625"/>
                    <a:pt x="696" y="626"/>
                    <a:pt x="697" y="626"/>
                  </a:cubicBezTo>
                  <a:close/>
                  <a:moveTo>
                    <a:pt x="686" y="620"/>
                  </a:moveTo>
                  <a:cubicBezTo>
                    <a:pt x="686" y="629"/>
                    <a:pt x="694" y="637"/>
                    <a:pt x="704" y="637"/>
                  </a:cubicBezTo>
                  <a:cubicBezTo>
                    <a:pt x="714" y="637"/>
                    <a:pt x="722" y="629"/>
                    <a:pt x="722" y="620"/>
                  </a:cubicBezTo>
                  <a:cubicBezTo>
                    <a:pt x="722" y="610"/>
                    <a:pt x="714" y="602"/>
                    <a:pt x="704" y="602"/>
                  </a:cubicBezTo>
                  <a:cubicBezTo>
                    <a:pt x="694" y="602"/>
                    <a:pt x="686" y="610"/>
                    <a:pt x="686" y="620"/>
                  </a:cubicBezTo>
                  <a:close/>
                  <a:moveTo>
                    <a:pt x="704" y="605"/>
                  </a:moveTo>
                  <a:cubicBezTo>
                    <a:pt x="712" y="605"/>
                    <a:pt x="719" y="612"/>
                    <a:pt x="719" y="620"/>
                  </a:cubicBezTo>
                  <a:cubicBezTo>
                    <a:pt x="719" y="628"/>
                    <a:pt x="712" y="634"/>
                    <a:pt x="704" y="634"/>
                  </a:cubicBezTo>
                  <a:cubicBezTo>
                    <a:pt x="696" y="634"/>
                    <a:pt x="689" y="628"/>
                    <a:pt x="689" y="620"/>
                  </a:cubicBezTo>
                  <a:cubicBezTo>
                    <a:pt x="689" y="612"/>
                    <a:pt x="696" y="605"/>
                    <a:pt x="704" y="605"/>
                  </a:cubicBezTo>
                  <a:close/>
                  <a:moveTo>
                    <a:pt x="684" y="765"/>
                  </a:moveTo>
                  <a:cubicBezTo>
                    <a:pt x="680" y="765"/>
                    <a:pt x="677" y="769"/>
                    <a:pt x="677" y="773"/>
                  </a:cubicBezTo>
                  <a:cubicBezTo>
                    <a:pt x="677" y="784"/>
                    <a:pt x="677" y="784"/>
                    <a:pt x="677" y="784"/>
                  </a:cubicBezTo>
                  <a:cubicBezTo>
                    <a:pt x="691" y="770"/>
                    <a:pt x="691" y="770"/>
                    <a:pt x="691" y="770"/>
                  </a:cubicBezTo>
                  <a:cubicBezTo>
                    <a:pt x="690" y="767"/>
                    <a:pt x="687" y="765"/>
                    <a:pt x="684" y="765"/>
                  </a:cubicBezTo>
                  <a:close/>
                  <a:moveTo>
                    <a:pt x="698" y="770"/>
                  </a:moveTo>
                  <a:cubicBezTo>
                    <a:pt x="698" y="770"/>
                    <a:pt x="697" y="770"/>
                    <a:pt x="697" y="770"/>
                  </a:cubicBezTo>
                  <a:cubicBezTo>
                    <a:pt x="669" y="799"/>
                    <a:pt x="669" y="799"/>
                    <a:pt x="669" y="799"/>
                  </a:cubicBezTo>
                  <a:cubicBezTo>
                    <a:pt x="668" y="799"/>
                    <a:pt x="668" y="799"/>
                    <a:pt x="669" y="800"/>
                  </a:cubicBezTo>
                  <a:cubicBezTo>
                    <a:pt x="670" y="801"/>
                    <a:pt x="670" y="801"/>
                    <a:pt x="670" y="801"/>
                  </a:cubicBezTo>
                  <a:cubicBezTo>
                    <a:pt x="671" y="802"/>
                    <a:pt x="671" y="802"/>
                    <a:pt x="671" y="801"/>
                  </a:cubicBezTo>
                  <a:cubicBezTo>
                    <a:pt x="677" y="796"/>
                    <a:pt x="677" y="796"/>
                    <a:pt x="677" y="796"/>
                  </a:cubicBezTo>
                  <a:cubicBezTo>
                    <a:pt x="679" y="797"/>
                    <a:pt x="681" y="797"/>
                    <a:pt x="683" y="798"/>
                  </a:cubicBezTo>
                  <a:cubicBezTo>
                    <a:pt x="683" y="801"/>
                    <a:pt x="683" y="801"/>
                    <a:pt x="683" y="801"/>
                  </a:cubicBezTo>
                  <a:cubicBezTo>
                    <a:pt x="677" y="801"/>
                    <a:pt x="677" y="801"/>
                    <a:pt x="677" y="801"/>
                  </a:cubicBezTo>
                  <a:cubicBezTo>
                    <a:pt x="676" y="801"/>
                    <a:pt x="675" y="801"/>
                    <a:pt x="675" y="802"/>
                  </a:cubicBezTo>
                  <a:cubicBezTo>
                    <a:pt x="675" y="803"/>
                    <a:pt x="676" y="803"/>
                    <a:pt x="677" y="803"/>
                  </a:cubicBezTo>
                  <a:cubicBezTo>
                    <a:pt x="692" y="803"/>
                    <a:pt x="692" y="803"/>
                    <a:pt x="692" y="803"/>
                  </a:cubicBezTo>
                  <a:cubicBezTo>
                    <a:pt x="692" y="803"/>
                    <a:pt x="693" y="803"/>
                    <a:pt x="693" y="802"/>
                  </a:cubicBezTo>
                  <a:cubicBezTo>
                    <a:pt x="693" y="801"/>
                    <a:pt x="692" y="801"/>
                    <a:pt x="692" y="801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86" y="798"/>
                    <a:pt x="686" y="798"/>
                    <a:pt x="686" y="798"/>
                  </a:cubicBezTo>
                  <a:cubicBezTo>
                    <a:pt x="692" y="797"/>
                    <a:pt x="697" y="791"/>
                    <a:pt x="697" y="784"/>
                  </a:cubicBezTo>
                  <a:cubicBezTo>
                    <a:pt x="697" y="781"/>
                    <a:pt x="697" y="781"/>
                    <a:pt x="697" y="781"/>
                  </a:cubicBezTo>
                  <a:cubicBezTo>
                    <a:pt x="697" y="781"/>
                    <a:pt x="697" y="780"/>
                    <a:pt x="696" y="780"/>
                  </a:cubicBezTo>
                  <a:cubicBezTo>
                    <a:pt x="695" y="780"/>
                    <a:pt x="694" y="781"/>
                    <a:pt x="694" y="781"/>
                  </a:cubicBezTo>
                  <a:cubicBezTo>
                    <a:pt x="694" y="784"/>
                    <a:pt x="694" y="784"/>
                    <a:pt x="694" y="784"/>
                  </a:cubicBezTo>
                  <a:cubicBezTo>
                    <a:pt x="694" y="790"/>
                    <a:pt x="690" y="795"/>
                    <a:pt x="684" y="795"/>
                  </a:cubicBezTo>
                  <a:cubicBezTo>
                    <a:pt x="682" y="795"/>
                    <a:pt x="681" y="794"/>
                    <a:pt x="679" y="793"/>
                  </a:cubicBezTo>
                  <a:cubicBezTo>
                    <a:pt x="682" y="791"/>
                    <a:pt x="682" y="791"/>
                    <a:pt x="682" y="791"/>
                  </a:cubicBezTo>
                  <a:cubicBezTo>
                    <a:pt x="682" y="792"/>
                    <a:pt x="683" y="792"/>
                    <a:pt x="684" y="792"/>
                  </a:cubicBezTo>
                  <a:cubicBezTo>
                    <a:pt x="688" y="792"/>
                    <a:pt x="692" y="788"/>
                    <a:pt x="692" y="784"/>
                  </a:cubicBezTo>
                  <a:cubicBezTo>
                    <a:pt x="692" y="781"/>
                    <a:pt x="692" y="781"/>
                    <a:pt x="692" y="781"/>
                  </a:cubicBezTo>
                  <a:cubicBezTo>
                    <a:pt x="700" y="773"/>
                    <a:pt x="700" y="773"/>
                    <a:pt x="700" y="773"/>
                  </a:cubicBezTo>
                  <a:cubicBezTo>
                    <a:pt x="700" y="773"/>
                    <a:pt x="700" y="772"/>
                    <a:pt x="700" y="772"/>
                  </a:cubicBezTo>
                  <a:lnTo>
                    <a:pt x="698" y="770"/>
                  </a:lnTo>
                  <a:close/>
                  <a:moveTo>
                    <a:pt x="672" y="780"/>
                  </a:moveTo>
                  <a:cubicBezTo>
                    <a:pt x="672" y="780"/>
                    <a:pt x="671" y="781"/>
                    <a:pt x="671" y="781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71" y="786"/>
                    <a:pt x="671" y="788"/>
                    <a:pt x="672" y="789"/>
                  </a:cubicBezTo>
                  <a:cubicBezTo>
                    <a:pt x="674" y="787"/>
                    <a:pt x="674" y="787"/>
                    <a:pt x="674" y="787"/>
                  </a:cubicBezTo>
                  <a:cubicBezTo>
                    <a:pt x="674" y="786"/>
                    <a:pt x="674" y="785"/>
                    <a:pt x="674" y="784"/>
                  </a:cubicBezTo>
                  <a:cubicBezTo>
                    <a:pt x="674" y="781"/>
                    <a:pt x="674" y="781"/>
                    <a:pt x="674" y="781"/>
                  </a:cubicBezTo>
                  <a:cubicBezTo>
                    <a:pt x="674" y="781"/>
                    <a:pt x="673" y="780"/>
                    <a:pt x="672" y="780"/>
                  </a:cubicBezTo>
                  <a:close/>
                  <a:moveTo>
                    <a:pt x="581" y="888"/>
                  </a:moveTo>
                  <a:cubicBezTo>
                    <a:pt x="550" y="888"/>
                    <a:pt x="550" y="888"/>
                    <a:pt x="550" y="888"/>
                  </a:cubicBezTo>
                  <a:cubicBezTo>
                    <a:pt x="550" y="888"/>
                    <a:pt x="549" y="888"/>
                    <a:pt x="549" y="889"/>
                  </a:cubicBezTo>
                  <a:cubicBezTo>
                    <a:pt x="549" y="890"/>
                    <a:pt x="549" y="890"/>
                    <a:pt x="549" y="890"/>
                  </a:cubicBezTo>
                  <a:cubicBezTo>
                    <a:pt x="549" y="891"/>
                    <a:pt x="550" y="891"/>
                    <a:pt x="550" y="891"/>
                  </a:cubicBezTo>
                  <a:cubicBezTo>
                    <a:pt x="581" y="891"/>
                    <a:pt x="581" y="891"/>
                    <a:pt x="581" y="891"/>
                  </a:cubicBezTo>
                  <a:cubicBezTo>
                    <a:pt x="581" y="891"/>
                    <a:pt x="582" y="891"/>
                    <a:pt x="582" y="890"/>
                  </a:cubicBezTo>
                  <a:cubicBezTo>
                    <a:pt x="582" y="889"/>
                    <a:pt x="582" y="889"/>
                    <a:pt x="582" y="889"/>
                  </a:cubicBezTo>
                  <a:cubicBezTo>
                    <a:pt x="582" y="888"/>
                    <a:pt x="581" y="888"/>
                    <a:pt x="581" y="888"/>
                  </a:cubicBezTo>
                  <a:close/>
                  <a:moveTo>
                    <a:pt x="564" y="850"/>
                  </a:moveTo>
                  <a:cubicBezTo>
                    <a:pt x="564" y="850"/>
                    <a:pt x="564" y="850"/>
                    <a:pt x="564" y="850"/>
                  </a:cubicBezTo>
                  <a:cubicBezTo>
                    <a:pt x="565" y="851"/>
                    <a:pt x="565" y="853"/>
                    <a:pt x="565" y="855"/>
                  </a:cubicBezTo>
                  <a:cubicBezTo>
                    <a:pt x="565" y="861"/>
                    <a:pt x="555" y="862"/>
                    <a:pt x="555" y="870"/>
                  </a:cubicBezTo>
                  <a:cubicBezTo>
                    <a:pt x="555" y="878"/>
                    <a:pt x="561" y="882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7" y="885"/>
                    <a:pt x="567" y="885"/>
                    <a:pt x="567" y="885"/>
                  </a:cubicBezTo>
                  <a:cubicBezTo>
                    <a:pt x="566" y="884"/>
                    <a:pt x="565" y="882"/>
                    <a:pt x="565" y="880"/>
                  </a:cubicBezTo>
                  <a:cubicBezTo>
                    <a:pt x="565" y="874"/>
                    <a:pt x="576" y="873"/>
                    <a:pt x="576" y="865"/>
                  </a:cubicBezTo>
                  <a:cubicBezTo>
                    <a:pt x="576" y="857"/>
                    <a:pt x="570" y="853"/>
                    <a:pt x="564" y="850"/>
                  </a:cubicBezTo>
                  <a:close/>
                  <a:moveTo>
                    <a:pt x="677" y="941"/>
                  </a:moveTo>
                  <a:cubicBezTo>
                    <a:pt x="674" y="941"/>
                    <a:pt x="673" y="942"/>
                    <a:pt x="673" y="944"/>
                  </a:cubicBezTo>
                  <a:cubicBezTo>
                    <a:pt x="673" y="945"/>
                    <a:pt x="673" y="946"/>
                    <a:pt x="673" y="946"/>
                  </a:cubicBezTo>
                  <a:cubicBezTo>
                    <a:pt x="669" y="948"/>
                    <a:pt x="666" y="952"/>
                    <a:pt x="666" y="953"/>
                  </a:cubicBezTo>
                  <a:cubicBezTo>
                    <a:pt x="666" y="953"/>
                    <a:pt x="666" y="954"/>
                    <a:pt x="667" y="955"/>
                  </a:cubicBezTo>
                  <a:cubicBezTo>
                    <a:pt x="667" y="955"/>
                    <a:pt x="667" y="955"/>
                    <a:pt x="668" y="955"/>
                  </a:cubicBezTo>
                  <a:cubicBezTo>
                    <a:pt x="668" y="955"/>
                    <a:pt x="669" y="954"/>
                    <a:pt x="669" y="954"/>
                  </a:cubicBezTo>
                  <a:cubicBezTo>
                    <a:pt x="669" y="954"/>
                    <a:pt x="672" y="949"/>
                    <a:pt x="677" y="949"/>
                  </a:cubicBezTo>
                  <a:cubicBezTo>
                    <a:pt x="677" y="949"/>
                    <a:pt x="677" y="949"/>
                    <a:pt x="677" y="949"/>
                  </a:cubicBezTo>
                  <a:cubicBezTo>
                    <a:pt x="677" y="951"/>
                    <a:pt x="677" y="951"/>
                    <a:pt x="677" y="951"/>
                  </a:cubicBezTo>
                  <a:cubicBezTo>
                    <a:pt x="674" y="952"/>
                    <a:pt x="672" y="955"/>
                    <a:pt x="672" y="958"/>
                  </a:cubicBezTo>
                  <a:cubicBezTo>
                    <a:pt x="672" y="977"/>
                    <a:pt x="672" y="977"/>
                    <a:pt x="672" y="977"/>
                  </a:cubicBezTo>
                  <a:cubicBezTo>
                    <a:pt x="672" y="978"/>
                    <a:pt x="673" y="978"/>
                    <a:pt x="674" y="978"/>
                  </a:cubicBezTo>
                  <a:cubicBezTo>
                    <a:pt x="685" y="978"/>
                    <a:pt x="685" y="978"/>
                    <a:pt x="685" y="978"/>
                  </a:cubicBezTo>
                  <a:cubicBezTo>
                    <a:pt x="686" y="978"/>
                    <a:pt x="687" y="978"/>
                    <a:pt x="687" y="977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5"/>
                    <a:pt x="684" y="952"/>
                    <a:pt x="681" y="951"/>
                  </a:cubicBezTo>
                  <a:cubicBezTo>
                    <a:pt x="681" y="949"/>
                    <a:pt x="681" y="949"/>
                    <a:pt x="681" y="949"/>
                  </a:cubicBezTo>
                  <a:cubicBezTo>
                    <a:pt x="687" y="949"/>
                    <a:pt x="687" y="949"/>
                    <a:pt x="687" y="949"/>
                  </a:cubicBezTo>
                  <a:cubicBezTo>
                    <a:pt x="687" y="949"/>
                    <a:pt x="687" y="950"/>
                    <a:pt x="687" y="950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8" y="952"/>
                    <a:pt x="698" y="952"/>
                  </a:cubicBezTo>
                  <a:cubicBezTo>
                    <a:pt x="698" y="952"/>
                    <a:pt x="699" y="951"/>
                    <a:pt x="699" y="951"/>
                  </a:cubicBezTo>
                  <a:cubicBezTo>
                    <a:pt x="699" y="944"/>
                    <a:pt x="699" y="944"/>
                    <a:pt x="699" y="944"/>
                  </a:cubicBezTo>
                  <a:cubicBezTo>
                    <a:pt x="699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98" y="943"/>
                    <a:pt x="698" y="943"/>
                    <a:pt x="698" y="943"/>
                  </a:cubicBezTo>
                  <a:cubicBezTo>
                    <a:pt x="687" y="945"/>
                    <a:pt x="687" y="945"/>
                    <a:pt x="687" y="945"/>
                  </a:cubicBezTo>
                  <a:cubicBezTo>
                    <a:pt x="687" y="945"/>
                    <a:pt x="687" y="946"/>
                    <a:pt x="687" y="946"/>
                  </a:cubicBezTo>
                  <a:cubicBezTo>
                    <a:pt x="680" y="946"/>
                    <a:pt x="680" y="946"/>
                    <a:pt x="680" y="946"/>
                  </a:cubicBezTo>
                  <a:cubicBezTo>
                    <a:pt x="680" y="945"/>
                    <a:pt x="680" y="945"/>
                    <a:pt x="680" y="944"/>
                  </a:cubicBezTo>
                  <a:cubicBezTo>
                    <a:pt x="680" y="942"/>
                    <a:pt x="679" y="941"/>
                    <a:pt x="677" y="941"/>
                  </a:cubicBezTo>
                  <a:close/>
                  <a:moveTo>
                    <a:pt x="677" y="946"/>
                  </a:moveTo>
                  <a:cubicBezTo>
                    <a:pt x="676" y="946"/>
                    <a:pt x="675" y="945"/>
                    <a:pt x="675" y="944"/>
                  </a:cubicBezTo>
                  <a:cubicBezTo>
                    <a:pt x="675" y="944"/>
                    <a:pt x="676" y="943"/>
                    <a:pt x="677" y="943"/>
                  </a:cubicBezTo>
                  <a:cubicBezTo>
                    <a:pt x="677" y="943"/>
                    <a:pt x="678" y="944"/>
                    <a:pt x="678" y="944"/>
                  </a:cubicBezTo>
                  <a:cubicBezTo>
                    <a:pt x="678" y="945"/>
                    <a:pt x="677" y="946"/>
                    <a:pt x="677" y="946"/>
                  </a:cubicBezTo>
                  <a:close/>
                  <a:moveTo>
                    <a:pt x="206" y="478"/>
                  </a:moveTo>
                  <a:cubicBezTo>
                    <a:pt x="203" y="473"/>
                    <a:pt x="203" y="473"/>
                    <a:pt x="203" y="473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3" y="470"/>
                    <a:pt x="203" y="470"/>
                  </a:cubicBezTo>
                  <a:cubicBezTo>
                    <a:pt x="203" y="470"/>
                    <a:pt x="204" y="470"/>
                    <a:pt x="204" y="470"/>
                  </a:cubicBezTo>
                  <a:cubicBezTo>
                    <a:pt x="204" y="470"/>
                    <a:pt x="203" y="470"/>
                    <a:pt x="203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0"/>
                    <a:pt x="199" y="470"/>
                    <a:pt x="199" y="470"/>
                  </a:cubicBezTo>
                  <a:cubicBezTo>
                    <a:pt x="199" y="470"/>
                    <a:pt x="200" y="470"/>
                    <a:pt x="200" y="470"/>
                  </a:cubicBezTo>
                  <a:cubicBezTo>
                    <a:pt x="200" y="470"/>
                    <a:pt x="200" y="470"/>
                    <a:pt x="200" y="470"/>
                  </a:cubicBezTo>
                  <a:cubicBezTo>
                    <a:pt x="200" y="473"/>
                    <a:pt x="200" y="473"/>
                    <a:pt x="200" y="473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9"/>
                    <a:pt x="197" y="479"/>
                    <a:pt x="198" y="479"/>
                  </a:cubicBezTo>
                  <a:cubicBezTo>
                    <a:pt x="205" y="479"/>
                    <a:pt x="205" y="479"/>
                    <a:pt x="205" y="479"/>
                  </a:cubicBezTo>
                  <a:cubicBezTo>
                    <a:pt x="206" y="479"/>
                    <a:pt x="206" y="479"/>
                    <a:pt x="206" y="478"/>
                  </a:cubicBezTo>
                  <a:close/>
                  <a:moveTo>
                    <a:pt x="199" y="476"/>
                  </a:moveTo>
                  <a:cubicBezTo>
                    <a:pt x="201" y="473"/>
                    <a:pt x="201" y="473"/>
                    <a:pt x="201" y="473"/>
                  </a:cubicBezTo>
                  <a:cubicBezTo>
                    <a:pt x="201" y="473"/>
                    <a:pt x="201" y="473"/>
                    <a:pt x="201" y="473"/>
                  </a:cubicBezTo>
                  <a:cubicBezTo>
                    <a:pt x="201" y="470"/>
                    <a:pt x="201" y="470"/>
                    <a:pt x="201" y="470"/>
                  </a:cubicBezTo>
                  <a:cubicBezTo>
                    <a:pt x="202" y="470"/>
                    <a:pt x="202" y="470"/>
                    <a:pt x="202" y="470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2" y="473"/>
                    <a:pt x="202" y="473"/>
                    <a:pt x="202" y="473"/>
                  </a:cubicBezTo>
                  <a:cubicBezTo>
                    <a:pt x="204" y="476"/>
                    <a:pt x="204" y="476"/>
                    <a:pt x="204" y="476"/>
                  </a:cubicBezTo>
                  <a:lnTo>
                    <a:pt x="199" y="476"/>
                  </a:lnTo>
                  <a:close/>
                  <a:moveTo>
                    <a:pt x="383" y="755"/>
                  </a:moveTo>
                  <a:cubicBezTo>
                    <a:pt x="383" y="755"/>
                    <a:pt x="383" y="756"/>
                    <a:pt x="383" y="756"/>
                  </a:cubicBezTo>
                  <a:cubicBezTo>
                    <a:pt x="385" y="756"/>
                    <a:pt x="385" y="756"/>
                    <a:pt x="385" y="756"/>
                  </a:cubicBezTo>
                  <a:cubicBezTo>
                    <a:pt x="386" y="756"/>
                    <a:pt x="386" y="755"/>
                    <a:pt x="386" y="755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86" y="753"/>
                    <a:pt x="386" y="753"/>
                    <a:pt x="385" y="753"/>
                  </a:cubicBezTo>
                  <a:cubicBezTo>
                    <a:pt x="385" y="753"/>
                    <a:pt x="385" y="753"/>
                    <a:pt x="385" y="753"/>
                  </a:cubicBezTo>
                  <a:cubicBezTo>
                    <a:pt x="385" y="754"/>
                    <a:pt x="385" y="754"/>
                    <a:pt x="385" y="754"/>
                  </a:cubicBezTo>
                  <a:cubicBezTo>
                    <a:pt x="384" y="753"/>
                    <a:pt x="383" y="753"/>
                    <a:pt x="382" y="753"/>
                  </a:cubicBezTo>
                  <a:cubicBezTo>
                    <a:pt x="381" y="753"/>
                    <a:pt x="380" y="754"/>
                    <a:pt x="379" y="755"/>
                  </a:cubicBezTo>
                  <a:cubicBezTo>
                    <a:pt x="379" y="755"/>
                    <a:pt x="379" y="755"/>
                    <a:pt x="379" y="755"/>
                  </a:cubicBezTo>
                  <a:cubicBezTo>
                    <a:pt x="379" y="755"/>
                    <a:pt x="379" y="756"/>
                    <a:pt x="379" y="756"/>
                  </a:cubicBezTo>
                  <a:cubicBezTo>
                    <a:pt x="380" y="756"/>
                    <a:pt x="380" y="756"/>
                    <a:pt x="380" y="756"/>
                  </a:cubicBezTo>
                  <a:cubicBezTo>
                    <a:pt x="380" y="756"/>
                    <a:pt x="380" y="755"/>
                    <a:pt x="380" y="755"/>
                  </a:cubicBezTo>
                  <a:cubicBezTo>
                    <a:pt x="380" y="755"/>
                    <a:pt x="380" y="755"/>
                    <a:pt x="381" y="755"/>
                  </a:cubicBezTo>
                  <a:cubicBezTo>
                    <a:pt x="381" y="754"/>
                    <a:pt x="382" y="754"/>
                    <a:pt x="382" y="754"/>
                  </a:cubicBezTo>
                  <a:cubicBezTo>
                    <a:pt x="383" y="754"/>
                    <a:pt x="383" y="754"/>
                    <a:pt x="384" y="755"/>
                  </a:cubicBezTo>
                  <a:cubicBezTo>
                    <a:pt x="383" y="755"/>
                    <a:pt x="383" y="755"/>
                    <a:pt x="383" y="755"/>
                  </a:cubicBezTo>
                  <a:cubicBezTo>
                    <a:pt x="383" y="755"/>
                    <a:pt x="383" y="755"/>
                    <a:pt x="383" y="755"/>
                  </a:cubicBezTo>
                  <a:close/>
                  <a:moveTo>
                    <a:pt x="386" y="757"/>
                  </a:moveTo>
                  <a:cubicBezTo>
                    <a:pt x="386" y="757"/>
                    <a:pt x="386" y="757"/>
                    <a:pt x="386" y="757"/>
                  </a:cubicBezTo>
                  <a:cubicBezTo>
                    <a:pt x="386" y="757"/>
                    <a:pt x="385" y="757"/>
                    <a:pt x="385" y="757"/>
                  </a:cubicBezTo>
                  <a:cubicBezTo>
                    <a:pt x="385" y="757"/>
                    <a:pt x="385" y="757"/>
                    <a:pt x="385" y="757"/>
                  </a:cubicBezTo>
                  <a:cubicBezTo>
                    <a:pt x="385" y="757"/>
                    <a:pt x="384" y="757"/>
                    <a:pt x="384" y="757"/>
                  </a:cubicBezTo>
                  <a:cubicBezTo>
                    <a:pt x="384" y="757"/>
                    <a:pt x="384" y="757"/>
                    <a:pt x="384" y="757"/>
                  </a:cubicBezTo>
                  <a:cubicBezTo>
                    <a:pt x="384" y="758"/>
                    <a:pt x="383" y="758"/>
                    <a:pt x="382" y="758"/>
                  </a:cubicBezTo>
                  <a:cubicBezTo>
                    <a:pt x="382" y="758"/>
                    <a:pt x="381" y="758"/>
                    <a:pt x="381" y="758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2" y="757"/>
                    <a:pt x="382" y="757"/>
                  </a:cubicBezTo>
                  <a:cubicBezTo>
                    <a:pt x="382" y="757"/>
                    <a:pt x="381" y="757"/>
                    <a:pt x="381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7"/>
                    <a:pt x="379" y="757"/>
                    <a:pt x="379" y="757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79" y="759"/>
                    <a:pt x="379" y="759"/>
                    <a:pt x="379" y="759"/>
                  </a:cubicBezTo>
                  <a:cubicBezTo>
                    <a:pt x="380" y="759"/>
                    <a:pt x="380" y="759"/>
                    <a:pt x="380" y="759"/>
                  </a:cubicBezTo>
                  <a:cubicBezTo>
                    <a:pt x="380" y="758"/>
                    <a:pt x="380" y="758"/>
                    <a:pt x="380" y="758"/>
                  </a:cubicBezTo>
                  <a:cubicBezTo>
                    <a:pt x="381" y="759"/>
                    <a:pt x="382" y="759"/>
                    <a:pt x="382" y="759"/>
                  </a:cubicBezTo>
                  <a:cubicBezTo>
                    <a:pt x="384" y="759"/>
                    <a:pt x="385" y="758"/>
                    <a:pt x="386" y="757"/>
                  </a:cubicBezTo>
                  <a:close/>
                  <a:moveTo>
                    <a:pt x="384" y="69"/>
                  </a:moveTo>
                  <a:cubicBezTo>
                    <a:pt x="384" y="69"/>
                    <a:pt x="385" y="69"/>
                    <a:pt x="385" y="69"/>
                  </a:cubicBezTo>
                  <a:cubicBezTo>
                    <a:pt x="385" y="69"/>
                    <a:pt x="385" y="69"/>
                    <a:pt x="386" y="69"/>
                  </a:cubicBezTo>
                  <a:cubicBezTo>
                    <a:pt x="386" y="70"/>
                    <a:pt x="386" y="71"/>
                    <a:pt x="386" y="71"/>
                  </a:cubicBezTo>
                  <a:cubicBezTo>
                    <a:pt x="386" y="71"/>
                    <a:pt x="386" y="71"/>
                    <a:pt x="387" y="71"/>
                  </a:cubicBezTo>
                  <a:cubicBezTo>
                    <a:pt x="387" y="71"/>
                    <a:pt x="387" y="71"/>
                    <a:pt x="388" y="71"/>
                  </a:cubicBezTo>
                  <a:cubicBezTo>
                    <a:pt x="388" y="71"/>
                    <a:pt x="388" y="71"/>
                    <a:pt x="388" y="70"/>
                  </a:cubicBezTo>
                  <a:cubicBezTo>
                    <a:pt x="388" y="70"/>
                    <a:pt x="388" y="70"/>
                    <a:pt x="387" y="70"/>
                  </a:cubicBezTo>
                  <a:cubicBezTo>
                    <a:pt x="387" y="70"/>
                    <a:pt x="387" y="69"/>
                    <a:pt x="387" y="69"/>
                  </a:cubicBezTo>
                  <a:cubicBezTo>
                    <a:pt x="387" y="69"/>
                    <a:pt x="387" y="68"/>
                    <a:pt x="387" y="68"/>
                  </a:cubicBezTo>
                  <a:cubicBezTo>
                    <a:pt x="390" y="68"/>
                    <a:pt x="390" y="70"/>
                    <a:pt x="391" y="69"/>
                  </a:cubicBezTo>
                  <a:cubicBezTo>
                    <a:pt x="392" y="69"/>
                    <a:pt x="392" y="67"/>
                    <a:pt x="391" y="65"/>
                  </a:cubicBezTo>
                  <a:cubicBezTo>
                    <a:pt x="390" y="63"/>
                    <a:pt x="389" y="62"/>
                    <a:pt x="388" y="62"/>
                  </a:cubicBezTo>
                  <a:cubicBezTo>
                    <a:pt x="387" y="63"/>
                    <a:pt x="389" y="65"/>
                    <a:pt x="383" y="67"/>
                  </a:cubicBezTo>
                  <a:cubicBezTo>
                    <a:pt x="383" y="67"/>
                    <a:pt x="383" y="68"/>
                    <a:pt x="383" y="68"/>
                  </a:cubicBezTo>
                  <a:cubicBezTo>
                    <a:pt x="383" y="69"/>
                    <a:pt x="384" y="69"/>
                    <a:pt x="384" y="69"/>
                  </a:cubicBezTo>
                  <a:close/>
                  <a:moveTo>
                    <a:pt x="389" y="63"/>
                  </a:moveTo>
                  <a:cubicBezTo>
                    <a:pt x="389" y="63"/>
                    <a:pt x="390" y="64"/>
                    <a:pt x="390" y="66"/>
                  </a:cubicBezTo>
                  <a:cubicBezTo>
                    <a:pt x="391" y="67"/>
                    <a:pt x="391" y="68"/>
                    <a:pt x="391" y="68"/>
                  </a:cubicBezTo>
                  <a:cubicBezTo>
                    <a:pt x="390" y="68"/>
                    <a:pt x="390" y="68"/>
                    <a:pt x="389" y="66"/>
                  </a:cubicBezTo>
                  <a:cubicBezTo>
                    <a:pt x="388" y="65"/>
                    <a:pt x="388" y="63"/>
                    <a:pt x="389" y="63"/>
                  </a:cubicBezTo>
                  <a:close/>
                  <a:moveTo>
                    <a:pt x="445" y="103"/>
                  </a:moveTo>
                  <a:cubicBezTo>
                    <a:pt x="451" y="103"/>
                    <a:pt x="451" y="103"/>
                    <a:pt x="451" y="103"/>
                  </a:cubicBezTo>
                  <a:cubicBezTo>
                    <a:pt x="452" y="103"/>
                    <a:pt x="452" y="103"/>
                    <a:pt x="452" y="10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97"/>
                    <a:pt x="452" y="97"/>
                    <a:pt x="451" y="97"/>
                  </a:cubicBezTo>
                  <a:cubicBezTo>
                    <a:pt x="450" y="95"/>
                    <a:pt x="450" y="95"/>
                    <a:pt x="450" y="95"/>
                  </a:cubicBezTo>
                  <a:cubicBezTo>
                    <a:pt x="450" y="95"/>
                    <a:pt x="449" y="95"/>
                    <a:pt x="449" y="95"/>
                  </a:cubicBezTo>
                  <a:cubicBezTo>
                    <a:pt x="445" y="95"/>
                    <a:pt x="445" y="95"/>
                    <a:pt x="445" y="95"/>
                  </a:cubicBezTo>
                  <a:cubicBezTo>
                    <a:pt x="445" y="95"/>
                    <a:pt x="445" y="95"/>
                    <a:pt x="445" y="96"/>
                  </a:cubicBezTo>
                  <a:cubicBezTo>
                    <a:pt x="445" y="103"/>
                    <a:pt x="445" y="103"/>
                    <a:pt x="445" y="103"/>
                  </a:cubicBezTo>
                  <a:cubicBezTo>
                    <a:pt x="445" y="103"/>
                    <a:pt x="445" y="103"/>
                    <a:pt x="445" y="103"/>
                  </a:cubicBezTo>
                  <a:close/>
                  <a:moveTo>
                    <a:pt x="449" y="96"/>
                  </a:moveTo>
                  <a:cubicBezTo>
                    <a:pt x="449" y="96"/>
                    <a:pt x="450" y="96"/>
                    <a:pt x="450" y="96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51" y="97"/>
                    <a:pt x="451" y="97"/>
                    <a:pt x="451" y="97"/>
                  </a:cubicBezTo>
                  <a:cubicBezTo>
                    <a:pt x="449" y="97"/>
                    <a:pt x="449" y="97"/>
                    <a:pt x="449" y="97"/>
                  </a:cubicBezTo>
                  <a:lnTo>
                    <a:pt x="449" y="96"/>
                  </a:lnTo>
                  <a:close/>
                  <a:moveTo>
                    <a:pt x="445" y="96"/>
                  </a:moveTo>
                  <a:cubicBezTo>
                    <a:pt x="449" y="96"/>
                    <a:pt x="449" y="96"/>
                    <a:pt x="449" y="96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49" y="98"/>
                    <a:pt x="449" y="98"/>
                    <a:pt x="449" y="98"/>
                  </a:cubicBezTo>
                  <a:cubicBezTo>
                    <a:pt x="451" y="98"/>
                    <a:pt x="451" y="98"/>
                    <a:pt x="451" y="98"/>
                  </a:cubicBezTo>
                  <a:cubicBezTo>
                    <a:pt x="451" y="103"/>
                    <a:pt x="451" y="103"/>
                    <a:pt x="451" y="103"/>
                  </a:cubicBezTo>
                  <a:cubicBezTo>
                    <a:pt x="445" y="103"/>
                    <a:pt x="445" y="103"/>
                    <a:pt x="445" y="103"/>
                  </a:cubicBezTo>
                  <a:lnTo>
                    <a:pt x="445" y="96"/>
                  </a:lnTo>
                  <a:close/>
                  <a:moveTo>
                    <a:pt x="417" y="61"/>
                  </a:moveTo>
                  <a:cubicBezTo>
                    <a:pt x="416" y="61"/>
                    <a:pt x="416" y="61"/>
                    <a:pt x="416" y="61"/>
                  </a:cubicBezTo>
                  <a:cubicBezTo>
                    <a:pt x="416" y="61"/>
                    <a:pt x="416" y="61"/>
                    <a:pt x="416" y="62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23" y="66"/>
                    <a:pt x="423" y="66"/>
                    <a:pt x="423" y="66"/>
                  </a:cubicBezTo>
                  <a:cubicBezTo>
                    <a:pt x="423" y="66"/>
                    <a:pt x="424" y="66"/>
                    <a:pt x="424" y="66"/>
                  </a:cubicBezTo>
                  <a:cubicBezTo>
                    <a:pt x="424" y="62"/>
                    <a:pt x="424" y="62"/>
                    <a:pt x="424" y="62"/>
                  </a:cubicBezTo>
                  <a:cubicBezTo>
                    <a:pt x="424" y="61"/>
                    <a:pt x="423" y="61"/>
                    <a:pt x="423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3" y="58"/>
                    <a:pt x="421" y="57"/>
                    <a:pt x="420" y="57"/>
                  </a:cubicBezTo>
                  <a:cubicBezTo>
                    <a:pt x="418" y="57"/>
                    <a:pt x="417" y="58"/>
                    <a:pt x="417" y="60"/>
                  </a:cubicBezTo>
                  <a:lnTo>
                    <a:pt x="417" y="61"/>
                  </a:lnTo>
                  <a:close/>
                  <a:moveTo>
                    <a:pt x="418" y="60"/>
                  </a:moveTo>
                  <a:cubicBezTo>
                    <a:pt x="418" y="59"/>
                    <a:pt x="419" y="58"/>
                    <a:pt x="420" y="58"/>
                  </a:cubicBezTo>
                  <a:cubicBezTo>
                    <a:pt x="421" y="58"/>
                    <a:pt x="421" y="59"/>
                    <a:pt x="421" y="60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18" y="61"/>
                    <a:pt x="418" y="61"/>
                    <a:pt x="418" y="61"/>
                  </a:cubicBezTo>
                  <a:lnTo>
                    <a:pt x="418" y="60"/>
                  </a:lnTo>
                  <a:close/>
                  <a:moveTo>
                    <a:pt x="396" y="65"/>
                  </a:moveTo>
                  <a:cubicBezTo>
                    <a:pt x="396" y="65"/>
                    <a:pt x="396" y="65"/>
                    <a:pt x="396" y="65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4" y="65"/>
                    <a:pt x="393" y="66"/>
                    <a:pt x="393" y="68"/>
                  </a:cubicBezTo>
                  <a:cubicBezTo>
                    <a:pt x="393" y="69"/>
                    <a:pt x="394" y="71"/>
                    <a:pt x="396" y="71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68"/>
                    <a:pt x="400" y="68"/>
                    <a:pt x="400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401" y="64"/>
                    <a:pt x="401" y="64"/>
                    <a:pt x="401" y="64"/>
                  </a:cubicBezTo>
                  <a:cubicBezTo>
                    <a:pt x="403" y="68"/>
                    <a:pt x="403" y="68"/>
                    <a:pt x="403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05" y="71"/>
                    <a:pt x="405" y="71"/>
                    <a:pt x="405" y="71"/>
                  </a:cubicBezTo>
                  <a:cubicBezTo>
                    <a:pt x="407" y="71"/>
                    <a:pt x="408" y="69"/>
                    <a:pt x="408" y="67"/>
                  </a:cubicBezTo>
                  <a:cubicBezTo>
                    <a:pt x="408" y="65"/>
                    <a:pt x="407" y="64"/>
                    <a:pt x="405" y="64"/>
                  </a:cubicBezTo>
                  <a:cubicBezTo>
                    <a:pt x="404" y="64"/>
                    <a:pt x="404" y="64"/>
                    <a:pt x="404" y="64"/>
                  </a:cubicBezTo>
                  <a:cubicBezTo>
                    <a:pt x="404" y="62"/>
                    <a:pt x="402" y="61"/>
                    <a:pt x="400" y="61"/>
                  </a:cubicBezTo>
                  <a:cubicBezTo>
                    <a:pt x="398" y="61"/>
                    <a:pt x="396" y="63"/>
                    <a:pt x="396" y="65"/>
                  </a:cubicBezTo>
                  <a:close/>
                  <a:moveTo>
                    <a:pt x="406" y="75"/>
                  </a:moveTo>
                  <a:cubicBezTo>
                    <a:pt x="405" y="75"/>
                    <a:pt x="404" y="76"/>
                    <a:pt x="405" y="77"/>
                  </a:cubicBezTo>
                  <a:cubicBezTo>
                    <a:pt x="406" y="78"/>
                    <a:pt x="407" y="79"/>
                    <a:pt x="407" y="79"/>
                  </a:cubicBezTo>
                  <a:cubicBezTo>
                    <a:pt x="407" y="79"/>
                    <a:pt x="408" y="79"/>
                    <a:pt x="408" y="79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08" y="80"/>
                    <a:pt x="409" y="79"/>
                    <a:pt x="408" y="79"/>
                  </a:cubicBezTo>
                  <a:cubicBezTo>
                    <a:pt x="408" y="78"/>
                    <a:pt x="407" y="78"/>
                    <a:pt x="406" y="77"/>
                  </a:cubicBezTo>
                  <a:cubicBezTo>
                    <a:pt x="405" y="77"/>
                    <a:pt x="406" y="76"/>
                    <a:pt x="406" y="75"/>
                  </a:cubicBezTo>
                  <a:cubicBezTo>
                    <a:pt x="407" y="75"/>
                    <a:pt x="408" y="76"/>
                    <a:pt x="408" y="77"/>
                  </a:cubicBezTo>
                  <a:cubicBezTo>
                    <a:pt x="408" y="77"/>
                    <a:pt x="408" y="78"/>
                    <a:pt x="409" y="78"/>
                  </a:cubicBezTo>
                  <a:cubicBezTo>
                    <a:pt x="409" y="81"/>
                    <a:pt x="412" y="84"/>
                    <a:pt x="415" y="84"/>
                  </a:cubicBezTo>
                  <a:cubicBezTo>
                    <a:pt x="418" y="84"/>
                    <a:pt x="421" y="80"/>
                    <a:pt x="421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21" y="76"/>
                    <a:pt x="421" y="75"/>
                    <a:pt x="421" y="75"/>
                  </a:cubicBezTo>
                  <a:cubicBezTo>
                    <a:pt x="421" y="75"/>
                    <a:pt x="421" y="75"/>
                    <a:pt x="421" y="75"/>
                  </a:cubicBezTo>
                  <a:cubicBezTo>
                    <a:pt x="421" y="75"/>
                    <a:pt x="420" y="74"/>
                    <a:pt x="418" y="74"/>
                  </a:cubicBezTo>
                  <a:cubicBezTo>
                    <a:pt x="419" y="74"/>
                    <a:pt x="421" y="75"/>
                    <a:pt x="421" y="75"/>
                  </a:cubicBezTo>
                  <a:cubicBezTo>
                    <a:pt x="421" y="76"/>
                    <a:pt x="420" y="76"/>
                    <a:pt x="420" y="76"/>
                  </a:cubicBezTo>
                  <a:cubicBezTo>
                    <a:pt x="420" y="75"/>
                    <a:pt x="418" y="75"/>
                    <a:pt x="415" y="75"/>
                  </a:cubicBezTo>
                  <a:cubicBezTo>
                    <a:pt x="412" y="75"/>
                    <a:pt x="410" y="75"/>
                    <a:pt x="410" y="76"/>
                  </a:cubicBezTo>
                  <a:cubicBezTo>
                    <a:pt x="409" y="76"/>
                    <a:pt x="409" y="76"/>
                    <a:pt x="409" y="75"/>
                  </a:cubicBezTo>
                  <a:cubicBezTo>
                    <a:pt x="409" y="75"/>
                    <a:pt x="410" y="74"/>
                    <a:pt x="412" y="74"/>
                  </a:cubicBezTo>
                  <a:cubicBezTo>
                    <a:pt x="410" y="74"/>
                    <a:pt x="408" y="75"/>
                    <a:pt x="408" y="75"/>
                  </a:cubicBezTo>
                  <a:cubicBezTo>
                    <a:pt x="408" y="75"/>
                    <a:pt x="408" y="75"/>
                    <a:pt x="408" y="75"/>
                  </a:cubicBezTo>
                  <a:cubicBezTo>
                    <a:pt x="408" y="75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08" y="75"/>
                    <a:pt x="407" y="74"/>
                    <a:pt x="406" y="75"/>
                  </a:cubicBezTo>
                  <a:close/>
                  <a:moveTo>
                    <a:pt x="415" y="78"/>
                  </a:moveTo>
                  <a:cubicBezTo>
                    <a:pt x="418" y="78"/>
                    <a:pt x="421" y="77"/>
                    <a:pt x="421" y="76"/>
                  </a:cubicBezTo>
                  <a:cubicBezTo>
                    <a:pt x="421" y="80"/>
                    <a:pt x="418" y="83"/>
                    <a:pt x="415" y="83"/>
                  </a:cubicBezTo>
                  <a:cubicBezTo>
                    <a:pt x="412" y="83"/>
                    <a:pt x="410" y="81"/>
                    <a:pt x="409" y="79"/>
                  </a:cubicBezTo>
                  <a:cubicBezTo>
                    <a:pt x="409" y="78"/>
                    <a:pt x="409" y="77"/>
                    <a:pt x="408" y="76"/>
                  </a:cubicBezTo>
                  <a:cubicBezTo>
                    <a:pt x="409" y="77"/>
                    <a:pt x="412" y="78"/>
                    <a:pt x="415" y="78"/>
                  </a:cubicBezTo>
                  <a:close/>
                  <a:moveTo>
                    <a:pt x="414" y="68"/>
                  </a:moveTo>
                  <a:cubicBezTo>
                    <a:pt x="414" y="69"/>
                    <a:pt x="414" y="69"/>
                    <a:pt x="415" y="70"/>
                  </a:cubicBezTo>
                  <a:cubicBezTo>
                    <a:pt x="415" y="70"/>
                    <a:pt x="415" y="71"/>
                    <a:pt x="416" y="71"/>
                  </a:cubicBezTo>
                  <a:cubicBezTo>
                    <a:pt x="416" y="72"/>
                    <a:pt x="415" y="73"/>
                    <a:pt x="415" y="73"/>
                  </a:cubicBezTo>
                  <a:cubicBezTo>
                    <a:pt x="415" y="73"/>
                    <a:pt x="416" y="73"/>
                    <a:pt x="416" y="72"/>
                  </a:cubicBezTo>
                  <a:cubicBezTo>
                    <a:pt x="416" y="71"/>
                    <a:pt x="416" y="71"/>
                    <a:pt x="416" y="70"/>
                  </a:cubicBezTo>
                  <a:cubicBezTo>
                    <a:pt x="415" y="70"/>
                    <a:pt x="415" y="69"/>
                    <a:pt x="415" y="69"/>
                  </a:cubicBezTo>
                  <a:cubicBezTo>
                    <a:pt x="414" y="68"/>
                    <a:pt x="415" y="67"/>
                    <a:pt x="415" y="67"/>
                  </a:cubicBezTo>
                  <a:cubicBezTo>
                    <a:pt x="415" y="67"/>
                    <a:pt x="414" y="67"/>
                    <a:pt x="414" y="68"/>
                  </a:cubicBezTo>
                  <a:close/>
                  <a:moveTo>
                    <a:pt x="410" y="82"/>
                  </a:moveTo>
                  <a:cubicBezTo>
                    <a:pt x="410" y="82"/>
                    <a:pt x="409" y="83"/>
                    <a:pt x="409" y="83"/>
                  </a:cubicBezTo>
                  <a:cubicBezTo>
                    <a:pt x="409" y="84"/>
                    <a:pt x="412" y="85"/>
                    <a:pt x="415" y="85"/>
                  </a:cubicBezTo>
                  <a:cubicBezTo>
                    <a:pt x="418" y="85"/>
                    <a:pt x="420" y="84"/>
                    <a:pt x="420" y="83"/>
                  </a:cubicBezTo>
                  <a:cubicBezTo>
                    <a:pt x="420" y="83"/>
                    <a:pt x="420" y="82"/>
                    <a:pt x="419" y="82"/>
                  </a:cubicBezTo>
                  <a:cubicBezTo>
                    <a:pt x="420" y="82"/>
                    <a:pt x="420" y="83"/>
                    <a:pt x="420" y="83"/>
                  </a:cubicBezTo>
                  <a:cubicBezTo>
                    <a:pt x="420" y="84"/>
                    <a:pt x="418" y="85"/>
                    <a:pt x="415" y="85"/>
                  </a:cubicBezTo>
                  <a:cubicBezTo>
                    <a:pt x="412" y="85"/>
                    <a:pt x="410" y="84"/>
                    <a:pt x="410" y="83"/>
                  </a:cubicBezTo>
                  <a:cubicBezTo>
                    <a:pt x="410" y="83"/>
                    <a:pt x="410" y="82"/>
                    <a:pt x="410" y="82"/>
                  </a:cubicBezTo>
                  <a:close/>
                  <a:moveTo>
                    <a:pt x="414" y="86"/>
                  </a:moveTo>
                  <a:cubicBezTo>
                    <a:pt x="418" y="86"/>
                    <a:pt x="422" y="85"/>
                    <a:pt x="422" y="84"/>
                  </a:cubicBezTo>
                  <a:cubicBezTo>
                    <a:pt x="422" y="84"/>
                    <a:pt x="421" y="83"/>
                    <a:pt x="421" y="83"/>
                  </a:cubicBezTo>
                  <a:cubicBezTo>
                    <a:pt x="421" y="83"/>
                    <a:pt x="421" y="83"/>
                    <a:pt x="421" y="84"/>
                  </a:cubicBezTo>
                  <a:cubicBezTo>
                    <a:pt x="421" y="85"/>
                    <a:pt x="418" y="86"/>
                    <a:pt x="415" y="86"/>
                  </a:cubicBezTo>
                  <a:cubicBezTo>
                    <a:pt x="411" y="86"/>
                    <a:pt x="408" y="85"/>
                    <a:pt x="408" y="84"/>
                  </a:cubicBezTo>
                  <a:cubicBezTo>
                    <a:pt x="408" y="83"/>
                    <a:pt x="408" y="82"/>
                    <a:pt x="409" y="82"/>
                  </a:cubicBezTo>
                  <a:cubicBezTo>
                    <a:pt x="408" y="83"/>
                    <a:pt x="407" y="83"/>
                    <a:pt x="407" y="84"/>
                  </a:cubicBezTo>
                  <a:cubicBezTo>
                    <a:pt x="407" y="85"/>
                    <a:pt x="410" y="86"/>
                    <a:pt x="414" y="86"/>
                  </a:cubicBezTo>
                  <a:close/>
                  <a:moveTo>
                    <a:pt x="413" y="70"/>
                  </a:moveTo>
                  <a:cubicBezTo>
                    <a:pt x="412" y="70"/>
                    <a:pt x="413" y="71"/>
                    <a:pt x="413" y="71"/>
                  </a:cubicBezTo>
                  <a:cubicBezTo>
                    <a:pt x="413" y="72"/>
                    <a:pt x="414" y="72"/>
                    <a:pt x="414" y="73"/>
                  </a:cubicBezTo>
                  <a:cubicBezTo>
                    <a:pt x="414" y="73"/>
                    <a:pt x="414" y="74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5" y="72"/>
                    <a:pt x="415" y="72"/>
                    <a:pt x="414" y="71"/>
                  </a:cubicBezTo>
                  <a:cubicBezTo>
                    <a:pt x="414" y="71"/>
                    <a:pt x="414" y="70"/>
                    <a:pt x="413" y="70"/>
                  </a:cubicBezTo>
                  <a:cubicBezTo>
                    <a:pt x="413" y="69"/>
                    <a:pt x="414" y="68"/>
                    <a:pt x="414" y="68"/>
                  </a:cubicBezTo>
                  <a:cubicBezTo>
                    <a:pt x="414" y="68"/>
                    <a:pt x="413" y="69"/>
                    <a:pt x="413" y="70"/>
                  </a:cubicBezTo>
                  <a:close/>
                  <a:moveTo>
                    <a:pt x="441" y="106"/>
                  </a:moveTo>
                  <a:cubicBezTo>
                    <a:pt x="441" y="106"/>
                    <a:pt x="441" y="106"/>
                    <a:pt x="441" y="106"/>
                  </a:cubicBezTo>
                  <a:cubicBezTo>
                    <a:pt x="441" y="106"/>
                    <a:pt x="440" y="105"/>
                    <a:pt x="440" y="105"/>
                  </a:cubicBezTo>
                  <a:cubicBezTo>
                    <a:pt x="439" y="105"/>
                    <a:pt x="439" y="105"/>
                    <a:pt x="439" y="105"/>
                  </a:cubicBezTo>
                  <a:cubicBezTo>
                    <a:pt x="438" y="105"/>
                    <a:pt x="438" y="106"/>
                    <a:pt x="438" y="106"/>
                  </a:cubicBezTo>
                  <a:cubicBezTo>
                    <a:pt x="438" y="106"/>
                    <a:pt x="438" y="106"/>
                    <a:pt x="439" y="106"/>
                  </a:cubicBezTo>
                  <a:cubicBezTo>
                    <a:pt x="440" y="106"/>
                    <a:pt x="440" y="106"/>
                    <a:pt x="440" y="106"/>
                  </a:cubicBezTo>
                  <a:cubicBezTo>
                    <a:pt x="440" y="106"/>
                    <a:pt x="440" y="106"/>
                    <a:pt x="440" y="107"/>
                  </a:cubicBezTo>
                  <a:cubicBezTo>
                    <a:pt x="440" y="107"/>
                    <a:pt x="440" y="107"/>
                    <a:pt x="440" y="107"/>
                  </a:cubicBezTo>
                  <a:cubicBezTo>
                    <a:pt x="443" y="114"/>
                    <a:pt x="443" y="114"/>
                    <a:pt x="443" y="114"/>
                  </a:cubicBezTo>
                  <a:cubicBezTo>
                    <a:pt x="443" y="114"/>
                    <a:pt x="443" y="114"/>
                    <a:pt x="442" y="114"/>
                  </a:cubicBezTo>
                  <a:cubicBezTo>
                    <a:pt x="442" y="114"/>
                    <a:pt x="442" y="114"/>
                    <a:pt x="442" y="115"/>
                  </a:cubicBezTo>
                  <a:cubicBezTo>
                    <a:pt x="441" y="115"/>
                    <a:pt x="441" y="115"/>
                    <a:pt x="441" y="116"/>
                  </a:cubicBezTo>
                  <a:cubicBezTo>
                    <a:pt x="441" y="116"/>
                    <a:pt x="441" y="116"/>
                    <a:pt x="442" y="117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3" y="117"/>
                    <a:pt x="443" y="118"/>
                  </a:cubicBezTo>
                  <a:cubicBezTo>
                    <a:pt x="443" y="118"/>
                    <a:pt x="443" y="118"/>
                    <a:pt x="443" y="118"/>
                  </a:cubicBezTo>
                  <a:cubicBezTo>
                    <a:pt x="443" y="118"/>
                    <a:pt x="444" y="119"/>
                    <a:pt x="444" y="119"/>
                  </a:cubicBezTo>
                  <a:cubicBezTo>
                    <a:pt x="445" y="119"/>
                    <a:pt x="446" y="118"/>
                    <a:pt x="446" y="118"/>
                  </a:cubicBezTo>
                  <a:cubicBezTo>
                    <a:pt x="448" y="118"/>
                    <a:pt x="448" y="118"/>
                    <a:pt x="448" y="118"/>
                  </a:cubicBezTo>
                  <a:cubicBezTo>
                    <a:pt x="449" y="118"/>
                    <a:pt x="449" y="119"/>
                    <a:pt x="450" y="119"/>
                  </a:cubicBezTo>
                  <a:cubicBezTo>
                    <a:pt x="451" y="119"/>
                    <a:pt x="451" y="118"/>
                    <a:pt x="451" y="118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53" y="118"/>
                    <a:pt x="453" y="117"/>
                    <a:pt x="453" y="117"/>
                  </a:cubicBezTo>
                  <a:cubicBezTo>
                    <a:pt x="453" y="117"/>
                    <a:pt x="453" y="117"/>
                    <a:pt x="452" y="117"/>
                  </a:cubicBezTo>
                  <a:cubicBezTo>
                    <a:pt x="452" y="117"/>
                    <a:pt x="452" y="117"/>
                    <a:pt x="451" y="117"/>
                  </a:cubicBezTo>
                  <a:cubicBezTo>
                    <a:pt x="451" y="116"/>
                    <a:pt x="451" y="116"/>
                    <a:pt x="450" y="116"/>
                  </a:cubicBezTo>
                  <a:cubicBezTo>
                    <a:pt x="449" y="116"/>
                    <a:pt x="449" y="116"/>
                    <a:pt x="448" y="117"/>
                  </a:cubicBezTo>
                  <a:cubicBezTo>
                    <a:pt x="446" y="117"/>
                    <a:pt x="446" y="117"/>
                    <a:pt x="446" y="117"/>
                  </a:cubicBezTo>
                  <a:cubicBezTo>
                    <a:pt x="446" y="116"/>
                    <a:pt x="445" y="116"/>
                    <a:pt x="444" y="116"/>
                  </a:cubicBezTo>
                  <a:cubicBezTo>
                    <a:pt x="444" y="116"/>
                    <a:pt x="443" y="116"/>
                    <a:pt x="443" y="117"/>
                  </a:cubicBezTo>
                  <a:cubicBezTo>
                    <a:pt x="443" y="117"/>
                    <a:pt x="443" y="117"/>
                    <a:pt x="443" y="117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3" y="116"/>
                    <a:pt x="442" y="116"/>
                    <a:pt x="442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2" y="115"/>
                    <a:pt x="442" y="115"/>
                  </a:cubicBezTo>
                  <a:cubicBezTo>
                    <a:pt x="442" y="115"/>
                    <a:pt x="443" y="115"/>
                    <a:pt x="443" y="115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49" y="115"/>
                    <a:pt x="449" y="115"/>
                    <a:pt x="449" y="115"/>
                  </a:cubicBezTo>
                  <a:cubicBezTo>
                    <a:pt x="450" y="115"/>
                    <a:pt x="451" y="115"/>
                    <a:pt x="451" y="115"/>
                  </a:cubicBezTo>
                  <a:cubicBezTo>
                    <a:pt x="451" y="115"/>
                    <a:pt x="451" y="115"/>
                    <a:pt x="452" y="115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3"/>
                    <a:pt x="452" y="113"/>
                    <a:pt x="452" y="113"/>
                  </a:cubicBezTo>
                  <a:cubicBezTo>
                    <a:pt x="452" y="113"/>
                    <a:pt x="452" y="112"/>
                    <a:pt x="452" y="112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9"/>
                    <a:pt x="453" y="109"/>
                    <a:pt x="453" y="109"/>
                  </a:cubicBezTo>
                  <a:cubicBezTo>
                    <a:pt x="453" y="108"/>
                    <a:pt x="453" y="108"/>
                    <a:pt x="453" y="108"/>
                  </a:cubicBezTo>
                  <a:cubicBezTo>
                    <a:pt x="453" y="108"/>
                    <a:pt x="453" y="108"/>
                    <a:pt x="452" y="108"/>
                  </a:cubicBezTo>
                  <a:cubicBezTo>
                    <a:pt x="442" y="108"/>
                    <a:pt x="442" y="108"/>
                    <a:pt x="442" y="108"/>
                  </a:cubicBezTo>
                  <a:lnTo>
                    <a:pt x="441" y="106"/>
                  </a:lnTo>
                  <a:close/>
                  <a:moveTo>
                    <a:pt x="450" y="117"/>
                  </a:moveTo>
                  <a:cubicBezTo>
                    <a:pt x="450" y="117"/>
                    <a:pt x="450" y="117"/>
                    <a:pt x="450" y="117"/>
                  </a:cubicBezTo>
                  <a:cubicBezTo>
                    <a:pt x="450" y="117"/>
                    <a:pt x="450" y="118"/>
                    <a:pt x="450" y="118"/>
                  </a:cubicBezTo>
                  <a:cubicBezTo>
                    <a:pt x="450" y="118"/>
                    <a:pt x="449" y="117"/>
                    <a:pt x="449" y="117"/>
                  </a:cubicBezTo>
                  <a:cubicBezTo>
                    <a:pt x="449" y="117"/>
                    <a:pt x="450" y="117"/>
                    <a:pt x="450" y="117"/>
                  </a:cubicBezTo>
                  <a:close/>
                  <a:moveTo>
                    <a:pt x="444" y="117"/>
                  </a:moveTo>
                  <a:cubicBezTo>
                    <a:pt x="445" y="117"/>
                    <a:pt x="445" y="117"/>
                    <a:pt x="445" y="117"/>
                  </a:cubicBezTo>
                  <a:cubicBezTo>
                    <a:pt x="445" y="117"/>
                    <a:pt x="445" y="118"/>
                    <a:pt x="444" y="118"/>
                  </a:cubicBezTo>
                  <a:cubicBezTo>
                    <a:pt x="444" y="118"/>
                    <a:pt x="444" y="117"/>
                    <a:pt x="444" y="117"/>
                  </a:cubicBezTo>
                  <a:cubicBezTo>
                    <a:pt x="444" y="117"/>
                    <a:pt x="444" y="117"/>
                    <a:pt x="444" y="117"/>
                  </a:cubicBezTo>
                  <a:close/>
                  <a:moveTo>
                    <a:pt x="450" y="109"/>
                  </a:moveTo>
                  <a:cubicBezTo>
                    <a:pt x="452" y="109"/>
                    <a:pt x="452" y="109"/>
                    <a:pt x="452" y="109"/>
                  </a:cubicBezTo>
                  <a:cubicBezTo>
                    <a:pt x="452" y="110"/>
                    <a:pt x="452" y="110"/>
                    <a:pt x="452" y="110"/>
                  </a:cubicBezTo>
                  <a:cubicBezTo>
                    <a:pt x="450" y="110"/>
                    <a:pt x="450" y="110"/>
                    <a:pt x="450" y="110"/>
                  </a:cubicBezTo>
                  <a:lnTo>
                    <a:pt x="450" y="109"/>
                  </a:lnTo>
                  <a:close/>
                  <a:moveTo>
                    <a:pt x="450" y="111"/>
                  </a:moveTo>
                  <a:cubicBezTo>
                    <a:pt x="452" y="111"/>
                    <a:pt x="452" y="111"/>
                    <a:pt x="452" y="111"/>
                  </a:cubicBezTo>
                  <a:cubicBezTo>
                    <a:pt x="452" y="112"/>
                    <a:pt x="452" y="112"/>
                    <a:pt x="452" y="112"/>
                  </a:cubicBezTo>
                  <a:cubicBezTo>
                    <a:pt x="450" y="112"/>
                    <a:pt x="450" y="112"/>
                    <a:pt x="450" y="112"/>
                  </a:cubicBezTo>
                  <a:lnTo>
                    <a:pt x="450" y="111"/>
                  </a:lnTo>
                  <a:close/>
                  <a:moveTo>
                    <a:pt x="450" y="113"/>
                  </a:moveTo>
                  <a:cubicBezTo>
                    <a:pt x="451" y="113"/>
                    <a:pt x="451" y="113"/>
                    <a:pt x="451" y="113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1" y="114"/>
                    <a:pt x="451" y="114"/>
                  </a:cubicBezTo>
                  <a:cubicBezTo>
                    <a:pt x="451" y="114"/>
                    <a:pt x="450" y="114"/>
                    <a:pt x="450" y="114"/>
                  </a:cubicBezTo>
                  <a:lnTo>
                    <a:pt x="450" y="113"/>
                  </a:lnTo>
                  <a:close/>
                  <a:moveTo>
                    <a:pt x="445" y="114"/>
                  </a:moveTo>
                  <a:cubicBezTo>
                    <a:pt x="444" y="114"/>
                    <a:pt x="444" y="114"/>
                    <a:pt x="444" y="114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114"/>
                  </a:lnTo>
                  <a:close/>
                  <a:moveTo>
                    <a:pt x="445" y="112"/>
                  </a:moveTo>
                  <a:cubicBezTo>
                    <a:pt x="443" y="112"/>
                    <a:pt x="443" y="112"/>
                    <a:pt x="443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1"/>
                    <a:pt x="445" y="111"/>
                    <a:pt x="445" y="111"/>
                  </a:cubicBezTo>
                  <a:lnTo>
                    <a:pt x="445" y="112"/>
                  </a:lnTo>
                  <a:close/>
                  <a:moveTo>
                    <a:pt x="446" y="109"/>
                  </a:moveTo>
                  <a:cubicBezTo>
                    <a:pt x="449" y="109"/>
                    <a:pt x="449" y="109"/>
                    <a:pt x="449" y="109"/>
                  </a:cubicBezTo>
                  <a:cubicBezTo>
                    <a:pt x="449" y="110"/>
                    <a:pt x="449" y="110"/>
                    <a:pt x="449" y="110"/>
                  </a:cubicBezTo>
                  <a:cubicBezTo>
                    <a:pt x="446" y="110"/>
                    <a:pt x="446" y="110"/>
                    <a:pt x="446" y="110"/>
                  </a:cubicBezTo>
                  <a:lnTo>
                    <a:pt x="446" y="109"/>
                  </a:lnTo>
                  <a:close/>
                  <a:moveTo>
                    <a:pt x="446" y="111"/>
                  </a:moveTo>
                  <a:cubicBezTo>
                    <a:pt x="449" y="111"/>
                    <a:pt x="449" y="111"/>
                    <a:pt x="449" y="111"/>
                  </a:cubicBezTo>
                  <a:cubicBezTo>
                    <a:pt x="449" y="112"/>
                    <a:pt x="449" y="112"/>
                    <a:pt x="449" y="112"/>
                  </a:cubicBezTo>
                  <a:cubicBezTo>
                    <a:pt x="446" y="112"/>
                    <a:pt x="446" y="112"/>
                    <a:pt x="446" y="112"/>
                  </a:cubicBezTo>
                  <a:lnTo>
                    <a:pt x="446" y="111"/>
                  </a:lnTo>
                  <a:close/>
                  <a:moveTo>
                    <a:pt x="446" y="113"/>
                  </a:moveTo>
                  <a:cubicBezTo>
                    <a:pt x="449" y="113"/>
                    <a:pt x="449" y="113"/>
                    <a:pt x="449" y="113"/>
                  </a:cubicBezTo>
                  <a:cubicBezTo>
                    <a:pt x="449" y="114"/>
                    <a:pt x="449" y="114"/>
                    <a:pt x="449" y="114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46" y="113"/>
                  </a:lnTo>
                  <a:close/>
                  <a:moveTo>
                    <a:pt x="445" y="109"/>
                  </a:moveTo>
                  <a:cubicBezTo>
                    <a:pt x="445" y="110"/>
                    <a:pt x="445" y="110"/>
                    <a:pt x="445" y="110"/>
                  </a:cubicBezTo>
                  <a:cubicBezTo>
                    <a:pt x="442" y="110"/>
                    <a:pt x="442" y="110"/>
                    <a:pt x="442" y="110"/>
                  </a:cubicBezTo>
                  <a:cubicBezTo>
                    <a:pt x="442" y="109"/>
                    <a:pt x="442" y="109"/>
                    <a:pt x="442" y="109"/>
                  </a:cubicBezTo>
                  <a:lnTo>
                    <a:pt x="445" y="109"/>
                  </a:lnTo>
                  <a:close/>
                  <a:moveTo>
                    <a:pt x="403" y="53"/>
                  </a:moveTo>
                  <a:cubicBezTo>
                    <a:pt x="403" y="57"/>
                    <a:pt x="403" y="57"/>
                    <a:pt x="403" y="57"/>
                  </a:cubicBezTo>
                  <a:cubicBezTo>
                    <a:pt x="403" y="58"/>
                    <a:pt x="404" y="58"/>
                    <a:pt x="404" y="58"/>
                  </a:cubicBezTo>
                  <a:cubicBezTo>
                    <a:pt x="415" y="58"/>
                    <a:pt x="415" y="58"/>
                    <a:pt x="415" y="58"/>
                  </a:cubicBezTo>
                  <a:cubicBezTo>
                    <a:pt x="415" y="58"/>
                    <a:pt x="416" y="58"/>
                    <a:pt x="416" y="57"/>
                  </a:cubicBezTo>
                  <a:cubicBezTo>
                    <a:pt x="416" y="53"/>
                    <a:pt x="416" y="53"/>
                    <a:pt x="416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3"/>
                    <a:pt x="417" y="53"/>
                    <a:pt x="417" y="5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2" y="50"/>
                    <a:pt x="412" y="50"/>
                    <a:pt x="412" y="50"/>
                  </a:cubicBezTo>
                  <a:cubicBezTo>
                    <a:pt x="414" y="50"/>
                    <a:pt x="415" y="49"/>
                    <a:pt x="415" y="48"/>
                  </a:cubicBezTo>
                  <a:cubicBezTo>
                    <a:pt x="415" y="46"/>
                    <a:pt x="414" y="45"/>
                    <a:pt x="412" y="45"/>
                  </a:cubicBezTo>
                  <a:cubicBezTo>
                    <a:pt x="412" y="45"/>
                    <a:pt x="411" y="46"/>
                    <a:pt x="411" y="46"/>
                  </a:cubicBezTo>
                  <a:cubicBezTo>
                    <a:pt x="410" y="48"/>
                    <a:pt x="410" y="48"/>
                    <a:pt x="410" y="48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8" y="46"/>
                    <a:pt x="407" y="45"/>
                    <a:pt x="407" y="45"/>
                  </a:cubicBezTo>
                  <a:cubicBezTo>
                    <a:pt x="406" y="45"/>
                    <a:pt x="405" y="46"/>
                    <a:pt x="405" y="48"/>
                  </a:cubicBezTo>
                  <a:cubicBezTo>
                    <a:pt x="405" y="49"/>
                    <a:pt x="406" y="50"/>
                    <a:pt x="407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2" y="50"/>
                    <a:pt x="402" y="50"/>
                    <a:pt x="402" y="50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3"/>
                    <a:pt x="402" y="53"/>
                    <a:pt x="403" y="53"/>
                  </a:cubicBezTo>
                  <a:close/>
                  <a:moveTo>
                    <a:pt x="412" y="47"/>
                  </a:moveTo>
                  <a:cubicBezTo>
                    <a:pt x="412" y="47"/>
                    <a:pt x="412" y="47"/>
                    <a:pt x="412" y="47"/>
                  </a:cubicBezTo>
                  <a:cubicBezTo>
                    <a:pt x="413" y="47"/>
                    <a:pt x="413" y="47"/>
                    <a:pt x="413" y="48"/>
                  </a:cubicBezTo>
                  <a:cubicBezTo>
                    <a:pt x="413" y="48"/>
                    <a:pt x="413" y="49"/>
                    <a:pt x="412" y="49"/>
                  </a:cubicBezTo>
                  <a:cubicBezTo>
                    <a:pt x="411" y="49"/>
                    <a:pt x="411" y="49"/>
                    <a:pt x="411" y="49"/>
                  </a:cubicBezTo>
                  <a:lnTo>
                    <a:pt x="412" y="47"/>
                  </a:lnTo>
                  <a:close/>
                  <a:moveTo>
                    <a:pt x="411" y="50"/>
                  </a:moveTo>
                  <a:cubicBezTo>
                    <a:pt x="411" y="57"/>
                    <a:pt x="411" y="57"/>
                    <a:pt x="411" y="57"/>
                  </a:cubicBezTo>
                  <a:cubicBezTo>
                    <a:pt x="411" y="57"/>
                    <a:pt x="411" y="57"/>
                    <a:pt x="411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8" y="50"/>
                    <a:pt x="408" y="50"/>
                    <a:pt x="408" y="50"/>
                  </a:cubicBezTo>
                  <a:lnTo>
                    <a:pt x="411" y="50"/>
                  </a:lnTo>
                  <a:close/>
                  <a:moveTo>
                    <a:pt x="406" y="48"/>
                  </a:moveTo>
                  <a:cubicBezTo>
                    <a:pt x="406" y="47"/>
                    <a:pt x="406" y="47"/>
                    <a:pt x="407" y="47"/>
                  </a:cubicBezTo>
                  <a:cubicBezTo>
                    <a:pt x="407" y="47"/>
                    <a:pt x="407" y="47"/>
                    <a:pt x="407" y="47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6" y="49"/>
                    <a:pt x="406" y="48"/>
                    <a:pt x="406" y="48"/>
                  </a:cubicBezTo>
                  <a:close/>
                  <a:moveTo>
                    <a:pt x="436" y="87"/>
                  </a:moveTo>
                  <a:cubicBezTo>
                    <a:pt x="434" y="87"/>
                    <a:pt x="434" y="87"/>
                    <a:pt x="434" y="87"/>
                  </a:cubicBezTo>
                  <a:cubicBezTo>
                    <a:pt x="433" y="87"/>
                    <a:pt x="432" y="89"/>
                    <a:pt x="432" y="90"/>
                  </a:cubicBezTo>
                  <a:cubicBezTo>
                    <a:pt x="432" y="91"/>
                    <a:pt x="432" y="91"/>
                    <a:pt x="432" y="91"/>
                  </a:cubicBezTo>
                  <a:cubicBezTo>
                    <a:pt x="431" y="91"/>
                    <a:pt x="431" y="92"/>
                    <a:pt x="431" y="93"/>
                  </a:cubicBezTo>
                  <a:cubicBezTo>
                    <a:pt x="431" y="94"/>
                    <a:pt x="432" y="94"/>
                    <a:pt x="433" y="94"/>
                  </a:cubicBezTo>
                  <a:cubicBezTo>
                    <a:pt x="434" y="94"/>
                    <a:pt x="434" y="94"/>
                    <a:pt x="434" y="93"/>
                  </a:cubicBezTo>
                  <a:cubicBezTo>
                    <a:pt x="434" y="92"/>
                    <a:pt x="434" y="91"/>
                    <a:pt x="433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89"/>
                    <a:pt x="433" y="88"/>
                    <a:pt x="434" y="88"/>
                  </a:cubicBezTo>
                  <a:cubicBezTo>
                    <a:pt x="436" y="88"/>
                    <a:pt x="436" y="88"/>
                    <a:pt x="436" y="88"/>
                  </a:cubicBezTo>
                  <a:cubicBezTo>
                    <a:pt x="436" y="88"/>
                    <a:pt x="437" y="88"/>
                    <a:pt x="437" y="88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6" y="91"/>
                    <a:pt x="436" y="92"/>
                    <a:pt x="436" y="93"/>
                  </a:cubicBezTo>
                  <a:cubicBezTo>
                    <a:pt x="436" y="94"/>
                    <a:pt x="437" y="94"/>
                    <a:pt x="438" y="94"/>
                  </a:cubicBezTo>
                  <a:cubicBezTo>
                    <a:pt x="439" y="94"/>
                    <a:pt x="439" y="94"/>
                    <a:pt x="439" y="93"/>
                  </a:cubicBezTo>
                  <a:cubicBezTo>
                    <a:pt x="439" y="92"/>
                    <a:pt x="439" y="91"/>
                    <a:pt x="438" y="91"/>
                  </a:cubicBezTo>
                  <a:cubicBezTo>
                    <a:pt x="438" y="88"/>
                    <a:pt x="438" y="88"/>
                    <a:pt x="438" y="88"/>
                  </a:cubicBezTo>
                  <a:cubicBezTo>
                    <a:pt x="439" y="88"/>
                    <a:pt x="439" y="88"/>
                    <a:pt x="439" y="88"/>
                  </a:cubicBezTo>
                  <a:cubicBezTo>
                    <a:pt x="441" y="88"/>
                    <a:pt x="441" y="88"/>
                    <a:pt x="441" y="88"/>
                  </a:cubicBezTo>
                  <a:cubicBezTo>
                    <a:pt x="442" y="88"/>
                    <a:pt x="442" y="89"/>
                    <a:pt x="442" y="90"/>
                  </a:cubicBezTo>
                  <a:cubicBezTo>
                    <a:pt x="442" y="91"/>
                    <a:pt x="442" y="91"/>
                    <a:pt x="442" y="91"/>
                  </a:cubicBezTo>
                  <a:cubicBezTo>
                    <a:pt x="441" y="91"/>
                    <a:pt x="441" y="92"/>
                    <a:pt x="441" y="93"/>
                  </a:cubicBezTo>
                  <a:cubicBezTo>
                    <a:pt x="441" y="94"/>
                    <a:pt x="442" y="94"/>
                    <a:pt x="443" y="94"/>
                  </a:cubicBezTo>
                  <a:cubicBezTo>
                    <a:pt x="443" y="94"/>
                    <a:pt x="444" y="94"/>
                    <a:pt x="444" y="93"/>
                  </a:cubicBezTo>
                  <a:cubicBezTo>
                    <a:pt x="444" y="92"/>
                    <a:pt x="444" y="91"/>
                    <a:pt x="443" y="91"/>
                  </a:cubicBezTo>
                  <a:cubicBezTo>
                    <a:pt x="443" y="90"/>
                    <a:pt x="443" y="90"/>
                    <a:pt x="443" y="90"/>
                  </a:cubicBezTo>
                  <a:cubicBezTo>
                    <a:pt x="443" y="89"/>
                    <a:pt x="443" y="87"/>
                    <a:pt x="441" y="87"/>
                  </a:cubicBezTo>
                  <a:cubicBezTo>
                    <a:pt x="439" y="87"/>
                    <a:pt x="439" y="87"/>
                    <a:pt x="439" y="87"/>
                  </a:cubicBezTo>
                  <a:cubicBezTo>
                    <a:pt x="438" y="87"/>
                    <a:pt x="438" y="87"/>
                    <a:pt x="438" y="86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39" y="84"/>
                    <a:pt x="439" y="84"/>
                    <a:pt x="439" y="83"/>
                  </a:cubicBezTo>
                  <a:cubicBezTo>
                    <a:pt x="439" y="82"/>
                    <a:pt x="439" y="81"/>
                    <a:pt x="438" y="81"/>
                  </a:cubicBezTo>
                  <a:cubicBezTo>
                    <a:pt x="437" y="81"/>
                    <a:pt x="436" y="82"/>
                    <a:pt x="436" y="83"/>
                  </a:cubicBezTo>
                  <a:cubicBezTo>
                    <a:pt x="436" y="84"/>
                    <a:pt x="436" y="84"/>
                    <a:pt x="437" y="84"/>
                  </a:cubicBezTo>
                  <a:cubicBezTo>
                    <a:pt x="437" y="86"/>
                    <a:pt x="437" y="86"/>
                    <a:pt x="437" y="86"/>
                  </a:cubicBezTo>
                  <a:cubicBezTo>
                    <a:pt x="437" y="87"/>
                    <a:pt x="437" y="87"/>
                    <a:pt x="436" y="87"/>
                  </a:cubicBezTo>
                  <a:close/>
                  <a:moveTo>
                    <a:pt x="434" y="93"/>
                  </a:moveTo>
                  <a:cubicBezTo>
                    <a:pt x="434" y="93"/>
                    <a:pt x="433" y="94"/>
                    <a:pt x="433" y="94"/>
                  </a:cubicBezTo>
                  <a:cubicBezTo>
                    <a:pt x="432" y="94"/>
                    <a:pt x="432" y="93"/>
                    <a:pt x="432" y="93"/>
                  </a:cubicBezTo>
                  <a:cubicBezTo>
                    <a:pt x="432" y="92"/>
                    <a:pt x="432" y="92"/>
                    <a:pt x="433" y="92"/>
                  </a:cubicBezTo>
                  <a:cubicBezTo>
                    <a:pt x="433" y="92"/>
                    <a:pt x="434" y="92"/>
                    <a:pt x="434" y="93"/>
                  </a:cubicBezTo>
                  <a:close/>
                  <a:moveTo>
                    <a:pt x="444" y="93"/>
                  </a:moveTo>
                  <a:cubicBezTo>
                    <a:pt x="444" y="93"/>
                    <a:pt x="443" y="94"/>
                    <a:pt x="443" y="94"/>
                  </a:cubicBezTo>
                  <a:cubicBezTo>
                    <a:pt x="442" y="94"/>
                    <a:pt x="442" y="93"/>
                    <a:pt x="442" y="93"/>
                  </a:cubicBezTo>
                  <a:cubicBezTo>
                    <a:pt x="442" y="92"/>
                    <a:pt x="442" y="92"/>
                    <a:pt x="443" y="92"/>
                  </a:cubicBezTo>
                  <a:cubicBezTo>
                    <a:pt x="443" y="92"/>
                    <a:pt x="444" y="92"/>
                    <a:pt x="444" y="93"/>
                  </a:cubicBezTo>
                  <a:close/>
                  <a:moveTo>
                    <a:pt x="437" y="83"/>
                  </a:moveTo>
                  <a:cubicBezTo>
                    <a:pt x="437" y="82"/>
                    <a:pt x="437" y="82"/>
                    <a:pt x="438" y="82"/>
                  </a:cubicBezTo>
                  <a:cubicBezTo>
                    <a:pt x="438" y="82"/>
                    <a:pt x="439" y="82"/>
                    <a:pt x="439" y="83"/>
                  </a:cubicBezTo>
                  <a:cubicBezTo>
                    <a:pt x="439" y="83"/>
                    <a:pt x="438" y="84"/>
                    <a:pt x="438" y="84"/>
                  </a:cubicBezTo>
                  <a:cubicBezTo>
                    <a:pt x="437" y="84"/>
                    <a:pt x="437" y="83"/>
                    <a:pt x="437" y="83"/>
                  </a:cubicBezTo>
                  <a:close/>
                  <a:moveTo>
                    <a:pt x="438" y="92"/>
                  </a:moveTo>
                  <a:cubicBezTo>
                    <a:pt x="438" y="92"/>
                    <a:pt x="439" y="92"/>
                    <a:pt x="439" y="93"/>
                  </a:cubicBezTo>
                  <a:cubicBezTo>
                    <a:pt x="439" y="93"/>
                    <a:pt x="438" y="94"/>
                    <a:pt x="438" y="94"/>
                  </a:cubicBezTo>
                  <a:cubicBezTo>
                    <a:pt x="437" y="94"/>
                    <a:pt x="437" y="93"/>
                    <a:pt x="437" y="93"/>
                  </a:cubicBezTo>
                  <a:cubicBezTo>
                    <a:pt x="437" y="92"/>
                    <a:pt x="437" y="92"/>
                    <a:pt x="438" y="92"/>
                  </a:cubicBezTo>
                  <a:close/>
                  <a:moveTo>
                    <a:pt x="436" y="105"/>
                  </a:moveTo>
                  <a:cubicBezTo>
                    <a:pt x="441" y="105"/>
                    <a:pt x="441" y="105"/>
                    <a:pt x="441" y="105"/>
                  </a:cubicBezTo>
                  <a:cubicBezTo>
                    <a:pt x="441" y="105"/>
                    <a:pt x="441" y="104"/>
                    <a:pt x="441" y="104"/>
                  </a:cubicBezTo>
                  <a:cubicBezTo>
                    <a:pt x="441" y="104"/>
                    <a:pt x="442" y="99"/>
                    <a:pt x="442" y="98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42" y="98"/>
                    <a:pt x="441" y="97"/>
                    <a:pt x="441" y="97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6" y="97"/>
                    <a:pt x="436" y="97"/>
                    <a:pt x="436" y="97"/>
                  </a:cubicBezTo>
                  <a:cubicBezTo>
                    <a:pt x="435" y="97"/>
                    <a:pt x="435" y="98"/>
                    <a:pt x="435" y="98"/>
                  </a:cubicBezTo>
                  <a:cubicBezTo>
                    <a:pt x="434" y="98"/>
                    <a:pt x="434" y="98"/>
                    <a:pt x="434" y="98"/>
                  </a:cubicBezTo>
                  <a:cubicBezTo>
                    <a:pt x="434" y="99"/>
                    <a:pt x="435" y="104"/>
                    <a:pt x="435" y="104"/>
                  </a:cubicBezTo>
                  <a:cubicBezTo>
                    <a:pt x="435" y="104"/>
                    <a:pt x="436" y="105"/>
                    <a:pt x="436" y="105"/>
                  </a:cubicBezTo>
                  <a:close/>
                  <a:moveTo>
                    <a:pt x="438" y="102"/>
                  </a:moveTo>
                  <a:cubicBezTo>
                    <a:pt x="437" y="102"/>
                    <a:pt x="437" y="100"/>
                    <a:pt x="436" y="99"/>
                  </a:cubicBezTo>
                  <a:cubicBezTo>
                    <a:pt x="437" y="99"/>
                    <a:pt x="437" y="99"/>
                    <a:pt x="437" y="99"/>
                  </a:cubicBezTo>
                  <a:cubicBezTo>
                    <a:pt x="437" y="100"/>
                    <a:pt x="438" y="101"/>
                    <a:pt x="438" y="101"/>
                  </a:cubicBezTo>
                  <a:cubicBezTo>
                    <a:pt x="439" y="101"/>
                    <a:pt x="439" y="100"/>
                    <a:pt x="439" y="99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100"/>
                    <a:pt x="440" y="102"/>
                    <a:pt x="438" y="102"/>
                  </a:cubicBezTo>
                  <a:close/>
                  <a:moveTo>
                    <a:pt x="436" y="97"/>
                  </a:moveTo>
                  <a:cubicBezTo>
                    <a:pt x="441" y="97"/>
                    <a:pt x="441" y="97"/>
                    <a:pt x="441" y="97"/>
                  </a:cubicBezTo>
                  <a:cubicBezTo>
                    <a:pt x="442" y="98"/>
                    <a:pt x="442" y="98"/>
                    <a:pt x="442" y="98"/>
                  </a:cubicBezTo>
                  <a:cubicBezTo>
                    <a:pt x="435" y="98"/>
                    <a:pt x="435" y="98"/>
                    <a:pt x="435" y="98"/>
                  </a:cubicBezTo>
                  <a:lnTo>
                    <a:pt x="436" y="97"/>
                  </a:lnTo>
                  <a:close/>
                  <a:moveTo>
                    <a:pt x="432" y="96"/>
                  </a:moveTo>
                  <a:cubicBezTo>
                    <a:pt x="432" y="96"/>
                    <a:pt x="431" y="96"/>
                    <a:pt x="431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6"/>
                    <a:pt x="430" y="97"/>
                    <a:pt x="430" y="97"/>
                  </a:cubicBezTo>
                  <a:cubicBezTo>
                    <a:pt x="430" y="97"/>
                    <a:pt x="430" y="98"/>
                    <a:pt x="430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9"/>
                    <a:pt x="427" y="99"/>
                  </a:cubicBezTo>
                  <a:cubicBezTo>
                    <a:pt x="427" y="102"/>
                    <a:pt x="427" y="102"/>
                    <a:pt x="427" y="102"/>
                  </a:cubicBezTo>
                  <a:cubicBezTo>
                    <a:pt x="427" y="102"/>
                    <a:pt x="428" y="102"/>
                    <a:pt x="428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102"/>
                    <a:pt x="430" y="102"/>
                    <a:pt x="430" y="102"/>
                  </a:cubicBezTo>
                  <a:cubicBezTo>
                    <a:pt x="430" y="103"/>
                    <a:pt x="431" y="103"/>
                    <a:pt x="431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3" y="103"/>
                    <a:pt x="433" y="102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100"/>
                    <a:pt x="434" y="100"/>
                    <a:pt x="434" y="100"/>
                  </a:cubicBezTo>
                  <a:cubicBezTo>
                    <a:pt x="434" y="99"/>
                    <a:pt x="434" y="99"/>
                    <a:pt x="434" y="99"/>
                  </a:cubicBezTo>
                  <a:cubicBezTo>
                    <a:pt x="434" y="98"/>
                    <a:pt x="433" y="98"/>
                    <a:pt x="433" y="98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8"/>
                    <a:pt x="432" y="97"/>
                    <a:pt x="432" y="97"/>
                  </a:cubicBezTo>
                  <a:cubicBezTo>
                    <a:pt x="432" y="97"/>
                    <a:pt x="432" y="97"/>
                    <a:pt x="432" y="96"/>
                  </a:cubicBezTo>
                  <a:close/>
                  <a:moveTo>
                    <a:pt x="428" y="102"/>
                  </a:moveTo>
                  <a:cubicBezTo>
                    <a:pt x="428" y="102"/>
                    <a:pt x="428" y="102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8" y="102"/>
                    <a:pt x="428" y="102"/>
                    <a:pt x="428" y="102"/>
                  </a:cubicBezTo>
                  <a:close/>
                  <a:moveTo>
                    <a:pt x="433" y="98"/>
                  </a:moveTo>
                  <a:cubicBezTo>
                    <a:pt x="433" y="98"/>
                    <a:pt x="433" y="99"/>
                    <a:pt x="433" y="99"/>
                  </a:cubicBezTo>
                  <a:cubicBezTo>
                    <a:pt x="433" y="99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1"/>
                  </a:cubicBezTo>
                  <a:cubicBezTo>
                    <a:pt x="433" y="101"/>
                    <a:pt x="433" y="101"/>
                    <a:pt x="433" y="102"/>
                  </a:cubicBezTo>
                  <a:cubicBezTo>
                    <a:pt x="433" y="102"/>
                    <a:pt x="432" y="102"/>
                    <a:pt x="432" y="102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0" y="102"/>
                    <a:pt x="430" y="102"/>
                  </a:cubicBezTo>
                  <a:cubicBezTo>
                    <a:pt x="430" y="102"/>
                    <a:pt x="429" y="102"/>
                    <a:pt x="429" y="102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29" y="99"/>
                    <a:pt x="429" y="99"/>
                  </a:cubicBezTo>
                  <a:cubicBezTo>
                    <a:pt x="429" y="99"/>
                    <a:pt x="430" y="98"/>
                    <a:pt x="430" y="98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1" y="97"/>
                    <a:pt x="431" y="97"/>
                    <a:pt x="431" y="96"/>
                  </a:cubicBezTo>
                  <a:cubicBezTo>
                    <a:pt x="432" y="96"/>
                    <a:pt x="432" y="97"/>
                    <a:pt x="432" y="97"/>
                  </a:cubicBezTo>
                  <a:cubicBezTo>
                    <a:pt x="432" y="98"/>
                    <a:pt x="431" y="98"/>
                    <a:pt x="431" y="98"/>
                  </a:cubicBezTo>
                  <a:lnTo>
                    <a:pt x="433" y="98"/>
                  </a:lnTo>
                  <a:close/>
                  <a:moveTo>
                    <a:pt x="421" y="89"/>
                  </a:moveTo>
                  <a:cubicBezTo>
                    <a:pt x="421" y="90"/>
                    <a:pt x="421" y="90"/>
                    <a:pt x="421" y="90"/>
                  </a:cubicBezTo>
                  <a:cubicBezTo>
                    <a:pt x="420" y="90"/>
                    <a:pt x="420" y="90"/>
                    <a:pt x="420" y="90"/>
                  </a:cubicBezTo>
                  <a:cubicBezTo>
                    <a:pt x="420" y="90"/>
                    <a:pt x="420" y="90"/>
                    <a:pt x="420" y="91"/>
                  </a:cubicBezTo>
                  <a:cubicBezTo>
                    <a:pt x="420" y="94"/>
                    <a:pt x="420" y="94"/>
                    <a:pt x="420" y="94"/>
                  </a:cubicBezTo>
                  <a:cubicBezTo>
                    <a:pt x="420" y="95"/>
                    <a:pt x="420" y="95"/>
                    <a:pt x="420" y="95"/>
                  </a:cubicBezTo>
                  <a:cubicBezTo>
                    <a:pt x="427" y="95"/>
                    <a:pt x="427" y="95"/>
                    <a:pt x="427" y="95"/>
                  </a:cubicBezTo>
                  <a:cubicBezTo>
                    <a:pt x="427" y="95"/>
                    <a:pt x="428" y="95"/>
                    <a:pt x="428" y="94"/>
                  </a:cubicBezTo>
                  <a:cubicBezTo>
                    <a:pt x="428" y="91"/>
                    <a:pt x="428" y="91"/>
                    <a:pt x="428" y="91"/>
                  </a:cubicBezTo>
                  <a:cubicBezTo>
                    <a:pt x="428" y="90"/>
                    <a:pt x="427" y="90"/>
                    <a:pt x="427" y="90"/>
                  </a:cubicBezTo>
                  <a:cubicBezTo>
                    <a:pt x="427" y="90"/>
                    <a:pt x="427" y="90"/>
                    <a:pt x="427" y="90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27" y="87"/>
                    <a:pt x="425" y="85"/>
                    <a:pt x="424" y="85"/>
                  </a:cubicBezTo>
                  <a:cubicBezTo>
                    <a:pt x="422" y="85"/>
                    <a:pt x="421" y="87"/>
                    <a:pt x="421" y="89"/>
                  </a:cubicBezTo>
                  <a:close/>
                  <a:moveTo>
                    <a:pt x="425" y="89"/>
                  </a:moveTo>
                  <a:cubicBezTo>
                    <a:pt x="425" y="90"/>
                    <a:pt x="425" y="90"/>
                    <a:pt x="425" y="90"/>
                  </a:cubicBezTo>
                  <a:cubicBezTo>
                    <a:pt x="422" y="90"/>
                    <a:pt x="422" y="90"/>
                    <a:pt x="422" y="90"/>
                  </a:cubicBezTo>
                  <a:cubicBezTo>
                    <a:pt x="422" y="89"/>
                    <a:pt x="422" y="89"/>
                    <a:pt x="422" y="89"/>
                  </a:cubicBezTo>
                  <a:cubicBezTo>
                    <a:pt x="422" y="88"/>
                    <a:pt x="423" y="87"/>
                    <a:pt x="424" y="87"/>
                  </a:cubicBezTo>
                  <a:cubicBezTo>
                    <a:pt x="425" y="87"/>
                    <a:pt x="425" y="88"/>
                    <a:pt x="425" y="89"/>
                  </a:cubicBezTo>
                  <a:close/>
                  <a:moveTo>
                    <a:pt x="422" y="76"/>
                  </a:moveTo>
                  <a:cubicBezTo>
                    <a:pt x="422" y="76"/>
                    <a:pt x="422" y="76"/>
                    <a:pt x="422" y="76"/>
                  </a:cubicBezTo>
                  <a:cubicBezTo>
                    <a:pt x="424" y="76"/>
                    <a:pt x="424" y="76"/>
                    <a:pt x="424" y="76"/>
                  </a:cubicBezTo>
                  <a:cubicBezTo>
                    <a:pt x="423" y="77"/>
                    <a:pt x="423" y="78"/>
                    <a:pt x="423" y="78"/>
                  </a:cubicBezTo>
                  <a:cubicBezTo>
                    <a:pt x="423" y="79"/>
                    <a:pt x="423" y="79"/>
                    <a:pt x="423" y="79"/>
                  </a:cubicBezTo>
                  <a:cubicBezTo>
                    <a:pt x="423" y="79"/>
                    <a:pt x="423" y="80"/>
                    <a:pt x="423" y="80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4" y="83"/>
                    <a:pt x="424" y="83"/>
                    <a:pt x="424" y="83"/>
                  </a:cubicBezTo>
                  <a:cubicBezTo>
                    <a:pt x="424" y="83"/>
                    <a:pt x="424" y="83"/>
                    <a:pt x="424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24" y="80"/>
                    <a:pt x="424" y="80"/>
                    <a:pt x="424" y="80"/>
                  </a:cubicBezTo>
                  <a:cubicBezTo>
                    <a:pt x="424" y="80"/>
                    <a:pt x="424" y="79"/>
                    <a:pt x="424" y="79"/>
                  </a:cubicBezTo>
                  <a:cubicBezTo>
                    <a:pt x="424" y="79"/>
                    <a:pt x="424" y="79"/>
                    <a:pt x="424" y="78"/>
                  </a:cubicBezTo>
                  <a:cubicBezTo>
                    <a:pt x="424" y="78"/>
                    <a:pt x="424" y="77"/>
                    <a:pt x="425" y="77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29" y="78"/>
                    <a:pt x="429" y="78"/>
                    <a:pt x="429" y="78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9" y="73"/>
                    <a:pt x="429" y="73"/>
                    <a:pt x="429" y="73"/>
                  </a:cubicBezTo>
                  <a:cubicBezTo>
                    <a:pt x="422" y="75"/>
                    <a:pt x="422" y="75"/>
                    <a:pt x="422" y="75"/>
                  </a:cubicBezTo>
                  <a:cubicBezTo>
                    <a:pt x="422" y="75"/>
                    <a:pt x="422" y="75"/>
                    <a:pt x="422" y="76"/>
                  </a:cubicBezTo>
                  <a:close/>
                  <a:moveTo>
                    <a:pt x="433" y="79"/>
                  </a:moveTo>
                  <a:cubicBezTo>
                    <a:pt x="432" y="78"/>
                    <a:pt x="432" y="78"/>
                    <a:pt x="432" y="78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29" y="79"/>
                    <a:pt x="428" y="79"/>
                    <a:pt x="428" y="79"/>
                  </a:cubicBezTo>
                  <a:cubicBezTo>
                    <a:pt x="425" y="78"/>
                    <a:pt x="425" y="78"/>
                    <a:pt x="425" y="78"/>
                  </a:cubicBezTo>
                  <a:cubicBezTo>
                    <a:pt x="425" y="79"/>
                    <a:pt x="425" y="79"/>
                    <a:pt x="425" y="79"/>
                  </a:cubicBezTo>
                  <a:cubicBezTo>
                    <a:pt x="425" y="80"/>
                    <a:pt x="427" y="81"/>
                    <a:pt x="429" y="81"/>
                  </a:cubicBezTo>
                  <a:cubicBezTo>
                    <a:pt x="431" y="81"/>
                    <a:pt x="433" y="80"/>
                    <a:pt x="433" y="79"/>
                  </a:cubicBezTo>
                  <a:close/>
                  <a:moveTo>
                    <a:pt x="393" y="60"/>
                  </a:moveTo>
                  <a:cubicBezTo>
                    <a:pt x="393" y="60"/>
                    <a:pt x="393" y="60"/>
                    <a:pt x="393" y="60"/>
                  </a:cubicBezTo>
                  <a:cubicBezTo>
                    <a:pt x="394" y="60"/>
                    <a:pt x="394" y="59"/>
                    <a:pt x="394" y="59"/>
                  </a:cubicBezTo>
                  <a:cubicBezTo>
                    <a:pt x="395" y="59"/>
                    <a:pt x="396" y="60"/>
                    <a:pt x="396" y="59"/>
                  </a:cubicBezTo>
                  <a:cubicBezTo>
                    <a:pt x="397" y="58"/>
                    <a:pt x="397" y="57"/>
                    <a:pt x="399" y="56"/>
                  </a:cubicBezTo>
                  <a:cubicBezTo>
                    <a:pt x="399" y="56"/>
                    <a:pt x="396" y="55"/>
                    <a:pt x="394" y="56"/>
                  </a:cubicBezTo>
                  <a:cubicBezTo>
                    <a:pt x="393" y="57"/>
                    <a:pt x="393" y="58"/>
                    <a:pt x="393" y="58"/>
                  </a:cubicBezTo>
                  <a:cubicBezTo>
                    <a:pt x="395" y="57"/>
                    <a:pt x="397" y="57"/>
                    <a:pt x="397" y="57"/>
                  </a:cubicBezTo>
                  <a:cubicBezTo>
                    <a:pt x="397" y="57"/>
                    <a:pt x="394" y="58"/>
                    <a:pt x="393" y="60"/>
                  </a:cubicBezTo>
                  <a:close/>
                  <a:moveTo>
                    <a:pt x="143" y="493"/>
                  </a:moveTo>
                  <a:cubicBezTo>
                    <a:pt x="140" y="493"/>
                    <a:pt x="137" y="496"/>
                    <a:pt x="137" y="499"/>
                  </a:cubicBezTo>
                  <a:cubicBezTo>
                    <a:pt x="137" y="502"/>
                    <a:pt x="140" y="505"/>
                    <a:pt x="143" y="505"/>
                  </a:cubicBezTo>
                  <a:cubicBezTo>
                    <a:pt x="144" y="505"/>
                    <a:pt x="145" y="504"/>
                    <a:pt x="146" y="504"/>
                  </a:cubicBezTo>
                  <a:cubicBezTo>
                    <a:pt x="149" y="506"/>
                    <a:pt x="149" y="506"/>
                    <a:pt x="149" y="506"/>
                  </a:cubicBezTo>
                  <a:cubicBezTo>
                    <a:pt x="149" y="507"/>
                    <a:pt x="150" y="507"/>
                    <a:pt x="150" y="507"/>
                  </a:cubicBezTo>
                  <a:cubicBezTo>
                    <a:pt x="150" y="507"/>
                    <a:pt x="151" y="506"/>
                    <a:pt x="151" y="506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48" y="502"/>
                    <a:pt x="148" y="502"/>
                    <a:pt x="148" y="502"/>
                  </a:cubicBezTo>
                  <a:cubicBezTo>
                    <a:pt x="148" y="501"/>
                    <a:pt x="149" y="500"/>
                    <a:pt x="149" y="499"/>
                  </a:cubicBezTo>
                  <a:cubicBezTo>
                    <a:pt x="149" y="496"/>
                    <a:pt x="146" y="493"/>
                    <a:pt x="143" y="493"/>
                  </a:cubicBezTo>
                  <a:close/>
                  <a:moveTo>
                    <a:pt x="143" y="503"/>
                  </a:moveTo>
                  <a:cubicBezTo>
                    <a:pt x="141" y="503"/>
                    <a:pt x="140" y="501"/>
                    <a:pt x="140" y="499"/>
                  </a:cubicBezTo>
                  <a:cubicBezTo>
                    <a:pt x="140" y="497"/>
                    <a:pt x="141" y="495"/>
                    <a:pt x="143" y="495"/>
                  </a:cubicBezTo>
                  <a:cubicBezTo>
                    <a:pt x="145" y="495"/>
                    <a:pt x="147" y="497"/>
                    <a:pt x="147" y="499"/>
                  </a:cubicBezTo>
                  <a:cubicBezTo>
                    <a:pt x="147" y="501"/>
                    <a:pt x="145" y="503"/>
                    <a:pt x="143" y="503"/>
                  </a:cubicBezTo>
                  <a:close/>
                  <a:moveTo>
                    <a:pt x="196" y="459"/>
                  </a:moveTo>
                  <a:cubicBezTo>
                    <a:pt x="194" y="459"/>
                    <a:pt x="193" y="460"/>
                    <a:pt x="193" y="462"/>
                  </a:cubicBezTo>
                  <a:cubicBezTo>
                    <a:pt x="193" y="464"/>
                    <a:pt x="194" y="465"/>
                    <a:pt x="196" y="465"/>
                  </a:cubicBezTo>
                  <a:cubicBezTo>
                    <a:pt x="198" y="465"/>
                    <a:pt x="200" y="464"/>
                    <a:pt x="200" y="462"/>
                  </a:cubicBezTo>
                  <a:cubicBezTo>
                    <a:pt x="200" y="460"/>
                    <a:pt x="198" y="459"/>
                    <a:pt x="196" y="459"/>
                  </a:cubicBezTo>
                  <a:close/>
                  <a:moveTo>
                    <a:pt x="196" y="459"/>
                  </a:moveTo>
                  <a:cubicBezTo>
                    <a:pt x="197" y="459"/>
                    <a:pt x="197" y="459"/>
                    <a:pt x="198" y="459"/>
                  </a:cubicBezTo>
                  <a:cubicBezTo>
                    <a:pt x="197" y="460"/>
                    <a:pt x="197" y="460"/>
                    <a:pt x="197" y="460"/>
                  </a:cubicBezTo>
                  <a:cubicBezTo>
                    <a:pt x="197" y="460"/>
                    <a:pt x="197" y="460"/>
                    <a:pt x="196" y="460"/>
                  </a:cubicBezTo>
                  <a:cubicBezTo>
                    <a:pt x="196" y="460"/>
                    <a:pt x="196" y="460"/>
                    <a:pt x="196" y="460"/>
                  </a:cubicBezTo>
                  <a:cubicBezTo>
                    <a:pt x="195" y="459"/>
                    <a:pt x="195" y="459"/>
                    <a:pt x="195" y="459"/>
                  </a:cubicBezTo>
                  <a:cubicBezTo>
                    <a:pt x="195" y="459"/>
                    <a:pt x="196" y="459"/>
                    <a:pt x="196" y="459"/>
                  </a:cubicBezTo>
                  <a:close/>
                  <a:moveTo>
                    <a:pt x="194" y="463"/>
                  </a:moveTo>
                  <a:cubicBezTo>
                    <a:pt x="194" y="463"/>
                    <a:pt x="194" y="463"/>
                    <a:pt x="194" y="463"/>
                  </a:cubicBezTo>
                  <a:cubicBezTo>
                    <a:pt x="193" y="463"/>
                    <a:pt x="193" y="462"/>
                    <a:pt x="193" y="462"/>
                  </a:cubicBezTo>
                  <a:cubicBezTo>
                    <a:pt x="193" y="461"/>
                    <a:pt x="193" y="461"/>
                    <a:pt x="194" y="461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2"/>
                    <a:pt x="194" y="462"/>
                    <a:pt x="194" y="463"/>
                  </a:cubicBezTo>
                  <a:close/>
                  <a:moveTo>
                    <a:pt x="196" y="465"/>
                  </a:moveTo>
                  <a:cubicBezTo>
                    <a:pt x="196" y="465"/>
                    <a:pt x="195" y="465"/>
                    <a:pt x="195" y="465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6" y="464"/>
                    <a:pt x="196" y="464"/>
                    <a:pt x="196" y="464"/>
                  </a:cubicBezTo>
                  <a:cubicBezTo>
                    <a:pt x="197" y="464"/>
                    <a:pt x="197" y="464"/>
                    <a:pt x="197" y="464"/>
                  </a:cubicBezTo>
                  <a:cubicBezTo>
                    <a:pt x="198" y="465"/>
                    <a:pt x="198" y="465"/>
                    <a:pt x="198" y="465"/>
                  </a:cubicBezTo>
                  <a:cubicBezTo>
                    <a:pt x="197" y="465"/>
                    <a:pt x="197" y="465"/>
                    <a:pt x="196" y="465"/>
                  </a:cubicBezTo>
                  <a:close/>
                  <a:moveTo>
                    <a:pt x="196" y="463"/>
                  </a:moveTo>
                  <a:cubicBezTo>
                    <a:pt x="195" y="463"/>
                    <a:pt x="195" y="463"/>
                    <a:pt x="195" y="462"/>
                  </a:cubicBezTo>
                  <a:cubicBezTo>
                    <a:pt x="195" y="461"/>
                    <a:pt x="195" y="460"/>
                    <a:pt x="196" y="460"/>
                  </a:cubicBezTo>
                  <a:cubicBezTo>
                    <a:pt x="197" y="460"/>
                    <a:pt x="198" y="461"/>
                    <a:pt x="198" y="462"/>
                  </a:cubicBezTo>
                  <a:cubicBezTo>
                    <a:pt x="198" y="463"/>
                    <a:pt x="197" y="463"/>
                    <a:pt x="196" y="463"/>
                  </a:cubicBezTo>
                  <a:close/>
                  <a:moveTo>
                    <a:pt x="199" y="462"/>
                  </a:moveTo>
                  <a:cubicBezTo>
                    <a:pt x="199" y="462"/>
                    <a:pt x="199" y="463"/>
                    <a:pt x="199" y="463"/>
                  </a:cubicBezTo>
                  <a:cubicBezTo>
                    <a:pt x="198" y="463"/>
                    <a:pt x="198" y="463"/>
                    <a:pt x="198" y="463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2"/>
                  </a:cubicBezTo>
                  <a:close/>
                  <a:moveTo>
                    <a:pt x="163" y="485"/>
                  </a:moveTo>
                  <a:cubicBezTo>
                    <a:pt x="167" y="485"/>
                    <a:pt x="167" y="485"/>
                    <a:pt x="167" y="485"/>
                  </a:cubicBezTo>
                  <a:cubicBezTo>
                    <a:pt x="168" y="485"/>
                    <a:pt x="168" y="485"/>
                    <a:pt x="168" y="485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70" y="480"/>
                    <a:pt x="170" y="480"/>
                    <a:pt x="170" y="480"/>
                  </a:cubicBezTo>
                  <a:cubicBezTo>
                    <a:pt x="169" y="479"/>
                    <a:pt x="169" y="479"/>
                    <a:pt x="169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5" y="479"/>
                    <a:pt x="165" y="479"/>
                    <a:pt x="165" y="479"/>
                  </a:cubicBezTo>
                  <a:cubicBezTo>
                    <a:pt x="164" y="479"/>
                    <a:pt x="164" y="480"/>
                    <a:pt x="164" y="480"/>
                  </a:cubicBezTo>
                  <a:cubicBezTo>
                    <a:pt x="164" y="480"/>
                    <a:pt x="164" y="480"/>
                    <a:pt x="164" y="480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164" y="481"/>
                    <a:pt x="164" y="482"/>
                  </a:cubicBezTo>
                  <a:cubicBezTo>
                    <a:pt x="164" y="482"/>
                    <a:pt x="164" y="482"/>
                    <a:pt x="163" y="482"/>
                  </a:cubicBezTo>
                  <a:cubicBezTo>
                    <a:pt x="163" y="482"/>
                    <a:pt x="163" y="482"/>
                    <a:pt x="163" y="482"/>
                  </a:cubicBezTo>
                  <a:cubicBezTo>
                    <a:pt x="163" y="482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3"/>
                  </a:cubicBezTo>
                  <a:cubicBezTo>
                    <a:pt x="163" y="483"/>
                    <a:pt x="163" y="483"/>
                    <a:pt x="163" y="484"/>
                  </a:cubicBezTo>
                  <a:cubicBezTo>
                    <a:pt x="163" y="484"/>
                    <a:pt x="163" y="484"/>
                    <a:pt x="163" y="484"/>
                  </a:cubicBezTo>
                  <a:cubicBezTo>
                    <a:pt x="163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162" y="485"/>
                    <a:pt x="162" y="486"/>
                    <a:pt x="162" y="486"/>
                  </a:cubicBezTo>
                  <a:cubicBezTo>
                    <a:pt x="163" y="486"/>
                    <a:pt x="163" y="487"/>
                    <a:pt x="164" y="487"/>
                  </a:cubicBezTo>
                  <a:cubicBezTo>
                    <a:pt x="168" y="487"/>
                    <a:pt x="168" y="487"/>
                    <a:pt x="168" y="487"/>
                  </a:cubicBezTo>
                  <a:cubicBezTo>
                    <a:pt x="168" y="487"/>
                    <a:pt x="169" y="486"/>
                    <a:pt x="169" y="486"/>
                  </a:cubicBezTo>
                  <a:cubicBezTo>
                    <a:pt x="170" y="482"/>
                    <a:pt x="170" y="482"/>
                    <a:pt x="170" y="482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70" y="481"/>
                    <a:pt x="170" y="481"/>
                    <a:pt x="170" y="481"/>
                  </a:cubicBezTo>
                  <a:cubicBezTo>
                    <a:pt x="169" y="486"/>
                    <a:pt x="169" y="486"/>
                    <a:pt x="169" y="486"/>
                  </a:cubicBezTo>
                  <a:cubicBezTo>
                    <a:pt x="168" y="486"/>
                    <a:pt x="168" y="486"/>
                    <a:pt x="168" y="486"/>
                  </a:cubicBezTo>
                  <a:cubicBezTo>
                    <a:pt x="164" y="486"/>
                    <a:pt x="164" y="486"/>
                    <a:pt x="164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6"/>
                    <a:pt x="163" y="486"/>
                    <a:pt x="163" y="486"/>
                  </a:cubicBezTo>
                  <a:cubicBezTo>
                    <a:pt x="163" y="485"/>
                    <a:pt x="163" y="485"/>
                    <a:pt x="163" y="485"/>
                  </a:cubicBezTo>
                  <a:close/>
                  <a:moveTo>
                    <a:pt x="165" y="481"/>
                  </a:moveTo>
                  <a:cubicBezTo>
                    <a:pt x="165" y="481"/>
                    <a:pt x="165" y="481"/>
                    <a:pt x="165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9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8" y="481"/>
                    <a:pt x="168" y="481"/>
                    <a:pt x="168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65" y="481"/>
                    <a:pt x="165" y="481"/>
                    <a:pt x="165" y="481"/>
                  </a:cubicBezTo>
                  <a:close/>
                  <a:moveTo>
                    <a:pt x="165" y="482"/>
                  </a:moveTo>
                  <a:cubicBezTo>
                    <a:pt x="165" y="482"/>
                    <a:pt x="165" y="482"/>
                    <a:pt x="165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8" y="482"/>
                    <a:pt x="168" y="482"/>
                    <a:pt x="168" y="482"/>
                  </a:cubicBezTo>
                  <a:cubicBezTo>
                    <a:pt x="165" y="482"/>
                    <a:pt x="165" y="482"/>
                    <a:pt x="165" y="482"/>
                  </a:cubicBezTo>
                  <a:cubicBezTo>
                    <a:pt x="165" y="482"/>
                    <a:pt x="165" y="482"/>
                    <a:pt x="165" y="482"/>
                  </a:cubicBezTo>
                  <a:close/>
                  <a:moveTo>
                    <a:pt x="367" y="598"/>
                  </a:moveTo>
                  <a:cubicBezTo>
                    <a:pt x="368" y="598"/>
                    <a:pt x="369" y="597"/>
                    <a:pt x="369" y="597"/>
                  </a:cubicBezTo>
                  <a:cubicBezTo>
                    <a:pt x="369" y="596"/>
                    <a:pt x="368" y="595"/>
                    <a:pt x="367" y="595"/>
                  </a:cubicBezTo>
                  <a:cubicBezTo>
                    <a:pt x="367" y="595"/>
                    <a:pt x="366" y="596"/>
                    <a:pt x="366" y="597"/>
                  </a:cubicBezTo>
                  <a:cubicBezTo>
                    <a:pt x="366" y="597"/>
                    <a:pt x="367" y="598"/>
                    <a:pt x="367" y="598"/>
                  </a:cubicBezTo>
                  <a:close/>
                  <a:moveTo>
                    <a:pt x="370" y="599"/>
                  </a:moveTo>
                  <a:cubicBezTo>
                    <a:pt x="371" y="599"/>
                    <a:pt x="371" y="599"/>
                    <a:pt x="371" y="598"/>
                  </a:cubicBezTo>
                  <a:cubicBezTo>
                    <a:pt x="371" y="595"/>
                    <a:pt x="371" y="595"/>
                    <a:pt x="371" y="595"/>
                  </a:cubicBezTo>
                  <a:cubicBezTo>
                    <a:pt x="371" y="594"/>
                    <a:pt x="371" y="594"/>
                    <a:pt x="370" y="594"/>
                  </a:cubicBezTo>
                  <a:cubicBezTo>
                    <a:pt x="369" y="594"/>
                    <a:pt x="369" y="594"/>
                    <a:pt x="369" y="594"/>
                  </a:cubicBezTo>
                  <a:cubicBezTo>
                    <a:pt x="369" y="593"/>
                    <a:pt x="369" y="593"/>
                    <a:pt x="369" y="593"/>
                  </a:cubicBezTo>
                  <a:cubicBezTo>
                    <a:pt x="369" y="593"/>
                    <a:pt x="369" y="593"/>
                    <a:pt x="368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3"/>
                    <a:pt x="366" y="593"/>
                    <a:pt x="366" y="593"/>
                  </a:cubicBezTo>
                  <a:cubicBezTo>
                    <a:pt x="366" y="594"/>
                    <a:pt x="366" y="594"/>
                    <a:pt x="366" y="594"/>
                  </a:cubicBezTo>
                  <a:cubicBezTo>
                    <a:pt x="365" y="594"/>
                    <a:pt x="365" y="594"/>
                    <a:pt x="365" y="594"/>
                  </a:cubicBezTo>
                  <a:cubicBezTo>
                    <a:pt x="364" y="594"/>
                    <a:pt x="364" y="594"/>
                    <a:pt x="364" y="595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4" y="599"/>
                    <a:pt x="364" y="599"/>
                    <a:pt x="365" y="599"/>
                  </a:cubicBezTo>
                  <a:lnTo>
                    <a:pt x="370" y="599"/>
                  </a:lnTo>
                  <a:close/>
                  <a:moveTo>
                    <a:pt x="367" y="595"/>
                  </a:moveTo>
                  <a:cubicBezTo>
                    <a:pt x="368" y="595"/>
                    <a:pt x="369" y="596"/>
                    <a:pt x="369" y="597"/>
                  </a:cubicBezTo>
                  <a:cubicBezTo>
                    <a:pt x="369" y="598"/>
                    <a:pt x="368" y="598"/>
                    <a:pt x="367" y="598"/>
                  </a:cubicBezTo>
                  <a:cubicBezTo>
                    <a:pt x="366" y="598"/>
                    <a:pt x="366" y="598"/>
                    <a:pt x="366" y="597"/>
                  </a:cubicBezTo>
                  <a:cubicBezTo>
                    <a:pt x="366" y="596"/>
                    <a:pt x="366" y="595"/>
                    <a:pt x="367" y="595"/>
                  </a:cubicBezTo>
                  <a:close/>
                  <a:moveTo>
                    <a:pt x="183" y="467"/>
                  </a:moveTo>
                  <a:cubicBezTo>
                    <a:pt x="183" y="468"/>
                    <a:pt x="183" y="468"/>
                    <a:pt x="183" y="468"/>
                  </a:cubicBezTo>
                  <a:cubicBezTo>
                    <a:pt x="183" y="468"/>
                    <a:pt x="183" y="469"/>
                    <a:pt x="183" y="469"/>
                  </a:cubicBezTo>
                  <a:cubicBezTo>
                    <a:pt x="188" y="469"/>
                    <a:pt x="188" y="469"/>
                    <a:pt x="188" y="469"/>
                  </a:cubicBezTo>
                  <a:cubicBezTo>
                    <a:pt x="188" y="469"/>
                    <a:pt x="189" y="468"/>
                    <a:pt x="189" y="468"/>
                  </a:cubicBezTo>
                  <a:cubicBezTo>
                    <a:pt x="189" y="467"/>
                    <a:pt x="189" y="467"/>
                    <a:pt x="189" y="467"/>
                  </a:cubicBezTo>
                  <a:cubicBezTo>
                    <a:pt x="189" y="467"/>
                    <a:pt x="188" y="467"/>
                    <a:pt x="188" y="467"/>
                  </a:cubicBezTo>
                  <a:cubicBezTo>
                    <a:pt x="187" y="467"/>
                    <a:pt x="187" y="467"/>
                    <a:pt x="187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3" y="467"/>
                    <a:pt x="183" y="467"/>
                    <a:pt x="183" y="467"/>
                  </a:cubicBezTo>
                  <a:cubicBezTo>
                    <a:pt x="183" y="467"/>
                    <a:pt x="183" y="467"/>
                    <a:pt x="183" y="467"/>
                  </a:cubicBezTo>
                  <a:close/>
                  <a:moveTo>
                    <a:pt x="188" y="468"/>
                  </a:move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lose/>
                  <a:moveTo>
                    <a:pt x="187" y="468"/>
                  </a:move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ubicBezTo>
                    <a:pt x="187" y="468"/>
                    <a:pt x="187" y="468"/>
                    <a:pt x="187" y="468"/>
                  </a:cubicBezTo>
                  <a:close/>
                  <a:moveTo>
                    <a:pt x="186" y="463"/>
                  </a:moveTo>
                  <a:cubicBezTo>
                    <a:pt x="185" y="463"/>
                    <a:pt x="185" y="463"/>
                    <a:pt x="185" y="463"/>
                  </a:cubicBezTo>
                  <a:cubicBezTo>
                    <a:pt x="185" y="463"/>
                    <a:pt x="185" y="463"/>
                    <a:pt x="185" y="463"/>
                  </a:cubicBezTo>
                  <a:cubicBezTo>
                    <a:pt x="185" y="465"/>
                    <a:pt x="185" y="465"/>
                    <a:pt x="185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85" y="467"/>
                    <a:pt x="185" y="467"/>
                    <a:pt x="185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7" y="465"/>
                    <a:pt x="187" y="465"/>
                    <a:pt x="187" y="465"/>
                  </a:cubicBezTo>
                  <a:cubicBezTo>
                    <a:pt x="186" y="465"/>
                    <a:pt x="186" y="465"/>
                    <a:pt x="186" y="465"/>
                  </a:cubicBezTo>
                  <a:cubicBezTo>
                    <a:pt x="186" y="463"/>
                    <a:pt x="186" y="463"/>
                    <a:pt x="186" y="463"/>
                  </a:cubicBezTo>
                  <a:cubicBezTo>
                    <a:pt x="186" y="463"/>
                    <a:pt x="186" y="463"/>
                    <a:pt x="186" y="463"/>
                  </a:cubicBezTo>
                  <a:close/>
                  <a:moveTo>
                    <a:pt x="179" y="481"/>
                  </a:move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0"/>
                  </a:cubicBezTo>
                  <a:cubicBezTo>
                    <a:pt x="179" y="480"/>
                    <a:pt x="179" y="480"/>
                    <a:pt x="179" y="480"/>
                  </a:cubicBezTo>
                  <a:cubicBezTo>
                    <a:pt x="179" y="480"/>
                    <a:pt x="178" y="480"/>
                    <a:pt x="178" y="480"/>
                  </a:cubicBezTo>
                  <a:cubicBezTo>
                    <a:pt x="178" y="481"/>
                    <a:pt x="178" y="481"/>
                    <a:pt x="179" y="481"/>
                  </a:cubicBezTo>
                  <a:close/>
                  <a:moveTo>
                    <a:pt x="180" y="483"/>
                  </a:moveTo>
                  <a:cubicBezTo>
                    <a:pt x="181" y="483"/>
                    <a:pt x="181" y="483"/>
                    <a:pt x="182" y="483"/>
                  </a:cubicBezTo>
                  <a:cubicBezTo>
                    <a:pt x="182" y="483"/>
                    <a:pt x="182" y="483"/>
                    <a:pt x="182" y="483"/>
                  </a:cubicBezTo>
                  <a:cubicBezTo>
                    <a:pt x="182" y="483"/>
                    <a:pt x="183" y="483"/>
                    <a:pt x="183" y="482"/>
                  </a:cubicBezTo>
                  <a:cubicBezTo>
                    <a:pt x="183" y="481"/>
                    <a:pt x="183" y="481"/>
                    <a:pt x="183" y="481"/>
                  </a:cubicBezTo>
                  <a:cubicBezTo>
                    <a:pt x="183" y="481"/>
                    <a:pt x="182" y="480"/>
                    <a:pt x="182" y="480"/>
                  </a:cubicBezTo>
                  <a:cubicBezTo>
                    <a:pt x="182" y="480"/>
                    <a:pt x="182" y="481"/>
                    <a:pt x="181" y="481"/>
                  </a:cubicBezTo>
                  <a:cubicBezTo>
                    <a:pt x="181" y="481"/>
                    <a:pt x="181" y="481"/>
                    <a:pt x="181" y="481"/>
                  </a:cubicBezTo>
                  <a:cubicBezTo>
                    <a:pt x="181" y="481"/>
                    <a:pt x="181" y="480"/>
                    <a:pt x="180" y="480"/>
                  </a:cubicBezTo>
                  <a:cubicBezTo>
                    <a:pt x="180" y="480"/>
                    <a:pt x="180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1"/>
                    <a:pt x="179" y="481"/>
                    <a:pt x="179" y="481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79" y="483"/>
                    <a:pt x="179" y="483"/>
                    <a:pt x="179" y="483"/>
                  </a:cubicBezTo>
                  <a:cubicBezTo>
                    <a:pt x="180" y="483"/>
                    <a:pt x="180" y="483"/>
                    <a:pt x="180" y="483"/>
                  </a:cubicBezTo>
                  <a:close/>
                  <a:moveTo>
                    <a:pt x="188" y="475"/>
                  </a:moveTo>
                  <a:cubicBezTo>
                    <a:pt x="187" y="475"/>
                    <a:pt x="187" y="475"/>
                    <a:pt x="187" y="475"/>
                  </a:cubicBezTo>
                  <a:cubicBezTo>
                    <a:pt x="186" y="475"/>
                    <a:pt x="186" y="476"/>
                    <a:pt x="186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6"/>
                    <a:pt x="185" y="476"/>
                    <a:pt x="185" y="476"/>
                  </a:cubicBezTo>
                  <a:cubicBezTo>
                    <a:pt x="185" y="477"/>
                    <a:pt x="185" y="477"/>
                    <a:pt x="185" y="477"/>
                  </a:cubicBezTo>
                  <a:cubicBezTo>
                    <a:pt x="185" y="477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6" y="479"/>
                    <a:pt x="186" y="479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6" y="480"/>
                    <a:pt x="186" y="480"/>
                    <a:pt x="186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80"/>
                    <a:pt x="189" y="480"/>
                    <a:pt x="189" y="480"/>
                  </a:cubicBezTo>
                  <a:cubicBezTo>
                    <a:pt x="189" y="479"/>
                    <a:pt x="189" y="479"/>
                    <a:pt x="188" y="479"/>
                  </a:cubicBezTo>
                  <a:cubicBezTo>
                    <a:pt x="188" y="479"/>
                    <a:pt x="188" y="479"/>
                    <a:pt x="188" y="479"/>
                  </a:cubicBezTo>
                  <a:cubicBezTo>
                    <a:pt x="188" y="479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9" y="478"/>
                    <a:pt x="190" y="477"/>
                    <a:pt x="190" y="477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90" y="476"/>
                    <a:pt x="190" y="476"/>
                    <a:pt x="190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6"/>
                    <a:pt x="189" y="476"/>
                  </a:cubicBezTo>
                  <a:cubicBezTo>
                    <a:pt x="189" y="476"/>
                    <a:pt x="189" y="475"/>
                    <a:pt x="188" y="475"/>
                  </a:cubicBezTo>
                  <a:close/>
                  <a:moveTo>
                    <a:pt x="185" y="477"/>
                  </a:moveTo>
                  <a:cubicBezTo>
                    <a:pt x="185" y="476"/>
                    <a:pt x="185" y="476"/>
                    <a:pt x="185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86" y="477"/>
                    <a:pt x="186" y="477"/>
                    <a:pt x="186" y="478"/>
                  </a:cubicBezTo>
                  <a:cubicBezTo>
                    <a:pt x="186" y="477"/>
                    <a:pt x="185" y="477"/>
                    <a:pt x="185" y="477"/>
                  </a:cubicBezTo>
                  <a:close/>
                  <a:moveTo>
                    <a:pt x="190" y="476"/>
                  </a:moveTo>
                  <a:cubicBezTo>
                    <a:pt x="190" y="477"/>
                    <a:pt x="190" y="477"/>
                    <a:pt x="190" y="477"/>
                  </a:cubicBezTo>
                  <a:cubicBezTo>
                    <a:pt x="190" y="477"/>
                    <a:pt x="189" y="477"/>
                    <a:pt x="189" y="478"/>
                  </a:cubicBezTo>
                  <a:cubicBezTo>
                    <a:pt x="189" y="477"/>
                    <a:pt x="189" y="477"/>
                    <a:pt x="189" y="476"/>
                  </a:cubicBezTo>
                  <a:lnTo>
                    <a:pt x="190" y="476"/>
                  </a:lnTo>
                  <a:close/>
                  <a:moveTo>
                    <a:pt x="341" y="601"/>
                  </a:move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ubicBezTo>
                    <a:pt x="341" y="601"/>
                    <a:pt x="341" y="601"/>
                    <a:pt x="341" y="601"/>
                  </a:cubicBezTo>
                  <a:close/>
                  <a:moveTo>
                    <a:pt x="342" y="601"/>
                  </a:move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ubicBezTo>
                    <a:pt x="342" y="601"/>
                    <a:pt x="342" y="601"/>
                    <a:pt x="342" y="601"/>
                  </a:cubicBezTo>
                  <a:close/>
                  <a:moveTo>
                    <a:pt x="343" y="601"/>
                  </a:moveTo>
                  <a:cubicBezTo>
                    <a:pt x="343" y="600"/>
                    <a:pt x="343" y="600"/>
                    <a:pt x="343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7"/>
                    <a:pt x="342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7"/>
                    <a:pt x="338" y="598"/>
                    <a:pt x="338" y="598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37" y="600"/>
                    <a:pt x="337" y="600"/>
                    <a:pt x="337" y="600"/>
                  </a:cubicBezTo>
                  <a:cubicBezTo>
                    <a:pt x="337" y="601"/>
                    <a:pt x="337" y="601"/>
                    <a:pt x="337" y="601"/>
                  </a:cubicBezTo>
                  <a:cubicBezTo>
                    <a:pt x="337" y="602"/>
                    <a:pt x="338" y="602"/>
                    <a:pt x="338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3" y="602"/>
                    <a:pt x="343" y="602"/>
                    <a:pt x="343" y="601"/>
                  </a:cubicBezTo>
                  <a:close/>
                  <a:moveTo>
                    <a:pt x="339" y="598"/>
                  </a:moveTo>
                  <a:cubicBezTo>
                    <a:pt x="339" y="598"/>
                    <a:pt x="339" y="598"/>
                    <a:pt x="339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598"/>
                    <a:pt x="342" y="598"/>
                    <a:pt x="342" y="598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38" y="600"/>
                    <a:pt x="338" y="600"/>
                    <a:pt x="338" y="600"/>
                  </a:cubicBezTo>
                  <a:lnTo>
                    <a:pt x="339" y="598"/>
                  </a:lnTo>
                  <a:close/>
                  <a:moveTo>
                    <a:pt x="338" y="601"/>
                  </a:moveTo>
                  <a:cubicBezTo>
                    <a:pt x="338" y="600"/>
                    <a:pt x="338" y="600"/>
                    <a:pt x="338" y="600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42" y="600"/>
                    <a:pt x="342" y="600"/>
                    <a:pt x="342" y="600"/>
                  </a:cubicBezTo>
                  <a:cubicBezTo>
                    <a:pt x="343" y="600"/>
                    <a:pt x="343" y="600"/>
                    <a:pt x="343" y="600"/>
                  </a:cubicBezTo>
                  <a:cubicBezTo>
                    <a:pt x="343" y="601"/>
                    <a:pt x="343" y="601"/>
                    <a:pt x="343" y="601"/>
                  </a:cubicBezTo>
                  <a:cubicBezTo>
                    <a:pt x="343" y="601"/>
                    <a:pt x="343" y="602"/>
                    <a:pt x="342" y="602"/>
                  </a:cubicBezTo>
                  <a:cubicBezTo>
                    <a:pt x="338" y="602"/>
                    <a:pt x="338" y="602"/>
                    <a:pt x="338" y="602"/>
                  </a:cubicBezTo>
                  <a:cubicBezTo>
                    <a:pt x="338" y="602"/>
                    <a:pt x="338" y="601"/>
                    <a:pt x="338" y="601"/>
                  </a:cubicBezTo>
                  <a:close/>
                  <a:moveTo>
                    <a:pt x="181" y="471"/>
                  </a:moveTo>
                  <a:cubicBezTo>
                    <a:pt x="181" y="471"/>
                    <a:pt x="180" y="471"/>
                    <a:pt x="180" y="471"/>
                  </a:cubicBezTo>
                  <a:cubicBezTo>
                    <a:pt x="180" y="472"/>
                    <a:pt x="180" y="472"/>
                    <a:pt x="180" y="472"/>
                  </a:cubicBezTo>
                  <a:cubicBezTo>
                    <a:pt x="180" y="472"/>
                    <a:pt x="181" y="473"/>
                    <a:pt x="181" y="473"/>
                  </a:cubicBezTo>
                  <a:cubicBezTo>
                    <a:pt x="181" y="473"/>
                    <a:pt x="181" y="473"/>
                    <a:pt x="181" y="473"/>
                  </a:cubicBezTo>
                  <a:cubicBezTo>
                    <a:pt x="181" y="473"/>
                    <a:pt x="181" y="474"/>
                    <a:pt x="182" y="475"/>
                  </a:cubicBezTo>
                  <a:cubicBezTo>
                    <a:pt x="182" y="475"/>
                    <a:pt x="183" y="475"/>
                    <a:pt x="183" y="474"/>
                  </a:cubicBezTo>
                  <a:cubicBezTo>
                    <a:pt x="183" y="474"/>
                    <a:pt x="182" y="474"/>
                    <a:pt x="183" y="473"/>
                  </a:cubicBezTo>
                  <a:cubicBezTo>
                    <a:pt x="182" y="473"/>
                    <a:pt x="182" y="473"/>
                    <a:pt x="183" y="473"/>
                  </a:cubicBezTo>
                  <a:cubicBezTo>
                    <a:pt x="184" y="473"/>
                    <a:pt x="185" y="473"/>
                    <a:pt x="186" y="474"/>
                  </a:cubicBezTo>
                  <a:cubicBezTo>
                    <a:pt x="186" y="474"/>
                    <a:pt x="186" y="474"/>
                    <a:pt x="186" y="473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7" y="472"/>
                    <a:pt x="187" y="472"/>
                  </a:cubicBezTo>
                  <a:cubicBezTo>
                    <a:pt x="187" y="471"/>
                    <a:pt x="186" y="471"/>
                    <a:pt x="186" y="471"/>
                  </a:cubicBezTo>
                  <a:cubicBezTo>
                    <a:pt x="186" y="470"/>
                    <a:pt x="186" y="470"/>
                    <a:pt x="186" y="470"/>
                  </a:cubicBezTo>
                  <a:cubicBezTo>
                    <a:pt x="186" y="470"/>
                    <a:pt x="186" y="469"/>
                    <a:pt x="186" y="469"/>
                  </a:cubicBezTo>
                  <a:cubicBezTo>
                    <a:pt x="185" y="470"/>
                    <a:pt x="184" y="471"/>
                    <a:pt x="183" y="471"/>
                  </a:cubicBezTo>
                  <a:lnTo>
                    <a:pt x="181" y="471"/>
                  </a:lnTo>
                  <a:close/>
                  <a:moveTo>
                    <a:pt x="183" y="471"/>
                  </a:moveTo>
                  <a:cubicBezTo>
                    <a:pt x="184" y="471"/>
                    <a:pt x="185" y="471"/>
                    <a:pt x="186" y="470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85" y="473"/>
                    <a:pt x="184" y="472"/>
                    <a:pt x="183" y="472"/>
                  </a:cubicBezTo>
                  <a:lnTo>
                    <a:pt x="183" y="471"/>
                  </a:lnTo>
                  <a:close/>
                  <a:moveTo>
                    <a:pt x="178" y="477"/>
                  </a:moveTo>
                  <a:cubicBezTo>
                    <a:pt x="178" y="478"/>
                    <a:pt x="179" y="478"/>
                    <a:pt x="179" y="478"/>
                  </a:cubicBezTo>
                  <a:cubicBezTo>
                    <a:pt x="180" y="478"/>
                    <a:pt x="180" y="478"/>
                    <a:pt x="180" y="478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9"/>
                    <a:pt x="182" y="479"/>
                    <a:pt x="182" y="479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2" y="478"/>
                    <a:pt x="182" y="478"/>
                  </a:cubicBezTo>
                  <a:cubicBezTo>
                    <a:pt x="182" y="478"/>
                    <a:pt x="183" y="478"/>
                    <a:pt x="183" y="478"/>
                  </a:cubicBezTo>
                  <a:cubicBezTo>
                    <a:pt x="183" y="478"/>
                    <a:pt x="182" y="477"/>
                    <a:pt x="182" y="477"/>
                  </a:cubicBezTo>
                  <a:cubicBezTo>
                    <a:pt x="182" y="477"/>
                    <a:pt x="182" y="477"/>
                    <a:pt x="182" y="477"/>
                  </a:cubicBezTo>
                  <a:cubicBezTo>
                    <a:pt x="182" y="477"/>
                    <a:pt x="181" y="477"/>
                    <a:pt x="181" y="478"/>
                  </a:cubicBezTo>
                  <a:cubicBezTo>
                    <a:pt x="181" y="478"/>
                    <a:pt x="182" y="478"/>
                    <a:pt x="182" y="478"/>
                  </a:cubicBezTo>
                  <a:cubicBezTo>
                    <a:pt x="181" y="478"/>
                    <a:pt x="181" y="478"/>
                    <a:pt x="181" y="478"/>
                  </a:cubicBezTo>
                  <a:cubicBezTo>
                    <a:pt x="181" y="477"/>
                    <a:pt x="181" y="477"/>
                    <a:pt x="181" y="477"/>
                  </a:cubicBezTo>
                  <a:cubicBezTo>
                    <a:pt x="181" y="477"/>
                    <a:pt x="181" y="477"/>
                    <a:pt x="181" y="476"/>
                  </a:cubicBezTo>
                  <a:cubicBezTo>
                    <a:pt x="181" y="476"/>
                    <a:pt x="181" y="475"/>
                    <a:pt x="180" y="475"/>
                  </a:cubicBezTo>
                  <a:cubicBezTo>
                    <a:pt x="179" y="475"/>
                    <a:pt x="178" y="476"/>
                    <a:pt x="178" y="477"/>
                  </a:cubicBezTo>
                  <a:close/>
                  <a:moveTo>
                    <a:pt x="180" y="476"/>
                  </a:move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80" y="477"/>
                  </a:cubicBezTo>
                  <a:cubicBezTo>
                    <a:pt x="180" y="477"/>
                    <a:pt x="180" y="477"/>
                    <a:pt x="179" y="477"/>
                  </a:cubicBezTo>
                  <a:cubicBezTo>
                    <a:pt x="179" y="477"/>
                    <a:pt x="179" y="477"/>
                    <a:pt x="179" y="477"/>
                  </a:cubicBezTo>
                  <a:cubicBezTo>
                    <a:pt x="179" y="477"/>
                    <a:pt x="179" y="476"/>
                    <a:pt x="179" y="476"/>
                  </a:cubicBezTo>
                  <a:cubicBezTo>
                    <a:pt x="179" y="476"/>
                    <a:pt x="179" y="476"/>
                    <a:pt x="180" y="477"/>
                  </a:cubicBezTo>
                  <a:cubicBezTo>
                    <a:pt x="180" y="476"/>
                    <a:pt x="179" y="476"/>
                    <a:pt x="179" y="476"/>
                  </a:cubicBezTo>
                  <a:cubicBezTo>
                    <a:pt x="179" y="476"/>
                    <a:pt x="180" y="476"/>
                    <a:pt x="180" y="476"/>
                  </a:cubicBezTo>
                  <a:cubicBezTo>
                    <a:pt x="180" y="476"/>
                    <a:pt x="180" y="476"/>
                    <a:pt x="180" y="476"/>
                  </a:cubicBezTo>
                  <a:close/>
                  <a:moveTo>
                    <a:pt x="192" y="482"/>
                  </a:moveTo>
                  <a:cubicBezTo>
                    <a:pt x="192" y="483"/>
                    <a:pt x="192" y="483"/>
                    <a:pt x="192" y="483"/>
                  </a:cubicBezTo>
                  <a:cubicBezTo>
                    <a:pt x="192" y="483"/>
                    <a:pt x="192" y="483"/>
                    <a:pt x="193" y="483"/>
                  </a:cubicBezTo>
                  <a:cubicBezTo>
                    <a:pt x="193" y="483"/>
                    <a:pt x="194" y="482"/>
                    <a:pt x="194" y="482"/>
                  </a:cubicBezTo>
                  <a:lnTo>
                    <a:pt x="192" y="482"/>
                  </a:lnTo>
                  <a:close/>
                  <a:moveTo>
                    <a:pt x="190" y="480"/>
                  </a:moveTo>
                  <a:cubicBezTo>
                    <a:pt x="190" y="481"/>
                    <a:pt x="192" y="481"/>
                    <a:pt x="192" y="481"/>
                  </a:cubicBezTo>
                  <a:cubicBezTo>
                    <a:pt x="192" y="481"/>
                    <a:pt x="192" y="481"/>
                    <a:pt x="192" y="481"/>
                  </a:cubicBezTo>
                  <a:cubicBezTo>
                    <a:pt x="192" y="481"/>
                    <a:pt x="196" y="479"/>
                    <a:pt x="196" y="478"/>
                  </a:cubicBezTo>
                  <a:cubicBezTo>
                    <a:pt x="196" y="478"/>
                    <a:pt x="196" y="479"/>
                    <a:pt x="196" y="479"/>
                  </a:cubicBezTo>
                  <a:cubicBezTo>
                    <a:pt x="196" y="479"/>
                    <a:pt x="194" y="482"/>
                    <a:pt x="194" y="482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94" y="482"/>
                    <a:pt x="194" y="482"/>
                    <a:pt x="194" y="482"/>
                  </a:cubicBezTo>
                  <a:cubicBezTo>
                    <a:pt x="194" y="482"/>
                    <a:pt x="195" y="483"/>
                    <a:pt x="195" y="483"/>
                  </a:cubicBezTo>
                  <a:cubicBezTo>
                    <a:pt x="195" y="483"/>
                    <a:pt x="196" y="483"/>
                    <a:pt x="196" y="483"/>
                  </a:cubicBezTo>
                  <a:cubicBezTo>
                    <a:pt x="196" y="482"/>
                    <a:pt x="197" y="478"/>
                    <a:pt x="197" y="478"/>
                  </a:cubicBezTo>
                  <a:cubicBezTo>
                    <a:pt x="197" y="478"/>
                    <a:pt x="197" y="478"/>
                    <a:pt x="196" y="478"/>
                  </a:cubicBezTo>
                  <a:cubicBezTo>
                    <a:pt x="196" y="478"/>
                    <a:pt x="190" y="480"/>
                    <a:pt x="190" y="480"/>
                  </a:cubicBezTo>
                  <a:cubicBezTo>
                    <a:pt x="190" y="480"/>
                    <a:pt x="190" y="480"/>
                    <a:pt x="190" y="480"/>
                  </a:cubicBezTo>
                  <a:close/>
                  <a:moveTo>
                    <a:pt x="195" y="490"/>
                  </a:moveTo>
                  <a:cubicBezTo>
                    <a:pt x="195" y="490"/>
                    <a:pt x="195" y="489"/>
                    <a:pt x="195" y="489"/>
                  </a:cubicBezTo>
                  <a:cubicBezTo>
                    <a:pt x="195" y="488"/>
                    <a:pt x="195" y="488"/>
                    <a:pt x="194" y="488"/>
                  </a:cubicBezTo>
                  <a:cubicBezTo>
                    <a:pt x="194" y="488"/>
                    <a:pt x="194" y="488"/>
                    <a:pt x="194" y="488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7"/>
                    <a:pt x="194" y="487"/>
                  </a:cubicBezTo>
                  <a:cubicBezTo>
                    <a:pt x="194" y="487"/>
                    <a:pt x="194" y="486"/>
                    <a:pt x="194" y="486"/>
                  </a:cubicBezTo>
                  <a:cubicBezTo>
                    <a:pt x="194" y="486"/>
                    <a:pt x="194" y="486"/>
                    <a:pt x="193" y="486"/>
                  </a:cubicBezTo>
                  <a:cubicBezTo>
                    <a:pt x="193" y="486"/>
                    <a:pt x="193" y="486"/>
                    <a:pt x="193" y="486"/>
                  </a:cubicBezTo>
                  <a:cubicBezTo>
                    <a:pt x="193" y="486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7"/>
                  </a:cubicBezTo>
                  <a:cubicBezTo>
                    <a:pt x="193" y="487"/>
                    <a:pt x="193" y="487"/>
                    <a:pt x="193" y="488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94" y="488"/>
                    <a:pt x="194" y="489"/>
                    <a:pt x="194" y="489"/>
                  </a:cubicBezTo>
                  <a:cubicBezTo>
                    <a:pt x="194" y="490"/>
                    <a:pt x="194" y="490"/>
                    <a:pt x="194" y="490"/>
                  </a:cubicBezTo>
                  <a:lnTo>
                    <a:pt x="195" y="490"/>
                  </a:lnTo>
                  <a:close/>
                  <a:moveTo>
                    <a:pt x="190" y="488"/>
                  </a:moveTo>
                  <a:cubicBezTo>
                    <a:pt x="190" y="488"/>
                    <a:pt x="189" y="488"/>
                    <a:pt x="189" y="489"/>
                  </a:cubicBezTo>
                  <a:cubicBezTo>
                    <a:pt x="189" y="490"/>
                    <a:pt x="189" y="490"/>
                    <a:pt x="189" y="490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3" y="490"/>
                    <a:pt x="193" y="489"/>
                    <a:pt x="193" y="489"/>
                  </a:cubicBezTo>
                  <a:cubicBezTo>
                    <a:pt x="193" y="489"/>
                    <a:pt x="193" y="489"/>
                    <a:pt x="192" y="488"/>
                  </a:cubicBezTo>
                  <a:cubicBezTo>
                    <a:pt x="192" y="488"/>
                    <a:pt x="192" y="488"/>
                    <a:pt x="192" y="487"/>
                  </a:cubicBezTo>
                  <a:cubicBezTo>
                    <a:pt x="192" y="487"/>
                    <a:pt x="192" y="487"/>
                    <a:pt x="192" y="487"/>
                  </a:cubicBezTo>
                  <a:cubicBezTo>
                    <a:pt x="192" y="487"/>
                    <a:pt x="192" y="487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2" y="485"/>
                    <a:pt x="192" y="485"/>
                    <a:pt x="191" y="485"/>
                  </a:cubicBezTo>
                  <a:cubicBezTo>
                    <a:pt x="190" y="485"/>
                    <a:pt x="190" y="485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6"/>
                    <a:pt x="190" y="486"/>
                    <a:pt x="190" y="486"/>
                  </a:cubicBezTo>
                  <a:cubicBezTo>
                    <a:pt x="190" y="487"/>
                    <a:pt x="190" y="487"/>
                    <a:pt x="190" y="487"/>
                  </a:cubicBezTo>
                  <a:cubicBezTo>
                    <a:pt x="191" y="487"/>
                    <a:pt x="191" y="487"/>
                    <a:pt x="191" y="487"/>
                  </a:cubicBezTo>
                  <a:cubicBezTo>
                    <a:pt x="191" y="488"/>
                    <a:pt x="191" y="488"/>
                    <a:pt x="190" y="488"/>
                  </a:cubicBezTo>
                  <a:close/>
                  <a:moveTo>
                    <a:pt x="194" y="467"/>
                  </a:moveTo>
                  <a:cubicBezTo>
                    <a:pt x="194" y="470"/>
                    <a:pt x="194" y="470"/>
                    <a:pt x="194" y="470"/>
                  </a:cubicBezTo>
                  <a:cubicBezTo>
                    <a:pt x="198" y="470"/>
                    <a:pt x="198" y="470"/>
                    <a:pt x="198" y="470"/>
                  </a:cubicBezTo>
                  <a:cubicBezTo>
                    <a:pt x="198" y="468"/>
                    <a:pt x="196" y="467"/>
                    <a:pt x="194" y="467"/>
                  </a:cubicBezTo>
                  <a:close/>
                  <a:moveTo>
                    <a:pt x="198" y="471"/>
                  </a:moveTo>
                  <a:cubicBezTo>
                    <a:pt x="195" y="471"/>
                    <a:pt x="195" y="471"/>
                    <a:pt x="195" y="471"/>
                  </a:cubicBezTo>
                  <a:cubicBezTo>
                    <a:pt x="197" y="474"/>
                    <a:pt x="197" y="474"/>
                    <a:pt x="197" y="474"/>
                  </a:cubicBezTo>
                  <a:cubicBezTo>
                    <a:pt x="198" y="473"/>
                    <a:pt x="198" y="472"/>
                    <a:pt x="198" y="471"/>
                  </a:cubicBezTo>
                  <a:close/>
                  <a:moveTo>
                    <a:pt x="190" y="471"/>
                  </a:moveTo>
                  <a:cubicBezTo>
                    <a:pt x="190" y="473"/>
                    <a:pt x="191" y="475"/>
                    <a:pt x="194" y="475"/>
                  </a:cubicBezTo>
                  <a:cubicBezTo>
                    <a:pt x="195" y="475"/>
                    <a:pt x="196" y="474"/>
                    <a:pt x="196" y="474"/>
                  </a:cubicBezTo>
                  <a:cubicBezTo>
                    <a:pt x="194" y="471"/>
                    <a:pt x="194" y="471"/>
                    <a:pt x="194" y="471"/>
                  </a:cubicBezTo>
                  <a:cubicBezTo>
                    <a:pt x="194" y="467"/>
                    <a:pt x="194" y="467"/>
                    <a:pt x="194" y="467"/>
                  </a:cubicBezTo>
                  <a:cubicBezTo>
                    <a:pt x="191" y="467"/>
                    <a:pt x="190" y="469"/>
                    <a:pt x="190" y="471"/>
                  </a:cubicBezTo>
                  <a:close/>
                  <a:moveTo>
                    <a:pt x="184" y="489"/>
                  </a:moveTo>
                  <a:cubicBezTo>
                    <a:pt x="184" y="488"/>
                    <a:pt x="184" y="488"/>
                    <a:pt x="184" y="488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490"/>
                    <a:pt x="186" y="491"/>
                    <a:pt x="186" y="491"/>
                  </a:cubicBezTo>
                  <a:cubicBezTo>
                    <a:pt x="186" y="491"/>
                    <a:pt x="186" y="491"/>
                    <a:pt x="186" y="49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89" y="494"/>
                    <a:pt x="190" y="494"/>
                    <a:pt x="190" y="494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92"/>
                    <a:pt x="191" y="492"/>
                    <a:pt x="191" y="492"/>
                  </a:cubicBezTo>
                  <a:cubicBezTo>
                    <a:pt x="188" y="490"/>
                    <a:pt x="188" y="490"/>
                    <a:pt x="188" y="490"/>
                  </a:cubicBezTo>
                  <a:cubicBezTo>
                    <a:pt x="188" y="489"/>
                    <a:pt x="188" y="489"/>
                    <a:pt x="188" y="489"/>
                  </a:cubicBezTo>
                  <a:cubicBezTo>
                    <a:pt x="187" y="489"/>
                    <a:pt x="187" y="489"/>
                    <a:pt x="187" y="490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7" y="487"/>
                  </a:cubicBezTo>
                  <a:cubicBezTo>
                    <a:pt x="187" y="487"/>
                    <a:pt x="187" y="487"/>
                    <a:pt x="187" y="487"/>
                  </a:cubicBezTo>
                  <a:cubicBezTo>
                    <a:pt x="187" y="486"/>
                    <a:pt x="188" y="486"/>
                    <a:pt x="188" y="486"/>
                  </a:cubicBezTo>
                  <a:cubicBezTo>
                    <a:pt x="188" y="486"/>
                    <a:pt x="188" y="486"/>
                    <a:pt x="187" y="485"/>
                  </a:cubicBezTo>
                  <a:cubicBezTo>
                    <a:pt x="185" y="483"/>
                    <a:pt x="185" y="483"/>
                    <a:pt x="185" y="483"/>
                  </a:cubicBezTo>
                  <a:cubicBezTo>
                    <a:pt x="185" y="483"/>
                    <a:pt x="184" y="482"/>
                    <a:pt x="184" y="482"/>
                  </a:cubicBezTo>
                  <a:cubicBezTo>
                    <a:pt x="184" y="482"/>
                    <a:pt x="184" y="483"/>
                    <a:pt x="183" y="483"/>
                  </a:cubicBezTo>
                  <a:cubicBezTo>
                    <a:pt x="183" y="483"/>
                    <a:pt x="183" y="483"/>
                    <a:pt x="183" y="483"/>
                  </a:cubicBezTo>
                  <a:cubicBezTo>
                    <a:pt x="183" y="484"/>
                    <a:pt x="183" y="484"/>
                    <a:pt x="184" y="484"/>
                  </a:cubicBezTo>
                  <a:cubicBezTo>
                    <a:pt x="184" y="484"/>
                    <a:pt x="183" y="484"/>
                    <a:pt x="183" y="484"/>
                  </a:cubicBezTo>
                  <a:cubicBezTo>
                    <a:pt x="183" y="484"/>
                    <a:pt x="183" y="484"/>
                    <a:pt x="183" y="484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1" y="487"/>
                    <a:pt x="181" y="487"/>
                  </a:cubicBezTo>
                  <a:cubicBezTo>
                    <a:pt x="181" y="487"/>
                    <a:pt x="180" y="487"/>
                    <a:pt x="180" y="487"/>
                  </a:cubicBezTo>
                  <a:cubicBezTo>
                    <a:pt x="180" y="487"/>
                    <a:pt x="180" y="487"/>
                    <a:pt x="180" y="487"/>
                  </a:cubicBezTo>
                  <a:cubicBezTo>
                    <a:pt x="179" y="487"/>
                    <a:pt x="179" y="487"/>
                    <a:pt x="179" y="488"/>
                  </a:cubicBezTo>
                  <a:cubicBezTo>
                    <a:pt x="179" y="488"/>
                    <a:pt x="179" y="488"/>
                    <a:pt x="179" y="488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1"/>
                    <a:pt x="182" y="491"/>
                    <a:pt x="183" y="491"/>
                  </a:cubicBezTo>
                  <a:cubicBezTo>
                    <a:pt x="183" y="491"/>
                    <a:pt x="183" y="491"/>
                    <a:pt x="183" y="490"/>
                  </a:cubicBezTo>
                  <a:cubicBezTo>
                    <a:pt x="183" y="490"/>
                    <a:pt x="184" y="490"/>
                    <a:pt x="184" y="490"/>
                  </a:cubicBezTo>
                  <a:cubicBezTo>
                    <a:pt x="184" y="490"/>
                    <a:pt x="183" y="490"/>
                    <a:pt x="183" y="489"/>
                  </a:cubicBezTo>
                  <a:cubicBezTo>
                    <a:pt x="183" y="489"/>
                    <a:pt x="183" y="489"/>
                    <a:pt x="183" y="489"/>
                  </a:cubicBezTo>
                  <a:cubicBezTo>
                    <a:pt x="183" y="489"/>
                    <a:pt x="184" y="489"/>
                    <a:pt x="184" y="489"/>
                  </a:cubicBezTo>
                  <a:close/>
                  <a:moveTo>
                    <a:pt x="154" y="489"/>
                  </a:moveTo>
                  <a:cubicBezTo>
                    <a:pt x="154" y="489"/>
                    <a:pt x="154" y="490"/>
                    <a:pt x="154" y="491"/>
                  </a:cubicBezTo>
                  <a:cubicBezTo>
                    <a:pt x="154" y="491"/>
                    <a:pt x="154" y="491"/>
                    <a:pt x="154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1"/>
                    <a:pt x="160" y="491"/>
                    <a:pt x="160" y="491"/>
                  </a:cubicBezTo>
                  <a:cubicBezTo>
                    <a:pt x="160" y="490"/>
                    <a:pt x="160" y="489"/>
                    <a:pt x="160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90"/>
                    <a:pt x="157" y="490"/>
                    <a:pt x="157" y="490"/>
                  </a:cubicBezTo>
                  <a:cubicBezTo>
                    <a:pt x="157" y="489"/>
                    <a:pt x="157" y="489"/>
                    <a:pt x="157" y="489"/>
                  </a:cubicBezTo>
                  <a:lnTo>
                    <a:pt x="154" y="489"/>
                  </a:lnTo>
                  <a:close/>
                  <a:moveTo>
                    <a:pt x="160" y="487"/>
                  </a:moveTo>
                  <a:cubicBezTo>
                    <a:pt x="160" y="487"/>
                    <a:pt x="160" y="486"/>
                    <a:pt x="160" y="486"/>
                  </a:cubicBezTo>
                  <a:cubicBezTo>
                    <a:pt x="159" y="486"/>
                    <a:pt x="159" y="486"/>
                    <a:pt x="159" y="486"/>
                  </a:cubicBezTo>
                  <a:cubicBezTo>
                    <a:pt x="158" y="486"/>
                    <a:pt x="158" y="486"/>
                    <a:pt x="158" y="485"/>
                  </a:cubicBezTo>
                  <a:cubicBezTo>
                    <a:pt x="158" y="485"/>
                    <a:pt x="158" y="485"/>
                    <a:pt x="158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5"/>
                    <a:pt x="156" y="485"/>
                    <a:pt x="156" y="485"/>
                  </a:cubicBezTo>
                  <a:cubicBezTo>
                    <a:pt x="156" y="486"/>
                    <a:pt x="156" y="486"/>
                    <a:pt x="155" y="486"/>
                  </a:cubicBezTo>
                  <a:cubicBezTo>
                    <a:pt x="154" y="486"/>
                    <a:pt x="154" y="486"/>
                    <a:pt x="154" y="486"/>
                  </a:cubicBezTo>
                  <a:cubicBezTo>
                    <a:pt x="154" y="486"/>
                    <a:pt x="154" y="487"/>
                    <a:pt x="154" y="487"/>
                  </a:cubicBezTo>
                  <a:cubicBezTo>
                    <a:pt x="154" y="487"/>
                    <a:pt x="153" y="489"/>
                    <a:pt x="153" y="489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8"/>
                    <a:pt x="157" y="488"/>
                    <a:pt x="157" y="488"/>
                  </a:cubicBezTo>
                  <a:cubicBezTo>
                    <a:pt x="157" y="489"/>
                    <a:pt x="157" y="489"/>
                    <a:pt x="157" y="489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60" y="489"/>
                    <a:pt x="160" y="487"/>
                    <a:pt x="160" y="487"/>
                  </a:cubicBezTo>
                  <a:close/>
                  <a:moveTo>
                    <a:pt x="156" y="486"/>
                  </a:moveTo>
                  <a:cubicBezTo>
                    <a:pt x="156" y="486"/>
                    <a:pt x="156" y="486"/>
                    <a:pt x="156" y="486"/>
                  </a:cubicBezTo>
                  <a:cubicBezTo>
                    <a:pt x="156" y="486"/>
                    <a:pt x="156" y="486"/>
                    <a:pt x="156" y="486"/>
                  </a:cubicBezTo>
                  <a:cubicBezTo>
                    <a:pt x="157" y="486"/>
                    <a:pt x="157" y="486"/>
                    <a:pt x="157" y="486"/>
                  </a:cubicBezTo>
                  <a:cubicBezTo>
                    <a:pt x="158" y="486"/>
                    <a:pt x="158" y="486"/>
                    <a:pt x="158" y="486"/>
                  </a:cubicBezTo>
                  <a:cubicBezTo>
                    <a:pt x="158" y="486"/>
                    <a:pt x="158" y="486"/>
                    <a:pt x="158" y="486"/>
                  </a:cubicBezTo>
                  <a:lnTo>
                    <a:pt x="156" y="486"/>
                  </a:lnTo>
                  <a:close/>
                  <a:moveTo>
                    <a:pt x="171" y="488"/>
                  </a:moveTo>
                  <a:cubicBezTo>
                    <a:pt x="171" y="488"/>
                    <a:pt x="171" y="488"/>
                    <a:pt x="171" y="488"/>
                  </a:cubicBezTo>
                  <a:cubicBezTo>
                    <a:pt x="171" y="488"/>
                    <a:pt x="171" y="488"/>
                    <a:pt x="171" y="488"/>
                  </a:cubicBezTo>
                  <a:cubicBezTo>
                    <a:pt x="172" y="488"/>
                    <a:pt x="172" y="488"/>
                    <a:pt x="172" y="488"/>
                  </a:cubicBezTo>
                  <a:cubicBezTo>
                    <a:pt x="172" y="489"/>
                    <a:pt x="172" y="489"/>
                    <a:pt x="172" y="489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0"/>
                    <a:pt x="171" y="490"/>
                  </a:cubicBezTo>
                  <a:cubicBezTo>
                    <a:pt x="171" y="490"/>
                    <a:pt x="171" y="491"/>
                    <a:pt x="172" y="491"/>
                  </a:cubicBezTo>
                  <a:cubicBezTo>
                    <a:pt x="172" y="491"/>
                    <a:pt x="172" y="490"/>
                    <a:pt x="172" y="490"/>
                  </a:cubicBezTo>
                  <a:cubicBezTo>
                    <a:pt x="172" y="490"/>
                    <a:pt x="172" y="490"/>
                    <a:pt x="172" y="490"/>
                  </a:cubicBezTo>
                  <a:cubicBezTo>
                    <a:pt x="172" y="490"/>
                    <a:pt x="173" y="490"/>
                    <a:pt x="174" y="490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87"/>
                    <a:pt x="174" y="487"/>
                    <a:pt x="174" y="487"/>
                  </a:cubicBezTo>
                  <a:cubicBezTo>
                    <a:pt x="174" y="490"/>
                    <a:pt x="174" y="490"/>
                    <a:pt x="174" y="490"/>
                  </a:cubicBezTo>
                  <a:cubicBezTo>
                    <a:pt x="175" y="490"/>
                    <a:pt x="175" y="490"/>
                    <a:pt x="175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6" y="491"/>
                    <a:pt x="176" y="491"/>
                  </a:cubicBezTo>
                  <a:cubicBezTo>
                    <a:pt x="176" y="491"/>
                    <a:pt x="176" y="490"/>
                    <a:pt x="176" y="490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5" y="489"/>
                    <a:pt x="175" y="489"/>
                    <a:pt x="175" y="489"/>
                  </a:cubicBezTo>
                  <a:cubicBezTo>
                    <a:pt x="176" y="489"/>
                    <a:pt x="176" y="489"/>
                    <a:pt x="176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7" y="488"/>
                    <a:pt x="177" y="488"/>
                    <a:pt x="177" y="488"/>
                  </a:cubicBezTo>
                  <a:cubicBezTo>
                    <a:pt x="176" y="488"/>
                    <a:pt x="176" y="488"/>
                    <a:pt x="176" y="488"/>
                  </a:cubicBezTo>
                  <a:cubicBezTo>
                    <a:pt x="176" y="487"/>
                    <a:pt x="176" y="487"/>
                    <a:pt x="176" y="487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6" y="486"/>
                    <a:pt x="176" y="486"/>
                    <a:pt x="176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2" y="486"/>
                    <a:pt x="172" y="486"/>
                    <a:pt x="172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1" y="486"/>
                    <a:pt x="171" y="486"/>
                    <a:pt x="171" y="486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2" y="488"/>
                    <a:pt x="172" y="488"/>
                    <a:pt x="172" y="488"/>
                  </a:cubicBezTo>
                  <a:lnTo>
                    <a:pt x="171" y="488"/>
                  </a:lnTo>
                  <a:close/>
                  <a:moveTo>
                    <a:pt x="174" y="485"/>
                  </a:moveTo>
                  <a:cubicBezTo>
                    <a:pt x="173" y="485"/>
                    <a:pt x="173" y="485"/>
                    <a:pt x="173" y="486"/>
                  </a:cubicBezTo>
                  <a:cubicBezTo>
                    <a:pt x="175" y="486"/>
                    <a:pt x="175" y="486"/>
                    <a:pt x="175" y="486"/>
                  </a:cubicBezTo>
                  <a:cubicBezTo>
                    <a:pt x="175" y="485"/>
                    <a:pt x="174" y="485"/>
                    <a:pt x="174" y="485"/>
                  </a:cubicBezTo>
                  <a:close/>
                  <a:moveTo>
                    <a:pt x="150" y="513"/>
                  </a:moveTo>
                  <a:cubicBezTo>
                    <a:pt x="153" y="516"/>
                    <a:pt x="153" y="516"/>
                    <a:pt x="153" y="516"/>
                  </a:cubicBezTo>
                  <a:cubicBezTo>
                    <a:pt x="153" y="517"/>
                    <a:pt x="153" y="517"/>
                    <a:pt x="154" y="517"/>
                  </a:cubicBezTo>
                  <a:cubicBezTo>
                    <a:pt x="154" y="517"/>
                    <a:pt x="154" y="517"/>
                    <a:pt x="154" y="517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51" y="513"/>
                    <a:pt x="151" y="513"/>
                    <a:pt x="151" y="513"/>
                  </a:cubicBezTo>
                  <a:cubicBezTo>
                    <a:pt x="151" y="513"/>
                    <a:pt x="151" y="512"/>
                    <a:pt x="151" y="512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9"/>
                    <a:pt x="154" y="509"/>
                    <a:pt x="154" y="509"/>
                  </a:cubicBezTo>
                  <a:cubicBezTo>
                    <a:pt x="154" y="508"/>
                    <a:pt x="153" y="509"/>
                    <a:pt x="153" y="509"/>
                  </a:cubicBezTo>
                  <a:cubicBezTo>
                    <a:pt x="150" y="512"/>
                    <a:pt x="150" y="512"/>
                    <a:pt x="150" y="512"/>
                  </a:cubicBezTo>
                  <a:cubicBezTo>
                    <a:pt x="150" y="512"/>
                    <a:pt x="150" y="513"/>
                    <a:pt x="150" y="513"/>
                  </a:cubicBezTo>
                  <a:close/>
                  <a:moveTo>
                    <a:pt x="161" y="520"/>
                  </a:move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1" y="520"/>
                    <a:pt x="161" y="520"/>
                  </a:cubicBezTo>
                  <a:cubicBezTo>
                    <a:pt x="161" y="520"/>
                    <a:pt x="162" y="517"/>
                    <a:pt x="162" y="516"/>
                  </a:cubicBezTo>
                  <a:cubicBezTo>
                    <a:pt x="162" y="515"/>
                    <a:pt x="162" y="513"/>
                    <a:pt x="161" y="512"/>
                  </a:cubicBezTo>
                  <a:cubicBezTo>
                    <a:pt x="160" y="511"/>
                    <a:pt x="159" y="511"/>
                    <a:pt x="157" y="511"/>
                  </a:cubicBezTo>
                  <a:cubicBezTo>
                    <a:pt x="157" y="509"/>
                    <a:pt x="157" y="509"/>
                    <a:pt x="157" y="509"/>
                  </a:cubicBezTo>
                  <a:cubicBezTo>
                    <a:pt x="157" y="509"/>
                    <a:pt x="157" y="509"/>
                    <a:pt x="156" y="509"/>
                  </a:cubicBezTo>
                  <a:cubicBezTo>
                    <a:pt x="156" y="508"/>
                    <a:pt x="156" y="509"/>
                    <a:pt x="156" y="509"/>
                  </a:cubicBezTo>
                  <a:cubicBezTo>
                    <a:pt x="152" y="512"/>
                    <a:pt x="152" y="512"/>
                    <a:pt x="152" y="512"/>
                  </a:cubicBezTo>
                  <a:cubicBezTo>
                    <a:pt x="152" y="512"/>
                    <a:pt x="152" y="513"/>
                    <a:pt x="152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7" y="516"/>
                    <a:pt x="157" y="516"/>
                    <a:pt x="157" y="516"/>
                  </a:cubicBezTo>
                  <a:cubicBezTo>
                    <a:pt x="157" y="514"/>
                    <a:pt x="157" y="514"/>
                    <a:pt x="157" y="514"/>
                  </a:cubicBezTo>
                  <a:cubicBezTo>
                    <a:pt x="158" y="515"/>
                    <a:pt x="159" y="515"/>
                    <a:pt x="160" y="516"/>
                  </a:cubicBezTo>
                  <a:cubicBezTo>
                    <a:pt x="161" y="516"/>
                    <a:pt x="161" y="518"/>
                    <a:pt x="161" y="519"/>
                  </a:cubicBezTo>
                  <a:cubicBezTo>
                    <a:pt x="161" y="520"/>
                    <a:pt x="161" y="520"/>
                    <a:pt x="161" y="520"/>
                  </a:cubicBezTo>
                  <a:close/>
                  <a:moveTo>
                    <a:pt x="350" y="770"/>
                  </a:moveTo>
                  <a:cubicBezTo>
                    <a:pt x="350" y="772"/>
                    <a:pt x="349" y="773"/>
                    <a:pt x="348" y="773"/>
                  </a:cubicBezTo>
                  <a:cubicBezTo>
                    <a:pt x="348" y="774"/>
                    <a:pt x="349" y="774"/>
                    <a:pt x="349" y="774"/>
                  </a:cubicBezTo>
                  <a:cubicBezTo>
                    <a:pt x="351" y="774"/>
                    <a:pt x="351" y="774"/>
                    <a:pt x="351" y="774"/>
                  </a:cubicBezTo>
                  <a:cubicBezTo>
                    <a:pt x="351" y="775"/>
                    <a:pt x="352" y="775"/>
                    <a:pt x="352" y="775"/>
                  </a:cubicBezTo>
                  <a:cubicBezTo>
                    <a:pt x="353" y="775"/>
                    <a:pt x="353" y="775"/>
                    <a:pt x="353" y="774"/>
                  </a:cubicBezTo>
                  <a:cubicBezTo>
                    <a:pt x="355" y="774"/>
                    <a:pt x="355" y="774"/>
                    <a:pt x="355" y="774"/>
                  </a:cubicBezTo>
                  <a:cubicBezTo>
                    <a:pt x="356" y="774"/>
                    <a:pt x="356" y="774"/>
                    <a:pt x="356" y="773"/>
                  </a:cubicBezTo>
                  <a:cubicBezTo>
                    <a:pt x="355" y="773"/>
                    <a:pt x="355" y="772"/>
                    <a:pt x="355" y="770"/>
                  </a:cubicBezTo>
                  <a:cubicBezTo>
                    <a:pt x="355" y="769"/>
                    <a:pt x="354" y="768"/>
                    <a:pt x="353" y="768"/>
                  </a:cubicBezTo>
                  <a:cubicBezTo>
                    <a:pt x="353" y="768"/>
                    <a:pt x="353" y="768"/>
                    <a:pt x="353" y="768"/>
                  </a:cubicBezTo>
                  <a:cubicBezTo>
                    <a:pt x="353" y="767"/>
                    <a:pt x="352" y="767"/>
                    <a:pt x="352" y="767"/>
                  </a:cubicBezTo>
                  <a:cubicBezTo>
                    <a:pt x="352" y="767"/>
                    <a:pt x="352" y="767"/>
                    <a:pt x="352" y="768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351" y="768"/>
                    <a:pt x="350" y="769"/>
                    <a:pt x="350" y="770"/>
                  </a:cubicBezTo>
                  <a:close/>
                  <a:moveTo>
                    <a:pt x="352" y="774"/>
                  </a:moveTo>
                  <a:cubicBezTo>
                    <a:pt x="352" y="774"/>
                    <a:pt x="352" y="774"/>
                    <a:pt x="352" y="774"/>
                  </a:cubicBezTo>
                  <a:cubicBezTo>
                    <a:pt x="352" y="774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2" y="775"/>
                    <a:pt x="352" y="775"/>
                  </a:cubicBezTo>
                  <a:cubicBezTo>
                    <a:pt x="352" y="775"/>
                    <a:pt x="351" y="774"/>
                    <a:pt x="351" y="774"/>
                  </a:cubicBezTo>
                  <a:cubicBezTo>
                    <a:pt x="351" y="774"/>
                    <a:pt x="351" y="774"/>
                    <a:pt x="352" y="774"/>
                  </a:cubicBezTo>
                  <a:close/>
                  <a:moveTo>
                    <a:pt x="154" y="501"/>
                  </a:moveTo>
                  <a:cubicBezTo>
                    <a:pt x="157" y="499"/>
                    <a:pt x="157" y="499"/>
                    <a:pt x="157" y="499"/>
                  </a:cubicBezTo>
                  <a:cubicBezTo>
                    <a:pt x="158" y="499"/>
                    <a:pt x="158" y="498"/>
                    <a:pt x="158" y="498"/>
                  </a:cubicBezTo>
                  <a:cubicBezTo>
                    <a:pt x="158" y="498"/>
                    <a:pt x="158" y="498"/>
                    <a:pt x="157" y="498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496"/>
                    <a:pt x="154" y="496"/>
                    <a:pt x="154" y="496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ubicBezTo>
                    <a:pt x="154" y="501"/>
                    <a:pt x="154" y="501"/>
                    <a:pt x="154" y="501"/>
                  </a:cubicBezTo>
                  <a:close/>
                  <a:moveTo>
                    <a:pt x="152" y="504"/>
                  </a:moveTo>
                  <a:cubicBezTo>
                    <a:pt x="159" y="504"/>
                    <a:pt x="159" y="504"/>
                    <a:pt x="159" y="504"/>
                  </a:cubicBezTo>
                  <a:cubicBezTo>
                    <a:pt x="160" y="504"/>
                    <a:pt x="161" y="503"/>
                    <a:pt x="161" y="502"/>
                  </a:cubicBezTo>
                  <a:cubicBezTo>
                    <a:pt x="161" y="495"/>
                    <a:pt x="161" y="495"/>
                    <a:pt x="161" y="495"/>
                  </a:cubicBezTo>
                  <a:cubicBezTo>
                    <a:pt x="161" y="494"/>
                    <a:pt x="160" y="493"/>
                    <a:pt x="159" y="493"/>
                  </a:cubicBezTo>
                  <a:cubicBezTo>
                    <a:pt x="152" y="493"/>
                    <a:pt x="152" y="493"/>
                    <a:pt x="152" y="493"/>
                  </a:cubicBezTo>
                  <a:cubicBezTo>
                    <a:pt x="151" y="493"/>
                    <a:pt x="150" y="494"/>
                    <a:pt x="150" y="495"/>
                  </a:cubicBezTo>
                  <a:cubicBezTo>
                    <a:pt x="150" y="502"/>
                    <a:pt x="150" y="502"/>
                    <a:pt x="150" y="502"/>
                  </a:cubicBezTo>
                  <a:cubicBezTo>
                    <a:pt x="150" y="503"/>
                    <a:pt x="151" y="504"/>
                    <a:pt x="152" y="504"/>
                  </a:cubicBezTo>
                  <a:close/>
                  <a:moveTo>
                    <a:pt x="152" y="495"/>
                  </a:moveTo>
                  <a:cubicBezTo>
                    <a:pt x="152" y="495"/>
                    <a:pt x="152" y="495"/>
                    <a:pt x="152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495"/>
                    <a:pt x="159" y="495"/>
                    <a:pt x="159" y="495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9" y="502"/>
                    <a:pt x="159" y="502"/>
                    <a:pt x="159" y="502"/>
                  </a:cubicBezTo>
                  <a:cubicBezTo>
                    <a:pt x="152" y="502"/>
                    <a:pt x="152" y="502"/>
                    <a:pt x="152" y="502"/>
                  </a:cubicBezTo>
                  <a:cubicBezTo>
                    <a:pt x="152" y="502"/>
                    <a:pt x="152" y="502"/>
                    <a:pt x="152" y="502"/>
                  </a:cubicBezTo>
                  <a:lnTo>
                    <a:pt x="152" y="495"/>
                  </a:lnTo>
                  <a:close/>
                  <a:moveTo>
                    <a:pt x="172" y="495"/>
                  </a:moveTo>
                  <a:cubicBezTo>
                    <a:pt x="172" y="494"/>
                    <a:pt x="172" y="494"/>
                    <a:pt x="172" y="493"/>
                  </a:cubicBezTo>
                  <a:cubicBezTo>
                    <a:pt x="172" y="493"/>
                    <a:pt x="172" y="492"/>
                    <a:pt x="171" y="492"/>
                  </a:cubicBezTo>
                  <a:cubicBezTo>
                    <a:pt x="170" y="492"/>
                    <a:pt x="170" y="493"/>
                    <a:pt x="170" y="493"/>
                  </a:cubicBezTo>
                  <a:cubicBezTo>
                    <a:pt x="170" y="494"/>
                    <a:pt x="170" y="494"/>
                    <a:pt x="170" y="495"/>
                  </a:cubicBezTo>
                  <a:cubicBezTo>
                    <a:pt x="170" y="496"/>
                    <a:pt x="170" y="496"/>
                    <a:pt x="168" y="497"/>
                  </a:cubicBezTo>
                  <a:cubicBezTo>
                    <a:pt x="168" y="497"/>
                    <a:pt x="168" y="497"/>
                    <a:pt x="167" y="497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8" y="494"/>
                    <a:pt x="168" y="493"/>
                    <a:pt x="168" y="493"/>
                  </a:cubicBezTo>
                  <a:cubicBezTo>
                    <a:pt x="168" y="492"/>
                    <a:pt x="167" y="491"/>
                    <a:pt x="167" y="491"/>
                  </a:cubicBezTo>
                  <a:cubicBezTo>
                    <a:pt x="166" y="491"/>
                    <a:pt x="165" y="492"/>
                    <a:pt x="165" y="493"/>
                  </a:cubicBezTo>
                  <a:cubicBezTo>
                    <a:pt x="165" y="493"/>
                    <a:pt x="165" y="494"/>
                    <a:pt x="166" y="494"/>
                  </a:cubicBezTo>
                  <a:cubicBezTo>
                    <a:pt x="166" y="499"/>
                    <a:pt x="166" y="499"/>
                    <a:pt x="166" y="499"/>
                  </a:cubicBezTo>
                  <a:cubicBezTo>
                    <a:pt x="165" y="500"/>
                    <a:pt x="165" y="500"/>
                    <a:pt x="165" y="501"/>
                  </a:cubicBezTo>
                  <a:cubicBezTo>
                    <a:pt x="165" y="501"/>
                    <a:pt x="166" y="502"/>
                    <a:pt x="167" y="502"/>
                  </a:cubicBezTo>
                  <a:cubicBezTo>
                    <a:pt x="167" y="502"/>
                    <a:pt x="168" y="501"/>
                    <a:pt x="168" y="501"/>
                  </a:cubicBezTo>
                  <a:cubicBezTo>
                    <a:pt x="168" y="500"/>
                    <a:pt x="168" y="500"/>
                    <a:pt x="167" y="499"/>
                  </a:cubicBezTo>
                  <a:cubicBezTo>
                    <a:pt x="167" y="499"/>
                    <a:pt x="167" y="499"/>
                    <a:pt x="167" y="499"/>
                  </a:cubicBezTo>
                  <a:cubicBezTo>
                    <a:pt x="167" y="499"/>
                    <a:pt x="168" y="498"/>
                    <a:pt x="169" y="498"/>
                  </a:cubicBezTo>
                  <a:cubicBezTo>
                    <a:pt x="170" y="498"/>
                    <a:pt x="172" y="497"/>
                    <a:pt x="172" y="495"/>
                  </a:cubicBezTo>
                  <a:close/>
                  <a:moveTo>
                    <a:pt x="171" y="493"/>
                  </a:moveTo>
                  <a:cubicBezTo>
                    <a:pt x="171" y="493"/>
                    <a:pt x="172" y="493"/>
                    <a:pt x="172" y="493"/>
                  </a:cubicBezTo>
                  <a:cubicBezTo>
                    <a:pt x="172" y="494"/>
                    <a:pt x="171" y="494"/>
                    <a:pt x="171" y="494"/>
                  </a:cubicBezTo>
                  <a:cubicBezTo>
                    <a:pt x="171" y="494"/>
                    <a:pt x="170" y="494"/>
                    <a:pt x="170" y="493"/>
                  </a:cubicBezTo>
                  <a:cubicBezTo>
                    <a:pt x="170" y="493"/>
                    <a:pt x="171" y="493"/>
                    <a:pt x="171" y="493"/>
                  </a:cubicBezTo>
                  <a:close/>
                  <a:moveTo>
                    <a:pt x="167" y="501"/>
                  </a:moveTo>
                  <a:cubicBezTo>
                    <a:pt x="166" y="501"/>
                    <a:pt x="166" y="501"/>
                    <a:pt x="166" y="501"/>
                  </a:cubicBezTo>
                  <a:cubicBezTo>
                    <a:pt x="166" y="500"/>
                    <a:pt x="166" y="500"/>
                    <a:pt x="167" y="500"/>
                  </a:cubicBezTo>
                  <a:cubicBezTo>
                    <a:pt x="167" y="500"/>
                    <a:pt x="167" y="500"/>
                    <a:pt x="167" y="501"/>
                  </a:cubicBezTo>
                  <a:cubicBezTo>
                    <a:pt x="167" y="501"/>
                    <a:pt x="167" y="501"/>
                    <a:pt x="167" y="501"/>
                  </a:cubicBezTo>
                  <a:close/>
                  <a:moveTo>
                    <a:pt x="167" y="493"/>
                  </a:moveTo>
                  <a:cubicBezTo>
                    <a:pt x="166" y="493"/>
                    <a:pt x="166" y="493"/>
                    <a:pt x="166" y="493"/>
                  </a:cubicBezTo>
                  <a:cubicBezTo>
                    <a:pt x="166" y="492"/>
                    <a:pt x="166" y="492"/>
                    <a:pt x="167" y="492"/>
                  </a:cubicBezTo>
                  <a:cubicBezTo>
                    <a:pt x="167" y="492"/>
                    <a:pt x="167" y="492"/>
                    <a:pt x="167" y="493"/>
                  </a:cubicBezTo>
                  <a:cubicBezTo>
                    <a:pt x="167" y="493"/>
                    <a:pt x="167" y="493"/>
                    <a:pt x="167" y="493"/>
                  </a:cubicBezTo>
                  <a:close/>
                  <a:moveTo>
                    <a:pt x="176" y="493"/>
                  </a:move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81" y="498"/>
                    <a:pt x="181" y="498"/>
                    <a:pt x="181" y="498"/>
                  </a:cubicBezTo>
                  <a:cubicBezTo>
                    <a:pt x="177" y="493"/>
                    <a:pt x="177" y="493"/>
                    <a:pt x="177" y="493"/>
                  </a:cubicBezTo>
                  <a:cubicBezTo>
                    <a:pt x="177" y="493"/>
                    <a:pt x="176" y="493"/>
                    <a:pt x="176" y="493"/>
                  </a:cubicBezTo>
                  <a:close/>
                  <a:moveTo>
                    <a:pt x="181" y="501"/>
                  </a:moveTo>
                  <a:cubicBezTo>
                    <a:pt x="181" y="501"/>
                    <a:pt x="181" y="501"/>
                    <a:pt x="181" y="501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81" y="499"/>
                    <a:pt x="181" y="499"/>
                    <a:pt x="181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499"/>
                    <a:pt x="172" y="499"/>
                    <a:pt x="172" y="499"/>
                  </a:cubicBezTo>
                  <a:cubicBezTo>
                    <a:pt x="172" y="501"/>
                    <a:pt x="172" y="501"/>
                    <a:pt x="172" y="501"/>
                  </a:cubicBezTo>
                  <a:cubicBezTo>
                    <a:pt x="172" y="501"/>
                    <a:pt x="172" y="501"/>
                    <a:pt x="172" y="501"/>
                  </a:cubicBezTo>
                  <a:lnTo>
                    <a:pt x="181" y="501"/>
                  </a:lnTo>
                  <a:close/>
                  <a:moveTo>
                    <a:pt x="170" y="508"/>
                  </a:moveTo>
                  <a:cubicBezTo>
                    <a:pt x="171" y="508"/>
                    <a:pt x="171" y="508"/>
                    <a:pt x="171" y="508"/>
                  </a:cubicBezTo>
                  <a:cubicBezTo>
                    <a:pt x="172" y="508"/>
                    <a:pt x="172" y="507"/>
                    <a:pt x="172" y="507"/>
                  </a:cubicBezTo>
                  <a:cubicBezTo>
                    <a:pt x="172" y="506"/>
                    <a:pt x="172" y="506"/>
                    <a:pt x="172" y="506"/>
                  </a:cubicBezTo>
                  <a:cubicBezTo>
                    <a:pt x="172" y="505"/>
                    <a:pt x="172" y="505"/>
                    <a:pt x="171" y="505"/>
                  </a:cubicBezTo>
                  <a:cubicBezTo>
                    <a:pt x="170" y="505"/>
                    <a:pt x="170" y="505"/>
                    <a:pt x="170" y="505"/>
                  </a:cubicBezTo>
                  <a:cubicBezTo>
                    <a:pt x="170" y="505"/>
                    <a:pt x="169" y="505"/>
                    <a:pt x="169" y="506"/>
                  </a:cubicBezTo>
                  <a:cubicBezTo>
                    <a:pt x="169" y="507"/>
                    <a:pt x="169" y="507"/>
                    <a:pt x="169" y="507"/>
                  </a:cubicBezTo>
                  <a:cubicBezTo>
                    <a:pt x="169" y="507"/>
                    <a:pt x="170" y="508"/>
                    <a:pt x="170" y="508"/>
                  </a:cubicBezTo>
                  <a:close/>
                  <a:moveTo>
                    <a:pt x="166" y="505"/>
                  </a:moveTo>
                  <a:cubicBezTo>
                    <a:pt x="166" y="505"/>
                    <a:pt x="166" y="505"/>
                    <a:pt x="166" y="506"/>
                  </a:cubicBezTo>
                  <a:cubicBezTo>
                    <a:pt x="166" y="507"/>
                    <a:pt x="166" y="507"/>
                    <a:pt x="166" y="507"/>
                  </a:cubicBezTo>
                  <a:cubicBezTo>
                    <a:pt x="166" y="507"/>
                    <a:pt x="166" y="508"/>
                    <a:pt x="166" y="508"/>
                  </a:cubicBezTo>
                  <a:cubicBezTo>
                    <a:pt x="168" y="508"/>
                    <a:pt x="168" y="508"/>
                    <a:pt x="168" y="508"/>
                  </a:cubicBezTo>
                  <a:cubicBezTo>
                    <a:pt x="168" y="508"/>
                    <a:pt x="168" y="507"/>
                    <a:pt x="168" y="507"/>
                  </a:cubicBezTo>
                  <a:cubicBezTo>
                    <a:pt x="168" y="506"/>
                    <a:pt x="168" y="506"/>
                    <a:pt x="168" y="506"/>
                  </a:cubicBezTo>
                  <a:cubicBezTo>
                    <a:pt x="168" y="505"/>
                    <a:pt x="168" y="505"/>
                    <a:pt x="168" y="505"/>
                  </a:cubicBezTo>
                  <a:lnTo>
                    <a:pt x="166" y="505"/>
                  </a:lnTo>
                  <a:close/>
                  <a:moveTo>
                    <a:pt x="163" y="508"/>
                  </a:moveTo>
                  <a:cubicBezTo>
                    <a:pt x="164" y="508"/>
                    <a:pt x="164" y="508"/>
                    <a:pt x="164" y="508"/>
                  </a:cubicBezTo>
                  <a:cubicBezTo>
                    <a:pt x="164" y="508"/>
                    <a:pt x="165" y="507"/>
                    <a:pt x="165" y="507"/>
                  </a:cubicBezTo>
                  <a:cubicBezTo>
                    <a:pt x="165" y="506"/>
                    <a:pt x="165" y="506"/>
                    <a:pt x="165" y="506"/>
                  </a:cubicBezTo>
                  <a:cubicBezTo>
                    <a:pt x="165" y="505"/>
                    <a:pt x="164" y="505"/>
                    <a:pt x="164" y="505"/>
                  </a:cubicBezTo>
                  <a:cubicBezTo>
                    <a:pt x="163" y="505"/>
                    <a:pt x="163" y="505"/>
                    <a:pt x="163" y="505"/>
                  </a:cubicBezTo>
                  <a:cubicBezTo>
                    <a:pt x="162" y="505"/>
                    <a:pt x="162" y="505"/>
                    <a:pt x="162" y="506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2" y="507"/>
                    <a:pt x="162" y="508"/>
                    <a:pt x="163" y="508"/>
                  </a:cubicBezTo>
                  <a:close/>
                  <a:moveTo>
                    <a:pt x="170" y="478"/>
                  </a:move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170" y="478"/>
                    <a:pt x="171" y="478"/>
                    <a:pt x="171" y="478"/>
                  </a:cubicBezTo>
                  <a:cubicBezTo>
                    <a:pt x="171" y="478"/>
                    <a:pt x="171" y="477"/>
                    <a:pt x="172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3" y="477"/>
                    <a:pt x="173" y="477"/>
                    <a:pt x="173" y="477"/>
                  </a:cubicBezTo>
                  <a:cubicBezTo>
                    <a:pt x="172" y="478"/>
                    <a:pt x="171" y="478"/>
                    <a:pt x="171" y="479"/>
                  </a:cubicBezTo>
                  <a:cubicBezTo>
                    <a:pt x="171" y="484"/>
                    <a:pt x="171" y="484"/>
                    <a:pt x="171" y="484"/>
                  </a:cubicBezTo>
                  <a:cubicBezTo>
                    <a:pt x="171" y="484"/>
                    <a:pt x="172" y="484"/>
                    <a:pt x="172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84"/>
                    <a:pt x="175" y="484"/>
                    <a:pt x="175" y="484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75" y="478"/>
                    <a:pt x="174" y="478"/>
                    <a:pt x="174" y="477"/>
                  </a:cubicBezTo>
                  <a:cubicBezTo>
                    <a:pt x="174" y="477"/>
                    <a:pt x="174" y="477"/>
                    <a:pt x="174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5" y="477"/>
                    <a:pt x="175" y="477"/>
                    <a:pt x="175" y="477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8"/>
                    <a:pt x="178" y="478"/>
                  </a:cubicBezTo>
                  <a:cubicBezTo>
                    <a:pt x="178" y="478"/>
                    <a:pt x="178" y="477"/>
                    <a:pt x="178" y="477"/>
                  </a:cubicBezTo>
                  <a:cubicBezTo>
                    <a:pt x="178" y="477"/>
                    <a:pt x="178" y="477"/>
                    <a:pt x="178" y="477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78" y="476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5" y="476"/>
                    <a:pt x="175" y="476"/>
                    <a:pt x="175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6"/>
                    <a:pt x="173" y="476"/>
                    <a:pt x="173" y="476"/>
                  </a:cubicBezTo>
                  <a:cubicBezTo>
                    <a:pt x="173" y="475"/>
                    <a:pt x="173" y="475"/>
                    <a:pt x="172" y="475"/>
                  </a:cubicBezTo>
                  <a:cubicBezTo>
                    <a:pt x="172" y="475"/>
                    <a:pt x="172" y="475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1" y="477"/>
                    <a:pt x="170" y="478"/>
                    <a:pt x="170" y="478"/>
                  </a:cubicBezTo>
                  <a:close/>
                  <a:moveTo>
                    <a:pt x="172" y="475"/>
                  </a:moveTo>
                  <a:cubicBezTo>
                    <a:pt x="173" y="475"/>
                    <a:pt x="173" y="476"/>
                    <a:pt x="173" y="476"/>
                  </a:cubicBezTo>
                  <a:cubicBezTo>
                    <a:pt x="173" y="476"/>
                    <a:pt x="173" y="476"/>
                    <a:pt x="172" y="476"/>
                  </a:cubicBezTo>
                  <a:cubicBezTo>
                    <a:pt x="172" y="476"/>
                    <a:pt x="172" y="476"/>
                    <a:pt x="172" y="476"/>
                  </a:cubicBezTo>
                  <a:cubicBezTo>
                    <a:pt x="172" y="476"/>
                    <a:pt x="172" y="475"/>
                    <a:pt x="172" y="475"/>
                  </a:cubicBezTo>
                  <a:close/>
                  <a:moveTo>
                    <a:pt x="1159" y="852"/>
                  </a:moveTo>
                  <a:cubicBezTo>
                    <a:pt x="1160" y="852"/>
                    <a:pt x="1161" y="848"/>
                    <a:pt x="1157" y="846"/>
                  </a:cubicBezTo>
                  <a:cubicBezTo>
                    <a:pt x="1153" y="843"/>
                    <a:pt x="1149" y="842"/>
                    <a:pt x="1144" y="844"/>
                  </a:cubicBezTo>
                  <a:cubicBezTo>
                    <a:pt x="1140" y="845"/>
                    <a:pt x="1136" y="849"/>
                    <a:pt x="1136" y="853"/>
                  </a:cubicBezTo>
                  <a:cubicBezTo>
                    <a:pt x="1135" y="858"/>
                    <a:pt x="1139" y="862"/>
                    <a:pt x="1145" y="862"/>
                  </a:cubicBezTo>
                  <a:cubicBezTo>
                    <a:pt x="1152" y="862"/>
                    <a:pt x="1155" y="859"/>
                    <a:pt x="1155" y="858"/>
                  </a:cubicBezTo>
                  <a:cubicBezTo>
                    <a:pt x="1155" y="857"/>
                    <a:pt x="1152" y="855"/>
                    <a:pt x="1154" y="853"/>
                  </a:cubicBezTo>
                  <a:cubicBezTo>
                    <a:pt x="1156" y="851"/>
                    <a:pt x="1158" y="853"/>
                    <a:pt x="1159" y="852"/>
                  </a:cubicBezTo>
                  <a:close/>
                  <a:moveTo>
                    <a:pt x="1149" y="857"/>
                  </a:moveTo>
                  <a:cubicBezTo>
                    <a:pt x="1148" y="857"/>
                    <a:pt x="1147" y="856"/>
                    <a:pt x="1147" y="855"/>
                  </a:cubicBezTo>
                  <a:cubicBezTo>
                    <a:pt x="1147" y="854"/>
                    <a:pt x="1148" y="854"/>
                    <a:pt x="1149" y="854"/>
                  </a:cubicBezTo>
                  <a:cubicBezTo>
                    <a:pt x="1150" y="854"/>
                    <a:pt x="1151" y="854"/>
                    <a:pt x="1151" y="855"/>
                  </a:cubicBezTo>
                  <a:cubicBezTo>
                    <a:pt x="1151" y="856"/>
                    <a:pt x="1150" y="857"/>
                    <a:pt x="1149" y="857"/>
                  </a:cubicBezTo>
                  <a:close/>
                  <a:moveTo>
                    <a:pt x="1457" y="951"/>
                  </a:moveTo>
                  <a:cubicBezTo>
                    <a:pt x="1455" y="953"/>
                    <a:pt x="1455" y="955"/>
                    <a:pt x="1455" y="956"/>
                  </a:cubicBezTo>
                  <a:cubicBezTo>
                    <a:pt x="1458" y="952"/>
                    <a:pt x="1463" y="952"/>
                    <a:pt x="1463" y="952"/>
                  </a:cubicBezTo>
                  <a:cubicBezTo>
                    <a:pt x="1463" y="952"/>
                    <a:pt x="1456" y="955"/>
                    <a:pt x="1454" y="959"/>
                  </a:cubicBezTo>
                  <a:cubicBezTo>
                    <a:pt x="1454" y="960"/>
                    <a:pt x="1455" y="960"/>
                    <a:pt x="1455" y="960"/>
                  </a:cubicBezTo>
                  <a:cubicBezTo>
                    <a:pt x="1456" y="958"/>
                    <a:pt x="1457" y="957"/>
                    <a:pt x="1457" y="957"/>
                  </a:cubicBezTo>
                  <a:cubicBezTo>
                    <a:pt x="1458" y="958"/>
                    <a:pt x="1460" y="958"/>
                    <a:pt x="1461" y="957"/>
                  </a:cubicBezTo>
                  <a:cubicBezTo>
                    <a:pt x="1464" y="956"/>
                    <a:pt x="1463" y="953"/>
                    <a:pt x="1466" y="951"/>
                  </a:cubicBezTo>
                  <a:cubicBezTo>
                    <a:pt x="1467" y="951"/>
                    <a:pt x="1461" y="949"/>
                    <a:pt x="1457" y="951"/>
                  </a:cubicBezTo>
                  <a:close/>
                  <a:moveTo>
                    <a:pt x="1076" y="855"/>
                  </a:moveTo>
                  <a:cubicBezTo>
                    <a:pt x="1079" y="864"/>
                    <a:pt x="1079" y="864"/>
                    <a:pt x="1079" y="864"/>
                  </a:cubicBezTo>
                  <a:cubicBezTo>
                    <a:pt x="1079" y="867"/>
                    <a:pt x="1082" y="868"/>
                    <a:pt x="1086" y="867"/>
                  </a:cubicBezTo>
                  <a:cubicBezTo>
                    <a:pt x="1089" y="866"/>
                    <a:pt x="1090" y="863"/>
                    <a:pt x="1089" y="860"/>
                  </a:cubicBezTo>
                  <a:cubicBezTo>
                    <a:pt x="1086" y="851"/>
                    <a:pt x="1086" y="851"/>
                    <a:pt x="1086" y="851"/>
                  </a:cubicBezTo>
                  <a:cubicBezTo>
                    <a:pt x="1085" y="849"/>
                    <a:pt x="1082" y="847"/>
                    <a:pt x="1080" y="848"/>
                  </a:cubicBezTo>
                  <a:cubicBezTo>
                    <a:pt x="1077" y="843"/>
                    <a:pt x="1077" y="843"/>
                    <a:pt x="1077" y="843"/>
                  </a:cubicBezTo>
                  <a:cubicBezTo>
                    <a:pt x="1077" y="843"/>
                    <a:pt x="1077" y="843"/>
                    <a:pt x="1076" y="843"/>
                  </a:cubicBezTo>
                  <a:cubicBezTo>
                    <a:pt x="1076" y="843"/>
                    <a:pt x="1076" y="844"/>
                    <a:pt x="1076" y="844"/>
                  </a:cubicBezTo>
                  <a:cubicBezTo>
                    <a:pt x="1078" y="849"/>
                    <a:pt x="1078" y="849"/>
                    <a:pt x="1078" y="849"/>
                  </a:cubicBezTo>
                  <a:cubicBezTo>
                    <a:pt x="1076" y="850"/>
                    <a:pt x="1075" y="852"/>
                    <a:pt x="1076" y="855"/>
                  </a:cubicBezTo>
                  <a:close/>
                  <a:moveTo>
                    <a:pt x="1080" y="850"/>
                  </a:moveTo>
                  <a:cubicBezTo>
                    <a:pt x="1081" y="850"/>
                    <a:pt x="1082" y="851"/>
                    <a:pt x="1082" y="852"/>
                  </a:cubicBezTo>
                  <a:cubicBezTo>
                    <a:pt x="1083" y="852"/>
                    <a:pt x="1082" y="853"/>
                    <a:pt x="1081" y="854"/>
                  </a:cubicBezTo>
                  <a:cubicBezTo>
                    <a:pt x="1080" y="854"/>
                    <a:pt x="1079" y="854"/>
                    <a:pt x="1079" y="853"/>
                  </a:cubicBezTo>
                  <a:cubicBezTo>
                    <a:pt x="1079" y="852"/>
                    <a:pt x="1079" y="851"/>
                    <a:pt x="1080" y="850"/>
                  </a:cubicBezTo>
                  <a:close/>
                  <a:moveTo>
                    <a:pt x="1291" y="908"/>
                  </a:moveTo>
                  <a:cubicBezTo>
                    <a:pt x="1293" y="906"/>
                    <a:pt x="1293" y="906"/>
                    <a:pt x="1293" y="906"/>
                  </a:cubicBezTo>
                  <a:cubicBezTo>
                    <a:pt x="1294" y="905"/>
                    <a:pt x="1293" y="903"/>
                    <a:pt x="1292" y="901"/>
                  </a:cubicBezTo>
                  <a:cubicBezTo>
                    <a:pt x="1290" y="900"/>
                    <a:pt x="1288" y="899"/>
                    <a:pt x="1287" y="900"/>
                  </a:cubicBezTo>
                  <a:cubicBezTo>
                    <a:pt x="1285" y="902"/>
                    <a:pt x="1285" y="902"/>
                    <a:pt x="1285" y="902"/>
                  </a:cubicBezTo>
                  <a:cubicBezTo>
                    <a:pt x="1284" y="903"/>
                    <a:pt x="1284" y="904"/>
                    <a:pt x="1284" y="905"/>
                  </a:cubicBezTo>
                  <a:cubicBezTo>
                    <a:pt x="1276" y="913"/>
                    <a:pt x="1276" y="913"/>
                    <a:pt x="1276" y="913"/>
                  </a:cubicBezTo>
                  <a:cubicBezTo>
                    <a:pt x="1276" y="914"/>
                    <a:pt x="1276" y="915"/>
                    <a:pt x="1277" y="916"/>
                  </a:cubicBezTo>
                  <a:cubicBezTo>
                    <a:pt x="1278" y="917"/>
                    <a:pt x="1279" y="917"/>
                    <a:pt x="1280" y="917"/>
                  </a:cubicBezTo>
                  <a:cubicBezTo>
                    <a:pt x="1288" y="909"/>
                    <a:pt x="1288" y="909"/>
                    <a:pt x="1288" y="909"/>
                  </a:cubicBezTo>
                  <a:cubicBezTo>
                    <a:pt x="1289" y="909"/>
                    <a:pt x="1290" y="909"/>
                    <a:pt x="1291" y="908"/>
                  </a:cubicBezTo>
                  <a:close/>
                  <a:moveTo>
                    <a:pt x="1291" y="902"/>
                  </a:moveTo>
                  <a:cubicBezTo>
                    <a:pt x="1292" y="903"/>
                    <a:pt x="1293" y="905"/>
                    <a:pt x="1293" y="905"/>
                  </a:cubicBezTo>
                  <a:cubicBezTo>
                    <a:pt x="1292" y="905"/>
                    <a:pt x="1291" y="905"/>
                    <a:pt x="1290" y="904"/>
                  </a:cubicBezTo>
                  <a:cubicBezTo>
                    <a:pt x="1288" y="902"/>
                    <a:pt x="1288" y="901"/>
                    <a:pt x="1288" y="901"/>
                  </a:cubicBezTo>
                  <a:cubicBezTo>
                    <a:pt x="1288" y="900"/>
                    <a:pt x="1290" y="901"/>
                    <a:pt x="1291" y="902"/>
                  </a:cubicBezTo>
                  <a:close/>
                  <a:moveTo>
                    <a:pt x="1285" y="909"/>
                  </a:moveTo>
                  <a:cubicBezTo>
                    <a:pt x="1284" y="909"/>
                    <a:pt x="1283" y="910"/>
                    <a:pt x="1283" y="909"/>
                  </a:cubicBezTo>
                  <a:cubicBezTo>
                    <a:pt x="1283" y="909"/>
                    <a:pt x="1283" y="908"/>
                    <a:pt x="1283" y="908"/>
                  </a:cubicBezTo>
                  <a:cubicBezTo>
                    <a:pt x="1284" y="907"/>
                    <a:pt x="1284" y="907"/>
                    <a:pt x="1285" y="907"/>
                  </a:cubicBezTo>
                  <a:cubicBezTo>
                    <a:pt x="1285" y="908"/>
                    <a:pt x="1285" y="908"/>
                    <a:pt x="1285" y="909"/>
                  </a:cubicBezTo>
                  <a:close/>
                  <a:moveTo>
                    <a:pt x="1475" y="930"/>
                  </a:moveTo>
                  <a:cubicBezTo>
                    <a:pt x="1474" y="931"/>
                    <a:pt x="1474" y="931"/>
                    <a:pt x="1473" y="931"/>
                  </a:cubicBezTo>
                  <a:cubicBezTo>
                    <a:pt x="1474" y="931"/>
                    <a:pt x="1474" y="931"/>
                    <a:pt x="1475" y="931"/>
                  </a:cubicBezTo>
                  <a:cubicBezTo>
                    <a:pt x="1475" y="931"/>
                    <a:pt x="1476" y="931"/>
                    <a:pt x="1476" y="930"/>
                  </a:cubicBezTo>
                  <a:cubicBezTo>
                    <a:pt x="1476" y="930"/>
                    <a:pt x="1476" y="930"/>
                    <a:pt x="1476" y="930"/>
                  </a:cubicBezTo>
                  <a:cubicBezTo>
                    <a:pt x="1475" y="930"/>
                    <a:pt x="1475" y="930"/>
                    <a:pt x="1475" y="930"/>
                  </a:cubicBezTo>
                  <a:close/>
                  <a:moveTo>
                    <a:pt x="1477" y="928"/>
                  </a:moveTo>
                  <a:cubicBezTo>
                    <a:pt x="1476" y="926"/>
                    <a:pt x="1476" y="925"/>
                    <a:pt x="1474" y="925"/>
                  </a:cubicBezTo>
                  <a:cubicBezTo>
                    <a:pt x="1474" y="925"/>
                    <a:pt x="1474" y="925"/>
                    <a:pt x="1473" y="925"/>
                  </a:cubicBezTo>
                  <a:cubicBezTo>
                    <a:pt x="1473" y="925"/>
                    <a:pt x="1473" y="926"/>
                    <a:pt x="1473" y="926"/>
                  </a:cubicBezTo>
                  <a:cubicBezTo>
                    <a:pt x="1472" y="927"/>
                    <a:pt x="1472" y="928"/>
                    <a:pt x="1472" y="930"/>
                  </a:cubicBezTo>
                  <a:cubicBezTo>
                    <a:pt x="1473" y="931"/>
                    <a:pt x="1472" y="931"/>
                    <a:pt x="1472" y="932"/>
                  </a:cubicBezTo>
                  <a:cubicBezTo>
                    <a:pt x="1472" y="933"/>
                    <a:pt x="1474" y="933"/>
                    <a:pt x="1476" y="932"/>
                  </a:cubicBezTo>
                  <a:cubicBezTo>
                    <a:pt x="1478" y="932"/>
                    <a:pt x="1479" y="930"/>
                    <a:pt x="1479" y="930"/>
                  </a:cubicBezTo>
                  <a:cubicBezTo>
                    <a:pt x="1478" y="929"/>
                    <a:pt x="1478" y="929"/>
                    <a:pt x="1477" y="928"/>
                  </a:cubicBezTo>
                  <a:close/>
                  <a:moveTo>
                    <a:pt x="1476" y="932"/>
                  </a:moveTo>
                  <a:cubicBezTo>
                    <a:pt x="1474" y="932"/>
                    <a:pt x="1473" y="932"/>
                    <a:pt x="1473" y="932"/>
                  </a:cubicBezTo>
                  <a:cubicBezTo>
                    <a:pt x="1473" y="931"/>
                    <a:pt x="1473" y="931"/>
                    <a:pt x="1475" y="930"/>
                  </a:cubicBezTo>
                  <a:cubicBezTo>
                    <a:pt x="1477" y="929"/>
                    <a:pt x="1478" y="929"/>
                    <a:pt x="1478" y="930"/>
                  </a:cubicBezTo>
                  <a:cubicBezTo>
                    <a:pt x="1478" y="930"/>
                    <a:pt x="1477" y="931"/>
                    <a:pt x="1476" y="932"/>
                  </a:cubicBezTo>
                  <a:close/>
                  <a:moveTo>
                    <a:pt x="1122" y="857"/>
                  </a:moveTo>
                  <a:cubicBezTo>
                    <a:pt x="1124" y="857"/>
                    <a:pt x="1124" y="857"/>
                    <a:pt x="1124" y="857"/>
                  </a:cubicBezTo>
                  <a:cubicBezTo>
                    <a:pt x="1125" y="857"/>
                    <a:pt x="1126" y="856"/>
                    <a:pt x="1126" y="855"/>
                  </a:cubicBezTo>
                  <a:cubicBezTo>
                    <a:pt x="1126" y="851"/>
                    <a:pt x="1126" y="851"/>
                    <a:pt x="1126" y="851"/>
                  </a:cubicBezTo>
                  <a:cubicBezTo>
                    <a:pt x="1126" y="850"/>
                    <a:pt x="1125" y="850"/>
                    <a:pt x="1124" y="850"/>
                  </a:cubicBezTo>
                  <a:cubicBezTo>
                    <a:pt x="1103" y="850"/>
                    <a:pt x="1103" y="850"/>
                    <a:pt x="1103" y="850"/>
                  </a:cubicBezTo>
                  <a:cubicBezTo>
                    <a:pt x="1102" y="850"/>
                    <a:pt x="1101" y="850"/>
                    <a:pt x="1101" y="851"/>
                  </a:cubicBezTo>
                  <a:cubicBezTo>
                    <a:pt x="1101" y="855"/>
                    <a:pt x="1101" y="855"/>
                    <a:pt x="1101" y="855"/>
                  </a:cubicBezTo>
                  <a:cubicBezTo>
                    <a:pt x="1101" y="856"/>
                    <a:pt x="1102" y="857"/>
                    <a:pt x="1103" y="857"/>
                  </a:cubicBezTo>
                  <a:cubicBezTo>
                    <a:pt x="1105" y="857"/>
                    <a:pt x="1105" y="857"/>
                    <a:pt x="1105" y="857"/>
                  </a:cubicBezTo>
                  <a:cubicBezTo>
                    <a:pt x="1104" y="863"/>
                    <a:pt x="1104" y="863"/>
                    <a:pt x="1104" y="863"/>
                  </a:cubicBezTo>
                  <a:cubicBezTo>
                    <a:pt x="1123" y="863"/>
                    <a:pt x="1123" y="863"/>
                    <a:pt x="1123" y="863"/>
                  </a:cubicBezTo>
                  <a:lnTo>
                    <a:pt x="1122" y="857"/>
                  </a:lnTo>
                  <a:close/>
                  <a:moveTo>
                    <a:pt x="1107" y="861"/>
                  </a:moveTo>
                  <a:cubicBezTo>
                    <a:pt x="1108" y="852"/>
                    <a:pt x="1108" y="852"/>
                    <a:pt x="1108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61"/>
                    <a:pt x="1120" y="861"/>
                    <a:pt x="1120" y="861"/>
                  </a:cubicBezTo>
                  <a:lnTo>
                    <a:pt x="1107" y="861"/>
                  </a:lnTo>
                  <a:close/>
                  <a:moveTo>
                    <a:pt x="1103" y="848"/>
                  </a:moveTo>
                  <a:cubicBezTo>
                    <a:pt x="1124" y="848"/>
                    <a:pt x="1124" y="848"/>
                    <a:pt x="1124" y="848"/>
                  </a:cubicBezTo>
                  <a:cubicBezTo>
                    <a:pt x="1125" y="848"/>
                    <a:pt x="1125" y="847"/>
                    <a:pt x="1124" y="847"/>
                  </a:cubicBezTo>
                  <a:cubicBezTo>
                    <a:pt x="1124" y="847"/>
                    <a:pt x="1120" y="846"/>
                    <a:pt x="1119" y="846"/>
                  </a:cubicBezTo>
                  <a:cubicBezTo>
                    <a:pt x="1118" y="846"/>
                    <a:pt x="1118" y="846"/>
                    <a:pt x="1118" y="846"/>
                  </a:cubicBezTo>
                  <a:cubicBezTo>
                    <a:pt x="1118" y="842"/>
                    <a:pt x="1118" y="842"/>
                    <a:pt x="1118" y="842"/>
                  </a:cubicBezTo>
                  <a:cubicBezTo>
                    <a:pt x="1109" y="842"/>
                    <a:pt x="1109" y="842"/>
                    <a:pt x="1109" y="842"/>
                  </a:cubicBezTo>
                  <a:cubicBezTo>
                    <a:pt x="1109" y="846"/>
                    <a:pt x="1109" y="846"/>
                    <a:pt x="1109" y="846"/>
                  </a:cubicBezTo>
                  <a:cubicBezTo>
                    <a:pt x="1108" y="846"/>
                    <a:pt x="1108" y="846"/>
                    <a:pt x="1108" y="846"/>
                  </a:cubicBezTo>
                  <a:cubicBezTo>
                    <a:pt x="1107" y="846"/>
                    <a:pt x="1103" y="847"/>
                    <a:pt x="1103" y="847"/>
                  </a:cubicBezTo>
                  <a:cubicBezTo>
                    <a:pt x="1102" y="847"/>
                    <a:pt x="1102" y="848"/>
                    <a:pt x="1103" y="848"/>
                  </a:cubicBezTo>
                  <a:close/>
                  <a:moveTo>
                    <a:pt x="1190" y="888"/>
                  </a:moveTo>
                  <a:cubicBezTo>
                    <a:pt x="1189" y="886"/>
                    <a:pt x="1189" y="886"/>
                    <a:pt x="1189" y="886"/>
                  </a:cubicBezTo>
                  <a:cubicBezTo>
                    <a:pt x="1191" y="884"/>
                    <a:pt x="1191" y="884"/>
                    <a:pt x="1191" y="884"/>
                  </a:cubicBezTo>
                  <a:cubicBezTo>
                    <a:pt x="1191" y="883"/>
                    <a:pt x="1192" y="882"/>
                    <a:pt x="1191" y="881"/>
                  </a:cubicBezTo>
                  <a:cubicBezTo>
                    <a:pt x="1191" y="880"/>
                    <a:pt x="1189" y="881"/>
                    <a:pt x="1188" y="882"/>
                  </a:cubicBezTo>
                  <a:cubicBezTo>
                    <a:pt x="1187" y="883"/>
                    <a:pt x="1187" y="883"/>
                    <a:pt x="1187" y="883"/>
                  </a:cubicBezTo>
                  <a:cubicBezTo>
                    <a:pt x="1181" y="882"/>
                    <a:pt x="1181" y="882"/>
                    <a:pt x="1181" y="882"/>
                  </a:cubicBezTo>
                  <a:cubicBezTo>
                    <a:pt x="1181" y="882"/>
                    <a:pt x="1180" y="882"/>
                    <a:pt x="1180" y="882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3"/>
                    <a:pt x="1179" y="883"/>
                    <a:pt x="1179" y="883"/>
                  </a:cubicBezTo>
                  <a:cubicBezTo>
                    <a:pt x="1179" y="884"/>
                    <a:pt x="1179" y="884"/>
                    <a:pt x="1179" y="884"/>
                  </a:cubicBezTo>
                  <a:cubicBezTo>
                    <a:pt x="1184" y="886"/>
                    <a:pt x="1184" y="886"/>
                    <a:pt x="1184" y="886"/>
                  </a:cubicBezTo>
                  <a:cubicBezTo>
                    <a:pt x="1182" y="889"/>
                    <a:pt x="1182" y="889"/>
                    <a:pt x="1182" y="889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80" y="888"/>
                  </a:cubicBezTo>
                  <a:cubicBezTo>
                    <a:pt x="1180" y="888"/>
                    <a:pt x="1180" y="888"/>
                    <a:pt x="1179" y="888"/>
                  </a:cubicBezTo>
                  <a:cubicBezTo>
                    <a:pt x="1179" y="889"/>
                    <a:pt x="1179" y="889"/>
                    <a:pt x="1179" y="889"/>
                  </a:cubicBezTo>
                  <a:cubicBezTo>
                    <a:pt x="1178" y="889"/>
                    <a:pt x="1178" y="889"/>
                    <a:pt x="1178" y="890"/>
                  </a:cubicBezTo>
                  <a:cubicBezTo>
                    <a:pt x="1178" y="890"/>
                    <a:pt x="1179" y="890"/>
                    <a:pt x="1179" y="890"/>
                  </a:cubicBezTo>
                  <a:cubicBezTo>
                    <a:pt x="1181" y="892"/>
                    <a:pt x="1181" y="892"/>
                    <a:pt x="1181" y="892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3" y="894"/>
                    <a:pt x="1183" y="894"/>
                    <a:pt x="1183" y="894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3"/>
                    <a:pt x="1184" y="893"/>
                    <a:pt x="1184" y="893"/>
                  </a:cubicBezTo>
                  <a:cubicBezTo>
                    <a:pt x="1184" y="891"/>
                    <a:pt x="1184" y="891"/>
                    <a:pt x="1184" y="891"/>
                  </a:cubicBezTo>
                  <a:cubicBezTo>
                    <a:pt x="1186" y="888"/>
                    <a:pt x="1186" y="888"/>
                    <a:pt x="1186" y="888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891"/>
                    <a:pt x="1187" y="891"/>
                    <a:pt x="1187" y="891"/>
                  </a:cubicBezTo>
                  <a:cubicBezTo>
                    <a:pt x="1187" y="904"/>
                    <a:pt x="1187" y="904"/>
                    <a:pt x="1187" y="904"/>
                  </a:cubicBezTo>
                  <a:cubicBezTo>
                    <a:pt x="1187" y="905"/>
                    <a:pt x="1188" y="905"/>
                    <a:pt x="1188" y="905"/>
                  </a:cubicBezTo>
                  <a:cubicBezTo>
                    <a:pt x="1189" y="906"/>
                    <a:pt x="1198" y="911"/>
                    <a:pt x="1198" y="912"/>
                  </a:cubicBezTo>
                  <a:cubicBezTo>
                    <a:pt x="1198" y="912"/>
                    <a:pt x="1199" y="912"/>
                    <a:pt x="1199" y="912"/>
                  </a:cubicBezTo>
                  <a:cubicBezTo>
                    <a:pt x="1199" y="912"/>
                    <a:pt x="1199" y="912"/>
                    <a:pt x="1199" y="912"/>
                  </a:cubicBezTo>
                  <a:cubicBezTo>
                    <a:pt x="1199" y="911"/>
                    <a:pt x="1200" y="911"/>
                    <a:pt x="1200" y="911"/>
                  </a:cubicBezTo>
                  <a:cubicBezTo>
                    <a:pt x="1200" y="897"/>
                    <a:pt x="1200" y="897"/>
                    <a:pt x="1200" y="897"/>
                  </a:cubicBezTo>
                  <a:cubicBezTo>
                    <a:pt x="1200" y="897"/>
                    <a:pt x="1199" y="897"/>
                    <a:pt x="1199" y="897"/>
                  </a:cubicBezTo>
                  <a:cubicBezTo>
                    <a:pt x="1190" y="892"/>
                    <a:pt x="1190" y="892"/>
                    <a:pt x="1190" y="892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0" y="890"/>
                    <a:pt x="1190" y="890"/>
                    <a:pt x="1190" y="890"/>
                  </a:cubicBezTo>
                  <a:cubicBezTo>
                    <a:pt x="1191" y="889"/>
                    <a:pt x="1192" y="890"/>
                    <a:pt x="1192" y="890"/>
                  </a:cubicBezTo>
                  <a:cubicBezTo>
                    <a:pt x="1192" y="890"/>
                    <a:pt x="1202" y="895"/>
                    <a:pt x="1202" y="895"/>
                  </a:cubicBezTo>
                  <a:cubicBezTo>
                    <a:pt x="1202" y="895"/>
                    <a:pt x="1202" y="895"/>
                    <a:pt x="1202" y="895"/>
                  </a:cubicBezTo>
                  <a:cubicBezTo>
                    <a:pt x="1202" y="896"/>
                    <a:pt x="1202" y="908"/>
                    <a:pt x="1202" y="908"/>
                  </a:cubicBezTo>
                  <a:cubicBezTo>
                    <a:pt x="1202" y="909"/>
                    <a:pt x="1203" y="909"/>
                    <a:pt x="1204" y="909"/>
                  </a:cubicBezTo>
                  <a:cubicBezTo>
                    <a:pt x="1204" y="909"/>
                    <a:pt x="1205" y="909"/>
                    <a:pt x="1205" y="908"/>
                  </a:cubicBezTo>
                  <a:cubicBezTo>
                    <a:pt x="1205" y="894"/>
                    <a:pt x="1205" y="894"/>
                    <a:pt x="1205" y="894"/>
                  </a:cubicBezTo>
                  <a:cubicBezTo>
                    <a:pt x="1205" y="894"/>
                    <a:pt x="1204" y="894"/>
                    <a:pt x="1204" y="894"/>
                  </a:cubicBezTo>
                  <a:cubicBezTo>
                    <a:pt x="1193" y="888"/>
                    <a:pt x="1193" y="888"/>
                    <a:pt x="1193" y="888"/>
                  </a:cubicBezTo>
                  <a:cubicBezTo>
                    <a:pt x="1192" y="888"/>
                    <a:pt x="1191" y="888"/>
                    <a:pt x="1190" y="888"/>
                  </a:cubicBezTo>
                  <a:close/>
                  <a:moveTo>
                    <a:pt x="1251" y="889"/>
                  </a:moveTo>
                  <a:cubicBezTo>
                    <a:pt x="1250" y="894"/>
                    <a:pt x="1247" y="895"/>
                    <a:pt x="1247" y="899"/>
                  </a:cubicBezTo>
                  <a:cubicBezTo>
                    <a:pt x="1247" y="901"/>
                    <a:pt x="1249" y="903"/>
                    <a:pt x="1251" y="903"/>
                  </a:cubicBezTo>
                  <a:cubicBezTo>
                    <a:pt x="1253" y="903"/>
                    <a:pt x="1255" y="901"/>
                    <a:pt x="1255" y="899"/>
                  </a:cubicBezTo>
                  <a:cubicBezTo>
                    <a:pt x="1255" y="895"/>
                    <a:pt x="1252" y="894"/>
                    <a:pt x="1251" y="889"/>
                  </a:cubicBezTo>
                  <a:cubicBezTo>
                    <a:pt x="1251" y="889"/>
                    <a:pt x="1251" y="889"/>
                    <a:pt x="1251" y="889"/>
                  </a:cubicBezTo>
                  <a:close/>
                  <a:moveTo>
                    <a:pt x="1270" y="899"/>
                  </a:moveTo>
                  <a:cubicBezTo>
                    <a:pt x="1270" y="895"/>
                    <a:pt x="1267" y="894"/>
                    <a:pt x="1266" y="889"/>
                  </a:cubicBezTo>
                  <a:cubicBezTo>
                    <a:pt x="1266" y="889"/>
                    <a:pt x="1266" y="889"/>
                    <a:pt x="1266" y="889"/>
                  </a:cubicBezTo>
                  <a:cubicBezTo>
                    <a:pt x="1265" y="894"/>
                    <a:pt x="1262" y="895"/>
                    <a:pt x="1262" y="899"/>
                  </a:cubicBezTo>
                  <a:cubicBezTo>
                    <a:pt x="1262" y="901"/>
                    <a:pt x="1264" y="903"/>
                    <a:pt x="1266" y="903"/>
                  </a:cubicBezTo>
                  <a:cubicBezTo>
                    <a:pt x="1268" y="903"/>
                    <a:pt x="1270" y="901"/>
                    <a:pt x="1270" y="899"/>
                  </a:cubicBezTo>
                  <a:close/>
                  <a:moveTo>
                    <a:pt x="1262" y="910"/>
                  </a:moveTo>
                  <a:cubicBezTo>
                    <a:pt x="1262" y="906"/>
                    <a:pt x="1259" y="905"/>
                    <a:pt x="1259" y="900"/>
                  </a:cubicBezTo>
                  <a:cubicBezTo>
                    <a:pt x="1259" y="900"/>
                    <a:pt x="1258" y="900"/>
                    <a:pt x="1258" y="900"/>
                  </a:cubicBezTo>
                  <a:cubicBezTo>
                    <a:pt x="1258" y="905"/>
                    <a:pt x="1254" y="906"/>
                    <a:pt x="1254" y="910"/>
                  </a:cubicBezTo>
                  <a:cubicBezTo>
                    <a:pt x="1254" y="912"/>
                    <a:pt x="1256" y="914"/>
                    <a:pt x="1258" y="914"/>
                  </a:cubicBezTo>
                  <a:cubicBezTo>
                    <a:pt x="1261" y="914"/>
                    <a:pt x="1262" y="912"/>
                    <a:pt x="1262" y="910"/>
                  </a:cubicBezTo>
                  <a:close/>
                  <a:moveTo>
                    <a:pt x="1052" y="861"/>
                  </a:moveTo>
                  <a:cubicBezTo>
                    <a:pt x="1056" y="865"/>
                    <a:pt x="1056" y="865"/>
                    <a:pt x="1056" y="865"/>
                  </a:cubicBezTo>
                  <a:cubicBezTo>
                    <a:pt x="1056" y="865"/>
                    <a:pt x="1057" y="866"/>
                    <a:pt x="1057" y="866"/>
                  </a:cubicBezTo>
                  <a:cubicBezTo>
                    <a:pt x="1058" y="866"/>
                    <a:pt x="1058" y="865"/>
                    <a:pt x="1058" y="865"/>
                  </a:cubicBezTo>
                  <a:cubicBezTo>
                    <a:pt x="1059" y="864"/>
                    <a:pt x="1059" y="864"/>
                    <a:pt x="1059" y="864"/>
                  </a:cubicBezTo>
                  <a:cubicBezTo>
                    <a:pt x="1060" y="864"/>
                    <a:pt x="1060" y="863"/>
                    <a:pt x="1060" y="863"/>
                  </a:cubicBezTo>
                  <a:cubicBezTo>
                    <a:pt x="1060" y="863"/>
                    <a:pt x="1060" y="862"/>
                    <a:pt x="1059" y="862"/>
                  </a:cubicBezTo>
                  <a:cubicBezTo>
                    <a:pt x="1055" y="858"/>
                    <a:pt x="1055" y="858"/>
                    <a:pt x="1055" y="858"/>
                  </a:cubicBezTo>
                  <a:cubicBezTo>
                    <a:pt x="1055" y="857"/>
                    <a:pt x="1055" y="857"/>
                    <a:pt x="1054" y="857"/>
                  </a:cubicBezTo>
                  <a:cubicBezTo>
                    <a:pt x="1054" y="857"/>
                    <a:pt x="1053" y="858"/>
                    <a:pt x="1053" y="858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2" y="853"/>
                  </a:cubicBezTo>
                  <a:cubicBezTo>
                    <a:pt x="1052" y="853"/>
                    <a:pt x="1052" y="853"/>
                    <a:pt x="1053" y="853"/>
                  </a:cubicBezTo>
                  <a:cubicBezTo>
                    <a:pt x="1053" y="853"/>
                    <a:pt x="1053" y="853"/>
                    <a:pt x="1054" y="853"/>
                  </a:cubicBezTo>
                  <a:cubicBezTo>
                    <a:pt x="1054" y="853"/>
                    <a:pt x="1055" y="852"/>
                    <a:pt x="1055" y="852"/>
                  </a:cubicBezTo>
                  <a:cubicBezTo>
                    <a:pt x="1055" y="851"/>
                    <a:pt x="1054" y="851"/>
                    <a:pt x="1054" y="851"/>
                  </a:cubicBezTo>
                  <a:cubicBezTo>
                    <a:pt x="1050" y="846"/>
                    <a:pt x="1050" y="846"/>
                    <a:pt x="1050" y="846"/>
                  </a:cubicBezTo>
                  <a:cubicBezTo>
                    <a:pt x="1049" y="846"/>
                    <a:pt x="1049" y="846"/>
                    <a:pt x="1049" y="846"/>
                  </a:cubicBezTo>
                  <a:cubicBezTo>
                    <a:pt x="1048" y="846"/>
                    <a:pt x="1048" y="846"/>
                    <a:pt x="1047" y="847"/>
                  </a:cubicBezTo>
                  <a:cubicBezTo>
                    <a:pt x="1047" y="847"/>
                    <a:pt x="1047" y="847"/>
                    <a:pt x="1047" y="848"/>
                  </a:cubicBezTo>
                  <a:cubicBezTo>
                    <a:pt x="1047" y="848"/>
                    <a:pt x="1047" y="848"/>
                    <a:pt x="1048" y="849"/>
                  </a:cubicBezTo>
                  <a:cubicBezTo>
                    <a:pt x="1048" y="849"/>
                    <a:pt x="1047" y="849"/>
                    <a:pt x="1047" y="849"/>
                  </a:cubicBezTo>
                  <a:cubicBezTo>
                    <a:pt x="1047" y="849"/>
                    <a:pt x="1047" y="849"/>
                    <a:pt x="1047" y="849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3" y="853"/>
                    <a:pt x="1043" y="853"/>
                  </a:cubicBezTo>
                  <a:cubicBezTo>
                    <a:pt x="1043" y="853"/>
                    <a:pt x="1042" y="853"/>
                    <a:pt x="1042" y="853"/>
                  </a:cubicBezTo>
                  <a:cubicBezTo>
                    <a:pt x="1041" y="853"/>
                    <a:pt x="1041" y="853"/>
                    <a:pt x="1041" y="853"/>
                  </a:cubicBezTo>
                  <a:cubicBezTo>
                    <a:pt x="1041" y="853"/>
                    <a:pt x="1040" y="854"/>
                    <a:pt x="1040" y="855"/>
                  </a:cubicBezTo>
                  <a:cubicBezTo>
                    <a:pt x="1040" y="855"/>
                    <a:pt x="1040" y="855"/>
                    <a:pt x="1040" y="855"/>
                  </a:cubicBezTo>
                  <a:cubicBezTo>
                    <a:pt x="1045" y="860"/>
                    <a:pt x="1045" y="860"/>
                    <a:pt x="1045" y="860"/>
                  </a:cubicBezTo>
                  <a:cubicBezTo>
                    <a:pt x="1045" y="860"/>
                    <a:pt x="1046" y="860"/>
                    <a:pt x="1046" y="860"/>
                  </a:cubicBezTo>
                  <a:cubicBezTo>
                    <a:pt x="1046" y="860"/>
                    <a:pt x="1047" y="860"/>
                    <a:pt x="1047" y="859"/>
                  </a:cubicBezTo>
                  <a:cubicBezTo>
                    <a:pt x="1047" y="859"/>
                    <a:pt x="1048" y="859"/>
                    <a:pt x="1048" y="859"/>
                  </a:cubicBezTo>
                  <a:cubicBezTo>
                    <a:pt x="1048" y="858"/>
                    <a:pt x="1047" y="858"/>
                    <a:pt x="1047" y="857"/>
                  </a:cubicBezTo>
                  <a:cubicBezTo>
                    <a:pt x="1047" y="858"/>
                    <a:pt x="1047" y="858"/>
                    <a:pt x="1047" y="858"/>
                  </a:cubicBezTo>
                  <a:cubicBezTo>
                    <a:pt x="1047" y="858"/>
                    <a:pt x="1048" y="858"/>
                    <a:pt x="1048" y="857"/>
                  </a:cubicBezTo>
                  <a:cubicBezTo>
                    <a:pt x="1049" y="856"/>
                    <a:pt x="1049" y="856"/>
                    <a:pt x="1049" y="856"/>
                  </a:cubicBezTo>
                  <a:cubicBezTo>
                    <a:pt x="1052" y="859"/>
                    <a:pt x="1052" y="859"/>
                    <a:pt x="1052" y="859"/>
                  </a:cubicBezTo>
                  <a:cubicBezTo>
                    <a:pt x="1052" y="859"/>
                    <a:pt x="1052" y="860"/>
                    <a:pt x="1052" y="860"/>
                  </a:cubicBezTo>
                  <a:cubicBezTo>
                    <a:pt x="1052" y="860"/>
                    <a:pt x="1052" y="861"/>
                    <a:pt x="1052" y="861"/>
                  </a:cubicBezTo>
                  <a:close/>
                  <a:moveTo>
                    <a:pt x="1467" y="933"/>
                  </a:moveTo>
                  <a:cubicBezTo>
                    <a:pt x="1467" y="931"/>
                    <a:pt x="1467" y="931"/>
                    <a:pt x="1467" y="931"/>
                  </a:cubicBezTo>
                  <a:cubicBezTo>
                    <a:pt x="1467" y="931"/>
                    <a:pt x="1467" y="931"/>
                    <a:pt x="1466" y="931"/>
                  </a:cubicBezTo>
                  <a:cubicBezTo>
                    <a:pt x="1466" y="931"/>
                    <a:pt x="1466" y="931"/>
                    <a:pt x="1466" y="931"/>
                  </a:cubicBezTo>
                  <a:cubicBezTo>
                    <a:pt x="1466" y="933"/>
                    <a:pt x="1466" y="933"/>
                    <a:pt x="1466" y="933"/>
                  </a:cubicBezTo>
                  <a:cubicBezTo>
                    <a:pt x="1466" y="935"/>
                    <a:pt x="1464" y="937"/>
                    <a:pt x="1462" y="937"/>
                  </a:cubicBezTo>
                  <a:cubicBezTo>
                    <a:pt x="1459" y="937"/>
                    <a:pt x="1457" y="935"/>
                    <a:pt x="1457" y="933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7" y="931"/>
                    <a:pt x="1457" y="931"/>
                    <a:pt x="1457" y="931"/>
                  </a:cubicBezTo>
                  <a:cubicBezTo>
                    <a:pt x="1456" y="931"/>
                    <a:pt x="1456" y="931"/>
                    <a:pt x="1456" y="931"/>
                  </a:cubicBezTo>
                  <a:cubicBezTo>
                    <a:pt x="1456" y="933"/>
                    <a:pt x="1456" y="933"/>
                    <a:pt x="1456" y="933"/>
                  </a:cubicBezTo>
                  <a:cubicBezTo>
                    <a:pt x="1456" y="935"/>
                    <a:pt x="1458" y="938"/>
                    <a:pt x="1461" y="938"/>
                  </a:cubicBezTo>
                  <a:cubicBezTo>
                    <a:pt x="1461" y="939"/>
                    <a:pt x="1461" y="939"/>
                    <a:pt x="1461" y="939"/>
                  </a:cubicBezTo>
                  <a:cubicBezTo>
                    <a:pt x="1459" y="939"/>
                    <a:pt x="1459" y="939"/>
                    <a:pt x="1459" y="939"/>
                  </a:cubicBezTo>
                  <a:cubicBezTo>
                    <a:pt x="1458" y="939"/>
                    <a:pt x="1458" y="939"/>
                    <a:pt x="1458" y="940"/>
                  </a:cubicBezTo>
                  <a:cubicBezTo>
                    <a:pt x="1458" y="940"/>
                    <a:pt x="1458" y="940"/>
                    <a:pt x="1459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40"/>
                    <a:pt x="1465" y="940"/>
                    <a:pt x="1465" y="940"/>
                  </a:cubicBezTo>
                  <a:cubicBezTo>
                    <a:pt x="1465" y="939"/>
                    <a:pt x="1465" y="939"/>
                    <a:pt x="1465" y="939"/>
                  </a:cubicBezTo>
                  <a:cubicBezTo>
                    <a:pt x="1462" y="939"/>
                    <a:pt x="1462" y="939"/>
                    <a:pt x="1462" y="939"/>
                  </a:cubicBezTo>
                  <a:cubicBezTo>
                    <a:pt x="1462" y="938"/>
                    <a:pt x="1462" y="938"/>
                    <a:pt x="1462" y="938"/>
                  </a:cubicBezTo>
                  <a:cubicBezTo>
                    <a:pt x="1465" y="938"/>
                    <a:pt x="1467" y="935"/>
                    <a:pt x="1467" y="933"/>
                  </a:cubicBezTo>
                  <a:close/>
                  <a:moveTo>
                    <a:pt x="1459" y="928"/>
                  </a:moveTo>
                  <a:cubicBezTo>
                    <a:pt x="1459" y="933"/>
                    <a:pt x="1459" y="933"/>
                    <a:pt x="1459" y="933"/>
                  </a:cubicBezTo>
                  <a:cubicBezTo>
                    <a:pt x="1459" y="934"/>
                    <a:pt x="1460" y="935"/>
                    <a:pt x="1462" y="935"/>
                  </a:cubicBezTo>
                  <a:cubicBezTo>
                    <a:pt x="1463" y="935"/>
                    <a:pt x="1465" y="934"/>
                    <a:pt x="1465" y="933"/>
                  </a:cubicBezTo>
                  <a:cubicBezTo>
                    <a:pt x="1465" y="928"/>
                    <a:pt x="1465" y="928"/>
                    <a:pt x="1465" y="928"/>
                  </a:cubicBezTo>
                  <a:cubicBezTo>
                    <a:pt x="1465" y="926"/>
                    <a:pt x="1463" y="925"/>
                    <a:pt x="1462" y="925"/>
                  </a:cubicBezTo>
                  <a:cubicBezTo>
                    <a:pt x="1460" y="925"/>
                    <a:pt x="1459" y="926"/>
                    <a:pt x="1459" y="928"/>
                  </a:cubicBezTo>
                  <a:close/>
                  <a:moveTo>
                    <a:pt x="1026" y="849"/>
                  </a:moveTo>
                  <a:cubicBezTo>
                    <a:pt x="1025" y="848"/>
                    <a:pt x="1024" y="848"/>
                    <a:pt x="1024" y="849"/>
                  </a:cubicBezTo>
                  <a:cubicBezTo>
                    <a:pt x="1019" y="854"/>
                    <a:pt x="1019" y="854"/>
                    <a:pt x="1019" y="854"/>
                  </a:cubicBezTo>
                  <a:cubicBezTo>
                    <a:pt x="1017" y="851"/>
                    <a:pt x="1017" y="851"/>
                    <a:pt x="1017" y="851"/>
                  </a:cubicBezTo>
                  <a:cubicBezTo>
                    <a:pt x="1021" y="846"/>
                    <a:pt x="1021" y="846"/>
                    <a:pt x="1021" y="846"/>
                  </a:cubicBezTo>
                  <a:cubicBezTo>
                    <a:pt x="1022" y="846"/>
                    <a:pt x="1022" y="845"/>
                    <a:pt x="1021" y="844"/>
                  </a:cubicBezTo>
                  <a:cubicBezTo>
                    <a:pt x="1021" y="844"/>
                    <a:pt x="1020" y="844"/>
                    <a:pt x="1019" y="844"/>
                  </a:cubicBezTo>
                  <a:cubicBezTo>
                    <a:pt x="1014" y="849"/>
                    <a:pt x="1014" y="849"/>
                    <a:pt x="1014" y="849"/>
                  </a:cubicBezTo>
                  <a:cubicBezTo>
                    <a:pt x="1013" y="847"/>
                    <a:pt x="1013" y="847"/>
                    <a:pt x="1013" y="847"/>
                  </a:cubicBezTo>
                  <a:cubicBezTo>
                    <a:pt x="1011" y="849"/>
                    <a:pt x="1011" y="849"/>
                    <a:pt x="1011" y="849"/>
                  </a:cubicBezTo>
                  <a:cubicBezTo>
                    <a:pt x="1008" y="852"/>
                    <a:pt x="1008" y="855"/>
                    <a:pt x="1010" y="858"/>
                  </a:cubicBezTo>
                  <a:cubicBezTo>
                    <a:pt x="1006" y="862"/>
                    <a:pt x="1006" y="862"/>
                    <a:pt x="1006" y="862"/>
                  </a:cubicBezTo>
                  <a:cubicBezTo>
                    <a:pt x="1006" y="864"/>
                    <a:pt x="1006" y="864"/>
                    <a:pt x="1006" y="864"/>
                  </a:cubicBezTo>
                  <a:cubicBezTo>
                    <a:pt x="1008" y="864"/>
                    <a:pt x="1008" y="864"/>
                    <a:pt x="1008" y="864"/>
                  </a:cubicBezTo>
                  <a:cubicBezTo>
                    <a:pt x="1012" y="860"/>
                    <a:pt x="1012" y="860"/>
                    <a:pt x="1012" y="860"/>
                  </a:cubicBezTo>
                  <a:cubicBezTo>
                    <a:pt x="1015" y="862"/>
                    <a:pt x="1019" y="862"/>
                    <a:pt x="1021" y="859"/>
                  </a:cubicBezTo>
                  <a:cubicBezTo>
                    <a:pt x="1023" y="857"/>
                    <a:pt x="1023" y="857"/>
                    <a:pt x="1023" y="857"/>
                  </a:cubicBezTo>
                  <a:cubicBezTo>
                    <a:pt x="1021" y="856"/>
                    <a:pt x="1021" y="856"/>
                    <a:pt x="1021" y="856"/>
                  </a:cubicBezTo>
                  <a:cubicBezTo>
                    <a:pt x="1026" y="851"/>
                    <a:pt x="1026" y="851"/>
                    <a:pt x="1026" y="851"/>
                  </a:cubicBezTo>
                  <a:cubicBezTo>
                    <a:pt x="1026" y="851"/>
                    <a:pt x="1026" y="850"/>
                    <a:pt x="1026" y="849"/>
                  </a:cubicBezTo>
                  <a:close/>
                  <a:moveTo>
                    <a:pt x="1474" y="950"/>
                  </a:moveTo>
                  <a:cubicBezTo>
                    <a:pt x="1474" y="951"/>
                    <a:pt x="1474" y="951"/>
                    <a:pt x="1474" y="951"/>
                  </a:cubicBezTo>
                  <a:cubicBezTo>
                    <a:pt x="1474" y="951"/>
                    <a:pt x="1475" y="951"/>
                    <a:pt x="1475" y="951"/>
                  </a:cubicBezTo>
                  <a:cubicBezTo>
                    <a:pt x="1475" y="951"/>
                    <a:pt x="1475" y="951"/>
                    <a:pt x="1476" y="951"/>
                  </a:cubicBezTo>
                  <a:cubicBezTo>
                    <a:pt x="1476" y="950"/>
                    <a:pt x="1476" y="950"/>
                    <a:pt x="1476" y="950"/>
                  </a:cubicBezTo>
                  <a:cubicBezTo>
                    <a:pt x="1476" y="950"/>
                    <a:pt x="1475" y="950"/>
                    <a:pt x="1475" y="950"/>
                  </a:cubicBezTo>
                  <a:cubicBezTo>
                    <a:pt x="1475" y="950"/>
                    <a:pt x="1474" y="950"/>
                    <a:pt x="1474" y="950"/>
                  </a:cubicBezTo>
                  <a:close/>
                  <a:moveTo>
                    <a:pt x="1474" y="957"/>
                  </a:moveTo>
                  <a:cubicBezTo>
                    <a:pt x="1474" y="963"/>
                    <a:pt x="1474" y="963"/>
                    <a:pt x="1474" y="963"/>
                  </a:cubicBezTo>
                  <a:cubicBezTo>
                    <a:pt x="1474" y="964"/>
                    <a:pt x="1474" y="964"/>
                    <a:pt x="1473" y="964"/>
                  </a:cubicBezTo>
                  <a:cubicBezTo>
                    <a:pt x="1472" y="964"/>
                    <a:pt x="1472" y="964"/>
                    <a:pt x="1472" y="963"/>
                  </a:cubicBezTo>
                  <a:cubicBezTo>
                    <a:pt x="1472" y="963"/>
                    <a:pt x="1471" y="962"/>
                    <a:pt x="1471" y="962"/>
                  </a:cubicBezTo>
                  <a:cubicBezTo>
                    <a:pt x="1471" y="962"/>
                    <a:pt x="1470" y="963"/>
                    <a:pt x="1470" y="963"/>
                  </a:cubicBezTo>
                  <a:cubicBezTo>
                    <a:pt x="1470" y="964"/>
                    <a:pt x="1472" y="966"/>
                    <a:pt x="1473" y="966"/>
                  </a:cubicBezTo>
                  <a:cubicBezTo>
                    <a:pt x="1474" y="966"/>
                    <a:pt x="1476" y="964"/>
                    <a:pt x="1476" y="963"/>
                  </a:cubicBezTo>
                  <a:cubicBezTo>
                    <a:pt x="1476" y="957"/>
                    <a:pt x="1476" y="957"/>
                    <a:pt x="1476" y="957"/>
                  </a:cubicBezTo>
                  <a:cubicBezTo>
                    <a:pt x="1475" y="957"/>
                    <a:pt x="1475" y="957"/>
                    <a:pt x="1475" y="957"/>
                  </a:cubicBezTo>
                  <a:cubicBezTo>
                    <a:pt x="1475" y="957"/>
                    <a:pt x="1474" y="957"/>
                    <a:pt x="1474" y="957"/>
                  </a:cubicBezTo>
                  <a:close/>
                  <a:moveTo>
                    <a:pt x="1475" y="952"/>
                  </a:moveTo>
                  <a:cubicBezTo>
                    <a:pt x="1471" y="952"/>
                    <a:pt x="1468" y="954"/>
                    <a:pt x="1467" y="957"/>
                  </a:cubicBezTo>
                  <a:cubicBezTo>
                    <a:pt x="1467" y="957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7" y="958"/>
                    <a:pt x="1467" y="958"/>
                    <a:pt x="1467" y="958"/>
                  </a:cubicBezTo>
                  <a:cubicBezTo>
                    <a:pt x="1468" y="957"/>
                    <a:pt x="1468" y="957"/>
                    <a:pt x="1469" y="957"/>
                  </a:cubicBezTo>
                  <a:cubicBezTo>
                    <a:pt x="1470" y="957"/>
                    <a:pt x="1471" y="957"/>
                    <a:pt x="1471" y="958"/>
                  </a:cubicBezTo>
                  <a:cubicBezTo>
                    <a:pt x="1471" y="958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9"/>
                    <a:pt x="1472" y="959"/>
                  </a:cubicBezTo>
                  <a:cubicBezTo>
                    <a:pt x="1472" y="959"/>
                    <a:pt x="1472" y="958"/>
                    <a:pt x="1473" y="958"/>
                  </a:cubicBezTo>
                  <a:cubicBezTo>
                    <a:pt x="1473" y="957"/>
                    <a:pt x="1474" y="957"/>
                    <a:pt x="1475" y="957"/>
                  </a:cubicBezTo>
                  <a:cubicBezTo>
                    <a:pt x="1476" y="957"/>
                    <a:pt x="1477" y="957"/>
                    <a:pt x="1477" y="958"/>
                  </a:cubicBezTo>
                  <a:cubicBezTo>
                    <a:pt x="1477" y="958"/>
                    <a:pt x="1477" y="959"/>
                    <a:pt x="1477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9"/>
                    <a:pt x="1478" y="959"/>
                  </a:cubicBezTo>
                  <a:cubicBezTo>
                    <a:pt x="1478" y="959"/>
                    <a:pt x="1478" y="958"/>
                    <a:pt x="1478" y="958"/>
                  </a:cubicBezTo>
                  <a:cubicBezTo>
                    <a:pt x="1479" y="957"/>
                    <a:pt x="1480" y="957"/>
                    <a:pt x="1481" y="957"/>
                  </a:cubicBezTo>
                  <a:cubicBezTo>
                    <a:pt x="1481" y="957"/>
                    <a:pt x="1482" y="957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8"/>
                    <a:pt x="1483" y="958"/>
                  </a:cubicBezTo>
                  <a:cubicBezTo>
                    <a:pt x="1483" y="958"/>
                    <a:pt x="1483" y="957"/>
                    <a:pt x="1483" y="957"/>
                  </a:cubicBezTo>
                  <a:cubicBezTo>
                    <a:pt x="1482" y="954"/>
                    <a:pt x="1479" y="952"/>
                    <a:pt x="1475" y="952"/>
                  </a:cubicBezTo>
                  <a:close/>
                  <a:moveTo>
                    <a:pt x="1455" y="949"/>
                  </a:moveTo>
                  <a:cubicBezTo>
                    <a:pt x="1455" y="933"/>
                    <a:pt x="1455" y="933"/>
                    <a:pt x="1455" y="933"/>
                  </a:cubicBezTo>
                  <a:cubicBezTo>
                    <a:pt x="1455" y="933"/>
                    <a:pt x="1454" y="932"/>
                    <a:pt x="1454" y="932"/>
                  </a:cubicBezTo>
                  <a:cubicBezTo>
                    <a:pt x="1438" y="932"/>
                    <a:pt x="1438" y="932"/>
                    <a:pt x="1438" y="932"/>
                  </a:cubicBezTo>
                  <a:cubicBezTo>
                    <a:pt x="1437" y="932"/>
                    <a:pt x="1437" y="933"/>
                    <a:pt x="1437" y="933"/>
                  </a:cubicBezTo>
                  <a:cubicBezTo>
                    <a:pt x="1437" y="938"/>
                    <a:pt x="1437" y="938"/>
                    <a:pt x="1437" y="938"/>
                  </a:cubicBezTo>
                  <a:cubicBezTo>
                    <a:pt x="1435" y="938"/>
                    <a:pt x="1435" y="938"/>
                    <a:pt x="1435" y="938"/>
                  </a:cubicBezTo>
                  <a:cubicBezTo>
                    <a:pt x="1434" y="938"/>
                    <a:pt x="1434" y="938"/>
                    <a:pt x="1433" y="938"/>
                  </a:cubicBezTo>
                  <a:cubicBezTo>
                    <a:pt x="1430" y="941"/>
                    <a:pt x="1430" y="941"/>
                    <a:pt x="1430" y="941"/>
                  </a:cubicBezTo>
                  <a:cubicBezTo>
                    <a:pt x="1430" y="941"/>
                    <a:pt x="1430" y="942"/>
                    <a:pt x="1430" y="942"/>
                  </a:cubicBezTo>
                  <a:cubicBezTo>
                    <a:pt x="1430" y="948"/>
                    <a:pt x="1430" y="948"/>
                    <a:pt x="1430" y="948"/>
                  </a:cubicBezTo>
                  <a:cubicBezTo>
                    <a:pt x="1429" y="948"/>
                    <a:pt x="1429" y="949"/>
                    <a:pt x="1429" y="949"/>
                  </a:cubicBezTo>
                  <a:cubicBezTo>
                    <a:pt x="1429" y="950"/>
                    <a:pt x="1429" y="950"/>
                    <a:pt x="1430" y="950"/>
                  </a:cubicBezTo>
                  <a:cubicBezTo>
                    <a:pt x="1432" y="950"/>
                    <a:pt x="1432" y="950"/>
                    <a:pt x="1432" y="950"/>
                  </a:cubicBezTo>
                  <a:cubicBezTo>
                    <a:pt x="1432" y="952"/>
                    <a:pt x="1433" y="954"/>
                    <a:pt x="1435" y="954"/>
                  </a:cubicBezTo>
                  <a:cubicBezTo>
                    <a:pt x="1437" y="954"/>
                    <a:pt x="1439" y="952"/>
                    <a:pt x="1439" y="950"/>
                  </a:cubicBezTo>
                  <a:cubicBezTo>
                    <a:pt x="1444" y="950"/>
                    <a:pt x="1444" y="950"/>
                    <a:pt x="1444" y="950"/>
                  </a:cubicBezTo>
                  <a:cubicBezTo>
                    <a:pt x="1444" y="952"/>
                    <a:pt x="1446" y="954"/>
                    <a:pt x="1448" y="954"/>
                  </a:cubicBezTo>
                  <a:cubicBezTo>
                    <a:pt x="1450" y="954"/>
                    <a:pt x="1451" y="952"/>
                    <a:pt x="1451" y="950"/>
                  </a:cubicBezTo>
                  <a:cubicBezTo>
                    <a:pt x="1454" y="950"/>
                    <a:pt x="1454" y="950"/>
                    <a:pt x="1454" y="950"/>
                  </a:cubicBezTo>
                  <a:cubicBezTo>
                    <a:pt x="1454" y="950"/>
                    <a:pt x="1455" y="950"/>
                    <a:pt x="1455" y="949"/>
                  </a:cubicBezTo>
                  <a:close/>
                  <a:moveTo>
                    <a:pt x="1435" y="952"/>
                  </a:moveTo>
                  <a:cubicBezTo>
                    <a:pt x="1434" y="952"/>
                    <a:pt x="1433" y="951"/>
                    <a:pt x="1433" y="950"/>
                  </a:cubicBezTo>
                  <a:cubicBezTo>
                    <a:pt x="1433" y="949"/>
                    <a:pt x="1434" y="948"/>
                    <a:pt x="1435" y="948"/>
                  </a:cubicBezTo>
                  <a:cubicBezTo>
                    <a:pt x="1436" y="948"/>
                    <a:pt x="1437" y="949"/>
                    <a:pt x="1437" y="950"/>
                  </a:cubicBezTo>
                  <a:cubicBezTo>
                    <a:pt x="1437" y="951"/>
                    <a:pt x="1436" y="952"/>
                    <a:pt x="1435" y="952"/>
                  </a:cubicBezTo>
                  <a:close/>
                  <a:moveTo>
                    <a:pt x="1437" y="943"/>
                  </a:moveTo>
                  <a:cubicBezTo>
                    <a:pt x="1432" y="943"/>
                    <a:pt x="1432" y="943"/>
                    <a:pt x="1432" y="943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2" y="942"/>
                    <a:pt x="1432" y="942"/>
                    <a:pt x="1432" y="942"/>
                  </a:cubicBezTo>
                  <a:cubicBezTo>
                    <a:pt x="1434" y="939"/>
                    <a:pt x="1434" y="939"/>
                    <a:pt x="1434" y="939"/>
                  </a:cubicBezTo>
                  <a:cubicBezTo>
                    <a:pt x="1434" y="939"/>
                    <a:pt x="1435" y="939"/>
                    <a:pt x="1435" y="939"/>
                  </a:cubicBezTo>
                  <a:cubicBezTo>
                    <a:pt x="1437" y="939"/>
                    <a:pt x="1437" y="939"/>
                    <a:pt x="1437" y="939"/>
                  </a:cubicBezTo>
                  <a:lnTo>
                    <a:pt x="1437" y="943"/>
                  </a:lnTo>
                  <a:close/>
                  <a:moveTo>
                    <a:pt x="1448" y="952"/>
                  </a:moveTo>
                  <a:cubicBezTo>
                    <a:pt x="1447" y="952"/>
                    <a:pt x="1446" y="951"/>
                    <a:pt x="1446" y="950"/>
                  </a:cubicBezTo>
                  <a:cubicBezTo>
                    <a:pt x="1446" y="949"/>
                    <a:pt x="1447" y="948"/>
                    <a:pt x="1448" y="948"/>
                  </a:cubicBezTo>
                  <a:cubicBezTo>
                    <a:pt x="1449" y="948"/>
                    <a:pt x="1449" y="949"/>
                    <a:pt x="1449" y="950"/>
                  </a:cubicBezTo>
                  <a:cubicBezTo>
                    <a:pt x="1449" y="951"/>
                    <a:pt x="1449" y="952"/>
                    <a:pt x="1448" y="952"/>
                  </a:cubicBezTo>
                  <a:close/>
                  <a:moveTo>
                    <a:pt x="1451" y="941"/>
                  </a:moveTo>
                  <a:cubicBezTo>
                    <a:pt x="1451" y="941"/>
                    <a:pt x="1451" y="941"/>
                    <a:pt x="1451" y="941"/>
                  </a:cubicBezTo>
                  <a:cubicBezTo>
                    <a:pt x="1448" y="941"/>
                    <a:pt x="1448" y="941"/>
                    <a:pt x="1448" y="941"/>
                  </a:cubicBezTo>
                  <a:cubicBezTo>
                    <a:pt x="1448" y="944"/>
                    <a:pt x="1448" y="944"/>
                    <a:pt x="1448" y="944"/>
                  </a:cubicBezTo>
                  <a:cubicBezTo>
                    <a:pt x="1448" y="944"/>
                    <a:pt x="1447" y="945"/>
                    <a:pt x="1447" y="945"/>
                  </a:cubicBezTo>
                  <a:cubicBezTo>
                    <a:pt x="1445" y="945"/>
                    <a:pt x="1445" y="945"/>
                    <a:pt x="1445" y="945"/>
                  </a:cubicBezTo>
                  <a:cubicBezTo>
                    <a:pt x="1444" y="945"/>
                    <a:pt x="1444" y="944"/>
                    <a:pt x="1444" y="944"/>
                  </a:cubicBezTo>
                  <a:cubicBezTo>
                    <a:pt x="1444" y="941"/>
                    <a:pt x="1444" y="941"/>
                    <a:pt x="1444" y="941"/>
                  </a:cubicBezTo>
                  <a:cubicBezTo>
                    <a:pt x="1441" y="941"/>
                    <a:pt x="1441" y="941"/>
                    <a:pt x="1441" y="941"/>
                  </a:cubicBezTo>
                  <a:cubicBezTo>
                    <a:pt x="1441" y="941"/>
                    <a:pt x="1440" y="941"/>
                    <a:pt x="1440" y="941"/>
                  </a:cubicBezTo>
                  <a:cubicBezTo>
                    <a:pt x="1440" y="938"/>
                    <a:pt x="1440" y="938"/>
                    <a:pt x="1440" y="938"/>
                  </a:cubicBezTo>
                  <a:cubicBezTo>
                    <a:pt x="1440" y="938"/>
                    <a:pt x="1441" y="938"/>
                    <a:pt x="1441" y="93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4" y="934"/>
                    <a:pt x="1444" y="934"/>
                    <a:pt x="1444" y="934"/>
                  </a:cubicBezTo>
                  <a:cubicBezTo>
                    <a:pt x="1444" y="934"/>
                    <a:pt x="1444" y="934"/>
                    <a:pt x="1445" y="934"/>
                  </a:cubicBezTo>
                  <a:cubicBezTo>
                    <a:pt x="1447" y="934"/>
                    <a:pt x="1447" y="934"/>
                    <a:pt x="1447" y="934"/>
                  </a:cubicBezTo>
                  <a:cubicBezTo>
                    <a:pt x="1447" y="934"/>
                    <a:pt x="1448" y="934"/>
                    <a:pt x="1448" y="934"/>
                  </a:cubicBezTo>
                  <a:cubicBezTo>
                    <a:pt x="1448" y="938"/>
                    <a:pt x="1448" y="938"/>
                    <a:pt x="1448" y="938"/>
                  </a:cubicBezTo>
                  <a:cubicBezTo>
                    <a:pt x="1451" y="938"/>
                    <a:pt x="1451" y="938"/>
                    <a:pt x="1451" y="938"/>
                  </a:cubicBezTo>
                  <a:cubicBezTo>
                    <a:pt x="1451" y="938"/>
                    <a:pt x="1451" y="938"/>
                    <a:pt x="1451" y="938"/>
                  </a:cubicBezTo>
                  <a:lnTo>
                    <a:pt x="1451" y="941"/>
                  </a:lnTo>
                  <a:close/>
                  <a:moveTo>
                    <a:pt x="320" y="813"/>
                  </a:moveTo>
                  <a:cubicBezTo>
                    <a:pt x="320" y="805"/>
                    <a:pt x="320" y="805"/>
                    <a:pt x="320" y="805"/>
                  </a:cubicBezTo>
                  <a:cubicBezTo>
                    <a:pt x="320" y="802"/>
                    <a:pt x="318" y="800"/>
                    <a:pt x="315" y="800"/>
                  </a:cubicBezTo>
                  <a:cubicBezTo>
                    <a:pt x="315" y="800"/>
                    <a:pt x="315" y="800"/>
                    <a:pt x="315" y="800"/>
                  </a:cubicBezTo>
                  <a:cubicBezTo>
                    <a:pt x="312" y="791"/>
                    <a:pt x="312" y="791"/>
                    <a:pt x="312" y="791"/>
                  </a:cubicBezTo>
                  <a:cubicBezTo>
                    <a:pt x="312" y="788"/>
                    <a:pt x="309" y="786"/>
                    <a:pt x="306" y="786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7" y="786"/>
                    <a:pt x="284" y="788"/>
                    <a:pt x="284" y="791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81" y="800"/>
                    <a:pt x="281" y="800"/>
                    <a:pt x="281" y="800"/>
                  </a:cubicBezTo>
                  <a:cubicBezTo>
                    <a:pt x="278" y="800"/>
                    <a:pt x="276" y="802"/>
                    <a:pt x="276" y="805"/>
                  </a:cubicBezTo>
                  <a:cubicBezTo>
                    <a:pt x="276" y="813"/>
                    <a:pt x="276" y="813"/>
                    <a:pt x="276" y="813"/>
                  </a:cubicBezTo>
                  <a:cubicBezTo>
                    <a:pt x="276" y="814"/>
                    <a:pt x="276" y="814"/>
                    <a:pt x="277" y="814"/>
                  </a:cubicBezTo>
                  <a:cubicBezTo>
                    <a:pt x="279" y="814"/>
                    <a:pt x="279" y="814"/>
                    <a:pt x="279" y="814"/>
                  </a:cubicBezTo>
                  <a:cubicBezTo>
                    <a:pt x="279" y="817"/>
                    <a:pt x="279" y="817"/>
                    <a:pt x="279" y="817"/>
                  </a:cubicBezTo>
                  <a:cubicBezTo>
                    <a:pt x="279" y="819"/>
                    <a:pt x="281" y="821"/>
                    <a:pt x="283" y="821"/>
                  </a:cubicBezTo>
                  <a:cubicBezTo>
                    <a:pt x="285" y="821"/>
                    <a:pt x="287" y="819"/>
                    <a:pt x="287" y="817"/>
                  </a:cubicBezTo>
                  <a:cubicBezTo>
                    <a:pt x="287" y="814"/>
                    <a:pt x="287" y="814"/>
                    <a:pt x="287" y="814"/>
                  </a:cubicBezTo>
                  <a:cubicBezTo>
                    <a:pt x="309" y="814"/>
                    <a:pt x="309" y="814"/>
                    <a:pt x="309" y="814"/>
                  </a:cubicBezTo>
                  <a:cubicBezTo>
                    <a:pt x="309" y="817"/>
                    <a:pt x="309" y="817"/>
                    <a:pt x="309" y="817"/>
                  </a:cubicBezTo>
                  <a:cubicBezTo>
                    <a:pt x="309" y="819"/>
                    <a:pt x="311" y="821"/>
                    <a:pt x="313" y="821"/>
                  </a:cubicBezTo>
                  <a:cubicBezTo>
                    <a:pt x="315" y="821"/>
                    <a:pt x="317" y="819"/>
                    <a:pt x="317" y="817"/>
                  </a:cubicBezTo>
                  <a:cubicBezTo>
                    <a:pt x="317" y="814"/>
                    <a:pt x="317" y="814"/>
                    <a:pt x="317" y="814"/>
                  </a:cubicBezTo>
                  <a:cubicBezTo>
                    <a:pt x="319" y="814"/>
                    <a:pt x="319" y="814"/>
                    <a:pt x="319" y="814"/>
                  </a:cubicBezTo>
                  <a:cubicBezTo>
                    <a:pt x="320" y="814"/>
                    <a:pt x="320" y="814"/>
                    <a:pt x="320" y="813"/>
                  </a:cubicBezTo>
                  <a:close/>
                  <a:moveTo>
                    <a:pt x="283" y="810"/>
                  </a:moveTo>
                  <a:cubicBezTo>
                    <a:pt x="281" y="810"/>
                    <a:pt x="279" y="809"/>
                    <a:pt x="279" y="807"/>
                  </a:cubicBezTo>
                  <a:cubicBezTo>
                    <a:pt x="279" y="805"/>
                    <a:pt x="281" y="804"/>
                    <a:pt x="283" y="804"/>
                  </a:cubicBezTo>
                  <a:cubicBezTo>
                    <a:pt x="285" y="804"/>
                    <a:pt x="286" y="805"/>
                    <a:pt x="286" y="807"/>
                  </a:cubicBezTo>
                  <a:cubicBezTo>
                    <a:pt x="286" y="809"/>
                    <a:pt x="285" y="810"/>
                    <a:pt x="283" y="810"/>
                  </a:cubicBezTo>
                  <a:close/>
                  <a:moveTo>
                    <a:pt x="287" y="800"/>
                  </a:moveTo>
                  <a:cubicBezTo>
                    <a:pt x="289" y="792"/>
                    <a:pt x="289" y="792"/>
                    <a:pt x="289" y="792"/>
                  </a:cubicBezTo>
                  <a:cubicBezTo>
                    <a:pt x="289" y="792"/>
                    <a:pt x="289" y="792"/>
                    <a:pt x="290" y="792"/>
                  </a:cubicBezTo>
                  <a:cubicBezTo>
                    <a:pt x="306" y="792"/>
                    <a:pt x="306" y="792"/>
                    <a:pt x="306" y="792"/>
                  </a:cubicBezTo>
                  <a:cubicBezTo>
                    <a:pt x="306" y="792"/>
                    <a:pt x="307" y="792"/>
                    <a:pt x="307" y="792"/>
                  </a:cubicBezTo>
                  <a:cubicBezTo>
                    <a:pt x="309" y="800"/>
                    <a:pt x="309" y="800"/>
                    <a:pt x="309" y="800"/>
                  </a:cubicBezTo>
                  <a:lnTo>
                    <a:pt x="287" y="800"/>
                  </a:lnTo>
                  <a:close/>
                  <a:moveTo>
                    <a:pt x="313" y="810"/>
                  </a:moveTo>
                  <a:cubicBezTo>
                    <a:pt x="311" y="810"/>
                    <a:pt x="310" y="809"/>
                    <a:pt x="310" y="807"/>
                  </a:cubicBezTo>
                  <a:cubicBezTo>
                    <a:pt x="310" y="805"/>
                    <a:pt x="311" y="804"/>
                    <a:pt x="313" y="804"/>
                  </a:cubicBezTo>
                  <a:cubicBezTo>
                    <a:pt x="315" y="804"/>
                    <a:pt x="316" y="805"/>
                    <a:pt x="316" y="807"/>
                  </a:cubicBezTo>
                  <a:cubicBezTo>
                    <a:pt x="316" y="809"/>
                    <a:pt x="315" y="810"/>
                    <a:pt x="313" y="810"/>
                  </a:cubicBezTo>
                  <a:close/>
                  <a:moveTo>
                    <a:pt x="230" y="816"/>
                  </a:moveTo>
                  <a:cubicBezTo>
                    <a:pt x="230" y="817"/>
                    <a:pt x="231" y="817"/>
                    <a:pt x="231" y="817"/>
                  </a:cubicBezTo>
                  <a:cubicBezTo>
                    <a:pt x="231" y="817"/>
                    <a:pt x="232" y="817"/>
                    <a:pt x="232" y="816"/>
                  </a:cubicBezTo>
                  <a:cubicBezTo>
                    <a:pt x="241" y="808"/>
                    <a:pt x="241" y="808"/>
                    <a:pt x="241" y="808"/>
                  </a:cubicBezTo>
                  <a:cubicBezTo>
                    <a:pt x="241" y="807"/>
                    <a:pt x="241" y="807"/>
                    <a:pt x="241" y="806"/>
                  </a:cubicBezTo>
                  <a:cubicBezTo>
                    <a:pt x="241" y="806"/>
                    <a:pt x="240" y="805"/>
                    <a:pt x="240" y="805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797"/>
                    <a:pt x="235" y="797"/>
                    <a:pt x="235" y="797"/>
                  </a:cubicBezTo>
                  <a:cubicBezTo>
                    <a:pt x="235" y="796"/>
                    <a:pt x="234" y="795"/>
                    <a:pt x="233" y="795"/>
                  </a:cubicBezTo>
                  <a:cubicBezTo>
                    <a:pt x="228" y="795"/>
                    <a:pt x="228" y="795"/>
                    <a:pt x="228" y="795"/>
                  </a:cubicBezTo>
                  <a:cubicBezTo>
                    <a:pt x="228" y="795"/>
                    <a:pt x="227" y="796"/>
                    <a:pt x="227" y="797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2" y="805"/>
                    <a:pt x="221" y="806"/>
                    <a:pt x="221" y="806"/>
                  </a:cubicBezTo>
                  <a:cubicBezTo>
                    <a:pt x="221" y="807"/>
                    <a:pt x="221" y="807"/>
                    <a:pt x="221" y="808"/>
                  </a:cubicBezTo>
                  <a:lnTo>
                    <a:pt x="230" y="816"/>
                  </a:lnTo>
                  <a:close/>
                  <a:moveTo>
                    <a:pt x="247" y="824"/>
                  </a:moveTo>
                  <a:cubicBezTo>
                    <a:pt x="247" y="817"/>
                    <a:pt x="247" y="817"/>
                    <a:pt x="247" y="817"/>
                  </a:cubicBezTo>
                  <a:cubicBezTo>
                    <a:pt x="247" y="816"/>
                    <a:pt x="246" y="815"/>
                    <a:pt x="245" y="815"/>
                  </a:cubicBezTo>
                  <a:cubicBezTo>
                    <a:pt x="236" y="815"/>
                    <a:pt x="236" y="815"/>
                    <a:pt x="236" y="815"/>
                  </a:cubicBezTo>
                  <a:cubicBezTo>
                    <a:pt x="234" y="818"/>
                    <a:pt x="234" y="818"/>
                    <a:pt x="234" y="818"/>
                  </a:cubicBezTo>
                  <a:cubicBezTo>
                    <a:pt x="233" y="819"/>
                    <a:pt x="232" y="819"/>
                    <a:pt x="231" y="819"/>
                  </a:cubicBezTo>
                  <a:cubicBezTo>
                    <a:pt x="230" y="819"/>
                    <a:pt x="229" y="819"/>
                    <a:pt x="228" y="818"/>
                  </a:cubicBezTo>
                  <a:cubicBezTo>
                    <a:pt x="226" y="815"/>
                    <a:pt x="226" y="815"/>
                    <a:pt x="226" y="815"/>
                  </a:cubicBezTo>
                  <a:cubicBezTo>
                    <a:pt x="217" y="815"/>
                    <a:pt x="217" y="815"/>
                    <a:pt x="217" y="815"/>
                  </a:cubicBezTo>
                  <a:cubicBezTo>
                    <a:pt x="215" y="815"/>
                    <a:pt x="215" y="816"/>
                    <a:pt x="215" y="817"/>
                  </a:cubicBezTo>
                  <a:cubicBezTo>
                    <a:pt x="215" y="824"/>
                    <a:pt x="215" y="824"/>
                    <a:pt x="215" y="824"/>
                  </a:cubicBezTo>
                  <a:cubicBezTo>
                    <a:pt x="215" y="825"/>
                    <a:pt x="215" y="825"/>
                    <a:pt x="217" y="825"/>
                  </a:cubicBezTo>
                  <a:cubicBezTo>
                    <a:pt x="245" y="825"/>
                    <a:pt x="245" y="825"/>
                    <a:pt x="245" y="825"/>
                  </a:cubicBezTo>
                  <a:cubicBezTo>
                    <a:pt x="246" y="825"/>
                    <a:pt x="247" y="825"/>
                    <a:pt x="247" y="824"/>
                  </a:cubicBezTo>
                  <a:close/>
                  <a:moveTo>
                    <a:pt x="238" y="823"/>
                  </a:moveTo>
                  <a:cubicBezTo>
                    <a:pt x="238" y="823"/>
                    <a:pt x="237" y="822"/>
                    <a:pt x="237" y="822"/>
                  </a:cubicBezTo>
                  <a:cubicBezTo>
                    <a:pt x="237" y="821"/>
                    <a:pt x="238" y="820"/>
                    <a:pt x="238" y="820"/>
                  </a:cubicBezTo>
                  <a:cubicBezTo>
                    <a:pt x="239" y="820"/>
                    <a:pt x="240" y="821"/>
                    <a:pt x="240" y="822"/>
                  </a:cubicBezTo>
                  <a:cubicBezTo>
                    <a:pt x="240" y="822"/>
                    <a:pt x="239" y="823"/>
                    <a:pt x="238" y="823"/>
                  </a:cubicBezTo>
                  <a:close/>
                  <a:moveTo>
                    <a:pt x="244" y="823"/>
                  </a:moveTo>
                  <a:cubicBezTo>
                    <a:pt x="243" y="823"/>
                    <a:pt x="242" y="822"/>
                    <a:pt x="242" y="822"/>
                  </a:cubicBezTo>
                  <a:cubicBezTo>
                    <a:pt x="242" y="821"/>
                    <a:pt x="243" y="820"/>
                    <a:pt x="244" y="820"/>
                  </a:cubicBezTo>
                  <a:cubicBezTo>
                    <a:pt x="244" y="820"/>
                    <a:pt x="245" y="821"/>
                    <a:pt x="245" y="822"/>
                  </a:cubicBezTo>
                  <a:cubicBezTo>
                    <a:pt x="245" y="822"/>
                    <a:pt x="244" y="823"/>
                    <a:pt x="244" y="823"/>
                  </a:cubicBezTo>
                  <a:close/>
                  <a:moveTo>
                    <a:pt x="1474" y="945"/>
                  </a:moveTo>
                  <a:cubicBezTo>
                    <a:pt x="1476" y="945"/>
                    <a:pt x="1476" y="945"/>
                    <a:pt x="1476" y="945"/>
                  </a:cubicBezTo>
                  <a:cubicBezTo>
                    <a:pt x="1482" y="939"/>
                    <a:pt x="1482" y="939"/>
                    <a:pt x="1482" y="939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74" y="942"/>
                    <a:pt x="1474" y="942"/>
                    <a:pt x="1474" y="942"/>
                  </a:cubicBezTo>
                  <a:lnTo>
                    <a:pt x="1474" y="945"/>
                  </a:lnTo>
                  <a:close/>
                  <a:moveTo>
                    <a:pt x="1477" y="941"/>
                  </a:move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80" y="938"/>
                    <a:pt x="1480" y="938"/>
                    <a:pt x="1480" y="938"/>
                  </a:cubicBezTo>
                  <a:cubicBezTo>
                    <a:pt x="1477" y="941"/>
                    <a:pt x="1477" y="941"/>
                    <a:pt x="1477" y="941"/>
                  </a:cubicBezTo>
                  <a:cubicBezTo>
                    <a:pt x="1477" y="941"/>
                    <a:pt x="1477" y="941"/>
                    <a:pt x="1476" y="941"/>
                  </a:cubicBezTo>
                  <a:cubicBezTo>
                    <a:pt x="1476" y="941"/>
                    <a:pt x="1476" y="941"/>
                    <a:pt x="1477" y="941"/>
                  </a:cubicBezTo>
                  <a:close/>
                  <a:moveTo>
                    <a:pt x="1475" y="943"/>
                  </a:moveTo>
                  <a:cubicBezTo>
                    <a:pt x="1476" y="942"/>
                    <a:pt x="1476" y="942"/>
                    <a:pt x="1476" y="942"/>
                  </a:cubicBezTo>
                  <a:cubicBezTo>
                    <a:pt x="1477" y="943"/>
                    <a:pt x="1477" y="943"/>
                    <a:pt x="1477" y="943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4"/>
                    <a:pt x="1476" y="944"/>
                    <a:pt x="1476" y="944"/>
                  </a:cubicBezTo>
                  <a:cubicBezTo>
                    <a:pt x="1476" y="943"/>
                    <a:pt x="1476" y="943"/>
                    <a:pt x="1476" y="943"/>
                  </a:cubicBezTo>
                  <a:cubicBezTo>
                    <a:pt x="1475" y="943"/>
                    <a:pt x="1475" y="943"/>
                    <a:pt x="1475" y="943"/>
                  </a:cubicBezTo>
                  <a:close/>
                  <a:moveTo>
                    <a:pt x="1478" y="935"/>
                  </a:moveTo>
                  <a:cubicBezTo>
                    <a:pt x="1471" y="935"/>
                    <a:pt x="1471" y="935"/>
                    <a:pt x="1471" y="935"/>
                  </a:cubicBezTo>
                  <a:cubicBezTo>
                    <a:pt x="1469" y="935"/>
                    <a:pt x="1468" y="936"/>
                    <a:pt x="1468" y="937"/>
                  </a:cubicBezTo>
                  <a:cubicBezTo>
                    <a:pt x="1468" y="945"/>
                    <a:pt x="1468" y="945"/>
                    <a:pt x="1468" y="945"/>
                  </a:cubicBezTo>
                  <a:cubicBezTo>
                    <a:pt x="1468" y="946"/>
                    <a:pt x="1469" y="947"/>
                    <a:pt x="1471" y="947"/>
                  </a:cubicBezTo>
                  <a:cubicBezTo>
                    <a:pt x="1478" y="947"/>
                    <a:pt x="1478" y="947"/>
                    <a:pt x="1478" y="947"/>
                  </a:cubicBezTo>
                  <a:cubicBezTo>
                    <a:pt x="1479" y="947"/>
                    <a:pt x="1481" y="946"/>
                    <a:pt x="1481" y="945"/>
                  </a:cubicBezTo>
                  <a:cubicBezTo>
                    <a:pt x="1481" y="943"/>
                    <a:pt x="1481" y="943"/>
                    <a:pt x="1481" y="943"/>
                  </a:cubicBezTo>
                  <a:cubicBezTo>
                    <a:pt x="1481" y="943"/>
                    <a:pt x="1481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80" y="943"/>
                    <a:pt x="1480" y="943"/>
                  </a:cubicBezTo>
                  <a:cubicBezTo>
                    <a:pt x="1480" y="943"/>
                    <a:pt x="1479" y="943"/>
                    <a:pt x="1479" y="944"/>
                  </a:cubicBezTo>
                  <a:cubicBezTo>
                    <a:pt x="1479" y="945"/>
                    <a:pt x="1479" y="945"/>
                    <a:pt x="1479" y="945"/>
                  </a:cubicBezTo>
                  <a:cubicBezTo>
                    <a:pt x="1479" y="945"/>
                    <a:pt x="1479" y="946"/>
                    <a:pt x="1478" y="946"/>
                  </a:cubicBezTo>
                  <a:cubicBezTo>
                    <a:pt x="1471" y="946"/>
                    <a:pt x="1471" y="946"/>
                    <a:pt x="1471" y="946"/>
                  </a:cubicBezTo>
                  <a:cubicBezTo>
                    <a:pt x="1470" y="946"/>
                    <a:pt x="1469" y="945"/>
                    <a:pt x="1469" y="945"/>
                  </a:cubicBezTo>
                  <a:cubicBezTo>
                    <a:pt x="1469" y="937"/>
                    <a:pt x="1469" y="937"/>
                    <a:pt x="1469" y="937"/>
                  </a:cubicBezTo>
                  <a:cubicBezTo>
                    <a:pt x="1469" y="936"/>
                    <a:pt x="1470" y="936"/>
                    <a:pt x="1471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8" y="936"/>
                    <a:pt x="1478" y="936"/>
                    <a:pt x="1478" y="936"/>
                  </a:cubicBezTo>
                  <a:cubicBezTo>
                    <a:pt x="1479" y="936"/>
                    <a:pt x="1479" y="936"/>
                    <a:pt x="1479" y="936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9" y="935"/>
                    <a:pt x="1479" y="935"/>
                  </a:cubicBezTo>
                  <a:cubicBezTo>
                    <a:pt x="1479" y="935"/>
                    <a:pt x="1478" y="935"/>
                    <a:pt x="1478" y="935"/>
                  </a:cubicBezTo>
                  <a:close/>
                  <a:moveTo>
                    <a:pt x="1482" y="935"/>
                  </a:moveTo>
                  <a:cubicBezTo>
                    <a:pt x="1482" y="935"/>
                    <a:pt x="1481" y="935"/>
                    <a:pt x="1481" y="935"/>
                  </a:cubicBezTo>
                  <a:cubicBezTo>
                    <a:pt x="1480" y="936"/>
                    <a:pt x="1480" y="936"/>
                    <a:pt x="1480" y="936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4" y="938"/>
                    <a:pt x="1484" y="938"/>
                    <a:pt x="1484" y="938"/>
                  </a:cubicBezTo>
                  <a:cubicBezTo>
                    <a:pt x="1484" y="937"/>
                    <a:pt x="1484" y="937"/>
                    <a:pt x="1484" y="936"/>
                  </a:cubicBezTo>
                  <a:lnTo>
                    <a:pt x="1482" y="935"/>
                  </a:lnTo>
                  <a:close/>
                  <a:moveTo>
                    <a:pt x="373" y="794"/>
                  </a:moveTo>
                  <a:cubicBezTo>
                    <a:pt x="376" y="794"/>
                    <a:pt x="379" y="791"/>
                    <a:pt x="379" y="788"/>
                  </a:cubicBezTo>
                  <a:cubicBezTo>
                    <a:pt x="379" y="785"/>
                    <a:pt x="376" y="782"/>
                    <a:pt x="373" y="782"/>
                  </a:cubicBezTo>
                  <a:cubicBezTo>
                    <a:pt x="370" y="782"/>
                    <a:pt x="367" y="785"/>
                    <a:pt x="367" y="788"/>
                  </a:cubicBezTo>
                  <a:cubicBezTo>
                    <a:pt x="367" y="791"/>
                    <a:pt x="370" y="794"/>
                    <a:pt x="373" y="794"/>
                  </a:cubicBezTo>
                  <a:close/>
                  <a:moveTo>
                    <a:pt x="377" y="805"/>
                  </a:moveTo>
                  <a:cubicBezTo>
                    <a:pt x="379" y="805"/>
                    <a:pt x="381" y="804"/>
                    <a:pt x="381" y="802"/>
                  </a:cubicBezTo>
                  <a:cubicBezTo>
                    <a:pt x="381" y="800"/>
                    <a:pt x="382" y="794"/>
                    <a:pt x="379" y="794"/>
                  </a:cubicBezTo>
                  <a:cubicBezTo>
                    <a:pt x="378" y="794"/>
                    <a:pt x="376" y="796"/>
                    <a:pt x="373" y="796"/>
                  </a:cubicBezTo>
                  <a:cubicBezTo>
                    <a:pt x="372" y="796"/>
                    <a:pt x="371" y="795"/>
                    <a:pt x="370" y="795"/>
                  </a:cubicBezTo>
                  <a:cubicBezTo>
                    <a:pt x="370" y="796"/>
                    <a:pt x="370" y="796"/>
                    <a:pt x="370" y="797"/>
                  </a:cubicBezTo>
                  <a:cubicBezTo>
                    <a:pt x="370" y="799"/>
                    <a:pt x="369" y="801"/>
                    <a:pt x="368" y="802"/>
                  </a:cubicBezTo>
                  <a:cubicBezTo>
                    <a:pt x="370" y="802"/>
                    <a:pt x="373" y="803"/>
                    <a:pt x="374" y="805"/>
                  </a:cubicBezTo>
                  <a:lnTo>
                    <a:pt x="377" y="805"/>
                  </a:lnTo>
                  <a:close/>
                  <a:moveTo>
                    <a:pt x="347" y="794"/>
                  </a:moveTo>
                  <a:cubicBezTo>
                    <a:pt x="350" y="794"/>
                    <a:pt x="353" y="791"/>
                    <a:pt x="353" y="788"/>
                  </a:cubicBezTo>
                  <a:cubicBezTo>
                    <a:pt x="353" y="785"/>
                    <a:pt x="350" y="782"/>
                    <a:pt x="347" y="782"/>
                  </a:cubicBezTo>
                  <a:cubicBezTo>
                    <a:pt x="344" y="782"/>
                    <a:pt x="341" y="785"/>
                    <a:pt x="341" y="788"/>
                  </a:cubicBezTo>
                  <a:cubicBezTo>
                    <a:pt x="341" y="791"/>
                    <a:pt x="344" y="794"/>
                    <a:pt x="347" y="794"/>
                  </a:cubicBezTo>
                  <a:close/>
                  <a:moveTo>
                    <a:pt x="376" y="817"/>
                  </a:moveTo>
                  <a:cubicBezTo>
                    <a:pt x="376" y="812"/>
                    <a:pt x="374" y="804"/>
                    <a:pt x="368" y="804"/>
                  </a:cubicBezTo>
                  <a:cubicBezTo>
                    <a:pt x="367" y="804"/>
                    <a:pt x="364" y="807"/>
                    <a:pt x="360" y="807"/>
                  </a:cubicBezTo>
                  <a:cubicBezTo>
                    <a:pt x="355" y="807"/>
                    <a:pt x="352" y="804"/>
                    <a:pt x="352" y="804"/>
                  </a:cubicBezTo>
                  <a:cubicBezTo>
                    <a:pt x="345" y="804"/>
                    <a:pt x="344" y="812"/>
                    <a:pt x="344" y="817"/>
                  </a:cubicBezTo>
                  <a:cubicBezTo>
                    <a:pt x="344" y="820"/>
                    <a:pt x="346" y="823"/>
                    <a:pt x="350" y="823"/>
                  </a:cubicBezTo>
                  <a:cubicBezTo>
                    <a:pt x="370" y="823"/>
                    <a:pt x="370" y="823"/>
                    <a:pt x="370" y="823"/>
                  </a:cubicBezTo>
                  <a:cubicBezTo>
                    <a:pt x="373" y="823"/>
                    <a:pt x="376" y="820"/>
                    <a:pt x="376" y="817"/>
                  </a:cubicBezTo>
                  <a:close/>
                  <a:moveTo>
                    <a:pt x="351" y="802"/>
                  </a:moveTo>
                  <a:cubicBezTo>
                    <a:pt x="350" y="801"/>
                    <a:pt x="350" y="799"/>
                    <a:pt x="350" y="797"/>
                  </a:cubicBezTo>
                  <a:cubicBezTo>
                    <a:pt x="350" y="796"/>
                    <a:pt x="350" y="796"/>
                    <a:pt x="350" y="795"/>
                  </a:cubicBezTo>
                  <a:cubicBezTo>
                    <a:pt x="349" y="795"/>
                    <a:pt x="348" y="796"/>
                    <a:pt x="347" y="796"/>
                  </a:cubicBezTo>
                  <a:cubicBezTo>
                    <a:pt x="344" y="796"/>
                    <a:pt x="341" y="794"/>
                    <a:pt x="341" y="794"/>
                  </a:cubicBezTo>
                  <a:cubicBezTo>
                    <a:pt x="338" y="794"/>
                    <a:pt x="338" y="800"/>
                    <a:pt x="338" y="802"/>
                  </a:cubicBezTo>
                  <a:cubicBezTo>
                    <a:pt x="338" y="804"/>
                    <a:pt x="340" y="805"/>
                    <a:pt x="342" y="805"/>
                  </a:cubicBezTo>
                  <a:cubicBezTo>
                    <a:pt x="346" y="805"/>
                    <a:pt x="346" y="805"/>
                    <a:pt x="346" y="805"/>
                  </a:cubicBezTo>
                  <a:cubicBezTo>
                    <a:pt x="347" y="803"/>
                    <a:pt x="349" y="802"/>
                    <a:pt x="351" y="802"/>
                  </a:cubicBezTo>
                  <a:close/>
                  <a:moveTo>
                    <a:pt x="360" y="805"/>
                  </a:moveTo>
                  <a:cubicBezTo>
                    <a:pt x="365" y="805"/>
                    <a:pt x="368" y="801"/>
                    <a:pt x="368" y="797"/>
                  </a:cubicBezTo>
                  <a:cubicBezTo>
                    <a:pt x="368" y="792"/>
                    <a:pt x="365" y="788"/>
                    <a:pt x="360" y="788"/>
                  </a:cubicBezTo>
                  <a:cubicBezTo>
                    <a:pt x="355" y="788"/>
                    <a:pt x="351" y="792"/>
                    <a:pt x="351" y="797"/>
                  </a:cubicBezTo>
                  <a:cubicBezTo>
                    <a:pt x="351" y="801"/>
                    <a:pt x="355" y="805"/>
                    <a:pt x="360" y="805"/>
                  </a:cubicBezTo>
                  <a:close/>
                  <a:moveTo>
                    <a:pt x="562" y="704"/>
                  </a:moveTo>
                  <a:cubicBezTo>
                    <a:pt x="537" y="719"/>
                    <a:pt x="537" y="719"/>
                    <a:pt x="537" y="719"/>
                  </a:cubicBezTo>
                  <a:cubicBezTo>
                    <a:pt x="537" y="719"/>
                    <a:pt x="536" y="719"/>
                    <a:pt x="537" y="720"/>
                  </a:cubicBezTo>
                  <a:cubicBezTo>
                    <a:pt x="537" y="720"/>
                    <a:pt x="537" y="720"/>
                    <a:pt x="537" y="720"/>
                  </a:cubicBezTo>
                  <a:cubicBezTo>
                    <a:pt x="543" y="723"/>
                    <a:pt x="543" y="723"/>
                    <a:pt x="543" y="723"/>
                  </a:cubicBezTo>
                  <a:cubicBezTo>
                    <a:pt x="559" y="709"/>
                    <a:pt x="559" y="709"/>
                    <a:pt x="559" y="709"/>
                  </a:cubicBezTo>
                  <a:cubicBezTo>
                    <a:pt x="546" y="725"/>
                    <a:pt x="546" y="725"/>
                    <a:pt x="546" y="725"/>
                  </a:cubicBezTo>
                  <a:cubicBezTo>
                    <a:pt x="546" y="730"/>
                    <a:pt x="546" y="730"/>
                    <a:pt x="546" y="730"/>
                  </a:cubicBezTo>
                  <a:cubicBezTo>
                    <a:pt x="546" y="731"/>
                    <a:pt x="546" y="731"/>
                    <a:pt x="547" y="731"/>
                  </a:cubicBezTo>
                  <a:cubicBezTo>
                    <a:pt x="547" y="731"/>
                    <a:pt x="547" y="731"/>
                    <a:pt x="547" y="731"/>
                  </a:cubicBezTo>
                  <a:cubicBezTo>
                    <a:pt x="547" y="731"/>
                    <a:pt x="548" y="731"/>
                    <a:pt x="548" y="731"/>
                  </a:cubicBezTo>
                  <a:cubicBezTo>
                    <a:pt x="551" y="726"/>
                    <a:pt x="551" y="726"/>
                    <a:pt x="551" y="726"/>
                  </a:cubicBezTo>
                  <a:cubicBezTo>
                    <a:pt x="558" y="729"/>
                    <a:pt x="558" y="729"/>
                    <a:pt x="558" y="729"/>
                  </a:cubicBezTo>
                  <a:cubicBezTo>
                    <a:pt x="558" y="729"/>
                    <a:pt x="559" y="729"/>
                    <a:pt x="559" y="729"/>
                  </a:cubicBezTo>
                  <a:cubicBezTo>
                    <a:pt x="559" y="729"/>
                    <a:pt x="559" y="729"/>
                    <a:pt x="559" y="729"/>
                  </a:cubicBezTo>
                  <a:cubicBezTo>
                    <a:pt x="559" y="729"/>
                    <a:pt x="560" y="729"/>
                    <a:pt x="560" y="728"/>
                  </a:cubicBezTo>
                  <a:cubicBezTo>
                    <a:pt x="563" y="705"/>
                    <a:pt x="563" y="705"/>
                    <a:pt x="563" y="705"/>
                  </a:cubicBezTo>
                  <a:cubicBezTo>
                    <a:pt x="564" y="705"/>
                    <a:pt x="563" y="705"/>
                    <a:pt x="563" y="704"/>
                  </a:cubicBezTo>
                  <a:cubicBezTo>
                    <a:pt x="563" y="704"/>
                    <a:pt x="563" y="704"/>
                    <a:pt x="563" y="704"/>
                  </a:cubicBezTo>
                  <a:cubicBezTo>
                    <a:pt x="562" y="704"/>
                    <a:pt x="562" y="704"/>
                    <a:pt x="562" y="704"/>
                  </a:cubicBezTo>
                  <a:close/>
                  <a:moveTo>
                    <a:pt x="484" y="817"/>
                  </a:moveTo>
                  <a:cubicBezTo>
                    <a:pt x="484" y="809"/>
                    <a:pt x="478" y="802"/>
                    <a:pt x="470" y="802"/>
                  </a:cubicBezTo>
                  <a:cubicBezTo>
                    <a:pt x="462" y="802"/>
                    <a:pt x="455" y="809"/>
                    <a:pt x="455" y="817"/>
                  </a:cubicBezTo>
                  <a:cubicBezTo>
                    <a:pt x="455" y="825"/>
                    <a:pt x="462" y="831"/>
                    <a:pt x="470" y="831"/>
                  </a:cubicBezTo>
                  <a:cubicBezTo>
                    <a:pt x="478" y="831"/>
                    <a:pt x="484" y="825"/>
                    <a:pt x="484" y="817"/>
                  </a:cubicBezTo>
                  <a:close/>
                  <a:moveTo>
                    <a:pt x="471" y="824"/>
                  </a:moveTo>
                  <a:cubicBezTo>
                    <a:pt x="471" y="824"/>
                    <a:pt x="471" y="824"/>
                    <a:pt x="471" y="824"/>
                  </a:cubicBezTo>
                  <a:cubicBezTo>
                    <a:pt x="471" y="824"/>
                    <a:pt x="471" y="824"/>
                    <a:pt x="471" y="823"/>
                  </a:cubicBezTo>
                  <a:cubicBezTo>
                    <a:pt x="470" y="823"/>
                    <a:pt x="470" y="823"/>
                    <a:pt x="470" y="823"/>
                  </a:cubicBezTo>
                  <a:cubicBezTo>
                    <a:pt x="470" y="823"/>
                    <a:pt x="469" y="823"/>
                    <a:pt x="469" y="822"/>
                  </a:cubicBezTo>
                  <a:cubicBezTo>
                    <a:pt x="469" y="822"/>
                    <a:pt x="469" y="822"/>
                    <a:pt x="468" y="822"/>
                  </a:cubicBezTo>
                  <a:cubicBezTo>
                    <a:pt x="468" y="822"/>
                    <a:pt x="468" y="822"/>
                    <a:pt x="467" y="822"/>
                  </a:cubicBezTo>
                  <a:cubicBezTo>
                    <a:pt x="467" y="822"/>
                    <a:pt x="467" y="821"/>
                    <a:pt x="467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65" y="820"/>
                    <a:pt x="466" y="820"/>
                    <a:pt x="465" y="820"/>
                  </a:cubicBezTo>
                  <a:cubicBezTo>
                    <a:pt x="465" y="819"/>
                    <a:pt x="465" y="819"/>
                    <a:pt x="465" y="819"/>
                  </a:cubicBezTo>
                  <a:cubicBezTo>
                    <a:pt x="465" y="819"/>
                    <a:pt x="464" y="819"/>
                    <a:pt x="464" y="818"/>
                  </a:cubicBezTo>
                  <a:cubicBezTo>
                    <a:pt x="464" y="818"/>
                    <a:pt x="463" y="818"/>
                    <a:pt x="464" y="817"/>
                  </a:cubicBezTo>
                  <a:cubicBezTo>
                    <a:pt x="464" y="817"/>
                    <a:pt x="463" y="817"/>
                    <a:pt x="463" y="817"/>
                  </a:cubicBezTo>
                  <a:cubicBezTo>
                    <a:pt x="463" y="817"/>
                    <a:pt x="463" y="817"/>
                    <a:pt x="463" y="818"/>
                  </a:cubicBezTo>
                  <a:cubicBezTo>
                    <a:pt x="463" y="818"/>
                    <a:pt x="464" y="818"/>
                    <a:pt x="464" y="818"/>
                  </a:cubicBezTo>
                  <a:cubicBezTo>
                    <a:pt x="464" y="818"/>
                    <a:pt x="464" y="819"/>
                    <a:pt x="464" y="819"/>
                  </a:cubicBezTo>
                  <a:cubicBezTo>
                    <a:pt x="464" y="819"/>
                    <a:pt x="464" y="819"/>
                    <a:pt x="464" y="819"/>
                  </a:cubicBezTo>
                  <a:cubicBezTo>
                    <a:pt x="464" y="819"/>
                    <a:pt x="463" y="819"/>
                    <a:pt x="463" y="818"/>
                  </a:cubicBezTo>
                  <a:cubicBezTo>
                    <a:pt x="463" y="818"/>
                    <a:pt x="463" y="818"/>
                    <a:pt x="463" y="818"/>
                  </a:cubicBezTo>
                  <a:cubicBezTo>
                    <a:pt x="463" y="818"/>
                    <a:pt x="463" y="818"/>
                    <a:pt x="463" y="817"/>
                  </a:cubicBezTo>
                  <a:cubicBezTo>
                    <a:pt x="463" y="817"/>
                    <a:pt x="463" y="817"/>
                    <a:pt x="463" y="817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62" y="816"/>
                    <a:pt x="461" y="815"/>
                    <a:pt x="461" y="815"/>
                  </a:cubicBezTo>
                  <a:cubicBezTo>
                    <a:pt x="461" y="815"/>
                    <a:pt x="461" y="814"/>
                    <a:pt x="461" y="814"/>
                  </a:cubicBezTo>
                  <a:cubicBezTo>
                    <a:pt x="461" y="814"/>
                    <a:pt x="461" y="814"/>
                    <a:pt x="461" y="814"/>
                  </a:cubicBezTo>
                  <a:cubicBezTo>
                    <a:pt x="461" y="814"/>
                    <a:pt x="461" y="813"/>
                    <a:pt x="461" y="813"/>
                  </a:cubicBezTo>
                  <a:cubicBezTo>
                    <a:pt x="461" y="813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1" y="812"/>
                    <a:pt x="461" y="812"/>
                  </a:cubicBezTo>
                  <a:cubicBezTo>
                    <a:pt x="461" y="812"/>
                    <a:pt x="460" y="811"/>
                    <a:pt x="460" y="811"/>
                  </a:cubicBezTo>
                  <a:cubicBezTo>
                    <a:pt x="460" y="811"/>
                    <a:pt x="460" y="811"/>
                    <a:pt x="460" y="811"/>
                  </a:cubicBezTo>
                  <a:cubicBezTo>
                    <a:pt x="460" y="811"/>
                    <a:pt x="460" y="810"/>
                    <a:pt x="460" y="810"/>
                  </a:cubicBezTo>
                  <a:cubicBezTo>
                    <a:pt x="460" y="810"/>
                    <a:pt x="460" y="810"/>
                    <a:pt x="459" y="810"/>
                  </a:cubicBezTo>
                  <a:cubicBezTo>
                    <a:pt x="461" y="809"/>
                    <a:pt x="462" y="807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6"/>
                    <a:pt x="465" y="807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5" y="806"/>
                    <a:pt x="465" y="806"/>
                    <a:pt x="465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6" y="806"/>
                    <a:pt x="466" y="806"/>
                  </a:cubicBezTo>
                  <a:cubicBezTo>
                    <a:pt x="466" y="806"/>
                    <a:pt x="465" y="806"/>
                    <a:pt x="465" y="806"/>
                  </a:cubicBezTo>
                  <a:cubicBezTo>
                    <a:pt x="465" y="805"/>
                    <a:pt x="465" y="806"/>
                    <a:pt x="465" y="806"/>
                  </a:cubicBezTo>
                  <a:cubicBezTo>
                    <a:pt x="465" y="806"/>
                    <a:pt x="464" y="806"/>
                    <a:pt x="464" y="80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65" y="806"/>
                    <a:pt x="465" y="805"/>
                    <a:pt x="466" y="805"/>
                  </a:cubicBezTo>
                  <a:cubicBezTo>
                    <a:pt x="466" y="805"/>
                    <a:pt x="466" y="805"/>
                    <a:pt x="466" y="806"/>
                  </a:cubicBezTo>
                  <a:cubicBezTo>
                    <a:pt x="466" y="805"/>
                    <a:pt x="466" y="806"/>
                    <a:pt x="466" y="806"/>
                  </a:cubicBezTo>
                  <a:cubicBezTo>
                    <a:pt x="466" y="806"/>
                    <a:pt x="467" y="806"/>
                    <a:pt x="467" y="806"/>
                  </a:cubicBezTo>
                  <a:cubicBezTo>
                    <a:pt x="467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8" y="807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68" y="806"/>
                    <a:pt x="468" y="806"/>
                    <a:pt x="469" y="806"/>
                  </a:cubicBezTo>
                  <a:cubicBezTo>
                    <a:pt x="469" y="806"/>
                    <a:pt x="468" y="806"/>
                    <a:pt x="468" y="806"/>
                  </a:cubicBezTo>
                  <a:cubicBezTo>
                    <a:pt x="468" y="805"/>
                    <a:pt x="467" y="805"/>
                    <a:pt x="468" y="805"/>
                  </a:cubicBezTo>
                  <a:cubicBezTo>
                    <a:pt x="468" y="805"/>
                    <a:pt x="468" y="805"/>
                    <a:pt x="469" y="805"/>
                  </a:cubicBezTo>
                  <a:cubicBezTo>
                    <a:pt x="469" y="805"/>
                    <a:pt x="469" y="805"/>
                    <a:pt x="469" y="806"/>
                  </a:cubicBezTo>
                  <a:cubicBezTo>
                    <a:pt x="469" y="806"/>
                    <a:pt x="469" y="806"/>
                    <a:pt x="469" y="806"/>
                  </a:cubicBezTo>
                  <a:cubicBezTo>
                    <a:pt x="469" y="806"/>
                    <a:pt x="470" y="806"/>
                    <a:pt x="470" y="806"/>
                  </a:cubicBezTo>
                  <a:cubicBezTo>
                    <a:pt x="470" y="806"/>
                    <a:pt x="470" y="806"/>
                    <a:pt x="470" y="806"/>
                  </a:cubicBezTo>
                  <a:cubicBezTo>
                    <a:pt x="470" y="807"/>
                    <a:pt x="471" y="806"/>
                    <a:pt x="471" y="806"/>
                  </a:cubicBezTo>
                  <a:cubicBezTo>
                    <a:pt x="470" y="806"/>
                    <a:pt x="471" y="805"/>
                    <a:pt x="471" y="806"/>
                  </a:cubicBezTo>
                  <a:cubicBezTo>
                    <a:pt x="471" y="806"/>
                    <a:pt x="472" y="806"/>
                    <a:pt x="471" y="806"/>
                  </a:cubicBezTo>
                  <a:cubicBezTo>
                    <a:pt x="472" y="806"/>
                    <a:pt x="472" y="807"/>
                    <a:pt x="471" y="807"/>
                  </a:cubicBezTo>
                  <a:cubicBezTo>
                    <a:pt x="471" y="807"/>
                    <a:pt x="471" y="806"/>
                    <a:pt x="470" y="806"/>
                  </a:cubicBezTo>
                  <a:cubicBezTo>
                    <a:pt x="470" y="807"/>
                    <a:pt x="470" y="807"/>
                    <a:pt x="470" y="807"/>
                  </a:cubicBezTo>
                  <a:cubicBezTo>
                    <a:pt x="470" y="807"/>
                    <a:pt x="469" y="807"/>
                    <a:pt x="469" y="807"/>
                  </a:cubicBezTo>
                  <a:cubicBezTo>
                    <a:pt x="469" y="807"/>
                    <a:pt x="469" y="808"/>
                    <a:pt x="469" y="808"/>
                  </a:cubicBezTo>
                  <a:cubicBezTo>
                    <a:pt x="469" y="808"/>
                    <a:pt x="469" y="808"/>
                    <a:pt x="468" y="808"/>
                  </a:cubicBezTo>
                  <a:cubicBezTo>
                    <a:pt x="468" y="808"/>
                    <a:pt x="468" y="809"/>
                    <a:pt x="468" y="809"/>
                  </a:cubicBezTo>
                  <a:cubicBezTo>
                    <a:pt x="469" y="809"/>
                    <a:pt x="469" y="809"/>
                    <a:pt x="469" y="809"/>
                  </a:cubicBezTo>
                  <a:cubicBezTo>
                    <a:pt x="469" y="809"/>
                    <a:pt x="469" y="809"/>
                    <a:pt x="470" y="809"/>
                  </a:cubicBezTo>
                  <a:cubicBezTo>
                    <a:pt x="470" y="810"/>
                    <a:pt x="470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1" y="810"/>
                    <a:pt x="471" y="810"/>
                    <a:pt x="471" y="810"/>
                  </a:cubicBezTo>
                  <a:cubicBezTo>
                    <a:pt x="472" y="811"/>
                    <a:pt x="472" y="811"/>
                    <a:pt x="472" y="811"/>
                  </a:cubicBezTo>
                  <a:cubicBezTo>
                    <a:pt x="472" y="811"/>
                    <a:pt x="473" y="811"/>
                    <a:pt x="472" y="811"/>
                  </a:cubicBezTo>
                  <a:cubicBezTo>
                    <a:pt x="472" y="811"/>
                    <a:pt x="472" y="810"/>
                    <a:pt x="472" y="810"/>
                  </a:cubicBezTo>
                  <a:cubicBezTo>
                    <a:pt x="472" y="810"/>
                    <a:pt x="473" y="810"/>
                    <a:pt x="473" y="810"/>
                  </a:cubicBezTo>
                  <a:cubicBezTo>
                    <a:pt x="473" y="809"/>
                    <a:pt x="472" y="809"/>
                    <a:pt x="472" y="809"/>
                  </a:cubicBezTo>
                  <a:cubicBezTo>
                    <a:pt x="472" y="809"/>
                    <a:pt x="473" y="809"/>
                    <a:pt x="473" y="808"/>
                  </a:cubicBezTo>
                  <a:cubicBezTo>
                    <a:pt x="473" y="808"/>
                    <a:pt x="472" y="808"/>
                    <a:pt x="473" y="808"/>
                  </a:cubicBezTo>
                  <a:cubicBezTo>
                    <a:pt x="473" y="808"/>
                    <a:pt x="474" y="808"/>
                    <a:pt x="474" y="808"/>
                  </a:cubicBezTo>
                  <a:cubicBezTo>
                    <a:pt x="474" y="808"/>
                    <a:pt x="475" y="808"/>
                    <a:pt x="475" y="808"/>
                  </a:cubicBezTo>
                  <a:cubicBezTo>
                    <a:pt x="474" y="808"/>
                    <a:pt x="474" y="808"/>
                    <a:pt x="474" y="808"/>
                  </a:cubicBezTo>
                  <a:cubicBezTo>
                    <a:pt x="475" y="808"/>
                    <a:pt x="475" y="809"/>
                    <a:pt x="474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5" y="809"/>
                    <a:pt x="475" y="809"/>
                    <a:pt x="475" y="809"/>
                  </a:cubicBezTo>
                  <a:cubicBezTo>
                    <a:pt x="476" y="809"/>
                    <a:pt x="476" y="808"/>
                    <a:pt x="476" y="808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6" y="809"/>
                    <a:pt x="476" y="809"/>
                    <a:pt x="476" y="809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7" y="810"/>
                    <a:pt x="477" y="810"/>
                    <a:pt x="477" y="810"/>
                  </a:cubicBezTo>
                  <a:cubicBezTo>
                    <a:pt x="478" y="810"/>
                    <a:pt x="478" y="810"/>
                    <a:pt x="478" y="810"/>
                  </a:cubicBezTo>
                  <a:cubicBezTo>
                    <a:pt x="478" y="810"/>
                    <a:pt x="478" y="811"/>
                    <a:pt x="478" y="810"/>
                  </a:cubicBezTo>
                  <a:cubicBezTo>
                    <a:pt x="478" y="810"/>
                    <a:pt x="478" y="811"/>
                    <a:pt x="478" y="811"/>
                  </a:cubicBezTo>
                  <a:cubicBezTo>
                    <a:pt x="478" y="811"/>
                    <a:pt x="478" y="811"/>
                    <a:pt x="477" y="811"/>
                  </a:cubicBezTo>
                  <a:cubicBezTo>
                    <a:pt x="477" y="811"/>
                    <a:pt x="477" y="812"/>
                    <a:pt x="477" y="812"/>
                  </a:cubicBezTo>
                  <a:cubicBezTo>
                    <a:pt x="477" y="811"/>
                    <a:pt x="476" y="811"/>
                    <a:pt x="476" y="811"/>
                  </a:cubicBezTo>
                  <a:cubicBezTo>
                    <a:pt x="476" y="811"/>
                    <a:pt x="475" y="811"/>
                    <a:pt x="475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4" y="812"/>
                    <a:pt x="474" y="812"/>
                  </a:cubicBezTo>
                  <a:cubicBezTo>
                    <a:pt x="475" y="812"/>
                    <a:pt x="475" y="812"/>
                    <a:pt x="475" y="812"/>
                  </a:cubicBezTo>
                  <a:cubicBezTo>
                    <a:pt x="475" y="812"/>
                    <a:pt x="475" y="812"/>
                    <a:pt x="476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2"/>
                    <a:pt x="475" y="812"/>
                    <a:pt x="475" y="812"/>
                  </a:cubicBezTo>
                  <a:cubicBezTo>
                    <a:pt x="476" y="812"/>
                    <a:pt x="476" y="812"/>
                    <a:pt x="476" y="812"/>
                  </a:cubicBezTo>
                  <a:cubicBezTo>
                    <a:pt x="476" y="813"/>
                    <a:pt x="476" y="813"/>
                    <a:pt x="475" y="813"/>
                  </a:cubicBezTo>
                  <a:cubicBezTo>
                    <a:pt x="475" y="813"/>
                    <a:pt x="475" y="813"/>
                    <a:pt x="475" y="813"/>
                  </a:cubicBezTo>
                  <a:cubicBezTo>
                    <a:pt x="475" y="813"/>
                    <a:pt x="474" y="813"/>
                    <a:pt x="474" y="814"/>
                  </a:cubicBezTo>
                  <a:cubicBezTo>
                    <a:pt x="474" y="814"/>
                    <a:pt x="474" y="814"/>
                    <a:pt x="474" y="814"/>
                  </a:cubicBezTo>
                  <a:cubicBezTo>
                    <a:pt x="474" y="814"/>
                    <a:pt x="474" y="814"/>
                    <a:pt x="473" y="814"/>
                  </a:cubicBezTo>
                  <a:cubicBezTo>
                    <a:pt x="474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5"/>
                    <a:pt x="473" y="815"/>
                  </a:cubicBezTo>
                  <a:cubicBezTo>
                    <a:pt x="473" y="815"/>
                    <a:pt x="473" y="816"/>
                    <a:pt x="473" y="816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73" y="816"/>
                    <a:pt x="473" y="816"/>
                    <a:pt x="472" y="816"/>
                  </a:cubicBezTo>
                  <a:cubicBezTo>
                    <a:pt x="472" y="816"/>
                    <a:pt x="472" y="817"/>
                    <a:pt x="472" y="817"/>
                  </a:cubicBezTo>
                  <a:cubicBezTo>
                    <a:pt x="471" y="817"/>
                    <a:pt x="471" y="817"/>
                    <a:pt x="472" y="818"/>
                  </a:cubicBezTo>
                  <a:cubicBezTo>
                    <a:pt x="472" y="818"/>
                    <a:pt x="472" y="818"/>
                    <a:pt x="472" y="818"/>
                  </a:cubicBezTo>
                  <a:cubicBezTo>
                    <a:pt x="472" y="818"/>
                    <a:pt x="472" y="819"/>
                    <a:pt x="472" y="819"/>
                  </a:cubicBezTo>
                  <a:cubicBezTo>
                    <a:pt x="471" y="819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1" y="818"/>
                    <a:pt x="471" y="818"/>
                    <a:pt x="471" y="818"/>
                  </a:cubicBezTo>
                  <a:cubicBezTo>
                    <a:pt x="470" y="817"/>
                    <a:pt x="470" y="817"/>
                    <a:pt x="470" y="817"/>
                  </a:cubicBezTo>
                  <a:cubicBezTo>
                    <a:pt x="470" y="818"/>
                    <a:pt x="469" y="818"/>
                    <a:pt x="469" y="817"/>
                  </a:cubicBezTo>
                  <a:cubicBezTo>
                    <a:pt x="469" y="817"/>
                    <a:pt x="469" y="818"/>
                    <a:pt x="469" y="818"/>
                  </a:cubicBezTo>
                  <a:cubicBezTo>
                    <a:pt x="469" y="818"/>
                    <a:pt x="469" y="818"/>
                    <a:pt x="469" y="818"/>
                  </a:cubicBezTo>
                  <a:cubicBezTo>
                    <a:pt x="469" y="817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8" y="818"/>
                  </a:cubicBezTo>
                  <a:cubicBezTo>
                    <a:pt x="468" y="818"/>
                    <a:pt x="468" y="818"/>
                    <a:pt x="467" y="818"/>
                  </a:cubicBezTo>
                  <a:cubicBezTo>
                    <a:pt x="468" y="819"/>
                    <a:pt x="467" y="819"/>
                    <a:pt x="467" y="820"/>
                  </a:cubicBezTo>
                  <a:cubicBezTo>
                    <a:pt x="467" y="820"/>
                    <a:pt x="468" y="821"/>
                    <a:pt x="468" y="821"/>
                  </a:cubicBezTo>
                  <a:cubicBezTo>
                    <a:pt x="468" y="821"/>
                    <a:pt x="469" y="821"/>
                    <a:pt x="469" y="821"/>
                  </a:cubicBezTo>
                  <a:cubicBezTo>
                    <a:pt x="469" y="821"/>
                    <a:pt x="469" y="821"/>
                    <a:pt x="469" y="821"/>
                  </a:cubicBezTo>
                  <a:cubicBezTo>
                    <a:pt x="469" y="820"/>
                    <a:pt x="469" y="820"/>
                    <a:pt x="470" y="820"/>
                  </a:cubicBezTo>
                  <a:cubicBezTo>
                    <a:pt x="471" y="820"/>
                    <a:pt x="470" y="821"/>
                    <a:pt x="470" y="821"/>
                  </a:cubicBezTo>
                  <a:cubicBezTo>
                    <a:pt x="470" y="821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0" y="822"/>
                    <a:pt x="470" y="822"/>
                  </a:cubicBezTo>
                  <a:cubicBezTo>
                    <a:pt x="470" y="822"/>
                    <a:pt x="471" y="822"/>
                    <a:pt x="471" y="822"/>
                  </a:cubicBezTo>
                  <a:cubicBezTo>
                    <a:pt x="471" y="822"/>
                    <a:pt x="471" y="822"/>
                    <a:pt x="471" y="822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3"/>
                    <a:pt x="471" y="823"/>
                    <a:pt x="471" y="823"/>
                  </a:cubicBezTo>
                  <a:cubicBezTo>
                    <a:pt x="471" y="824"/>
                    <a:pt x="472" y="824"/>
                    <a:pt x="472" y="824"/>
                  </a:cubicBezTo>
                  <a:cubicBezTo>
                    <a:pt x="472" y="824"/>
                    <a:pt x="472" y="824"/>
                    <a:pt x="472" y="824"/>
                  </a:cubicBezTo>
                  <a:cubicBezTo>
                    <a:pt x="472" y="824"/>
                    <a:pt x="471" y="824"/>
                    <a:pt x="471" y="824"/>
                  </a:cubicBezTo>
                  <a:close/>
                  <a:moveTo>
                    <a:pt x="472" y="828"/>
                  </a:moveTo>
                  <a:cubicBezTo>
                    <a:pt x="472" y="828"/>
                    <a:pt x="472" y="828"/>
                    <a:pt x="472" y="828"/>
                  </a:cubicBezTo>
                  <a:cubicBezTo>
                    <a:pt x="472" y="828"/>
                    <a:pt x="472" y="828"/>
                    <a:pt x="472" y="827"/>
                  </a:cubicBezTo>
                  <a:cubicBezTo>
                    <a:pt x="472" y="827"/>
                    <a:pt x="472" y="827"/>
                    <a:pt x="472" y="827"/>
                  </a:cubicBezTo>
                  <a:cubicBezTo>
                    <a:pt x="472" y="827"/>
                    <a:pt x="472" y="826"/>
                    <a:pt x="472" y="826"/>
                  </a:cubicBezTo>
                  <a:cubicBezTo>
                    <a:pt x="473" y="826"/>
                    <a:pt x="473" y="826"/>
                    <a:pt x="473" y="825"/>
                  </a:cubicBezTo>
                  <a:cubicBezTo>
                    <a:pt x="472" y="825"/>
                    <a:pt x="472" y="824"/>
                    <a:pt x="472" y="824"/>
                  </a:cubicBezTo>
                  <a:cubicBezTo>
                    <a:pt x="472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4"/>
                  </a:cubicBezTo>
                  <a:cubicBezTo>
                    <a:pt x="473" y="824"/>
                    <a:pt x="473" y="824"/>
                    <a:pt x="473" y="823"/>
                  </a:cubicBezTo>
                  <a:cubicBezTo>
                    <a:pt x="473" y="823"/>
                    <a:pt x="474" y="823"/>
                    <a:pt x="474" y="823"/>
                  </a:cubicBezTo>
                  <a:cubicBezTo>
                    <a:pt x="474" y="823"/>
                    <a:pt x="474" y="824"/>
                    <a:pt x="474" y="824"/>
                  </a:cubicBezTo>
                  <a:cubicBezTo>
                    <a:pt x="474" y="824"/>
                    <a:pt x="474" y="823"/>
                    <a:pt x="474" y="823"/>
                  </a:cubicBezTo>
                  <a:cubicBezTo>
                    <a:pt x="475" y="823"/>
                    <a:pt x="475" y="823"/>
                    <a:pt x="475" y="823"/>
                  </a:cubicBezTo>
                  <a:cubicBezTo>
                    <a:pt x="475" y="824"/>
                    <a:pt x="475" y="824"/>
                    <a:pt x="476" y="824"/>
                  </a:cubicBezTo>
                  <a:cubicBezTo>
                    <a:pt x="476" y="824"/>
                    <a:pt x="476" y="824"/>
                    <a:pt x="476" y="824"/>
                  </a:cubicBezTo>
                  <a:cubicBezTo>
                    <a:pt x="476" y="824"/>
                    <a:pt x="477" y="824"/>
                    <a:pt x="477" y="824"/>
                  </a:cubicBezTo>
                  <a:cubicBezTo>
                    <a:pt x="477" y="824"/>
                    <a:pt x="477" y="824"/>
                    <a:pt x="477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8" y="825"/>
                    <a:pt x="478" y="825"/>
                    <a:pt x="478" y="825"/>
                  </a:cubicBezTo>
                  <a:cubicBezTo>
                    <a:pt x="477" y="827"/>
                    <a:pt x="474" y="828"/>
                    <a:pt x="472" y="828"/>
                  </a:cubicBezTo>
                  <a:close/>
                  <a:moveTo>
                    <a:pt x="212" y="851"/>
                  </a:moveTo>
                  <a:cubicBezTo>
                    <a:pt x="212" y="848"/>
                    <a:pt x="212" y="848"/>
                    <a:pt x="212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8"/>
                    <a:pt x="213" y="848"/>
                  </a:cubicBezTo>
                  <a:cubicBezTo>
                    <a:pt x="213" y="848"/>
                    <a:pt x="213" y="847"/>
                    <a:pt x="213" y="847"/>
                  </a:cubicBezTo>
                  <a:cubicBezTo>
                    <a:pt x="209" y="847"/>
                    <a:pt x="209" y="847"/>
                    <a:pt x="209" y="847"/>
                  </a:cubicBezTo>
                  <a:cubicBezTo>
                    <a:pt x="209" y="847"/>
                    <a:pt x="209" y="848"/>
                    <a:pt x="209" y="848"/>
                  </a:cubicBezTo>
                  <a:cubicBezTo>
                    <a:pt x="209" y="848"/>
                    <a:pt x="209" y="848"/>
                    <a:pt x="209" y="848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06" y="856"/>
                    <a:pt x="206" y="856"/>
                    <a:pt x="206" y="856"/>
                  </a:cubicBezTo>
                  <a:cubicBezTo>
                    <a:pt x="206" y="857"/>
                    <a:pt x="206" y="858"/>
                    <a:pt x="207" y="858"/>
                  </a:cubicBezTo>
                  <a:cubicBezTo>
                    <a:pt x="215" y="858"/>
                    <a:pt x="215" y="858"/>
                    <a:pt x="215" y="858"/>
                  </a:cubicBezTo>
                  <a:cubicBezTo>
                    <a:pt x="216" y="858"/>
                    <a:pt x="216" y="857"/>
                    <a:pt x="216" y="856"/>
                  </a:cubicBezTo>
                  <a:lnTo>
                    <a:pt x="212" y="851"/>
                  </a:lnTo>
                  <a:close/>
                  <a:moveTo>
                    <a:pt x="209" y="854"/>
                  </a:moveTo>
                  <a:cubicBezTo>
                    <a:pt x="210" y="851"/>
                    <a:pt x="210" y="851"/>
                    <a:pt x="210" y="851"/>
                  </a:cubicBezTo>
                  <a:cubicBezTo>
                    <a:pt x="210" y="851"/>
                    <a:pt x="210" y="851"/>
                    <a:pt x="210" y="851"/>
                  </a:cubicBezTo>
                  <a:cubicBezTo>
                    <a:pt x="210" y="848"/>
                    <a:pt x="210" y="848"/>
                    <a:pt x="210" y="848"/>
                  </a:cubicBezTo>
                  <a:cubicBezTo>
                    <a:pt x="211" y="848"/>
                    <a:pt x="211" y="848"/>
                    <a:pt x="211" y="848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1" y="851"/>
                    <a:pt x="211" y="851"/>
                    <a:pt x="211" y="851"/>
                  </a:cubicBezTo>
                  <a:cubicBezTo>
                    <a:pt x="213" y="854"/>
                    <a:pt x="213" y="854"/>
                    <a:pt x="213" y="854"/>
                  </a:cubicBezTo>
                  <a:lnTo>
                    <a:pt x="209" y="854"/>
                  </a:lnTo>
                  <a:close/>
                  <a:moveTo>
                    <a:pt x="238" y="836"/>
                  </a:moveTo>
                  <a:cubicBezTo>
                    <a:pt x="238" y="835"/>
                    <a:pt x="239" y="835"/>
                    <a:pt x="239" y="834"/>
                  </a:cubicBezTo>
                  <a:cubicBezTo>
                    <a:pt x="239" y="831"/>
                    <a:pt x="237" y="829"/>
                    <a:pt x="234" y="829"/>
                  </a:cubicBezTo>
                  <a:cubicBezTo>
                    <a:pt x="232" y="829"/>
                    <a:pt x="230" y="831"/>
                    <a:pt x="230" y="834"/>
                  </a:cubicBezTo>
                  <a:cubicBezTo>
                    <a:pt x="230" y="836"/>
                    <a:pt x="232" y="838"/>
                    <a:pt x="234" y="838"/>
                  </a:cubicBezTo>
                  <a:cubicBezTo>
                    <a:pt x="235" y="838"/>
                    <a:pt x="236" y="838"/>
                    <a:pt x="237" y="837"/>
                  </a:cubicBezTo>
                  <a:cubicBezTo>
                    <a:pt x="239" y="839"/>
                    <a:pt x="239" y="839"/>
                    <a:pt x="239" y="839"/>
                  </a:cubicBezTo>
                  <a:cubicBezTo>
                    <a:pt x="239" y="840"/>
                    <a:pt x="239" y="840"/>
                    <a:pt x="240" y="840"/>
                  </a:cubicBezTo>
                  <a:cubicBezTo>
                    <a:pt x="240" y="840"/>
                    <a:pt x="240" y="839"/>
                    <a:pt x="240" y="839"/>
                  </a:cubicBezTo>
                  <a:cubicBezTo>
                    <a:pt x="240" y="839"/>
                    <a:pt x="240" y="838"/>
                    <a:pt x="240" y="838"/>
                  </a:cubicBezTo>
                  <a:lnTo>
                    <a:pt x="238" y="836"/>
                  </a:lnTo>
                  <a:close/>
                  <a:moveTo>
                    <a:pt x="234" y="836"/>
                  </a:moveTo>
                  <a:cubicBezTo>
                    <a:pt x="233" y="836"/>
                    <a:pt x="232" y="835"/>
                    <a:pt x="232" y="834"/>
                  </a:cubicBezTo>
                  <a:cubicBezTo>
                    <a:pt x="232" y="832"/>
                    <a:pt x="233" y="831"/>
                    <a:pt x="234" y="831"/>
                  </a:cubicBezTo>
                  <a:cubicBezTo>
                    <a:pt x="236" y="831"/>
                    <a:pt x="237" y="832"/>
                    <a:pt x="237" y="834"/>
                  </a:cubicBezTo>
                  <a:cubicBezTo>
                    <a:pt x="237" y="835"/>
                    <a:pt x="236" y="836"/>
                    <a:pt x="234" y="836"/>
                  </a:cubicBezTo>
                  <a:close/>
                  <a:moveTo>
                    <a:pt x="564" y="694"/>
                  </a:moveTo>
                  <a:cubicBezTo>
                    <a:pt x="564" y="704"/>
                    <a:pt x="572" y="712"/>
                    <a:pt x="581" y="712"/>
                  </a:cubicBezTo>
                  <a:cubicBezTo>
                    <a:pt x="591" y="712"/>
                    <a:pt x="599" y="704"/>
                    <a:pt x="599" y="694"/>
                  </a:cubicBezTo>
                  <a:cubicBezTo>
                    <a:pt x="599" y="685"/>
                    <a:pt x="591" y="677"/>
                    <a:pt x="581" y="677"/>
                  </a:cubicBezTo>
                  <a:cubicBezTo>
                    <a:pt x="572" y="677"/>
                    <a:pt x="564" y="685"/>
                    <a:pt x="564" y="694"/>
                  </a:cubicBezTo>
                  <a:close/>
                  <a:moveTo>
                    <a:pt x="581" y="709"/>
                  </a:moveTo>
                  <a:cubicBezTo>
                    <a:pt x="579" y="709"/>
                    <a:pt x="576" y="709"/>
                    <a:pt x="574" y="708"/>
                  </a:cubicBezTo>
                  <a:cubicBezTo>
                    <a:pt x="578" y="704"/>
                    <a:pt x="578" y="704"/>
                    <a:pt x="578" y="704"/>
                  </a:cubicBezTo>
                  <a:cubicBezTo>
                    <a:pt x="579" y="704"/>
                    <a:pt x="580" y="704"/>
                    <a:pt x="581" y="704"/>
                  </a:cubicBezTo>
                  <a:cubicBezTo>
                    <a:pt x="582" y="704"/>
                    <a:pt x="583" y="704"/>
                    <a:pt x="585" y="704"/>
                  </a:cubicBezTo>
                  <a:cubicBezTo>
                    <a:pt x="588" y="708"/>
                    <a:pt x="588" y="708"/>
                    <a:pt x="588" y="708"/>
                  </a:cubicBezTo>
                  <a:cubicBezTo>
                    <a:pt x="586" y="709"/>
                    <a:pt x="584" y="709"/>
                    <a:pt x="581" y="709"/>
                  </a:cubicBezTo>
                  <a:close/>
                  <a:moveTo>
                    <a:pt x="591" y="691"/>
                  </a:moveTo>
                  <a:cubicBezTo>
                    <a:pt x="594" y="687"/>
                    <a:pt x="594" y="687"/>
                    <a:pt x="594" y="687"/>
                  </a:cubicBezTo>
                  <a:cubicBezTo>
                    <a:pt x="596" y="690"/>
                    <a:pt x="596" y="692"/>
                    <a:pt x="596" y="694"/>
                  </a:cubicBezTo>
                  <a:cubicBezTo>
                    <a:pt x="596" y="697"/>
                    <a:pt x="596" y="699"/>
                    <a:pt x="594" y="701"/>
                  </a:cubicBezTo>
                  <a:cubicBezTo>
                    <a:pt x="591" y="698"/>
                    <a:pt x="591" y="698"/>
                    <a:pt x="591" y="698"/>
                  </a:cubicBezTo>
                  <a:cubicBezTo>
                    <a:pt x="591" y="697"/>
                    <a:pt x="591" y="696"/>
                    <a:pt x="591" y="694"/>
                  </a:cubicBezTo>
                  <a:cubicBezTo>
                    <a:pt x="591" y="693"/>
                    <a:pt x="591" y="692"/>
                    <a:pt x="591" y="691"/>
                  </a:cubicBezTo>
                  <a:close/>
                  <a:moveTo>
                    <a:pt x="581" y="680"/>
                  </a:moveTo>
                  <a:cubicBezTo>
                    <a:pt x="584" y="680"/>
                    <a:pt x="586" y="680"/>
                    <a:pt x="588" y="681"/>
                  </a:cubicBezTo>
                  <a:cubicBezTo>
                    <a:pt x="585" y="685"/>
                    <a:pt x="585" y="685"/>
                    <a:pt x="585" y="685"/>
                  </a:cubicBezTo>
                  <a:cubicBezTo>
                    <a:pt x="583" y="685"/>
                    <a:pt x="582" y="684"/>
                    <a:pt x="581" y="684"/>
                  </a:cubicBezTo>
                  <a:cubicBezTo>
                    <a:pt x="580" y="684"/>
                    <a:pt x="579" y="685"/>
                    <a:pt x="578" y="685"/>
                  </a:cubicBezTo>
                  <a:cubicBezTo>
                    <a:pt x="574" y="681"/>
                    <a:pt x="574" y="681"/>
                    <a:pt x="574" y="681"/>
                  </a:cubicBezTo>
                  <a:cubicBezTo>
                    <a:pt x="576" y="680"/>
                    <a:pt x="579" y="680"/>
                    <a:pt x="581" y="680"/>
                  </a:cubicBezTo>
                  <a:close/>
                  <a:moveTo>
                    <a:pt x="581" y="687"/>
                  </a:moveTo>
                  <a:cubicBezTo>
                    <a:pt x="585" y="687"/>
                    <a:pt x="589" y="690"/>
                    <a:pt x="589" y="694"/>
                  </a:cubicBezTo>
                  <a:cubicBezTo>
                    <a:pt x="589" y="698"/>
                    <a:pt x="585" y="702"/>
                    <a:pt x="581" y="702"/>
                  </a:cubicBezTo>
                  <a:cubicBezTo>
                    <a:pt x="577" y="702"/>
                    <a:pt x="574" y="698"/>
                    <a:pt x="574" y="694"/>
                  </a:cubicBezTo>
                  <a:cubicBezTo>
                    <a:pt x="574" y="690"/>
                    <a:pt x="577" y="687"/>
                    <a:pt x="581" y="687"/>
                  </a:cubicBezTo>
                  <a:close/>
                  <a:moveTo>
                    <a:pt x="572" y="698"/>
                  </a:moveTo>
                  <a:cubicBezTo>
                    <a:pt x="568" y="701"/>
                    <a:pt x="568" y="701"/>
                    <a:pt x="568" y="701"/>
                  </a:cubicBezTo>
                  <a:cubicBezTo>
                    <a:pt x="567" y="699"/>
                    <a:pt x="566" y="697"/>
                    <a:pt x="566" y="694"/>
                  </a:cubicBezTo>
                  <a:cubicBezTo>
                    <a:pt x="566" y="692"/>
                    <a:pt x="567" y="690"/>
                    <a:pt x="568" y="687"/>
                  </a:cubicBezTo>
                  <a:cubicBezTo>
                    <a:pt x="572" y="691"/>
                    <a:pt x="572" y="691"/>
                    <a:pt x="572" y="691"/>
                  </a:cubicBezTo>
                  <a:cubicBezTo>
                    <a:pt x="572" y="692"/>
                    <a:pt x="571" y="693"/>
                    <a:pt x="571" y="694"/>
                  </a:cubicBezTo>
                  <a:cubicBezTo>
                    <a:pt x="571" y="696"/>
                    <a:pt x="572" y="697"/>
                    <a:pt x="572" y="698"/>
                  </a:cubicBezTo>
                  <a:close/>
                  <a:moveTo>
                    <a:pt x="200" y="831"/>
                  </a:moveTo>
                  <a:cubicBezTo>
                    <a:pt x="200" y="832"/>
                    <a:pt x="201" y="833"/>
                    <a:pt x="202" y="833"/>
                  </a:cubicBezTo>
                  <a:cubicBezTo>
                    <a:pt x="208" y="833"/>
                    <a:pt x="208" y="833"/>
                    <a:pt x="208" y="833"/>
                  </a:cubicBezTo>
                  <a:cubicBezTo>
                    <a:pt x="208" y="833"/>
                    <a:pt x="209" y="832"/>
                    <a:pt x="209" y="832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5"/>
                    <a:pt x="211" y="825"/>
                    <a:pt x="211" y="825"/>
                  </a:cubicBezTo>
                  <a:cubicBezTo>
                    <a:pt x="211" y="824"/>
                    <a:pt x="210" y="824"/>
                    <a:pt x="210" y="824"/>
                  </a:cubicBezTo>
                  <a:cubicBezTo>
                    <a:pt x="210" y="824"/>
                    <a:pt x="210" y="825"/>
                    <a:pt x="210" y="825"/>
                  </a:cubicBezTo>
                  <a:cubicBezTo>
                    <a:pt x="208" y="831"/>
                    <a:pt x="208" y="831"/>
                    <a:pt x="208" y="831"/>
                  </a:cubicBezTo>
                  <a:cubicBezTo>
                    <a:pt x="208" y="832"/>
                    <a:pt x="208" y="832"/>
                    <a:pt x="208" y="832"/>
                  </a:cubicBezTo>
                  <a:cubicBezTo>
                    <a:pt x="202" y="832"/>
                    <a:pt x="202" y="832"/>
                    <a:pt x="202" y="832"/>
                  </a:cubicBezTo>
                  <a:cubicBezTo>
                    <a:pt x="201" y="832"/>
                    <a:pt x="201" y="832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1" y="831"/>
                    <a:pt x="201" y="831"/>
                    <a:pt x="201" y="831"/>
                  </a:cubicBezTo>
                  <a:cubicBezTo>
                    <a:pt x="207" y="831"/>
                    <a:pt x="207" y="831"/>
                    <a:pt x="207" y="831"/>
                  </a:cubicBezTo>
                  <a:cubicBezTo>
                    <a:pt x="207" y="831"/>
                    <a:pt x="208" y="831"/>
                    <a:pt x="208" y="830"/>
                  </a:cubicBezTo>
                  <a:cubicBezTo>
                    <a:pt x="210" y="824"/>
                    <a:pt x="210" y="824"/>
                    <a:pt x="210" y="824"/>
                  </a:cubicBezTo>
                  <a:cubicBezTo>
                    <a:pt x="210" y="823"/>
                    <a:pt x="210" y="823"/>
                    <a:pt x="210" y="823"/>
                  </a:cubicBezTo>
                  <a:cubicBezTo>
                    <a:pt x="209" y="822"/>
                    <a:pt x="209" y="822"/>
                    <a:pt x="209" y="822"/>
                  </a:cubicBezTo>
                  <a:cubicBezTo>
                    <a:pt x="204" y="822"/>
                    <a:pt x="204" y="822"/>
                    <a:pt x="204" y="822"/>
                  </a:cubicBezTo>
                  <a:cubicBezTo>
                    <a:pt x="204" y="822"/>
                    <a:pt x="204" y="822"/>
                    <a:pt x="203" y="822"/>
                  </a:cubicBezTo>
                  <a:cubicBezTo>
                    <a:pt x="203" y="822"/>
                    <a:pt x="203" y="822"/>
                    <a:pt x="203" y="822"/>
                  </a:cubicBezTo>
                  <a:cubicBezTo>
                    <a:pt x="203" y="822"/>
                    <a:pt x="203" y="823"/>
                    <a:pt x="202" y="823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4"/>
                    <a:pt x="202" y="824"/>
                    <a:pt x="202" y="824"/>
                  </a:cubicBezTo>
                  <a:cubicBezTo>
                    <a:pt x="202" y="825"/>
                    <a:pt x="202" y="825"/>
                    <a:pt x="202" y="825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6"/>
                    <a:pt x="201" y="826"/>
                  </a:cubicBezTo>
                  <a:cubicBezTo>
                    <a:pt x="201" y="826"/>
                    <a:pt x="201" y="827"/>
                    <a:pt x="201" y="827"/>
                  </a:cubicBezTo>
                  <a:cubicBezTo>
                    <a:pt x="201" y="827"/>
                    <a:pt x="201" y="828"/>
                    <a:pt x="201" y="828"/>
                  </a:cubicBezTo>
                  <a:cubicBezTo>
                    <a:pt x="201" y="828"/>
                    <a:pt x="201" y="828"/>
                    <a:pt x="201" y="828"/>
                  </a:cubicBezTo>
                  <a:cubicBezTo>
                    <a:pt x="201" y="828"/>
                    <a:pt x="200" y="829"/>
                    <a:pt x="200" y="829"/>
                  </a:cubicBezTo>
                  <a:cubicBezTo>
                    <a:pt x="200" y="829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0"/>
                    <a:pt x="200" y="830"/>
                    <a:pt x="200" y="830"/>
                  </a:cubicBezTo>
                  <a:cubicBezTo>
                    <a:pt x="200" y="831"/>
                    <a:pt x="200" y="831"/>
                    <a:pt x="200" y="831"/>
                  </a:cubicBezTo>
                  <a:close/>
                  <a:moveTo>
                    <a:pt x="204" y="824"/>
                  </a:moveTo>
                  <a:cubicBezTo>
                    <a:pt x="204" y="824"/>
                    <a:pt x="204" y="824"/>
                    <a:pt x="204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4"/>
                    <a:pt x="208" y="824"/>
                    <a:pt x="208" y="824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8" y="825"/>
                    <a:pt x="208" y="825"/>
                    <a:pt x="208" y="825"/>
                  </a:cubicBezTo>
                  <a:cubicBezTo>
                    <a:pt x="204" y="825"/>
                    <a:pt x="204" y="825"/>
                    <a:pt x="204" y="825"/>
                  </a:cubicBezTo>
                  <a:cubicBezTo>
                    <a:pt x="204" y="825"/>
                    <a:pt x="204" y="825"/>
                    <a:pt x="204" y="825"/>
                  </a:cubicBezTo>
                  <a:lnTo>
                    <a:pt x="204" y="824"/>
                  </a:lnTo>
                  <a:close/>
                  <a:moveTo>
                    <a:pt x="203" y="826"/>
                  </a:moveTo>
                  <a:cubicBezTo>
                    <a:pt x="203" y="826"/>
                    <a:pt x="203" y="826"/>
                    <a:pt x="203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8" y="826"/>
                    <a:pt x="208" y="826"/>
                  </a:cubicBezTo>
                  <a:cubicBezTo>
                    <a:pt x="208" y="826"/>
                    <a:pt x="207" y="827"/>
                    <a:pt x="207" y="827"/>
                  </a:cubicBezTo>
                  <a:cubicBezTo>
                    <a:pt x="203" y="827"/>
                    <a:pt x="203" y="827"/>
                    <a:pt x="203" y="827"/>
                  </a:cubicBezTo>
                  <a:cubicBezTo>
                    <a:pt x="203" y="827"/>
                    <a:pt x="203" y="826"/>
                    <a:pt x="203" y="826"/>
                  </a:cubicBezTo>
                  <a:close/>
                  <a:moveTo>
                    <a:pt x="329" y="812"/>
                  </a:moveTo>
                  <a:cubicBezTo>
                    <a:pt x="328" y="812"/>
                    <a:pt x="327" y="813"/>
                    <a:pt x="327" y="814"/>
                  </a:cubicBezTo>
                  <a:cubicBezTo>
                    <a:pt x="327" y="815"/>
                    <a:pt x="328" y="815"/>
                    <a:pt x="329" y="815"/>
                  </a:cubicBezTo>
                  <a:cubicBezTo>
                    <a:pt x="330" y="815"/>
                    <a:pt x="330" y="815"/>
                    <a:pt x="330" y="814"/>
                  </a:cubicBezTo>
                  <a:cubicBezTo>
                    <a:pt x="330" y="813"/>
                    <a:pt x="330" y="812"/>
                    <a:pt x="329" y="812"/>
                  </a:cubicBezTo>
                  <a:close/>
                  <a:moveTo>
                    <a:pt x="334" y="816"/>
                  </a:moveTo>
                  <a:cubicBezTo>
                    <a:pt x="334" y="811"/>
                    <a:pt x="334" y="811"/>
                    <a:pt x="334" y="811"/>
                  </a:cubicBezTo>
                  <a:cubicBezTo>
                    <a:pt x="334" y="811"/>
                    <a:pt x="333" y="810"/>
                    <a:pt x="333" y="810"/>
                  </a:cubicBezTo>
                  <a:cubicBezTo>
                    <a:pt x="331" y="810"/>
                    <a:pt x="331" y="810"/>
                    <a:pt x="331" y="810"/>
                  </a:cubicBezTo>
                  <a:cubicBezTo>
                    <a:pt x="331" y="809"/>
                    <a:pt x="331" y="809"/>
                    <a:pt x="331" y="809"/>
                  </a:cubicBezTo>
                  <a:cubicBezTo>
                    <a:pt x="331" y="809"/>
                    <a:pt x="331" y="809"/>
                    <a:pt x="330" y="809"/>
                  </a:cubicBezTo>
                  <a:cubicBezTo>
                    <a:pt x="328" y="809"/>
                    <a:pt x="328" y="809"/>
                    <a:pt x="328" y="809"/>
                  </a:cubicBezTo>
                  <a:cubicBezTo>
                    <a:pt x="327" y="809"/>
                    <a:pt x="327" y="809"/>
                    <a:pt x="327" y="809"/>
                  </a:cubicBezTo>
                  <a:cubicBezTo>
                    <a:pt x="326" y="810"/>
                    <a:pt x="326" y="810"/>
                    <a:pt x="326" y="810"/>
                  </a:cubicBezTo>
                  <a:cubicBezTo>
                    <a:pt x="325" y="810"/>
                    <a:pt x="325" y="810"/>
                    <a:pt x="325" y="810"/>
                  </a:cubicBezTo>
                  <a:cubicBezTo>
                    <a:pt x="324" y="810"/>
                    <a:pt x="324" y="811"/>
                    <a:pt x="324" y="811"/>
                  </a:cubicBezTo>
                  <a:cubicBezTo>
                    <a:pt x="324" y="816"/>
                    <a:pt x="324" y="816"/>
                    <a:pt x="324" y="816"/>
                  </a:cubicBezTo>
                  <a:cubicBezTo>
                    <a:pt x="324" y="817"/>
                    <a:pt x="324" y="818"/>
                    <a:pt x="325" y="818"/>
                  </a:cubicBezTo>
                  <a:cubicBezTo>
                    <a:pt x="333" y="818"/>
                    <a:pt x="333" y="818"/>
                    <a:pt x="333" y="818"/>
                  </a:cubicBezTo>
                  <a:cubicBezTo>
                    <a:pt x="333" y="818"/>
                    <a:pt x="334" y="817"/>
                    <a:pt x="334" y="816"/>
                  </a:cubicBezTo>
                  <a:close/>
                  <a:moveTo>
                    <a:pt x="329" y="816"/>
                  </a:moveTo>
                  <a:cubicBezTo>
                    <a:pt x="328" y="816"/>
                    <a:pt x="326" y="815"/>
                    <a:pt x="326" y="814"/>
                  </a:cubicBezTo>
                  <a:cubicBezTo>
                    <a:pt x="326" y="812"/>
                    <a:pt x="328" y="811"/>
                    <a:pt x="329" y="811"/>
                  </a:cubicBezTo>
                  <a:cubicBezTo>
                    <a:pt x="330" y="811"/>
                    <a:pt x="331" y="812"/>
                    <a:pt x="331" y="814"/>
                  </a:cubicBezTo>
                  <a:cubicBezTo>
                    <a:pt x="331" y="815"/>
                    <a:pt x="330" y="816"/>
                    <a:pt x="329" y="816"/>
                  </a:cubicBezTo>
                  <a:close/>
                  <a:moveTo>
                    <a:pt x="325" y="833"/>
                  </a:moveTo>
                  <a:cubicBezTo>
                    <a:pt x="325" y="833"/>
                    <a:pt x="325" y="833"/>
                    <a:pt x="326" y="833"/>
                  </a:cubicBezTo>
                  <a:cubicBezTo>
                    <a:pt x="326" y="833"/>
                    <a:pt x="326" y="833"/>
                    <a:pt x="326" y="833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9" y="829"/>
                    <a:pt x="329" y="829"/>
                    <a:pt x="329" y="829"/>
                  </a:cubicBezTo>
                  <a:cubicBezTo>
                    <a:pt x="327" y="829"/>
                    <a:pt x="327" y="829"/>
                    <a:pt x="327" y="829"/>
                  </a:cubicBezTo>
                  <a:cubicBezTo>
                    <a:pt x="327" y="825"/>
                    <a:pt x="327" y="825"/>
                    <a:pt x="327" y="825"/>
                  </a:cubicBezTo>
                  <a:cubicBezTo>
                    <a:pt x="327" y="825"/>
                    <a:pt x="327" y="825"/>
                    <a:pt x="326" y="825"/>
                  </a:cubicBezTo>
                  <a:cubicBezTo>
                    <a:pt x="325" y="825"/>
                    <a:pt x="325" y="825"/>
                    <a:pt x="325" y="825"/>
                  </a:cubicBezTo>
                  <a:cubicBezTo>
                    <a:pt x="324" y="825"/>
                    <a:pt x="324" y="825"/>
                    <a:pt x="324" y="825"/>
                  </a:cubicBezTo>
                  <a:cubicBezTo>
                    <a:pt x="324" y="829"/>
                    <a:pt x="324" y="829"/>
                    <a:pt x="324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cubicBezTo>
                    <a:pt x="322" y="829"/>
                    <a:pt x="322" y="829"/>
                    <a:pt x="322" y="829"/>
                  </a:cubicBezTo>
                  <a:lnTo>
                    <a:pt x="325" y="833"/>
                  </a:lnTo>
                  <a:close/>
                  <a:moveTo>
                    <a:pt x="320" y="836"/>
                  </a:moveTo>
                  <a:cubicBezTo>
                    <a:pt x="331" y="836"/>
                    <a:pt x="331" y="836"/>
                    <a:pt x="331" y="836"/>
                  </a:cubicBezTo>
                  <a:cubicBezTo>
                    <a:pt x="331" y="836"/>
                    <a:pt x="332" y="836"/>
                    <a:pt x="332" y="835"/>
                  </a:cubicBezTo>
                  <a:cubicBezTo>
                    <a:pt x="332" y="833"/>
                    <a:pt x="332" y="833"/>
                    <a:pt x="332" y="833"/>
                  </a:cubicBezTo>
                  <a:cubicBezTo>
                    <a:pt x="332" y="833"/>
                    <a:pt x="331" y="832"/>
                    <a:pt x="331" y="832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27" y="833"/>
                    <a:pt x="327" y="833"/>
                    <a:pt x="327" y="833"/>
                  </a:cubicBezTo>
                  <a:cubicBezTo>
                    <a:pt x="326" y="834"/>
                    <a:pt x="326" y="834"/>
                    <a:pt x="326" y="834"/>
                  </a:cubicBezTo>
                  <a:cubicBezTo>
                    <a:pt x="325" y="834"/>
                    <a:pt x="325" y="834"/>
                    <a:pt x="325" y="833"/>
                  </a:cubicBezTo>
                  <a:cubicBezTo>
                    <a:pt x="324" y="832"/>
                    <a:pt x="324" y="832"/>
                    <a:pt x="324" y="832"/>
                  </a:cubicBezTo>
                  <a:cubicBezTo>
                    <a:pt x="320" y="832"/>
                    <a:pt x="320" y="832"/>
                    <a:pt x="320" y="832"/>
                  </a:cubicBezTo>
                  <a:cubicBezTo>
                    <a:pt x="320" y="832"/>
                    <a:pt x="319" y="833"/>
                    <a:pt x="319" y="833"/>
                  </a:cubicBezTo>
                  <a:cubicBezTo>
                    <a:pt x="319" y="835"/>
                    <a:pt x="319" y="835"/>
                    <a:pt x="319" y="835"/>
                  </a:cubicBezTo>
                  <a:cubicBezTo>
                    <a:pt x="319" y="836"/>
                    <a:pt x="320" y="836"/>
                    <a:pt x="320" y="836"/>
                  </a:cubicBezTo>
                  <a:close/>
                  <a:moveTo>
                    <a:pt x="330" y="834"/>
                  </a:moveTo>
                  <a:cubicBezTo>
                    <a:pt x="330" y="834"/>
                    <a:pt x="331" y="834"/>
                    <a:pt x="331" y="835"/>
                  </a:cubicBezTo>
                  <a:cubicBezTo>
                    <a:pt x="331" y="835"/>
                    <a:pt x="330" y="835"/>
                    <a:pt x="330" y="835"/>
                  </a:cubicBezTo>
                  <a:cubicBezTo>
                    <a:pt x="330" y="835"/>
                    <a:pt x="330" y="835"/>
                    <a:pt x="330" y="835"/>
                  </a:cubicBezTo>
                  <a:cubicBezTo>
                    <a:pt x="330" y="834"/>
                    <a:pt x="330" y="834"/>
                    <a:pt x="330" y="834"/>
                  </a:cubicBezTo>
                  <a:close/>
                  <a:moveTo>
                    <a:pt x="328" y="834"/>
                  </a:moveTo>
                  <a:cubicBezTo>
                    <a:pt x="329" y="834"/>
                    <a:pt x="329" y="834"/>
                    <a:pt x="329" y="835"/>
                  </a:cubicBezTo>
                  <a:cubicBezTo>
                    <a:pt x="329" y="835"/>
                    <a:pt x="329" y="835"/>
                    <a:pt x="328" y="835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28" y="834"/>
                    <a:pt x="328" y="834"/>
                    <a:pt x="328" y="834"/>
                  </a:cubicBezTo>
                  <a:close/>
                  <a:moveTo>
                    <a:pt x="465" y="785"/>
                  </a:moveTo>
                  <a:cubicBezTo>
                    <a:pt x="465" y="786"/>
                    <a:pt x="466" y="786"/>
                    <a:pt x="466" y="786"/>
                  </a:cubicBezTo>
                  <a:cubicBezTo>
                    <a:pt x="466" y="797"/>
                    <a:pt x="466" y="797"/>
                    <a:pt x="466" y="797"/>
                  </a:cubicBezTo>
                  <a:cubicBezTo>
                    <a:pt x="466" y="797"/>
                    <a:pt x="466" y="798"/>
                    <a:pt x="466" y="798"/>
                  </a:cubicBezTo>
                  <a:cubicBezTo>
                    <a:pt x="467" y="798"/>
                    <a:pt x="467" y="798"/>
                    <a:pt x="467" y="798"/>
                  </a:cubicBezTo>
                  <a:cubicBezTo>
                    <a:pt x="467" y="798"/>
                    <a:pt x="467" y="797"/>
                    <a:pt x="467" y="797"/>
                  </a:cubicBezTo>
                  <a:cubicBezTo>
                    <a:pt x="467" y="786"/>
                    <a:pt x="467" y="786"/>
                    <a:pt x="467" y="786"/>
                  </a:cubicBezTo>
                  <a:cubicBezTo>
                    <a:pt x="467" y="786"/>
                    <a:pt x="468" y="786"/>
                    <a:pt x="468" y="785"/>
                  </a:cubicBezTo>
                  <a:cubicBezTo>
                    <a:pt x="468" y="785"/>
                    <a:pt x="467" y="784"/>
                    <a:pt x="466" y="784"/>
                  </a:cubicBezTo>
                  <a:cubicBezTo>
                    <a:pt x="466" y="784"/>
                    <a:pt x="465" y="785"/>
                    <a:pt x="465" y="785"/>
                  </a:cubicBezTo>
                  <a:close/>
                  <a:moveTo>
                    <a:pt x="480" y="785"/>
                  </a:moveTo>
                  <a:cubicBezTo>
                    <a:pt x="479" y="785"/>
                    <a:pt x="478" y="787"/>
                    <a:pt x="476" y="787"/>
                  </a:cubicBezTo>
                  <a:cubicBezTo>
                    <a:pt x="476" y="787"/>
                    <a:pt x="476" y="787"/>
                    <a:pt x="476" y="786"/>
                  </a:cubicBezTo>
                  <a:cubicBezTo>
                    <a:pt x="475" y="786"/>
                    <a:pt x="473" y="785"/>
                    <a:pt x="472" y="785"/>
                  </a:cubicBezTo>
                  <a:cubicBezTo>
                    <a:pt x="471" y="785"/>
                    <a:pt x="470" y="786"/>
                    <a:pt x="468" y="786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87"/>
                    <a:pt x="468" y="787"/>
                    <a:pt x="468" y="787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68" y="794"/>
                    <a:pt x="468" y="794"/>
                    <a:pt x="468" y="794"/>
                  </a:cubicBezTo>
                  <a:cubicBezTo>
                    <a:pt x="470" y="794"/>
                    <a:pt x="471" y="793"/>
                    <a:pt x="472" y="793"/>
                  </a:cubicBezTo>
                  <a:cubicBezTo>
                    <a:pt x="474" y="793"/>
                    <a:pt x="475" y="794"/>
                    <a:pt x="477" y="794"/>
                  </a:cubicBezTo>
                  <a:cubicBezTo>
                    <a:pt x="478" y="794"/>
                    <a:pt x="479" y="794"/>
                    <a:pt x="480" y="793"/>
                  </a:cubicBezTo>
                  <a:cubicBezTo>
                    <a:pt x="480" y="793"/>
                    <a:pt x="480" y="793"/>
                    <a:pt x="480" y="793"/>
                  </a:cubicBezTo>
                  <a:cubicBezTo>
                    <a:pt x="480" y="786"/>
                    <a:pt x="480" y="786"/>
                    <a:pt x="480" y="786"/>
                  </a:cubicBezTo>
                  <a:cubicBezTo>
                    <a:pt x="480" y="786"/>
                    <a:pt x="480" y="785"/>
                    <a:pt x="480" y="785"/>
                  </a:cubicBezTo>
                  <a:close/>
                  <a:moveTo>
                    <a:pt x="357" y="782"/>
                  </a:moveTo>
                  <a:cubicBezTo>
                    <a:pt x="359" y="782"/>
                    <a:pt x="360" y="780"/>
                    <a:pt x="360" y="779"/>
                  </a:cubicBezTo>
                  <a:cubicBezTo>
                    <a:pt x="360" y="779"/>
                    <a:pt x="360" y="779"/>
                    <a:pt x="360" y="779"/>
                  </a:cubicBezTo>
                  <a:cubicBezTo>
                    <a:pt x="360" y="778"/>
                    <a:pt x="360" y="778"/>
                    <a:pt x="360" y="778"/>
                  </a:cubicBezTo>
                  <a:cubicBezTo>
                    <a:pt x="358" y="778"/>
                    <a:pt x="358" y="778"/>
                    <a:pt x="358" y="778"/>
                  </a:cubicBezTo>
                  <a:cubicBezTo>
                    <a:pt x="358" y="777"/>
                    <a:pt x="358" y="777"/>
                    <a:pt x="358" y="777"/>
                  </a:cubicBezTo>
                  <a:cubicBezTo>
                    <a:pt x="358" y="777"/>
                    <a:pt x="357" y="776"/>
                    <a:pt x="357" y="776"/>
                  </a:cubicBezTo>
                  <a:cubicBezTo>
                    <a:pt x="353" y="776"/>
                    <a:pt x="353" y="776"/>
                    <a:pt x="353" y="776"/>
                  </a:cubicBezTo>
                  <a:cubicBezTo>
                    <a:pt x="353" y="776"/>
                    <a:pt x="352" y="777"/>
                    <a:pt x="352" y="777"/>
                  </a:cubicBezTo>
                  <a:cubicBezTo>
                    <a:pt x="352" y="778"/>
                    <a:pt x="352" y="778"/>
                    <a:pt x="352" y="778"/>
                  </a:cubicBezTo>
                  <a:cubicBezTo>
                    <a:pt x="351" y="778"/>
                    <a:pt x="351" y="778"/>
                    <a:pt x="351" y="778"/>
                  </a:cubicBezTo>
                  <a:cubicBezTo>
                    <a:pt x="350" y="778"/>
                    <a:pt x="350" y="778"/>
                    <a:pt x="350" y="779"/>
                  </a:cubicBezTo>
                  <a:cubicBezTo>
                    <a:pt x="350" y="779"/>
                    <a:pt x="350" y="779"/>
                    <a:pt x="350" y="779"/>
                  </a:cubicBezTo>
                  <a:cubicBezTo>
                    <a:pt x="350" y="780"/>
                    <a:pt x="352" y="782"/>
                    <a:pt x="353" y="782"/>
                  </a:cubicBezTo>
                  <a:cubicBezTo>
                    <a:pt x="354" y="782"/>
                    <a:pt x="354" y="782"/>
                    <a:pt x="354" y="782"/>
                  </a:cubicBezTo>
                  <a:cubicBezTo>
                    <a:pt x="354" y="783"/>
                    <a:pt x="354" y="783"/>
                    <a:pt x="354" y="783"/>
                  </a:cubicBezTo>
                  <a:cubicBezTo>
                    <a:pt x="354" y="784"/>
                    <a:pt x="354" y="784"/>
                    <a:pt x="354" y="784"/>
                  </a:cubicBezTo>
                  <a:cubicBezTo>
                    <a:pt x="353" y="784"/>
                    <a:pt x="352" y="784"/>
                    <a:pt x="352" y="785"/>
                  </a:cubicBezTo>
                  <a:cubicBezTo>
                    <a:pt x="352" y="785"/>
                    <a:pt x="352" y="785"/>
                    <a:pt x="352" y="785"/>
                  </a:cubicBezTo>
                  <a:cubicBezTo>
                    <a:pt x="352" y="786"/>
                    <a:pt x="353" y="786"/>
                    <a:pt x="353" y="786"/>
                  </a:cubicBezTo>
                  <a:cubicBezTo>
                    <a:pt x="358" y="786"/>
                    <a:pt x="358" y="786"/>
                    <a:pt x="358" y="786"/>
                  </a:cubicBezTo>
                  <a:cubicBezTo>
                    <a:pt x="358" y="786"/>
                    <a:pt x="358" y="786"/>
                    <a:pt x="358" y="785"/>
                  </a:cubicBezTo>
                  <a:cubicBezTo>
                    <a:pt x="358" y="785"/>
                    <a:pt x="358" y="785"/>
                    <a:pt x="358" y="785"/>
                  </a:cubicBezTo>
                  <a:cubicBezTo>
                    <a:pt x="358" y="784"/>
                    <a:pt x="357" y="784"/>
                    <a:pt x="357" y="784"/>
                  </a:cubicBezTo>
                  <a:cubicBezTo>
                    <a:pt x="356" y="784"/>
                    <a:pt x="356" y="784"/>
                    <a:pt x="356" y="783"/>
                  </a:cubicBezTo>
                  <a:cubicBezTo>
                    <a:pt x="356" y="783"/>
                    <a:pt x="356" y="783"/>
                    <a:pt x="356" y="782"/>
                  </a:cubicBezTo>
                  <a:cubicBezTo>
                    <a:pt x="356" y="782"/>
                    <a:pt x="357" y="782"/>
                    <a:pt x="357" y="782"/>
                  </a:cubicBezTo>
                  <a:close/>
                  <a:moveTo>
                    <a:pt x="358" y="779"/>
                  </a:moveTo>
                  <a:cubicBezTo>
                    <a:pt x="359" y="779"/>
                    <a:pt x="359" y="779"/>
                    <a:pt x="359" y="779"/>
                  </a:cubicBezTo>
                  <a:cubicBezTo>
                    <a:pt x="359" y="779"/>
                    <a:pt x="359" y="779"/>
                    <a:pt x="359" y="779"/>
                  </a:cubicBezTo>
                  <a:cubicBezTo>
                    <a:pt x="359" y="780"/>
                    <a:pt x="359" y="781"/>
                    <a:pt x="357" y="781"/>
                  </a:cubicBezTo>
                  <a:cubicBezTo>
                    <a:pt x="358" y="780"/>
                    <a:pt x="358" y="780"/>
                    <a:pt x="358" y="779"/>
                  </a:cubicBezTo>
                  <a:close/>
                  <a:moveTo>
                    <a:pt x="351" y="779"/>
                  </a:moveTo>
                  <a:cubicBezTo>
                    <a:pt x="351" y="779"/>
                    <a:pt x="351" y="779"/>
                    <a:pt x="351" y="779"/>
                  </a:cubicBezTo>
                  <a:cubicBezTo>
                    <a:pt x="352" y="779"/>
                    <a:pt x="352" y="779"/>
                    <a:pt x="352" y="779"/>
                  </a:cubicBezTo>
                  <a:cubicBezTo>
                    <a:pt x="352" y="780"/>
                    <a:pt x="353" y="780"/>
                    <a:pt x="353" y="781"/>
                  </a:cubicBezTo>
                  <a:cubicBezTo>
                    <a:pt x="352" y="781"/>
                    <a:pt x="351" y="780"/>
                    <a:pt x="351" y="779"/>
                  </a:cubicBezTo>
                  <a:close/>
                  <a:moveTo>
                    <a:pt x="299" y="824"/>
                  </a:moveTo>
                  <a:cubicBezTo>
                    <a:pt x="298" y="824"/>
                    <a:pt x="298" y="824"/>
                    <a:pt x="298" y="824"/>
                  </a:cubicBezTo>
                  <a:cubicBezTo>
                    <a:pt x="298" y="824"/>
                    <a:pt x="298" y="825"/>
                    <a:pt x="299" y="825"/>
                  </a:cubicBezTo>
                  <a:cubicBezTo>
                    <a:pt x="299" y="825"/>
                    <a:pt x="299" y="824"/>
                    <a:pt x="299" y="824"/>
                  </a:cubicBezTo>
                  <a:cubicBezTo>
                    <a:pt x="299" y="824"/>
                    <a:pt x="299" y="824"/>
                    <a:pt x="299" y="824"/>
                  </a:cubicBezTo>
                  <a:close/>
                  <a:moveTo>
                    <a:pt x="297" y="824"/>
                  </a:moveTo>
                  <a:cubicBezTo>
                    <a:pt x="297" y="824"/>
                    <a:pt x="296" y="824"/>
                    <a:pt x="296" y="824"/>
                  </a:cubicBezTo>
                  <a:cubicBezTo>
                    <a:pt x="296" y="824"/>
                    <a:pt x="297" y="825"/>
                    <a:pt x="297" y="825"/>
                  </a:cubicBezTo>
                  <a:cubicBezTo>
                    <a:pt x="297" y="825"/>
                    <a:pt x="297" y="824"/>
                    <a:pt x="297" y="824"/>
                  </a:cubicBezTo>
                  <a:cubicBezTo>
                    <a:pt x="297" y="824"/>
                    <a:pt x="297" y="824"/>
                    <a:pt x="297" y="824"/>
                  </a:cubicBezTo>
                  <a:close/>
                  <a:moveTo>
                    <a:pt x="301" y="825"/>
                  </a:moveTo>
                  <a:cubicBezTo>
                    <a:pt x="301" y="823"/>
                    <a:pt x="301" y="823"/>
                    <a:pt x="301" y="823"/>
                  </a:cubicBezTo>
                  <a:cubicBezTo>
                    <a:pt x="301" y="823"/>
                    <a:pt x="301" y="823"/>
                    <a:pt x="301" y="823"/>
                  </a:cubicBezTo>
                  <a:cubicBezTo>
                    <a:pt x="299" y="819"/>
                    <a:pt x="299" y="819"/>
                    <a:pt x="299" y="819"/>
                  </a:cubicBezTo>
                  <a:cubicBezTo>
                    <a:pt x="299" y="818"/>
                    <a:pt x="299" y="818"/>
                    <a:pt x="298" y="818"/>
                  </a:cubicBezTo>
                  <a:cubicBezTo>
                    <a:pt x="293" y="818"/>
                    <a:pt x="293" y="818"/>
                    <a:pt x="293" y="818"/>
                  </a:cubicBezTo>
                  <a:cubicBezTo>
                    <a:pt x="293" y="818"/>
                    <a:pt x="292" y="818"/>
                    <a:pt x="292" y="819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3"/>
                    <a:pt x="291" y="823"/>
                    <a:pt x="291" y="823"/>
                  </a:cubicBezTo>
                  <a:cubicBezTo>
                    <a:pt x="291" y="825"/>
                    <a:pt x="291" y="825"/>
                    <a:pt x="291" y="825"/>
                  </a:cubicBezTo>
                  <a:cubicBezTo>
                    <a:pt x="291" y="826"/>
                    <a:pt x="291" y="826"/>
                    <a:pt x="292" y="826"/>
                  </a:cubicBezTo>
                  <a:cubicBezTo>
                    <a:pt x="300" y="826"/>
                    <a:pt x="300" y="826"/>
                    <a:pt x="300" y="826"/>
                  </a:cubicBezTo>
                  <a:cubicBezTo>
                    <a:pt x="300" y="826"/>
                    <a:pt x="301" y="826"/>
                    <a:pt x="301" y="825"/>
                  </a:cubicBezTo>
                  <a:close/>
                  <a:moveTo>
                    <a:pt x="293" y="819"/>
                  </a:moveTo>
                  <a:cubicBezTo>
                    <a:pt x="293" y="819"/>
                    <a:pt x="293" y="819"/>
                    <a:pt x="293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8" y="819"/>
                    <a:pt x="298" y="819"/>
                    <a:pt x="298" y="819"/>
                  </a:cubicBezTo>
                  <a:cubicBezTo>
                    <a:pt x="299" y="822"/>
                    <a:pt x="299" y="822"/>
                    <a:pt x="299" y="822"/>
                  </a:cubicBezTo>
                  <a:cubicBezTo>
                    <a:pt x="292" y="822"/>
                    <a:pt x="292" y="822"/>
                    <a:pt x="292" y="822"/>
                  </a:cubicBezTo>
                  <a:lnTo>
                    <a:pt x="293" y="819"/>
                  </a:lnTo>
                  <a:close/>
                  <a:moveTo>
                    <a:pt x="292" y="825"/>
                  </a:moveTo>
                  <a:cubicBezTo>
                    <a:pt x="292" y="823"/>
                    <a:pt x="292" y="823"/>
                    <a:pt x="292" y="823"/>
                  </a:cubicBezTo>
                  <a:cubicBezTo>
                    <a:pt x="292" y="823"/>
                    <a:pt x="292" y="823"/>
                    <a:pt x="292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3"/>
                    <a:pt x="300" y="823"/>
                    <a:pt x="300" y="823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300" y="825"/>
                    <a:pt x="300" y="825"/>
                    <a:pt x="300" y="825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2" y="825"/>
                    <a:pt x="292" y="825"/>
                    <a:pt x="292" y="825"/>
                  </a:cubicBezTo>
                  <a:close/>
                  <a:moveTo>
                    <a:pt x="467" y="772"/>
                  </a:moveTo>
                  <a:cubicBezTo>
                    <a:pt x="467" y="774"/>
                    <a:pt x="467" y="774"/>
                    <a:pt x="467" y="774"/>
                  </a:cubicBezTo>
                  <a:cubicBezTo>
                    <a:pt x="467" y="774"/>
                    <a:pt x="468" y="775"/>
                    <a:pt x="468" y="775"/>
                  </a:cubicBezTo>
                  <a:cubicBezTo>
                    <a:pt x="469" y="775"/>
                    <a:pt x="469" y="775"/>
                    <a:pt x="469" y="775"/>
                  </a:cubicBezTo>
                  <a:cubicBezTo>
                    <a:pt x="469" y="776"/>
                    <a:pt x="469" y="778"/>
                    <a:pt x="470" y="779"/>
                  </a:cubicBezTo>
                  <a:cubicBezTo>
                    <a:pt x="470" y="780"/>
                    <a:pt x="472" y="780"/>
                    <a:pt x="472" y="779"/>
                  </a:cubicBezTo>
                  <a:cubicBezTo>
                    <a:pt x="472" y="778"/>
                    <a:pt x="471" y="778"/>
                    <a:pt x="472" y="777"/>
                  </a:cubicBezTo>
                  <a:cubicBezTo>
                    <a:pt x="471" y="776"/>
                    <a:pt x="471" y="775"/>
                    <a:pt x="472" y="775"/>
                  </a:cubicBezTo>
                  <a:cubicBezTo>
                    <a:pt x="475" y="775"/>
                    <a:pt x="477" y="777"/>
                    <a:pt x="478" y="778"/>
                  </a:cubicBezTo>
                  <a:cubicBezTo>
                    <a:pt x="478" y="778"/>
                    <a:pt x="479" y="777"/>
                    <a:pt x="479" y="777"/>
                  </a:cubicBezTo>
                  <a:cubicBezTo>
                    <a:pt x="479" y="774"/>
                    <a:pt x="479" y="774"/>
                    <a:pt x="479" y="774"/>
                  </a:cubicBezTo>
                  <a:cubicBezTo>
                    <a:pt x="479" y="774"/>
                    <a:pt x="480" y="774"/>
                    <a:pt x="480" y="773"/>
                  </a:cubicBezTo>
                  <a:cubicBezTo>
                    <a:pt x="480" y="773"/>
                    <a:pt x="479" y="772"/>
                    <a:pt x="479" y="772"/>
                  </a:cubicBezTo>
                  <a:cubicBezTo>
                    <a:pt x="479" y="769"/>
                    <a:pt x="479" y="769"/>
                    <a:pt x="479" y="769"/>
                  </a:cubicBezTo>
                  <a:cubicBezTo>
                    <a:pt x="479" y="769"/>
                    <a:pt x="478" y="769"/>
                    <a:pt x="478" y="769"/>
                  </a:cubicBezTo>
                  <a:cubicBezTo>
                    <a:pt x="477" y="770"/>
                    <a:pt x="474" y="771"/>
                    <a:pt x="472" y="771"/>
                  </a:cubicBezTo>
                  <a:cubicBezTo>
                    <a:pt x="468" y="771"/>
                    <a:pt x="468" y="771"/>
                    <a:pt x="468" y="771"/>
                  </a:cubicBezTo>
                  <a:cubicBezTo>
                    <a:pt x="468" y="771"/>
                    <a:pt x="467" y="772"/>
                    <a:pt x="467" y="772"/>
                  </a:cubicBezTo>
                  <a:close/>
                  <a:moveTo>
                    <a:pt x="472" y="772"/>
                  </a:moveTo>
                  <a:cubicBezTo>
                    <a:pt x="474" y="772"/>
                    <a:pt x="476" y="771"/>
                    <a:pt x="478" y="770"/>
                  </a:cubicBezTo>
                  <a:cubicBezTo>
                    <a:pt x="478" y="776"/>
                    <a:pt x="478" y="776"/>
                    <a:pt x="478" y="776"/>
                  </a:cubicBezTo>
                  <a:cubicBezTo>
                    <a:pt x="476" y="775"/>
                    <a:pt x="474" y="774"/>
                    <a:pt x="472" y="774"/>
                  </a:cubicBezTo>
                  <a:lnTo>
                    <a:pt x="472" y="772"/>
                  </a:lnTo>
                  <a:close/>
                  <a:moveTo>
                    <a:pt x="278" y="765"/>
                  </a:moveTo>
                  <a:cubicBezTo>
                    <a:pt x="281" y="768"/>
                    <a:pt x="281" y="768"/>
                    <a:pt x="281" y="768"/>
                  </a:cubicBezTo>
                  <a:cubicBezTo>
                    <a:pt x="281" y="768"/>
                    <a:pt x="281" y="768"/>
                    <a:pt x="282" y="768"/>
                  </a:cubicBezTo>
                  <a:cubicBezTo>
                    <a:pt x="282" y="768"/>
                    <a:pt x="282" y="768"/>
                    <a:pt x="282" y="768"/>
                  </a:cubicBezTo>
                  <a:cubicBezTo>
                    <a:pt x="282" y="768"/>
                    <a:pt x="282" y="768"/>
                    <a:pt x="282" y="767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1" y="766"/>
                    <a:pt x="281" y="766"/>
                  </a:cubicBezTo>
                  <a:cubicBezTo>
                    <a:pt x="281" y="766"/>
                    <a:pt x="282" y="766"/>
                    <a:pt x="282" y="766"/>
                  </a:cubicBezTo>
                  <a:cubicBezTo>
                    <a:pt x="282" y="766"/>
                    <a:pt x="283" y="766"/>
                    <a:pt x="283" y="766"/>
                  </a:cubicBezTo>
                  <a:cubicBezTo>
                    <a:pt x="283" y="766"/>
                    <a:pt x="281" y="764"/>
                    <a:pt x="281" y="764"/>
                  </a:cubicBezTo>
                  <a:cubicBezTo>
                    <a:pt x="281" y="764"/>
                    <a:pt x="281" y="764"/>
                    <a:pt x="281" y="764"/>
                  </a:cubicBezTo>
                  <a:cubicBezTo>
                    <a:pt x="281" y="764"/>
                    <a:pt x="280" y="765"/>
                    <a:pt x="280" y="765"/>
                  </a:cubicBezTo>
                  <a:cubicBezTo>
                    <a:pt x="280" y="765"/>
                    <a:pt x="281" y="765"/>
                    <a:pt x="281" y="765"/>
                  </a:cubicBezTo>
                  <a:cubicBezTo>
                    <a:pt x="280" y="766"/>
                    <a:pt x="280" y="766"/>
                    <a:pt x="280" y="766"/>
                  </a:cubicBezTo>
                  <a:cubicBezTo>
                    <a:pt x="279" y="764"/>
                    <a:pt x="279" y="764"/>
                    <a:pt x="279" y="764"/>
                  </a:cubicBezTo>
                  <a:cubicBezTo>
                    <a:pt x="279" y="764"/>
                    <a:pt x="279" y="763"/>
                    <a:pt x="279" y="762"/>
                  </a:cubicBezTo>
                  <a:cubicBezTo>
                    <a:pt x="279" y="761"/>
                    <a:pt x="279" y="760"/>
                    <a:pt x="277" y="760"/>
                  </a:cubicBezTo>
                  <a:cubicBezTo>
                    <a:pt x="276" y="760"/>
                    <a:pt x="274" y="762"/>
                    <a:pt x="274" y="764"/>
                  </a:cubicBezTo>
                  <a:cubicBezTo>
                    <a:pt x="274" y="765"/>
                    <a:pt x="275" y="766"/>
                    <a:pt x="276" y="766"/>
                  </a:cubicBezTo>
                  <a:cubicBezTo>
                    <a:pt x="277" y="766"/>
                    <a:pt x="277" y="765"/>
                    <a:pt x="278" y="765"/>
                  </a:cubicBezTo>
                  <a:close/>
                  <a:moveTo>
                    <a:pt x="275" y="764"/>
                  </a:moveTo>
                  <a:cubicBezTo>
                    <a:pt x="275" y="763"/>
                    <a:pt x="276" y="763"/>
                    <a:pt x="276" y="763"/>
                  </a:cubicBezTo>
                  <a:cubicBezTo>
                    <a:pt x="276" y="763"/>
                    <a:pt x="276" y="763"/>
                    <a:pt x="276" y="763"/>
                  </a:cubicBezTo>
                  <a:cubicBezTo>
                    <a:pt x="276" y="763"/>
                    <a:pt x="276" y="762"/>
                    <a:pt x="276" y="762"/>
                  </a:cubicBezTo>
                  <a:cubicBezTo>
                    <a:pt x="276" y="762"/>
                    <a:pt x="277" y="761"/>
                    <a:pt x="277" y="761"/>
                  </a:cubicBezTo>
                  <a:cubicBezTo>
                    <a:pt x="278" y="761"/>
                    <a:pt x="278" y="762"/>
                    <a:pt x="278" y="762"/>
                  </a:cubicBezTo>
                  <a:cubicBezTo>
                    <a:pt x="278" y="763"/>
                    <a:pt x="278" y="763"/>
                    <a:pt x="277" y="763"/>
                  </a:cubicBezTo>
                  <a:cubicBezTo>
                    <a:pt x="277" y="763"/>
                    <a:pt x="277" y="763"/>
                    <a:pt x="277" y="763"/>
                  </a:cubicBezTo>
                  <a:cubicBezTo>
                    <a:pt x="277" y="763"/>
                    <a:pt x="277" y="763"/>
                    <a:pt x="277" y="764"/>
                  </a:cubicBezTo>
                  <a:cubicBezTo>
                    <a:pt x="277" y="764"/>
                    <a:pt x="277" y="765"/>
                    <a:pt x="276" y="765"/>
                  </a:cubicBezTo>
                  <a:cubicBezTo>
                    <a:pt x="276" y="765"/>
                    <a:pt x="275" y="764"/>
                    <a:pt x="275" y="764"/>
                  </a:cubicBezTo>
                  <a:close/>
                  <a:moveTo>
                    <a:pt x="534" y="881"/>
                  </a:moveTo>
                  <a:cubicBezTo>
                    <a:pt x="530" y="878"/>
                    <a:pt x="530" y="878"/>
                    <a:pt x="530" y="878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30" y="885"/>
                    <a:pt x="530" y="885"/>
                    <a:pt x="530" y="884"/>
                  </a:cubicBezTo>
                  <a:cubicBezTo>
                    <a:pt x="531" y="884"/>
                    <a:pt x="534" y="881"/>
                    <a:pt x="534" y="881"/>
                  </a:cubicBezTo>
                  <a:close/>
                  <a:moveTo>
                    <a:pt x="527" y="875"/>
                  </a:moveTo>
                  <a:cubicBezTo>
                    <a:pt x="530" y="877"/>
                    <a:pt x="530" y="877"/>
                    <a:pt x="530" y="877"/>
                  </a:cubicBezTo>
                  <a:cubicBezTo>
                    <a:pt x="530" y="877"/>
                    <a:pt x="545" y="865"/>
                    <a:pt x="545" y="865"/>
                  </a:cubicBezTo>
                  <a:cubicBezTo>
                    <a:pt x="546" y="865"/>
                    <a:pt x="546" y="865"/>
                    <a:pt x="546" y="865"/>
                  </a:cubicBezTo>
                  <a:cubicBezTo>
                    <a:pt x="546" y="866"/>
                    <a:pt x="535" y="877"/>
                    <a:pt x="535" y="877"/>
                  </a:cubicBezTo>
                  <a:cubicBezTo>
                    <a:pt x="534" y="878"/>
                    <a:pt x="534" y="878"/>
                    <a:pt x="534" y="878"/>
                  </a:cubicBezTo>
                  <a:cubicBezTo>
                    <a:pt x="535" y="879"/>
                    <a:pt x="535" y="879"/>
                    <a:pt x="535" y="879"/>
                  </a:cubicBezTo>
                  <a:cubicBezTo>
                    <a:pt x="535" y="879"/>
                    <a:pt x="541" y="882"/>
                    <a:pt x="542" y="882"/>
                  </a:cubicBezTo>
                  <a:cubicBezTo>
                    <a:pt x="542" y="883"/>
                    <a:pt x="543" y="882"/>
                    <a:pt x="543" y="882"/>
                  </a:cubicBezTo>
                  <a:cubicBezTo>
                    <a:pt x="543" y="881"/>
                    <a:pt x="547" y="865"/>
                    <a:pt x="547" y="864"/>
                  </a:cubicBezTo>
                  <a:cubicBezTo>
                    <a:pt x="547" y="864"/>
                    <a:pt x="547" y="863"/>
                    <a:pt x="546" y="864"/>
                  </a:cubicBezTo>
                  <a:cubicBezTo>
                    <a:pt x="546" y="864"/>
                    <a:pt x="522" y="872"/>
                    <a:pt x="521" y="872"/>
                  </a:cubicBezTo>
                  <a:cubicBezTo>
                    <a:pt x="521" y="873"/>
                    <a:pt x="521" y="873"/>
                    <a:pt x="521" y="873"/>
                  </a:cubicBezTo>
                  <a:cubicBezTo>
                    <a:pt x="522" y="873"/>
                    <a:pt x="527" y="875"/>
                    <a:pt x="527" y="875"/>
                  </a:cubicBezTo>
                  <a:close/>
                  <a:moveTo>
                    <a:pt x="224" y="835"/>
                  </a:moveTo>
                  <a:cubicBezTo>
                    <a:pt x="224" y="835"/>
                    <a:pt x="224" y="834"/>
                    <a:pt x="224" y="834"/>
                  </a:cubicBezTo>
                  <a:cubicBezTo>
                    <a:pt x="224" y="834"/>
                    <a:pt x="224" y="833"/>
                    <a:pt x="223" y="833"/>
                  </a:cubicBezTo>
                  <a:cubicBezTo>
                    <a:pt x="223" y="833"/>
                    <a:pt x="223" y="833"/>
                    <a:pt x="223" y="833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2"/>
                    <a:pt x="223" y="832"/>
                  </a:cubicBezTo>
                  <a:cubicBezTo>
                    <a:pt x="223" y="832"/>
                    <a:pt x="223" y="831"/>
                    <a:pt x="223" y="831"/>
                  </a:cubicBezTo>
                  <a:cubicBezTo>
                    <a:pt x="223" y="831"/>
                    <a:pt x="223" y="830"/>
                    <a:pt x="222" y="830"/>
                  </a:cubicBezTo>
                  <a:cubicBezTo>
                    <a:pt x="222" y="830"/>
                    <a:pt x="222" y="831"/>
                    <a:pt x="222" y="831"/>
                  </a:cubicBezTo>
                  <a:cubicBezTo>
                    <a:pt x="222" y="831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2"/>
                  </a:cubicBezTo>
                  <a:cubicBezTo>
                    <a:pt x="222" y="832"/>
                    <a:pt x="222" y="832"/>
                    <a:pt x="222" y="833"/>
                  </a:cubicBezTo>
                  <a:cubicBezTo>
                    <a:pt x="222" y="833"/>
                    <a:pt x="222" y="833"/>
                    <a:pt x="222" y="833"/>
                  </a:cubicBezTo>
                  <a:cubicBezTo>
                    <a:pt x="223" y="834"/>
                    <a:pt x="223" y="834"/>
                    <a:pt x="223" y="834"/>
                  </a:cubicBezTo>
                  <a:cubicBezTo>
                    <a:pt x="223" y="835"/>
                    <a:pt x="223" y="835"/>
                    <a:pt x="223" y="835"/>
                  </a:cubicBezTo>
                  <a:lnTo>
                    <a:pt x="224" y="835"/>
                  </a:lnTo>
                  <a:close/>
                  <a:moveTo>
                    <a:pt x="222" y="834"/>
                  </a:moveTo>
                  <a:cubicBezTo>
                    <a:pt x="222" y="834"/>
                    <a:pt x="222" y="834"/>
                    <a:pt x="221" y="833"/>
                  </a:cubicBezTo>
                  <a:cubicBezTo>
                    <a:pt x="221" y="833"/>
                    <a:pt x="220" y="833"/>
                    <a:pt x="220" y="833"/>
                  </a:cubicBezTo>
                  <a:cubicBezTo>
                    <a:pt x="220" y="832"/>
                    <a:pt x="221" y="832"/>
                    <a:pt x="221" y="832"/>
                  </a:cubicBezTo>
                  <a:cubicBezTo>
                    <a:pt x="221" y="832"/>
                    <a:pt x="221" y="832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1"/>
                    <a:pt x="221" y="831"/>
                    <a:pt x="221" y="831"/>
                  </a:cubicBezTo>
                  <a:cubicBezTo>
                    <a:pt x="221" y="830"/>
                    <a:pt x="221" y="830"/>
                    <a:pt x="220" y="830"/>
                  </a:cubicBezTo>
                  <a:cubicBezTo>
                    <a:pt x="219" y="830"/>
                    <a:pt x="219" y="830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1"/>
                    <a:pt x="219" y="831"/>
                    <a:pt x="219" y="831"/>
                  </a:cubicBezTo>
                  <a:cubicBezTo>
                    <a:pt x="219" y="832"/>
                    <a:pt x="219" y="832"/>
                    <a:pt x="219" y="832"/>
                  </a:cubicBezTo>
                  <a:cubicBezTo>
                    <a:pt x="219" y="832"/>
                    <a:pt x="219" y="832"/>
                    <a:pt x="219" y="833"/>
                  </a:cubicBezTo>
                  <a:cubicBezTo>
                    <a:pt x="219" y="833"/>
                    <a:pt x="219" y="833"/>
                    <a:pt x="219" y="833"/>
                  </a:cubicBezTo>
                  <a:cubicBezTo>
                    <a:pt x="218" y="834"/>
                    <a:pt x="218" y="834"/>
                    <a:pt x="218" y="834"/>
                  </a:cubicBezTo>
                  <a:cubicBezTo>
                    <a:pt x="218" y="835"/>
                    <a:pt x="218" y="835"/>
                    <a:pt x="218" y="835"/>
                  </a:cubicBezTo>
                  <a:cubicBezTo>
                    <a:pt x="222" y="835"/>
                    <a:pt x="222" y="835"/>
                    <a:pt x="222" y="835"/>
                  </a:cubicBezTo>
                  <a:cubicBezTo>
                    <a:pt x="222" y="835"/>
                    <a:pt x="222" y="834"/>
                    <a:pt x="222" y="834"/>
                  </a:cubicBezTo>
                  <a:close/>
                  <a:moveTo>
                    <a:pt x="346" y="825"/>
                  </a:moveTo>
                  <a:cubicBezTo>
                    <a:pt x="346" y="830"/>
                    <a:pt x="346" y="830"/>
                    <a:pt x="346" y="830"/>
                  </a:cubicBezTo>
                  <a:cubicBezTo>
                    <a:pt x="351" y="830"/>
                    <a:pt x="351" y="830"/>
                    <a:pt x="351" y="830"/>
                  </a:cubicBezTo>
                  <a:cubicBezTo>
                    <a:pt x="351" y="827"/>
                    <a:pt x="349" y="825"/>
                    <a:pt x="346" y="825"/>
                  </a:cubicBezTo>
                  <a:close/>
                  <a:moveTo>
                    <a:pt x="341" y="830"/>
                  </a:moveTo>
                  <a:cubicBezTo>
                    <a:pt x="341" y="833"/>
                    <a:pt x="343" y="835"/>
                    <a:pt x="345" y="835"/>
                  </a:cubicBezTo>
                  <a:cubicBezTo>
                    <a:pt x="347" y="835"/>
                    <a:pt x="348" y="835"/>
                    <a:pt x="349" y="834"/>
                  </a:cubicBezTo>
                  <a:cubicBezTo>
                    <a:pt x="345" y="830"/>
                    <a:pt x="345" y="830"/>
                    <a:pt x="345" y="830"/>
                  </a:cubicBezTo>
                  <a:cubicBezTo>
                    <a:pt x="345" y="826"/>
                    <a:pt x="345" y="826"/>
                    <a:pt x="345" y="826"/>
                  </a:cubicBezTo>
                  <a:cubicBezTo>
                    <a:pt x="343" y="826"/>
                    <a:pt x="341" y="828"/>
                    <a:pt x="341" y="830"/>
                  </a:cubicBezTo>
                  <a:close/>
                  <a:moveTo>
                    <a:pt x="350" y="834"/>
                  </a:moveTo>
                  <a:cubicBezTo>
                    <a:pt x="351" y="833"/>
                    <a:pt x="351" y="832"/>
                    <a:pt x="351" y="830"/>
                  </a:cubicBezTo>
                  <a:cubicBezTo>
                    <a:pt x="347" y="830"/>
                    <a:pt x="347" y="830"/>
                    <a:pt x="347" y="830"/>
                  </a:cubicBezTo>
                  <a:lnTo>
                    <a:pt x="350" y="834"/>
                  </a:lnTo>
                  <a:close/>
                  <a:moveTo>
                    <a:pt x="489" y="853"/>
                  </a:moveTo>
                  <a:cubicBezTo>
                    <a:pt x="491" y="851"/>
                    <a:pt x="491" y="851"/>
                    <a:pt x="491" y="851"/>
                  </a:cubicBezTo>
                  <a:cubicBezTo>
                    <a:pt x="494" y="854"/>
                    <a:pt x="494" y="854"/>
                    <a:pt x="494" y="854"/>
                  </a:cubicBezTo>
                  <a:cubicBezTo>
                    <a:pt x="494" y="855"/>
                    <a:pt x="494" y="855"/>
                    <a:pt x="494" y="856"/>
                  </a:cubicBezTo>
                  <a:cubicBezTo>
                    <a:pt x="494" y="856"/>
                    <a:pt x="494" y="857"/>
                    <a:pt x="494" y="857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500" y="862"/>
                    <a:pt x="500" y="862"/>
                  </a:cubicBezTo>
                  <a:cubicBezTo>
                    <a:pt x="501" y="862"/>
                    <a:pt x="501" y="862"/>
                    <a:pt x="502" y="862"/>
                  </a:cubicBezTo>
                  <a:cubicBezTo>
                    <a:pt x="503" y="860"/>
                    <a:pt x="503" y="860"/>
                    <a:pt x="503" y="860"/>
                  </a:cubicBezTo>
                  <a:cubicBezTo>
                    <a:pt x="503" y="860"/>
                    <a:pt x="504" y="860"/>
                    <a:pt x="504" y="859"/>
                  </a:cubicBezTo>
                  <a:cubicBezTo>
                    <a:pt x="504" y="859"/>
                    <a:pt x="503" y="858"/>
                    <a:pt x="503" y="858"/>
                  </a:cubicBezTo>
                  <a:cubicBezTo>
                    <a:pt x="498" y="853"/>
                    <a:pt x="498" y="853"/>
                    <a:pt x="498" y="853"/>
                  </a:cubicBezTo>
                  <a:cubicBezTo>
                    <a:pt x="498" y="853"/>
                    <a:pt x="497" y="852"/>
                    <a:pt x="497" y="852"/>
                  </a:cubicBezTo>
                  <a:cubicBezTo>
                    <a:pt x="496" y="852"/>
                    <a:pt x="496" y="853"/>
                    <a:pt x="496" y="853"/>
                  </a:cubicBezTo>
                  <a:cubicBezTo>
                    <a:pt x="492" y="849"/>
                    <a:pt x="492" y="849"/>
                    <a:pt x="492" y="849"/>
                  </a:cubicBezTo>
                  <a:cubicBezTo>
                    <a:pt x="494" y="848"/>
                    <a:pt x="494" y="848"/>
                    <a:pt x="494" y="848"/>
                  </a:cubicBezTo>
                  <a:cubicBezTo>
                    <a:pt x="494" y="848"/>
                    <a:pt x="494" y="847"/>
                    <a:pt x="494" y="847"/>
                  </a:cubicBezTo>
                  <a:cubicBezTo>
                    <a:pt x="494" y="847"/>
                    <a:pt x="494" y="847"/>
                    <a:pt x="494" y="847"/>
                  </a:cubicBezTo>
                  <a:cubicBezTo>
                    <a:pt x="494" y="847"/>
                    <a:pt x="494" y="848"/>
                    <a:pt x="495" y="848"/>
                  </a:cubicBezTo>
                  <a:cubicBezTo>
                    <a:pt x="495" y="848"/>
                    <a:pt x="496" y="847"/>
                    <a:pt x="496" y="847"/>
                  </a:cubicBezTo>
                  <a:cubicBezTo>
                    <a:pt x="497" y="847"/>
                    <a:pt x="497" y="846"/>
                    <a:pt x="497" y="845"/>
                  </a:cubicBezTo>
                  <a:cubicBezTo>
                    <a:pt x="497" y="845"/>
                    <a:pt x="497" y="845"/>
                    <a:pt x="497" y="844"/>
                  </a:cubicBezTo>
                  <a:cubicBezTo>
                    <a:pt x="491" y="839"/>
                    <a:pt x="491" y="839"/>
                    <a:pt x="491" y="839"/>
                  </a:cubicBezTo>
                  <a:cubicBezTo>
                    <a:pt x="491" y="839"/>
                    <a:pt x="491" y="838"/>
                    <a:pt x="490" y="838"/>
                  </a:cubicBezTo>
                  <a:cubicBezTo>
                    <a:pt x="489" y="838"/>
                    <a:pt x="489" y="839"/>
                    <a:pt x="488" y="840"/>
                  </a:cubicBezTo>
                  <a:cubicBezTo>
                    <a:pt x="488" y="840"/>
                    <a:pt x="488" y="840"/>
                    <a:pt x="488" y="841"/>
                  </a:cubicBezTo>
                  <a:cubicBezTo>
                    <a:pt x="488" y="841"/>
                    <a:pt x="488" y="841"/>
                    <a:pt x="489" y="842"/>
                  </a:cubicBezTo>
                  <a:cubicBezTo>
                    <a:pt x="489" y="842"/>
                    <a:pt x="489" y="842"/>
                    <a:pt x="488" y="842"/>
                  </a:cubicBezTo>
                  <a:cubicBezTo>
                    <a:pt x="488" y="842"/>
                    <a:pt x="488" y="842"/>
                    <a:pt x="488" y="842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7"/>
                    <a:pt x="483" y="847"/>
                  </a:cubicBezTo>
                  <a:cubicBezTo>
                    <a:pt x="483" y="847"/>
                    <a:pt x="483" y="848"/>
                    <a:pt x="483" y="848"/>
                  </a:cubicBezTo>
                  <a:cubicBezTo>
                    <a:pt x="483" y="847"/>
                    <a:pt x="482" y="847"/>
                    <a:pt x="482" y="847"/>
                  </a:cubicBezTo>
                  <a:cubicBezTo>
                    <a:pt x="481" y="847"/>
                    <a:pt x="481" y="847"/>
                    <a:pt x="481" y="847"/>
                  </a:cubicBezTo>
                  <a:cubicBezTo>
                    <a:pt x="480" y="848"/>
                    <a:pt x="480" y="848"/>
                    <a:pt x="480" y="849"/>
                  </a:cubicBezTo>
                  <a:cubicBezTo>
                    <a:pt x="480" y="849"/>
                    <a:pt x="480" y="850"/>
                    <a:pt x="480" y="850"/>
                  </a:cubicBezTo>
                  <a:cubicBezTo>
                    <a:pt x="486" y="856"/>
                    <a:pt x="486" y="856"/>
                    <a:pt x="486" y="856"/>
                  </a:cubicBezTo>
                  <a:cubicBezTo>
                    <a:pt x="486" y="856"/>
                    <a:pt x="486" y="856"/>
                    <a:pt x="487" y="856"/>
                  </a:cubicBezTo>
                  <a:cubicBezTo>
                    <a:pt x="487" y="856"/>
                    <a:pt x="488" y="855"/>
                    <a:pt x="488" y="855"/>
                  </a:cubicBezTo>
                  <a:cubicBezTo>
                    <a:pt x="489" y="855"/>
                    <a:pt x="489" y="854"/>
                    <a:pt x="489" y="854"/>
                  </a:cubicBezTo>
                  <a:cubicBezTo>
                    <a:pt x="489" y="853"/>
                    <a:pt x="488" y="853"/>
                    <a:pt x="488" y="853"/>
                  </a:cubicBezTo>
                  <a:cubicBezTo>
                    <a:pt x="488" y="853"/>
                    <a:pt x="488" y="853"/>
                    <a:pt x="488" y="853"/>
                  </a:cubicBezTo>
                  <a:cubicBezTo>
                    <a:pt x="489" y="853"/>
                    <a:pt x="489" y="853"/>
                    <a:pt x="489" y="853"/>
                  </a:cubicBezTo>
                  <a:close/>
                  <a:moveTo>
                    <a:pt x="172" y="867"/>
                  </a:moveTo>
                  <a:cubicBezTo>
                    <a:pt x="172" y="867"/>
                    <a:pt x="172" y="867"/>
                    <a:pt x="172" y="867"/>
                  </a:cubicBezTo>
                  <a:cubicBezTo>
                    <a:pt x="172" y="866"/>
                    <a:pt x="172" y="865"/>
                    <a:pt x="171" y="865"/>
                  </a:cubicBezTo>
                  <a:cubicBezTo>
                    <a:pt x="170" y="865"/>
                    <a:pt x="170" y="865"/>
                    <a:pt x="170" y="865"/>
                  </a:cubicBezTo>
                  <a:cubicBezTo>
                    <a:pt x="169" y="864"/>
                    <a:pt x="168" y="863"/>
                    <a:pt x="167" y="863"/>
                  </a:cubicBezTo>
                  <a:cubicBezTo>
                    <a:pt x="165" y="863"/>
                    <a:pt x="163" y="865"/>
                    <a:pt x="163" y="867"/>
                  </a:cubicBezTo>
                  <a:cubicBezTo>
                    <a:pt x="163" y="867"/>
                    <a:pt x="163" y="867"/>
                    <a:pt x="163" y="867"/>
                  </a:cubicBezTo>
                  <a:cubicBezTo>
                    <a:pt x="162" y="867"/>
                    <a:pt x="162" y="868"/>
                    <a:pt x="162" y="869"/>
                  </a:cubicBezTo>
                  <a:cubicBezTo>
                    <a:pt x="162" y="871"/>
                    <a:pt x="163" y="872"/>
                    <a:pt x="165" y="872"/>
                  </a:cubicBezTo>
                  <a:cubicBezTo>
                    <a:pt x="172" y="872"/>
                    <a:pt x="172" y="872"/>
                    <a:pt x="172" y="872"/>
                  </a:cubicBezTo>
                  <a:cubicBezTo>
                    <a:pt x="173" y="872"/>
                    <a:pt x="174" y="871"/>
                    <a:pt x="174" y="870"/>
                  </a:cubicBezTo>
                  <a:cubicBezTo>
                    <a:pt x="174" y="869"/>
                    <a:pt x="173" y="868"/>
                    <a:pt x="172" y="867"/>
                  </a:cubicBezTo>
                  <a:close/>
                  <a:moveTo>
                    <a:pt x="170" y="868"/>
                  </a:moveTo>
                  <a:cubicBezTo>
                    <a:pt x="168" y="868"/>
                    <a:pt x="168" y="868"/>
                    <a:pt x="168" y="868"/>
                  </a:cubicBezTo>
                  <a:cubicBezTo>
                    <a:pt x="168" y="870"/>
                    <a:pt x="168" y="870"/>
                    <a:pt x="168" y="870"/>
                  </a:cubicBezTo>
                  <a:cubicBezTo>
                    <a:pt x="168" y="870"/>
                    <a:pt x="168" y="871"/>
                    <a:pt x="168" y="871"/>
                  </a:cubicBezTo>
                  <a:cubicBezTo>
                    <a:pt x="167" y="871"/>
                    <a:pt x="167" y="871"/>
                    <a:pt x="167" y="871"/>
                  </a:cubicBezTo>
                  <a:cubicBezTo>
                    <a:pt x="167" y="871"/>
                    <a:pt x="167" y="870"/>
                    <a:pt x="167" y="870"/>
                  </a:cubicBezTo>
                  <a:cubicBezTo>
                    <a:pt x="167" y="868"/>
                    <a:pt x="167" y="868"/>
                    <a:pt x="167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5" y="868"/>
                    <a:pt x="165" y="868"/>
                    <a:pt x="165" y="868"/>
                  </a:cubicBezTo>
                  <a:cubicBezTo>
                    <a:pt x="167" y="866"/>
                    <a:pt x="167" y="866"/>
                    <a:pt x="167" y="866"/>
                  </a:cubicBezTo>
                  <a:cubicBezTo>
                    <a:pt x="167" y="866"/>
                    <a:pt x="167" y="865"/>
                    <a:pt x="167" y="865"/>
                  </a:cubicBezTo>
                  <a:cubicBezTo>
                    <a:pt x="168" y="865"/>
                    <a:pt x="168" y="866"/>
                    <a:pt x="168" y="866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ubicBezTo>
                    <a:pt x="170" y="868"/>
                    <a:pt x="170" y="868"/>
                    <a:pt x="170" y="868"/>
                  </a:cubicBezTo>
                  <a:close/>
                  <a:moveTo>
                    <a:pt x="262" y="816"/>
                  </a:moveTo>
                  <a:cubicBezTo>
                    <a:pt x="262" y="816"/>
                    <a:pt x="262" y="815"/>
                    <a:pt x="262" y="815"/>
                  </a:cubicBezTo>
                  <a:cubicBezTo>
                    <a:pt x="259" y="815"/>
                    <a:pt x="259" y="815"/>
                    <a:pt x="259" y="815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6" y="815"/>
                    <a:pt x="256" y="815"/>
                    <a:pt x="256" y="815"/>
                  </a:cubicBezTo>
                  <a:cubicBezTo>
                    <a:pt x="256" y="815"/>
                    <a:pt x="256" y="816"/>
                    <a:pt x="256" y="816"/>
                  </a:cubicBezTo>
                  <a:cubicBezTo>
                    <a:pt x="256" y="816"/>
                    <a:pt x="256" y="817"/>
                    <a:pt x="256" y="817"/>
                  </a:cubicBezTo>
                  <a:cubicBezTo>
                    <a:pt x="261" y="817"/>
                    <a:pt x="261" y="817"/>
                    <a:pt x="261" y="817"/>
                  </a:cubicBezTo>
                  <a:cubicBezTo>
                    <a:pt x="262" y="817"/>
                    <a:pt x="262" y="816"/>
                    <a:pt x="262" y="816"/>
                  </a:cubicBezTo>
                  <a:close/>
                  <a:moveTo>
                    <a:pt x="262" y="815"/>
                  </a:moveTo>
                  <a:cubicBezTo>
                    <a:pt x="262" y="815"/>
                    <a:pt x="262" y="813"/>
                    <a:pt x="262" y="813"/>
                  </a:cubicBezTo>
                  <a:cubicBezTo>
                    <a:pt x="262" y="813"/>
                    <a:pt x="262" y="812"/>
                    <a:pt x="261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2"/>
                    <a:pt x="260" y="812"/>
                    <a:pt x="260" y="812"/>
                  </a:cubicBezTo>
                  <a:cubicBezTo>
                    <a:pt x="260" y="811"/>
                    <a:pt x="260" y="811"/>
                    <a:pt x="259" y="811"/>
                  </a:cubicBezTo>
                  <a:cubicBezTo>
                    <a:pt x="258" y="811"/>
                    <a:pt x="258" y="811"/>
                    <a:pt x="258" y="811"/>
                  </a:cubicBezTo>
                  <a:cubicBezTo>
                    <a:pt x="258" y="811"/>
                    <a:pt x="258" y="811"/>
                    <a:pt x="258" y="812"/>
                  </a:cubicBezTo>
                  <a:cubicBezTo>
                    <a:pt x="257" y="812"/>
                    <a:pt x="257" y="812"/>
                    <a:pt x="257" y="812"/>
                  </a:cubicBezTo>
                  <a:cubicBezTo>
                    <a:pt x="256" y="812"/>
                    <a:pt x="256" y="812"/>
                    <a:pt x="256" y="812"/>
                  </a:cubicBezTo>
                  <a:cubicBezTo>
                    <a:pt x="256" y="812"/>
                    <a:pt x="255" y="813"/>
                    <a:pt x="255" y="813"/>
                  </a:cubicBezTo>
                  <a:cubicBezTo>
                    <a:pt x="255" y="813"/>
                    <a:pt x="255" y="815"/>
                    <a:pt x="255" y="815"/>
                  </a:cubicBezTo>
                  <a:cubicBezTo>
                    <a:pt x="258" y="815"/>
                    <a:pt x="258" y="815"/>
                    <a:pt x="258" y="815"/>
                  </a:cubicBezTo>
                  <a:cubicBezTo>
                    <a:pt x="258" y="814"/>
                    <a:pt x="258" y="814"/>
                    <a:pt x="258" y="814"/>
                  </a:cubicBezTo>
                  <a:cubicBezTo>
                    <a:pt x="259" y="814"/>
                    <a:pt x="259" y="814"/>
                    <a:pt x="259" y="814"/>
                  </a:cubicBezTo>
                  <a:cubicBezTo>
                    <a:pt x="259" y="815"/>
                    <a:pt x="259" y="815"/>
                    <a:pt x="259" y="815"/>
                  </a:cubicBezTo>
                  <a:lnTo>
                    <a:pt x="262" y="815"/>
                  </a:lnTo>
                  <a:close/>
                  <a:moveTo>
                    <a:pt x="258" y="812"/>
                  </a:moveTo>
                  <a:cubicBezTo>
                    <a:pt x="258" y="812"/>
                    <a:pt x="258" y="812"/>
                    <a:pt x="258" y="812"/>
                  </a:cubicBezTo>
                  <a:cubicBezTo>
                    <a:pt x="258" y="812"/>
                    <a:pt x="258" y="812"/>
                    <a:pt x="258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59" y="812"/>
                    <a:pt x="259" y="812"/>
                  </a:cubicBezTo>
                  <a:cubicBezTo>
                    <a:pt x="259" y="812"/>
                    <a:pt x="260" y="812"/>
                    <a:pt x="260" y="812"/>
                  </a:cubicBezTo>
                  <a:lnTo>
                    <a:pt x="258" y="812"/>
                  </a:lnTo>
                  <a:close/>
                  <a:moveTo>
                    <a:pt x="528" y="798"/>
                  </a:move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800"/>
                  </a:cubicBezTo>
                  <a:cubicBezTo>
                    <a:pt x="530" y="800"/>
                    <a:pt x="530" y="800"/>
                    <a:pt x="530" y="799"/>
                  </a:cubicBezTo>
                  <a:cubicBezTo>
                    <a:pt x="529" y="798"/>
                    <a:pt x="529" y="798"/>
                    <a:pt x="529" y="798"/>
                  </a:cubicBezTo>
                  <a:cubicBezTo>
                    <a:pt x="529" y="797"/>
                    <a:pt x="529" y="796"/>
                    <a:pt x="529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5"/>
                    <a:pt x="531" y="795"/>
                  </a:cubicBezTo>
                  <a:cubicBezTo>
                    <a:pt x="531" y="795"/>
                    <a:pt x="531" y="794"/>
                    <a:pt x="531" y="794"/>
                  </a:cubicBezTo>
                  <a:cubicBezTo>
                    <a:pt x="529" y="794"/>
                    <a:pt x="529" y="794"/>
                    <a:pt x="529" y="794"/>
                  </a:cubicBezTo>
                  <a:cubicBezTo>
                    <a:pt x="529" y="792"/>
                    <a:pt x="529" y="792"/>
                    <a:pt x="529" y="792"/>
                  </a:cubicBezTo>
                  <a:cubicBezTo>
                    <a:pt x="531" y="791"/>
                    <a:pt x="531" y="791"/>
                    <a:pt x="531" y="791"/>
                  </a:cubicBezTo>
                  <a:cubicBezTo>
                    <a:pt x="531" y="790"/>
                    <a:pt x="531" y="790"/>
                    <a:pt x="531" y="790"/>
                  </a:cubicBezTo>
                  <a:cubicBezTo>
                    <a:pt x="530" y="790"/>
                    <a:pt x="530" y="790"/>
                    <a:pt x="530" y="790"/>
                  </a:cubicBezTo>
                  <a:cubicBezTo>
                    <a:pt x="528" y="791"/>
                    <a:pt x="528" y="791"/>
                    <a:pt x="528" y="791"/>
                  </a:cubicBezTo>
                  <a:cubicBezTo>
                    <a:pt x="522" y="791"/>
                    <a:pt x="522" y="791"/>
                    <a:pt x="522" y="791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20" y="790"/>
                    <a:pt x="520" y="790"/>
                    <a:pt x="520" y="790"/>
                  </a:cubicBezTo>
                  <a:cubicBezTo>
                    <a:pt x="519" y="790"/>
                    <a:pt x="519" y="790"/>
                    <a:pt x="520" y="791"/>
                  </a:cubicBezTo>
                  <a:cubicBezTo>
                    <a:pt x="521" y="792"/>
                    <a:pt x="521" y="792"/>
                    <a:pt x="521" y="792"/>
                  </a:cubicBezTo>
                  <a:cubicBezTo>
                    <a:pt x="521" y="794"/>
                    <a:pt x="521" y="794"/>
                    <a:pt x="521" y="794"/>
                  </a:cubicBezTo>
                  <a:cubicBezTo>
                    <a:pt x="519" y="794"/>
                    <a:pt x="519" y="794"/>
                    <a:pt x="519" y="794"/>
                  </a:cubicBezTo>
                  <a:cubicBezTo>
                    <a:pt x="519" y="794"/>
                    <a:pt x="519" y="795"/>
                    <a:pt x="519" y="795"/>
                  </a:cubicBezTo>
                  <a:cubicBezTo>
                    <a:pt x="519" y="795"/>
                    <a:pt x="519" y="795"/>
                    <a:pt x="519" y="795"/>
                  </a:cubicBezTo>
                  <a:cubicBezTo>
                    <a:pt x="521" y="795"/>
                    <a:pt x="521" y="795"/>
                    <a:pt x="521" y="795"/>
                  </a:cubicBezTo>
                  <a:cubicBezTo>
                    <a:pt x="521" y="796"/>
                    <a:pt x="521" y="797"/>
                    <a:pt x="521" y="798"/>
                  </a:cubicBezTo>
                  <a:cubicBezTo>
                    <a:pt x="520" y="799"/>
                    <a:pt x="520" y="799"/>
                    <a:pt x="520" y="799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0" y="800"/>
                  </a:cubicBezTo>
                  <a:cubicBezTo>
                    <a:pt x="520" y="800"/>
                    <a:pt x="520" y="800"/>
                    <a:pt x="521" y="800"/>
                  </a:cubicBezTo>
                  <a:cubicBezTo>
                    <a:pt x="522" y="798"/>
                    <a:pt x="522" y="798"/>
                    <a:pt x="522" y="798"/>
                  </a:cubicBezTo>
                  <a:cubicBezTo>
                    <a:pt x="522" y="798"/>
                    <a:pt x="523" y="799"/>
                    <a:pt x="525" y="799"/>
                  </a:cubicBezTo>
                  <a:cubicBezTo>
                    <a:pt x="525" y="792"/>
                    <a:pt x="525" y="792"/>
                    <a:pt x="525" y="792"/>
                  </a:cubicBezTo>
                  <a:cubicBezTo>
                    <a:pt x="526" y="792"/>
                    <a:pt x="526" y="792"/>
                    <a:pt x="526" y="792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7" y="799"/>
                    <a:pt x="528" y="798"/>
                    <a:pt x="528" y="798"/>
                  </a:cubicBezTo>
                  <a:close/>
                  <a:moveTo>
                    <a:pt x="522" y="790"/>
                  </a:moveTo>
                  <a:cubicBezTo>
                    <a:pt x="528" y="790"/>
                    <a:pt x="528" y="790"/>
                    <a:pt x="528" y="790"/>
                  </a:cubicBezTo>
                  <a:cubicBezTo>
                    <a:pt x="528" y="789"/>
                    <a:pt x="526" y="788"/>
                    <a:pt x="525" y="788"/>
                  </a:cubicBezTo>
                  <a:cubicBezTo>
                    <a:pt x="524" y="788"/>
                    <a:pt x="522" y="789"/>
                    <a:pt x="522" y="790"/>
                  </a:cubicBezTo>
                  <a:close/>
                  <a:moveTo>
                    <a:pt x="193" y="834"/>
                  </a:moveTo>
                  <a:cubicBezTo>
                    <a:pt x="193" y="834"/>
                    <a:pt x="192" y="833"/>
                    <a:pt x="190" y="833"/>
                  </a:cubicBezTo>
                  <a:cubicBezTo>
                    <a:pt x="190" y="832"/>
                    <a:pt x="190" y="832"/>
                    <a:pt x="190" y="832"/>
                  </a:cubicBezTo>
                  <a:cubicBezTo>
                    <a:pt x="190" y="832"/>
                    <a:pt x="190" y="832"/>
                    <a:pt x="190" y="831"/>
                  </a:cubicBezTo>
                  <a:cubicBezTo>
                    <a:pt x="190" y="831"/>
                    <a:pt x="190" y="831"/>
                    <a:pt x="189" y="832"/>
                  </a:cubicBezTo>
                  <a:cubicBezTo>
                    <a:pt x="187" y="834"/>
                    <a:pt x="187" y="834"/>
                    <a:pt x="187" y="834"/>
                  </a:cubicBezTo>
                  <a:cubicBezTo>
                    <a:pt x="187" y="835"/>
                    <a:pt x="187" y="835"/>
                    <a:pt x="187" y="835"/>
                  </a:cubicBezTo>
                  <a:cubicBezTo>
                    <a:pt x="189" y="838"/>
                    <a:pt x="189" y="838"/>
                    <a:pt x="189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8"/>
                  </a:cubicBezTo>
                  <a:cubicBezTo>
                    <a:pt x="190" y="838"/>
                    <a:pt x="190" y="838"/>
                    <a:pt x="190" y="837"/>
                  </a:cubicBezTo>
                  <a:cubicBezTo>
                    <a:pt x="190" y="836"/>
                    <a:pt x="190" y="836"/>
                    <a:pt x="190" y="836"/>
                  </a:cubicBezTo>
                  <a:cubicBezTo>
                    <a:pt x="191" y="836"/>
                    <a:pt x="192" y="836"/>
                    <a:pt x="192" y="837"/>
                  </a:cubicBezTo>
                  <a:cubicBezTo>
                    <a:pt x="193" y="838"/>
                    <a:pt x="193" y="839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3" y="840"/>
                    <a:pt x="193" y="840"/>
                  </a:cubicBezTo>
                  <a:cubicBezTo>
                    <a:pt x="193" y="840"/>
                    <a:pt x="194" y="838"/>
                    <a:pt x="194" y="837"/>
                  </a:cubicBezTo>
                  <a:cubicBezTo>
                    <a:pt x="194" y="836"/>
                    <a:pt x="194" y="835"/>
                    <a:pt x="193" y="834"/>
                  </a:cubicBezTo>
                  <a:close/>
                  <a:moveTo>
                    <a:pt x="188" y="832"/>
                  </a:moveTo>
                  <a:cubicBezTo>
                    <a:pt x="188" y="832"/>
                    <a:pt x="188" y="832"/>
                    <a:pt x="188" y="832"/>
                  </a:cubicBezTo>
                  <a:cubicBezTo>
                    <a:pt x="188" y="832"/>
                    <a:pt x="188" y="832"/>
                    <a:pt x="188" y="831"/>
                  </a:cubicBezTo>
                  <a:cubicBezTo>
                    <a:pt x="188" y="831"/>
                    <a:pt x="187" y="831"/>
                    <a:pt x="187" y="832"/>
                  </a:cubicBezTo>
                  <a:cubicBezTo>
                    <a:pt x="185" y="834"/>
                    <a:pt x="185" y="834"/>
                    <a:pt x="185" y="834"/>
                  </a:cubicBezTo>
                  <a:cubicBezTo>
                    <a:pt x="184" y="835"/>
                    <a:pt x="184" y="835"/>
                    <a:pt x="185" y="835"/>
                  </a:cubicBezTo>
                  <a:cubicBezTo>
                    <a:pt x="187" y="838"/>
                    <a:pt x="187" y="838"/>
                    <a:pt x="187" y="838"/>
                  </a:cubicBezTo>
                  <a:cubicBezTo>
                    <a:pt x="187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8"/>
                  </a:cubicBezTo>
                  <a:cubicBezTo>
                    <a:pt x="188" y="838"/>
                    <a:pt x="188" y="838"/>
                    <a:pt x="188" y="837"/>
                  </a:cubicBezTo>
                  <a:cubicBezTo>
                    <a:pt x="188" y="837"/>
                    <a:pt x="188" y="837"/>
                    <a:pt x="188" y="837"/>
                  </a:cubicBezTo>
                  <a:cubicBezTo>
                    <a:pt x="186" y="835"/>
                    <a:pt x="186" y="835"/>
                    <a:pt x="186" y="835"/>
                  </a:cubicBezTo>
                  <a:cubicBezTo>
                    <a:pt x="186" y="835"/>
                    <a:pt x="186" y="835"/>
                    <a:pt x="186" y="834"/>
                  </a:cubicBezTo>
                  <a:lnTo>
                    <a:pt x="188" y="832"/>
                  </a:lnTo>
                  <a:close/>
                  <a:moveTo>
                    <a:pt x="111" y="896"/>
                  </a:move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2" y="895"/>
                    <a:pt x="112" y="895"/>
                    <a:pt x="112" y="895"/>
                  </a:cubicBezTo>
                  <a:cubicBezTo>
                    <a:pt x="111" y="896"/>
                    <a:pt x="111" y="896"/>
                    <a:pt x="111" y="896"/>
                  </a:cubicBezTo>
                  <a:cubicBezTo>
                    <a:pt x="111" y="896"/>
                    <a:pt x="111" y="896"/>
                    <a:pt x="110" y="896"/>
                  </a:cubicBezTo>
                  <a:cubicBezTo>
                    <a:pt x="110" y="896"/>
                    <a:pt x="109" y="896"/>
                    <a:pt x="109" y="896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5"/>
                    <a:pt x="109" y="895"/>
                    <a:pt x="109" y="895"/>
                  </a:cubicBezTo>
                  <a:cubicBezTo>
                    <a:pt x="109" y="896"/>
                    <a:pt x="109" y="896"/>
                    <a:pt x="109" y="896"/>
                  </a:cubicBezTo>
                  <a:cubicBezTo>
                    <a:pt x="108" y="896"/>
                    <a:pt x="108" y="897"/>
                    <a:pt x="108" y="898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13" y="897"/>
                    <a:pt x="112" y="896"/>
                    <a:pt x="111" y="896"/>
                  </a:cubicBezTo>
                  <a:close/>
                  <a:moveTo>
                    <a:pt x="109" y="897"/>
                  </a:move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ubicBezTo>
                    <a:pt x="109" y="897"/>
                    <a:pt x="109" y="897"/>
                    <a:pt x="109" y="897"/>
                  </a:cubicBezTo>
                  <a:close/>
                  <a:moveTo>
                    <a:pt x="111" y="897"/>
                  </a:moveTo>
                  <a:cubicBezTo>
                    <a:pt x="111" y="897"/>
                    <a:pt x="111" y="897"/>
                    <a:pt x="111" y="897"/>
                  </a:cubicBezTo>
                  <a:cubicBezTo>
                    <a:pt x="111" y="897"/>
                    <a:pt x="111" y="897"/>
                    <a:pt x="111" y="897"/>
                  </a:cubicBezTo>
                  <a:cubicBezTo>
                    <a:pt x="112" y="897"/>
                    <a:pt x="112" y="897"/>
                    <a:pt x="112" y="897"/>
                  </a:cubicBezTo>
                  <a:cubicBezTo>
                    <a:pt x="112" y="897"/>
                    <a:pt x="112" y="897"/>
                    <a:pt x="111" y="897"/>
                  </a:cubicBezTo>
                  <a:close/>
                  <a:moveTo>
                    <a:pt x="114" y="898"/>
                  </a:moveTo>
                  <a:cubicBezTo>
                    <a:pt x="113" y="898"/>
                    <a:pt x="113" y="898"/>
                    <a:pt x="113" y="899"/>
                  </a:cubicBezTo>
                  <a:cubicBezTo>
                    <a:pt x="113" y="901"/>
                    <a:pt x="113" y="901"/>
                    <a:pt x="113" y="901"/>
                  </a:cubicBezTo>
                  <a:cubicBezTo>
                    <a:pt x="113" y="901"/>
                    <a:pt x="113" y="902"/>
                    <a:pt x="114" y="902"/>
                  </a:cubicBezTo>
                  <a:cubicBezTo>
                    <a:pt x="114" y="902"/>
                    <a:pt x="114" y="901"/>
                    <a:pt x="114" y="901"/>
                  </a:cubicBezTo>
                  <a:cubicBezTo>
                    <a:pt x="114" y="899"/>
                    <a:pt x="114" y="899"/>
                    <a:pt x="114" y="899"/>
                  </a:cubicBezTo>
                  <a:cubicBezTo>
                    <a:pt x="114" y="898"/>
                    <a:pt x="114" y="898"/>
                    <a:pt x="114" y="898"/>
                  </a:cubicBezTo>
                  <a:close/>
                  <a:moveTo>
                    <a:pt x="108" y="902"/>
                  </a:moveTo>
                  <a:cubicBezTo>
                    <a:pt x="108" y="902"/>
                    <a:pt x="108" y="903"/>
                    <a:pt x="108" y="903"/>
                  </a:cubicBezTo>
                  <a:cubicBezTo>
                    <a:pt x="109" y="903"/>
                    <a:pt x="109" y="903"/>
                    <a:pt x="109" y="903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09" y="904"/>
                    <a:pt x="109" y="904"/>
                    <a:pt x="109" y="904"/>
                  </a:cubicBezTo>
                  <a:cubicBezTo>
                    <a:pt x="110" y="904"/>
                    <a:pt x="110" y="904"/>
                    <a:pt x="110" y="904"/>
                  </a:cubicBezTo>
                  <a:cubicBezTo>
                    <a:pt x="110" y="903"/>
                    <a:pt x="110" y="903"/>
                    <a:pt x="110" y="903"/>
                  </a:cubicBezTo>
                  <a:cubicBezTo>
                    <a:pt x="111" y="903"/>
                    <a:pt x="111" y="903"/>
                    <a:pt x="111" y="903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1" y="904"/>
                    <a:pt x="111" y="904"/>
                  </a:cubicBezTo>
                  <a:cubicBezTo>
                    <a:pt x="111" y="904"/>
                    <a:pt x="112" y="904"/>
                    <a:pt x="112" y="904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2" y="903"/>
                    <a:pt x="112" y="903"/>
                  </a:cubicBezTo>
                  <a:cubicBezTo>
                    <a:pt x="112" y="903"/>
                    <a:pt x="113" y="902"/>
                    <a:pt x="113" y="902"/>
                  </a:cubicBezTo>
                  <a:cubicBezTo>
                    <a:pt x="113" y="898"/>
                    <a:pt x="113" y="898"/>
                    <a:pt x="113" y="898"/>
                  </a:cubicBezTo>
                  <a:cubicBezTo>
                    <a:pt x="108" y="898"/>
                    <a:pt x="108" y="898"/>
                    <a:pt x="108" y="898"/>
                  </a:cubicBezTo>
                  <a:lnTo>
                    <a:pt x="108" y="902"/>
                  </a:lnTo>
                  <a:close/>
                  <a:moveTo>
                    <a:pt x="107" y="898"/>
                  </a:moveTo>
                  <a:cubicBezTo>
                    <a:pt x="107" y="898"/>
                    <a:pt x="106" y="898"/>
                    <a:pt x="106" y="899"/>
                  </a:cubicBezTo>
                  <a:cubicBezTo>
                    <a:pt x="106" y="901"/>
                    <a:pt x="106" y="901"/>
                    <a:pt x="106" y="901"/>
                  </a:cubicBezTo>
                  <a:cubicBezTo>
                    <a:pt x="106" y="901"/>
                    <a:pt x="107" y="902"/>
                    <a:pt x="107" y="902"/>
                  </a:cubicBezTo>
                  <a:cubicBezTo>
                    <a:pt x="107" y="902"/>
                    <a:pt x="107" y="901"/>
                    <a:pt x="107" y="901"/>
                  </a:cubicBezTo>
                  <a:cubicBezTo>
                    <a:pt x="107" y="899"/>
                    <a:pt x="107" y="899"/>
                    <a:pt x="107" y="899"/>
                  </a:cubicBezTo>
                  <a:cubicBezTo>
                    <a:pt x="107" y="898"/>
                    <a:pt x="107" y="898"/>
                    <a:pt x="107" y="898"/>
                  </a:cubicBezTo>
                  <a:close/>
                  <a:moveTo>
                    <a:pt x="202" y="854"/>
                  </a:moveTo>
                  <a:cubicBezTo>
                    <a:pt x="203" y="854"/>
                    <a:pt x="203" y="854"/>
                    <a:pt x="203" y="854"/>
                  </a:cubicBezTo>
                  <a:cubicBezTo>
                    <a:pt x="202" y="853"/>
                    <a:pt x="202" y="853"/>
                    <a:pt x="202" y="853"/>
                  </a:cubicBezTo>
                  <a:cubicBezTo>
                    <a:pt x="197" y="853"/>
                    <a:pt x="197" y="853"/>
                    <a:pt x="197" y="853"/>
                  </a:cubicBezTo>
                  <a:cubicBezTo>
                    <a:pt x="197" y="854"/>
                    <a:pt x="197" y="854"/>
                    <a:pt x="197" y="854"/>
                  </a:cubicBezTo>
                  <a:cubicBezTo>
                    <a:pt x="194" y="854"/>
                    <a:pt x="194" y="854"/>
                    <a:pt x="194" y="854"/>
                  </a:cubicBezTo>
                  <a:cubicBezTo>
                    <a:pt x="194" y="855"/>
                    <a:pt x="194" y="855"/>
                    <a:pt x="194" y="855"/>
                  </a:cubicBezTo>
                  <a:cubicBezTo>
                    <a:pt x="195" y="855"/>
                    <a:pt x="195" y="855"/>
                    <a:pt x="195" y="855"/>
                  </a:cubicBezTo>
                  <a:cubicBezTo>
                    <a:pt x="195" y="857"/>
                    <a:pt x="195" y="857"/>
                    <a:pt x="195" y="857"/>
                  </a:cubicBezTo>
                  <a:cubicBezTo>
                    <a:pt x="195" y="858"/>
                    <a:pt x="195" y="859"/>
                    <a:pt x="197" y="859"/>
                  </a:cubicBezTo>
                  <a:cubicBezTo>
                    <a:pt x="197" y="859"/>
                    <a:pt x="197" y="859"/>
                    <a:pt x="197" y="859"/>
                  </a:cubicBezTo>
                  <a:cubicBezTo>
                    <a:pt x="197" y="860"/>
                    <a:pt x="197" y="860"/>
                    <a:pt x="197" y="860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203" y="861"/>
                    <a:pt x="203" y="861"/>
                    <a:pt x="203" y="861"/>
                  </a:cubicBezTo>
                  <a:cubicBezTo>
                    <a:pt x="203" y="860"/>
                    <a:pt x="203" y="860"/>
                    <a:pt x="203" y="860"/>
                  </a:cubicBezTo>
                  <a:cubicBezTo>
                    <a:pt x="202" y="859"/>
                    <a:pt x="202" y="859"/>
                    <a:pt x="202" y="859"/>
                  </a:cubicBezTo>
                  <a:lnTo>
                    <a:pt x="202" y="854"/>
                  </a:lnTo>
                  <a:close/>
                  <a:moveTo>
                    <a:pt x="197" y="857"/>
                  </a:moveTo>
                  <a:cubicBezTo>
                    <a:pt x="197" y="857"/>
                    <a:pt x="197" y="857"/>
                    <a:pt x="197" y="857"/>
                  </a:cubicBezTo>
                  <a:cubicBezTo>
                    <a:pt x="196" y="857"/>
                    <a:pt x="196" y="857"/>
                    <a:pt x="196" y="857"/>
                  </a:cubicBezTo>
                  <a:cubicBezTo>
                    <a:pt x="196" y="857"/>
                    <a:pt x="196" y="856"/>
                    <a:pt x="196" y="855"/>
                  </a:cubicBezTo>
                  <a:cubicBezTo>
                    <a:pt x="197" y="855"/>
                    <a:pt x="197" y="855"/>
                    <a:pt x="197" y="855"/>
                  </a:cubicBezTo>
                  <a:lnTo>
                    <a:pt x="197" y="857"/>
                  </a:lnTo>
                  <a:close/>
                  <a:moveTo>
                    <a:pt x="320" y="801"/>
                  </a:moveTo>
                  <a:cubicBezTo>
                    <a:pt x="328" y="801"/>
                    <a:pt x="328" y="801"/>
                    <a:pt x="328" y="801"/>
                  </a:cubicBezTo>
                  <a:cubicBezTo>
                    <a:pt x="329" y="801"/>
                    <a:pt x="331" y="800"/>
                    <a:pt x="331" y="799"/>
                  </a:cubicBezTo>
                  <a:cubicBezTo>
                    <a:pt x="331" y="791"/>
                    <a:pt x="331" y="791"/>
                    <a:pt x="331" y="791"/>
                  </a:cubicBezTo>
                  <a:cubicBezTo>
                    <a:pt x="331" y="789"/>
                    <a:pt x="329" y="788"/>
                    <a:pt x="328" y="788"/>
                  </a:cubicBezTo>
                  <a:cubicBezTo>
                    <a:pt x="320" y="788"/>
                    <a:pt x="320" y="788"/>
                    <a:pt x="320" y="788"/>
                  </a:cubicBezTo>
                  <a:cubicBezTo>
                    <a:pt x="318" y="788"/>
                    <a:pt x="317" y="789"/>
                    <a:pt x="317" y="79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17" y="800"/>
                    <a:pt x="318" y="801"/>
                    <a:pt x="320" y="801"/>
                  </a:cubicBezTo>
                  <a:close/>
                  <a:moveTo>
                    <a:pt x="320" y="791"/>
                  </a:moveTo>
                  <a:cubicBezTo>
                    <a:pt x="320" y="790"/>
                    <a:pt x="320" y="790"/>
                    <a:pt x="320" y="790"/>
                  </a:cubicBezTo>
                  <a:cubicBezTo>
                    <a:pt x="328" y="790"/>
                    <a:pt x="328" y="790"/>
                    <a:pt x="328" y="790"/>
                  </a:cubicBezTo>
                  <a:cubicBezTo>
                    <a:pt x="328" y="790"/>
                    <a:pt x="328" y="790"/>
                    <a:pt x="328" y="791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8" y="799"/>
                    <a:pt x="328" y="799"/>
                    <a:pt x="328" y="799"/>
                  </a:cubicBezTo>
                  <a:cubicBezTo>
                    <a:pt x="320" y="799"/>
                    <a:pt x="320" y="799"/>
                    <a:pt x="320" y="799"/>
                  </a:cubicBezTo>
                  <a:cubicBezTo>
                    <a:pt x="320" y="799"/>
                    <a:pt x="320" y="799"/>
                    <a:pt x="320" y="799"/>
                  </a:cubicBezTo>
                  <a:lnTo>
                    <a:pt x="320" y="791"/>
                  </a:lnTo>
                  <a:close/>
                  <a:moveTo>
                    <a:pt x="323" y="798"/>
                  </a:moveTo>
                  <a:cubicBezTo>
                    <a:pt x="326" y="795"/>
                    <a:pt x="326" y="795"/>
                    <a:pt x="326" y="795"/>
                  </a:cubicBezTo>
                  <a:cubicBezTo>
                    <a:pt x="327" y="795"/>
                    <a:pt x="327" y="795"/>
                    <a:pt x="327" y="795"/>
                  </a:cubicBezTo>
                  <a:cubicBezTo>
                    <a:pt x="327" y="795"/>
                    <a:pt x="327" y="794"/>
                    <a:pt x="326" y="794"/>
                  </a:cubicBezTo>
                  <a:cubicBezTo>
                    <a:pt x="323" y="792"/>
                    <a:pt x="323" y="792"/>
                    <a:pt x="323" y="792"/>
                  </a:cubicBezTo>
                  <a:cubicBezTo>
                    <a:pt x="322" y="791"/>
                    <a:pt x="322" y="791"/>
                    <a:pt x="322" y="791"/>
                  </a:cubicBezTo>
                  <a:cubicBezTo>
                    <a:pt x="322" y="792"/>
                    <a:pt x="322" y="792"/>
                    <a:pt x="322" y="792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2" y="798"/>
                  </a:cubicBezTo>
                  <a:cubicBezTo>
                    <a:pt x="322" y="798"/>
                    <a:pt x="322" y="798"/>
                    <a:pt x="323" y="798"/>
                  </a:cubicBezTo>
                  <a:close/>
                  <a:moveTo>
                    <a:pt x="249" y="828"/>
                  </a:moveTo>
                  <a:cubicBezTo>
                    <a:pt x="244" y="828"/>
                    <a:pt x="244" y="828"/>
                    <a:pt x="244" y="828"/>
                  </a:cubicBezTo>
                  <a:cubicBezTo>
                    <a:pt x="243" y="828"/>
                    <a:pt x="242" y="829"/>
                    <a:pt x="242" y="830"/>
                  </a:cubicBezTo>
                  <a:cubicBezTo>
                    <a:pt x="242" y="835"/>
                    <a:pt x="242" y="835"/>
                    <a:pt x="242" y="835"/>
                  </a:cubicBezTo>
                  <a:cubicBezTo>
                    <a:pt x="242" y="836"/>
                    <a:pt x="243" y="836"/>
                    <a:pt x="244" y="836"/>
                  </a:cubicBezTo>
                  <a:cubicBezTo>
                    <a:pt x="249" y="836"/>
                    <a:pt x="249" y="836"/>
                    <a:pt x="249" y="836"/>
                  </a:cubicBezTo>
                  <a:cubicBezTo>
                    <a:pt x="250" y="836"/>
                    <a:pt x="251" y="836"/>
                    <a:pt x="251" y="835"/>
                  </a:cubicBezTo>
                  <a:cubicBezTo>
                    <a:pt x="251" y="830"/>
                    <a:pt x="251" y="830"/>
                    <a:pt x="251" y="830"/>
                  </a:cubicBezTo>
                  <a:cubicBezTo>
                    <a:pt x="251" y="829"/>
                    <a:pt x="250" y="828"/>
                    <a:pt x="249" y="828"/>
                  </a:cubicBezTo>
                  <a:close/>
                  <a:moveTo>
                    <a:pt x="249" y="835"/>
                  </a:moveTo>
                  <a:cubicBezTo>
                    <a:pt x="249" y="835"/>
                    <a:pt x="249" y="835"/>
                    <a:pt x="249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5"/>
                    <a:pt x="244" y="835"/>
                    <a:pt x="244" y="835"/>
                  </a:cubicBezTo>
                  <a:cubicBezTo>
                    <a:pt x="244" y="830"/>
                    <a:pt x="244" y="830"/>
                    <a:pt x="244" y="830"/>
                  </a:cubicBezTo>
                  <a:cubicBezTo>
                    <a:pt x="244" y="830"/>
                    <a:pt x="244" y="829"/>
                    <a:pt x="244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49" y="829"/>
                    <a:pt x="249" y="830"/>
                    <a:pt x="249" y="830"/>
                  </a:cubicBezTo>
                  <a:lnTo>
                    <a:pt x="249" y="835"/>
                  </a:lnTo>
                  <a:close/>
                  <a:moveTo>
                    <a:pt x="247" y="831"/>
                  </a:moveTo>
                  <a:cubicBezTo>
                    <a:pt x="247" y="831"/>
                    <a:pt x="247" y="830"/>
                    <a:pt x="247" y="830"/>
                  </a:cubicBezTo>
                  <a:cubicBezTo>
                    <a:pt x="246" y="830"/>
                    <a:pt x="246" y="831"/>
                    <a:pt x="246" y="831"/>
                  </a:cubicBezTo>
                  <a:cubicBezTo>
                    <a:pt x="245" y="833"/>
                    <a:pt x="245" y="833"/>
                    <a:pt x="245" y="833"/>
                  </a:cubicBezTo>
                  <a:cubicBezTo>
                    <a:pt x="244" y="833"/>
                    <a:pt x="244" y="833"/>
                    <a:pt x="245" y="833"/>
                  </a:cubicBezTo>
                  <a:cubicBezTo>
                    <a:pt x="245" y="834"/>
                    <a:pt x="245" y="834"/>
                    <a:pt x="245" y="834"/>
                  </a:cubicBezTo>
                  <a:cubicBezTo>
                    <a:pt x="248" y="834"/>
                    <a:pt x="248" y="834"/>
                    <a:pt x="248" y="834"/>
                  </a:cubicBezTo>
                  <a:cubicBezTo>
                    <a:pt x="248" y="834"/>
                    <a:pt x="249" y="834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lnTo>
                    <a:pt x="247" y="831"/>
                  </a:lnTo>
                  <a:close/>
                  <a:moveTo>
                    <a:pt x="402" y="803"/>
                  </a:moveTo>
                  <a:cubicBezTo>
                    <a:pt x="404" y="803"/>
                    <a:pt x="406" y="802"/>
                    <a:pt x="406" y="799"/>
                  </a:cubicBezTo>
                  <a:cubicBezTo>
                    <a:pt x="406" y="799"/>
                    <a:pt x="407" y="798"/>
                    <a:pt x="407" y="798"/>
                  </a:cubicBezTo>
                  <a:cubicBezTo>
                    <a:pt x="407" y="797"/>
                    <a:pt x="406" y="796"/>
                    <a:pt x="405" y="796"/>
                  </a:cubicBezTo>
                  <a:cubicBezTo>
                    <a:pt x="404" y="796"/>
                    <a:pt x="403" y="797"/>
                    <a:pt x="403" y="798"/>
                  </a:cubicBezTo>
                  <a:cubicBezTo>
                    <a:pt x="403" y="798"/>
                    <a:pt x="404" y="799"/>
                    <a:pt x="404" y="799"/>
                  </a:cubicBezTo>
                  <a:cubicBezTo>
                    <a:pt x="404" y="801"/>
                    <a:pt x="403" y="801"/>
                    <a:pt x="402" y="802"/>
                  </a:cubicBezTo>
                  <a:cubicBezTo>
                    <a:pt x="401" y="802"/>
                    <a:pt x="401" y="802"/>
                    <a:pt x="400" y="802"/>
                  </a:cubicBezTo>
                  <a:cubicBezTo>
                    <a:pt x="400" y="798"/>
                    <a:pt x="400" y="798"/>
                    <a:pt x="400" y="798"/>
                  </a:cubicBezTo>
                  <a:cubicBezTo>
                    <a:pt x="401" y="798"/>
                    <a:pt x="401" y="797"/>
                    <a:pt x="401" y="796"/>
                  </a:cubicBezTo>
                  <a:cubicBezTo>
                    <a:pt x="401" y="796"/>
                    <a:pt x="401" y="795"/>
                    <a:pt x="400" y="795"/>
                  </a:cubicBezTo>
                  <a:cubicBezTo>
                    <a:pt x="399" y="795"/>
                    <a:pt x="398" y="796"/>
                    <a:pt x="398" y="796"/>
                  </a:cubicBezTo>
                  <a:cubicBezTo>
                    <a:pt x="398" y="797"/>
                    <a:pt x="398" y="798"/>
                    <a:pt x="399" y="798"/>
                  </a:cubicBezTo>
                  <a:cubicBezTo>
                    <a:pt x="399" y="805"/>
                    <a:pt x="399" y="805"/>
                    <a:pt x="399" y="805"/>
                  </a:cubicBezTo>
                  <a:cubicBezTo>
                    <a:pt x="398" y="805"/>
                    <a:pt x="398" y="806"/>
                    <a:pt x="398" y="806"/>
                  </a:cubicBezTo>
                  <a:cubicBezTo>
                    <a:pt x="398" y="807"/>
                    <a:pt x="399" y="808"/>
                    <a:pt x="400" y="808"/>
                  </a:cubicBezTo>
                  <a:cubicBezTo>
                    <a:pt x="401" y="808"/>
                    <a:pt x="401" y="807"/>
                    <a:pt x="401" y="806"/>
                  </a:cubicBezTo>
                  <a:cubicBezTo>
                    <a:pt x="401" y="806"/>
                    <a:pt x="401" y="805"/>
                    <a:pt x="400" y="805"/>
                  </a:cubicBezTo>
                  <a:cubicBezTo>
                    <a:pt x="400" y="805"/>
                    <a:pt x="400" y="805"/>
                    <a:pt x="400" y="805"/>
                  </a:cubicBezTo>
                  <a:cubicBezTo>
                    <a:pt x="400" y="804"/>
                    <a:pt x="401" y="804"/>
                    <a:pt x="402" y="803"/>
                  </a:cubicBezTo>
                  <a:close/>
                  <a:moveTo>
                    <a:pt x="405" y="797"/>
                  </a:moveTo>
                  <a:cubicBezTo>
                    <a:pt x="406" y="797"/>
                    <a:pt x="406" y="797"/>
                    <a:pt x="406" y="798"/>
                  </a:cubicBezTo>
                  <a:cubicBezTo>
                    <a:pt x="406" y="798"/>
                    <a:pt x="406" y="798"/>
                    <a:pt x="405" y="798"/>
                  </a:cubicBezTo>
                  <a:cubicBezTo>
                    <a:pt x="405" y="798"/>
                    <a:pt x="404" y="798"/>
                    <a:pt x="404" y="798"/>
                  </a:cubicBezTo>
                  <a:cubicBezTo>
                    <a:pt x="404" y="797"/>
                    <a:pt x="405" y="797"/>
                    <a:pt x="405" y="797"/>
                  </a:cubicBezTo>
                  <a:close/>
                  <a:moveTo>
                    <a:pt x="400" y="807"/>
                  </a:moveTo>
                  <a:cubicBezTo>
                    <a:pt x="399" y="807"/>
                    <a:pt x="399" y="807"/>
                    <a:pt x="399" y="806"/>
                  </a:cubicBezTo>
                  <a:cubicBezTo>
                    <a:pt x="399" y="806"/>
                    <a:pt x="399" y="806"/>
                    <a:pt x="400" y="806"/>
                  </a:cubicBezTo>
                  <a:cubicBezTo>
                    <a:pt x="400" y="806"/>
                    <a:pt x="400" y="806"/>
                    <a:pt x="400" y="806"/>
                  </a:cubicBezTo>
                  <a:cubicBezTo>
                    <a:pt x="400" y="807"/>
                    <a:pt x="400" y="807"/>
                    <a:pt x="400" y="807"/>
                  </a:cubicBezTo>
                  <a:close/>
                  <a:moveTo>
                    <a:pt x="400" y="797"/>
                  </a:moveTo>
                  <a:cubicBezTo>
                    <a:pt x="399" y="797"/>
                    <a:pt x="399" y="797"/>
                    <a:pt x="399" y="796"/>
                  </a:cubicBezTo>
                  <a:cubicBezTo>
                    <a:pt x="399" y="796"/>
                    <a:pt x="399" y="796"/>
                    <a:pt x="400" y="796"/>
                  </a:cubicBezTo>
                  <a:cubicBezTo>
                    <a:pt x="400" y="796"/>
                    <a:pt x="400" y="796"/>
                    <a:pt x="400" y="796"/>
                  </a:cubicBezTo>
                  <a:cubicBezTo>
                    <a:pt x="400" y="797"/>
                    <a:pt x="400" y="797"/>
                    <a:pt x="400" y="797"/>
                  </a:cubicBezTo>
                  <a:close/>
                  <a:moveTo>
                    <a:pt x="259" y="825"/>
                  </a:moveTo>
                  <a:cubicBezTo>
                    <a:pt x="252" y="825"/>
                    <a:pt x="252" y="825"/>
                    <a:pt x="252" y="825"/>
                  </a:cubicBezTo>
                  <a:cubicBezTo>
                    <a:pt x="252" y="825"/>
                    <a:pt x="251" y="826"/>
                    <a:pt x="251" y="826"/>
                  </a:cubicBezTo>
                  <a:cubicBezTo>
                    <a:pt x="251" y="827"/>
                    <a:pt x="251" y="827"/>
                    <a:pt x="251" y="827"/>
                  </a:cubicBezTo>
                  <a:cubicBezTo>
                    <a:pt x="251" y="827"/>
                    <a:pt x="252" y="827"/>
                    <a:pt x="252" y="827"/>
                  </a:cubicBezTo>
                  <a:cubicBezTo>
                    <a:pt x="259" y="827"/>
                    <a:pt x="259" y="827"/>
                    <a:pt x="259" y="827"/>
                  </a:cubicBezTo>
                  <a:cubicBezTo>
                    <a:pt x="260" y="827"/>
                    <a:pt x="260" y="827"/>
                    <a:pt x="260" y="827"/>
                  </a:cubicBezTo>
                  <a:cubicBezTo>
                    <a:pt x="260" y="826"/>
                    <a:pt x="260" y="826"/>
                    <a:pt x="260" y="826"/>
                  </a:cubicBezTo>
                  <a:cubicBezTo>
                    <a:pt x="260" y="826"/>
                    <a:pt x="260" y="825"/>
                    <a:pt x="259" y="825"/>
                  </a:cubicBezTo>
                  <a:close/>
                  <a:moveTo>
                    <a:pt x="260" y="825"/>
                  </a:moveTo>
                  <a:cubicBezTo>
                    <a:pt x="260" y="825"/>
                    <a:pt x="260" y="825"/>
                    <a:pt x="260" y="824"/>
                  </a:cubicBezTo>
                  <a:cubicBezTo>
                    <a:pt x="256" y="821"/>
                    <a:pt x="256" y="821"/>
                    <a:pt x="256" y="821"/>
                  </a:cubicBezTo>
                  <a:cubicBezTo>
                    <a:pt x="256" y="820"/>
                    <a:pt x="255" y="820"/>
                    <a:pt x="255" y="821"/>
                  </a:cubicBezTo>
                  <a:cubicBezTo>
                    <a:pt x="251" y="824"/>
                    <a:pt x="251" y="824"/>
                    <a:pt x="251" y="824"/>
                  </a:cubicBezTo>
                  <a:cubicBezTo>
                    <a:pt x="251" y="825"/>
                    <a:pt x="251" y="825"/>
                    <a:pt x="252" y="825"/>
                  </a:cubicBezTo>
                  <a:lnTo>
                    <a:pt x="260" y="825"/>
                  </a:lnTo>
                  <a:close/>
                  <a:moveTo>
                    <a:pt x="891" y="404"/>
                  </a:move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891" y="408"/>
                    <a:pt x="891" y="408"/>
                    <a:pt x="891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900" y="408"/>
                    <a:pt x="900" y="408"/>
                  </a:cubicBezTo>
                  <a:cubicBezTo>
                    <a:pt x="900" y="408"/>
                    <a:pt x="899" y="408"/>
                    <a:pt x="899" y="408"/>
                  </a:cubicBezTo>
                  <a:cubicBezTo>
                    <a:pt x="899" y="408"/>
                    <a:pt x="899" y="408"/>
                    <a:pt x="899" y="408"/>
                  </a:cubicBezTo>
                  <a:cubicBezTo>
                    <a:pt x="899" y="404"/>
                    <a:pt x="899" y="404"/>
                    <a:pt x="899" y="404"/>
                  </a:cubicBezTo>
                  <a:cubicBezTo>
                    <a:pt x="898" y="404"/>
                    <a:pt x="898" y="404"/>
                    <a:pt x="898" y="404"/>
                  </a:cubicBezTo>
                  <a:cubicBezTo>
                    <a:pt x="898" y="408"/>
                    <a:pt x="898" y="408"/>
                    <a:pt x="898" y="408"/>
                  </a:cubicBezTo>
                  <a:cubicBezTo>
                    <a:pt x="897" y="408"/>
                    <a:pt x="897" y="408"/>
                    <a:pt x="897" y="408"/>
                  </a:cubicBezTo>
                  <a:cubicBezTo>
                    <a:pt x="897" y="404"/>
                    <a:pt x="897" y="404"/>
                    <a:pt x="897" y="404"/>
                  </a:cubicBezTo>
                  <a:cubicBezTo>
                    <a:pt x="896" y="404"/>
                    <a:pt x="896" y="404"/>
                    <a:pt x="896" y="404"/>
                  </a:cubicBezTo>
                  <a:cubicBezTo>
                    <a:pt x="896" y="408"/>
                    <a:pt x="896" y="408"/>
                    <a:pt x="896" y="408"/>
                  </a:cubicBezTo>
                  <a:cubicBezTo>
                    <a:pt x="895" y="408"/>
                    <a:pt x="895" y="408"/>
                    <a:pt x="895" y="408"/>
                  </a:cubicBezTo>
                  <a:cubicBezTo>
                    <a:pt x="895" y="404"/>
                    <a:pt x="895" y="404"/>
                    <a:pt x="895" y="404"/>
                  </a:cubicBezTo>
                  <a:cubicBezTo>
                    <a:pt x="893" y="404"/>
                    <a:pt x="893" y="404"/>
                    <a:pt x="893" y="404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8"/>
                    <a:pt x="893" y="408"/>
                    <a:pt x="893" y="408"/>
                  </a:cubicBezTo>
                  <a:cubicBezTo>
                    <a:pt x="893" y="404"/>
                    <a:pt x="893" y="404"/>
                    <a:pt x="893" y="404"/>
                  </a:cubicBezTo>
                  <a:lnTo>
                    <a:pt x="891" y="404"/>
                  </a:lnTo>
                  <a:close/>
                  <a:moveTo>
                    <a:pt x="890" y="402"/>
                  </a:moveTo>
                  <a:cubicBezTo>
                    <a:pt x="890" y="403"/>
                    <a:pt x="890" y="403"/>
                    <a:pt x="890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1" y="403"/>
                    <a:pt x="891" y="403"/>
                    <a:pt x="891" y="403"/>
                  </a:cubicBezTo>
                  <a:cubicBezTo>
                    <a:pt x="899" y="403"/>
                    <a:pt x="899" y="403"/>
                    <a:pt x="899" y="403"/>
                  </a:cubicBezTo>
                  <a:cubicBezTo>
                    <a:pt x="899" y="403"/>
                    <a:pt x="900" y="403"/>
                    <a:pt x="900" y="403"/>
                  </a:cubicBezTo>
                  <a:cubicBezTo>
                    <a:pt x="900" y="403"/>
                    <a:pt x="900" y="403"/>
                    <a:pt x="900" y="403"/>
                  </a:cubicBezTo>
                  <a:cubicBezTo>
                    <a:pt x="900" y="402"/>
                    <a:pt x="900" y="402"/>
                    <a:pt x="900" y="402"/>
                  </a:cubicBezTo>
                  <a:cubicBezTo>
                    <a:pt x="895" y="400"/>
                    <a:pt x="895" y="400"/>
                    <a:pt x="895" y="400"/>
                  </a:cubicBezTo>
                  <a:lnTo>
                    <a:pt x="890" y="402"/>
                  </a:lnTo>
                  <a:close/>
                  <a:moveTo>
                    <a:pt x="890" y="409"/>
                  </a:moveTo>
                  <a:cubicBezTo>
                    <a:pt x="890" y="410"/>
                    <a:pt x="890" y="410"/>
                    <a:pt x="890" y="410"/>
                  </a:cubicBezTo>
                  <a:cubicBezTo>
                    <a:pt x="900" y="410"/>
                    <a:pt x="900" y="410"/>
                    <a:pt x="900" y="410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900" y="409"/>
                    <a:pt x="900" y="409"/>
                    <a:pt x="900" y="409"/>
                  </a:cubicBezTo>
                  <a:cubicBezTo>
                    <a:pt x="890" y="409"/>
                    <a:pt x="890" y="409"/>
                    <a:pt x="890" y="409"/>
                  </a:cubicBezTo>
                  <a:cubicBezTo>
                    <a:pt x="890" y="409"/>
                    <a:pt x="890" y="409"/>
                    <a:pt x="890" y="409"/>
                  </a:cubicBezTo>
                  <a:close/>
                  <a:moveTo>
                    <a:pt x="934" y="489"/>
                  </a:moveTo>
                  <a:cubicBezTo>
                    <a:pt x="931" y="491"/>
                    <a:pt x="931" y="491"/>
                    <a:pt x="931" y="491"/>
                  </a:cubicBezTo>
                  <a:cubicBezTo>
                    <a:pt x="931" y="493"/>
                    <a:pt x="931" y="493"/>
                    <a:pt x="931" y="493"/>
                  </a:cubicBezTo>
                  <a:cubicBezTo>
                    <a:pt x="932" y="493"/>
                    <a:pt x="932" y="493"/>
                    <a:pt x="932" y="493"/>
                  </a:cubicBezTo>
                  <a:cubicBezTo>
                    <a:pt x="935" y="490"/>
                    <a:pt x="935" y="490"/>
                    <a:pt x="935" y="490"/>
                  </a:cubicBezTo>
                  <a:lnTo>
                    <a:pt x="934" y="489"/>
                  </a:lnTo>
                  <a:close/>
                  <a:moveTo>
                    <a:pt x="932" y="492"/>
                  </a:move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2"/>
                    <a:pt x="932" y="492"/>
                    <a:pt x="932" y="492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3" y="492"/>
                    <a:pt x="933" y="492"/>
                    <a:pt x="933" y="492"/>
                  </a:cubicBezTo>
                  <a:lnTo>
                    <a:pt x="932" y="492"/>
                  </a:lnTo>
                  <a:close/>
                  <a:moveTo>
                    <a:pt x="933" y="491"/>
                  </a:moveTo>
                  <a:cubicBezTo>
                    <a:pt x="933" y="491"/>
                    <a:pt x="933" y="491"/>
                    <a:pt x="932" y="491"/>
                  </a:cubicBezTo>
                  <a:cubicBezTo>
                    <a:pt x="932" y="491"/>
                    <a:pt x="932" y="491"/>
                    <a:pt x="932" y="491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cubicBezTo>
                    <a:pt x="934" y="489"/>
                    <a:pt x="934" y="489"/>
                    <a:pt x="934" y="489"/>
                  </a:cubicBezTo>
                  <a:lnTo>
                    <a:pt x="933" y="491"/>
                  </a:lnTo>
                  <a:close/>
                  <a:moveTo>
                    <a:pt x="930" y="488"/>
                  </a:move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33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4" y="488"/>
                    <a:pt x="933" y="488"/>
                    <a:pt x="933" y="488"/>
                  </a:cubicBezTo>
                  <a:cubicBezTo>
                    <a:pt x="930" y="488"/>
                    <a:pt x="930" y="488"/>
                    <a:pt x="930" y="488"/>
                  </a:cubicBezTo>
                  <a:cubicBezTo>
                    <a:pt x="929" y="488"/>
                    <a:pt x="928" y="488"/>
                    <a:pt x="928" y="489"/>
                  </a:cubicBezTo>
                  <a:cubicBezTo>
                    <a:pt x="928" y="493"/>
                    <a:pt x="928" y="493"/>
                    <a:pt x="928" y="493"/>
                  </a:cubicBezTo>
                  <a:cubicBezTo>
                    <a:pt x="928" y="493"/>
                    <a:pt x="929" y="494"/>
                    <a:pt x="930" y="494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34" y="494"/>
                    <a:pt x="934" y="493"/>
                    <a:pt x="934" y="493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2"/>
                    <a:pt x="934" y="492"/>
                    <a:pt x="934" y="492"/>
                  </a:cubicBezTo>
                  <a:cubicBezTo>
                    <a:pt x="934" y="493"/>
                    <a:pt x="934" y="493"/>
                    <a:pt x="934" y="493"/>
                  </a:cubicBezTo>
                  <a:cubicBezTo>
                    <a:pt x="934" y="493"/>
                    <a:pt x="934" y="493"/>
                    <a:pt x="933" y="493"/>
                  </a:cubicBezTo>
                  <a:cubicBezTo>
                    <a:pt x="930" y="493"/>
                    <a:pt x="930" y="493"/>
                    <a:pt x="930" y="493"/>
                  </a:cubicBezTo>
                  <a:cubicBezTo>
                    <a:pt x="929" y="493"/>
                    <a:pt x="929" y="493"/>
                    <a:pt x="929" y="493"/>
                  </a:cubicBezTo>
                  <a:cubicBezTo>
                    <a:pt x="929" y="489"/>
                    <a:pt x="929" y="489"/>
                    <a:pt x="929" y="489"/>
                  </a:cubicBezTo>
                  <a:cubicBezTo>
                    <a:pt x="929" y="489"/>
                    <a:pt x="929" y="488"/>
                    <a:pt x="930" y="488"/>
                  </a:cubicBezTo>
                  <a:close/>
                  <a:moveTo>
                    <a:pt x="936" y="489"/>
                  </a:moveTo>
                  <a:cubicBezTo>
                    <a:pt x="936" y="489"/>
                    <a:pt x="936" y="489"/>
                    <a:pt x="936" y="489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5" y="488"/>
                    <a:pt x="935" y="488"/>
                    <a:pt x="935" y="488"/>
                  </a:cubicBezTo>
                  <a:cubicBezTo>
                    <a:pt x="934" y="488"/>
                    <a:pt x="934" y="488"/>
                    <a:pt x="934" y="488"/>
                  </a:cubicBezTo>
                  <a:cubicBezTo>
                    <a:pt x="936" y="490"/>
                    <a:pt x="936" y="490"/>
                    <a:pt x="936" y="490"/>
                  </a:cubicBezTo>
                  <a:lnTo>
                    <a:pt x="936" y="489"/>
                  </a:lnTo>
                  <a:close/>
                  <a:moveTo>
                    <a:pt x="907" y="468"/>
                  </a:moveTo>
                  <a:cubicBezTo>
                    <a:pt x="906" y="468"/>
                    <a:pt x="905" y="469"/>
                    <a:pt x="905" y="470"/>
                  </a:cubicBezTo>
                  <a:cubicBezTo>
                    <a:pt x="905" y="470"/>
                    <a:pt x="906" y="471"/>
                    <a:pt x="906" y="471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6" y="486"/>
                    <a:pt x="906" y="486"/>
                    <a:pt x="906" y="486"/>
                  </a:cubicBezTo>
                  <a:cubicBezTo>
                    <a:pt x="907" y="486"/>
                    <a:pt x="907" y="486"/>
                    <a:pt x="907" y="486"/>
                  </a:cubicBezTo>
                  <a:cubicBezTo>
                    <a:pt x="907" y="486"/>
                    <a:pt x="908" y="486"/>
                    <a:pt x="908" y="486"/>
                  </a:cubicBezTo>
                  <a:cubicBezTo>
                    <a:pt x="908" y="471"/>
                    <a:pt x="908" y="471"/>
                    <a:pt x="908" y="471"/>
                  </a:cubicBezTo>
                  <a:cubicBezTo>
                    <a:pt x="908" y="471"/>
                    <a:pt x="908" y="470"/>
                    <a:pt x="908" y="470"/>
                  </a:cubicBezTo>
                  <a:cubicBezTo>
                    <a:pt x="908" y="469"/>
                    <a:pt x="908" y="468"/>
                    <a:pt x="907" y="468"/>
                  </a:cubicBezTo>
                  <a:close/>
                  <a:moveTo>
                    <a:pt x="908" y="472"/>
                  </a:moveTo>
                  <a:cubicBezTo>
                    <a:pt x="908" y="481"/>
                    <a:pt x="908" y="481"/>
                    <a:pt x="908" y="481"/>
                  </a:cubicBezTo>
                  <a:cubicBezTo>
                    <a:pt x="908" y="481"/>
                    <a:pt x="908" y="481"/>
                    <a:pt x="909" y="481"/>
                  </a:cubicBezTo>
                  <a:cubicBezTo>
                    <a:pt x="909" y="481"/>
                    <a:pt x="909" y="482"/>
                    <a:pt x="909" y="482"/>
                  </a:cubicBezTo>
                  <a:cubicBezTo>
                    <a:pt x="909" y="482"/>
                    <a:pt x="909" y="481"/>
                    <a:pt x="909" y="481"/>
                  </a:cubicBezTo>
                  <a:cubicBezTo>
                    <a:pt x="911" y="481"/>
                    <a:pt x="913" y="480"/>
                    <a:pt x="915" y="480"/>
                  </a:cubicBezTo>
                  <a:cubicBezTo>
                    <a:pt x="916" y="480"/>
                    <a:pt x="917" y="480"/>
                    <a:pt x="918" y="481"/>
                  </a:cubicBezTo>
                  <a:cubicBezTo>
                    <a:pt x="919" y="481"/>
                    <a:pt x="919" y="481"/>
                    <a:pt x="919" y="481"/>
                  </a:cubicBezTo>
                  <a:cubicBezTo>
                    <a:pt x="919" y="481"/>
                    <a:pt x="920" y="481"/>
                    <a:pt x="921" y="481"/>
                  </a:cubicBezTo>
                  <a:cubicBezTo>
                    <a:pt x="922" y="481"/>
                    <a:pt x="924" y="480"/>
                    <a:pt x="925" y="480"/>
                  </a:cubicBezTo>
                  <a:cubicBezTo>
                    <a:pt x="925" y="480"/>
                    <a:pt x="925" y="480"/>
                    <a:pt x="925" y="480"/>
                  </a:cubicBezTo>
                  <a:cubicBezTo>
                    <a:pt x="925" y="480"/>
                    <a:pt x="925" y="479"/>
                    <a:pt x="925" y="479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5" y="470"/>
                  </a:cubicBezTo>
                  <a:cubicBezTo>
                    <a:pt x="925" y="470"/>
                    <a:pt x="925" y="470"/>
                    <a:pt x="924" y="470"/>
                  </a:cubicBezTo>
                  <a:cubicBezTo>
                    <a:pt x="924" y="470"/>
                    <a:pt x="924" y="470"/>
                    <a:pt x="924" y="470"/>
                  </a:cubicBezTo>
                  <a:cubicBezTo>
                    <a:pt x="923" y="470"/>
                    <a:pt x="922" y="471"/>
                    <a:pt x="920" y="471"/>
                  </a:cubicBezTo>
                  <a:cubicBezTo>
                    <a:pt x="920" y="471"/>
                    <a:pt x="920" y="471"/>
                    <a:pt x="919" y="471"/>
                  </a:cubicBezTo>
                  <a:cubicBezTo>
                    <a:pt x="918" y="470"/>
                    <a:pt x="916" y="470"/>
                    <a:pt x="915" y="470"/>
                  </a:cubicBezTo>
                  <a:cubicBezTo>
                    <a:pt x="912" y="470"/>
                    <a:pt x="909" y="471"/>
                    <a:pt x="909" y="471"/>
                  </a:cubicBezTo>
                  <a:cubicBezTo>
                    <a:pt x="908" y="472"/>
                    <a:pt x="908" y="472"/>
                    <a:pt x="908" y="472"/>
                  </a:cubicBezTo>
                  <a:close/>
                  <a:moveTo>
                    <a:pt x="915" y="473"/>
                  </a:moveTo>
                  <a:cubicBezTo>
                    <a:pt x="917" y="473"/>
                    <a:pt x="918" y="474"/>
                    <a:pt x="919" y="475"/>
                  </a:cubicBezTo>
                  <a:cubicBezTo>
                    <a:pt x="919" y="475"/>
                    <a:pt x="919" y="475"/>
                    <a:pt x="920" y="475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0" y="473"/>
                    <a:pt x="920" y="473"/>
                    <a:pt x="920" y="473"/>
                  </a:cubicBezTo>
                  <a:cubicBezTo>
                    <a:pt x="922" y="473"/>
                    <a:pt x="923" y="472"/>
                    <a:pt x="924" y="472"/>
                  </a:cubicBezTo>
                  <a:cubicBezTo>
                    <a:pt x="924" y="474"/>
                    <a:pt x="924" y="474"/>
                    <a:pt x="924" y="474"/>
                  </a:cubicBezTo>
                  <a:cubicBezTo>
                    <a:pt x="923" y="474"/>
                    <a:pt x="921" y="475"/>
                    <a:pt x="920" y="475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21" y="478"/>
                    <a:pt x="923" y="477"/>
                    <a:pt x="924" y="477"/>
                  </a:cubicBezTo>
                  <a:cubicBezTo>
                    <a:pt x="924" y="479"/>
                    <a:pt x="924" y="479"/>
                    <a:pt x="924" y="479"/>
                  </a:cubicBezTo>
                  <a:cubicBezTo>
                    <a:pt x="923" y="479"/>
                    <a:pt x="922" y="480"/>
                    <a:pt x="921" y="480"/>
                  </a:cubicBezTo>
                  <a:cubicBezTo>
                    <a:pt x="920" y="480"/>
                    <a:pt x="920" y="480"/>
                    <a:pt x="920" y="480"/>
                  </a:cubicBezTo>
                  <a:cubicBezTo>
                    <a:pt x="920" y="477"/>
                    <a:pt x="920" y="477"/>
                    <a:pt x="920" y="477"/>
                  </a:cubicBezTo>
                  <a:cubicBezTo>
                    <a:pt x="919" y="477"/>
                    <a:pt x="919" y="477"/>
                    <a:pt x="919" y="477"/>
                  </a:cubicBezTo>
                  <a:cubicBezTo>
                    <a:pt x="918" y="477"/>
                    <a:pt x="916" y="476"/>
                    <a:pt x="915" y="476"/>
                  </a:cubicBezTo>
                  <a:cubicBezTo>
                    <a:pt x="914" y="476"/>
                    <a:pt x="914" y="476"/>
                    <a:pt x="914" y="476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4" y="473"/>
                    <a:pt x="915" y="473"/>
                    <a:pt x="915" y="473"/>
                  </a:cubicBezTo>
                  <a:close/>
                  <a:moveTo>
                    <a:pt x="910" y="473"/>
                  </a:moveTo>
                  <a:cubicBezTo>
                    <a:pt x="911" y="472"/>
                    <a:pt x="913" y="471"/>
                    <a:pt x="914" y="471"/>
                  </a:cubicBezTo>
                  <a:cubicBezTo>
                    <a:pt x="914" y="473"/>
                    <a:pt x="914" y="473"/>
                    <a:pt x="914" y="473"/>
                  </a:cubicBezTo>
                  <a:cubicBezTo>
                    <a:pt x="913" y="473"/>
                    <a:pt x="911" y="474"/>
                    <a:pt x="910" y="475"/>
                  </a:cubicBezTo>
                  <a:lnTo>
                    <a:pt x="910" y="473"/>
                  </a:lnTo>
                  <a:close/>
                  <a:moveTo>
                    <a:pt x="910" y="477"/>
                  </a:moveTo>
                  <a:cubicBezTo>
                    <a:pt x="911" y="477"/>
                    <a:pt x="913" y="476"/>
                    <a:pt x="914" y="476"/>
                  </a:cubicBezTo>
                  <a:cubicBezTo>
                    <a:pt x="914" y="478"/>
                    <a:pt x="914" y="478"/>
                    <a:pt x="914" y="478"/>
                  </a:cubicBezTo>
                  <a:cubicBezTo>
                    <a:pt x="913" y="478"/>
                    <a:pt x="911" y="479"/>
                    <a:pt x="910" y="480"/>
                  </a:cubicBezTo>
                  <a:lnTo>
                    <a:pt x="910" y="477"/>
                  </a:lnTo>
                  <a:close/>
                  <a:moveTo>
                    <a:pt x="876" y="458"/>
                  </a:moveTo>
                  <a:cubicBezTo>
                    <a:pt x="876" y="464"/>
                    <a:pt x="876" y="464"/>
                    <a:pt x="876" y="464"/>
                  </a:cubicBezTo>
                  <a:cubicBezTo>
                    <a:pt x="876" y="465"/>
                    <a:pt x="876" y="466"/>
                    <a:pt x="877" y="466"/>
                  </a:cubicBezTo>
                  <a:cubicBezTo>
                    <a:pt x="886" y="466"/>
                    <a:pt x="886" y="466"/>
                    <a:pt x="886" y="466"/>
                  </a:cubicBezTo>
                  <a:cubicBezTo>
                    <a:pt x="887" y="466"/>
                    <a:pt x="888" y="465"/>
                    <a:pt x="888" y="464"/>
                  </a:cubicBezTo>
                  <a:cubicBezTo>
                    <a:pt x="888" y="458"/>
                    <a:pt x="888" y="458"/>
                    <a:pt x="888" y="458"/>
                  </a:cubicBezTo>
                  <a:cubicBezTo>
                    <a:pt x="888" y="458"/>
                    <a:pt x="887" y="457"/>
                    <a:pt x="886" y="457"/>
                  </a:cubicBezTo>
                  <a:cubicBezTo>
                    <a:pt x="877" y="457"/>
                    <a:pt x="877" y="457"/>
                    <a:pt x="877" y="457"/>
                  </a:cubicBezTo>
                  <a:cubicBezTo>
                    <a:pt x="876" y="457"/>
                    <a:pt x="876" y="458"/>
                    <a:pt x="876" y="458"/>
                  </a:cubicBezTo>
                  <a:close/>
                  <a:moveTo>
                    <a:pt x="877" y="458"/>
                  </a:moveTo>
                  <a:cubicBezTo>
                    <a:pt x="877" y="458"/>
                    <a:pt x="877" y="458"/>
                    <a:pt x="877" y="458"/>
                  </a:cubicBezTo>
                  <a:cubicBezTo>
                    <a:pt x="886" y="458"/>
                    <a:pt x="886" y="458"/>
                    <a:pt x="886" y="458"/>
                  </a:cubicBezTo>
                  <a:cubicBezTo>
                    <a:pt x="887" y="458"/>
                    <a:pt x="887" y="458"/>
                    <a:pt x="887" y="458"/>
                  </a:cubicBezTo>
                  <a:cubicBezTo>
                    <a:pt x="887" y="464"/>
                    <a:pt x="887" y="464"/>
                    <a:pt x="887" y="464"/>
                  </a:cubicBezTo>
                  <a:cubicBezTo>
                    <a:pt x="887" y="464"/>
                    <a:pt x="887" y="465"/>
                    <a:pt x="886" y="465"/>
                  </a:cubicBezTo>
                  <a:cubicBezTo>
                    <a:pt x="877" y="465"/>
                    <a:pt x="877" y="465"/>
                    <a:pt x="877" y="465"/>
                  </a:cubicBezTo>
                  <a:cubicBezTo>
                    <a:pt x="877" y="465"/>
                    <a:pt x="877" y="464"/>
                    <a:pt x="877" y="464"/>
                  </a:cubicBezTo>
                  <a:lnTo>
                    <a:pt x="877" y="458"/>
                  </a:lnTo>
                  <a:close/>
                  <a:moveTo>
                    <a:pt x="874" y="467"/>
                  </a:moveTo>
                  <a:cubicBezTo>
                    <a:pt x="874" y="468"/>
                    <a:pt x="874" y="468"/>
                    <a:pt x="875" y="468"/>
                  </a:cubicBezTo>
                  <a:cubicBezTo>
                    <a:pt x="889" y="468"/>
                    <a:pt x="889" y="468"/>
                    <a:pt x="889" y="468"/>
                  </a:cubicBezTo>
                  <a:cubicBezTo>
                    <a:pt x="889" y="468"/>
                    <a:pt x="890" y="468"/>
                    <a:pt x="890" y="467"/>
                  </a:cubicBezTo>
                  <a:cubicBezTo>
                    <a:pt x="890" y="466"/>
                    <a:pt x="890" y="466"/>
                    <a:pt x="890" y="466"/>
                  </a:cubicBezTo>
                  <a:cubicBezTo>
                    <a:pt x="874" y="466"/>
                    <a:pt x="874" y="466"/>
                    <a:pt x="874" y="466"/>
                  </a:cubicBezTo>
                  <a:lnTo>
                    <a:pt x="874" y="467"/>
                  </a:lnTo>
                  <a:close/>
                  <a:moveTo>
                    <a:pt x="881" y="467"/>
                  </a:moveTo>
                  <a:cubicBezTo>
                    <a:pt x="882" y="467"/>
                    <a:pt x="882" y="467"/>
                    <a:pt x="882" y="467"/>
                  </a:cubicBezTo>
                  <a:cubicBezTo>
                    <a:pt x="883" y="467"/>
                    <a:pt x="883" y="467"/>
                    <a:pt x="883" y="467"/>
                  </a:cubicBezTo>
                  <a:cubicBezTo>
                    <a:pt x="883" y="467"/>
                    <a:pt x="883" y="467"/>
                    <a:pt x="882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ubicBezTo>
                    <a:pt x="881" y="467"/>
                    <a:pt x="881" y="467"/>
                    <a:pt x="881" y="467"/>
                  </a:cubicBezTo>
                  <a:close/>
                  <a:moveTo>
                    <a:pt x="800" y="542"/>
                  </a:moveTo>
                  <a:cubicBezTo>
                    <a:pt x="803" y="542"/>
                    <a:pt x="803" y="542"/>
                    <a:pt x="803" y="542"/>
                  </a:cubicBezTo>
                  <a:cubicBezTo>
                    <a:pt x="803" y="542"/>
                    <a:pt x="803" y="542"/>
                    <a:pt x="803" y="541"/>
                  </a:cubicBezTo>
                  <a:cubicBezTo>
                    <a:pt x="803" y="537"/>
                    <a:pt x="803" y="537"/>
                    <a:pt x="803" y="537"/>
                  </a:cubicBezTo>
                  <a:cubicBezTo>
                    <a:pt x="803" y="537"/>
                    <a:pt x="803" y="536"/>
                    <a:pt x="803" y="536"/>
                  </a:cubicBezTo>
                  <a:cubicBezTo>
                    <a:pt x="802" y="536"/>
                    <a:pt x="802" y="536"/>
                    <a:pt x="802" y="536"/>
                  </a:cubicBezTo>
                  <a:cubicBezTo>
                    <a:pt x="802" y="536"/>
                    <a:pt x="802" y="537"/>
                    <a:pt x="802" y="537"/>
                  </a:cubicBezTo>
                  <a:cubicBezTo>
                    <a:pt x="802" y="540"/>
                    <a:pt x="802" y="540"/>
                    <a:pt x="802" y="540"/>
                  </a:cubicBezTo>
                  <a:cubicBezTo>
                    <a:pt x="800" y="540"/>
                    <a:pt x="800" y="540"/>
                    <a:pt x="800" y="540"/>
                  </a:cubicBezTo>
                  <a:cubicBezTo>
                    <a:pt x="799" y="540"/>
                    <a:pt x="799" y="541"/>
                    <a:pt x="799" y="541"/>
                  </a:cubicBezTo>
                  <a:cubicBezTo>
                    <a:pt x="799" y="541"/>
                    <a:pt x="799" y="541"/>
                    <a:pt x="799" y="541"/>
                  </a:cubicBezTo>
                  <a:cubicBezTo>
                    <a:pt x="799" y="542"/>
                    <a:pt x="799" y="542"/>
                    <a:pt x="800" y="542"/>
                  </a:cubicBezTo>
                  <a:close/>
                  <a:moveTo>
                    <a:pt x="802" y="549"/>
                  </a:moveTo>
                  <a:cubicBezTo>
                    <a:pt x="806" y="549"/>
                    <a:pt x="810" y="545"/>
                    <a:pt x="810" y="540"/>
                  </a:cubicBezTo>
                  <a:cubicBezTo>
                    <a:pt x="810" y="536"/>
                    <a:pt x="806" y="532"/>
                    <a:pt x="802" y="532"/>
                  </a:cubicBezTo>
                  <a:cubicBezTo>
                    <a:pt x="797" y="532"/>
                    <a:pt x="794" y="536"/>
                    <a:pt x="794" y="540"/>
                  </a:cubicBezTo>
                  <a:cubicBezTo>
                    <a:pt x="794" y="545"/>
                    <a:pt x="797" y="549"/>
                    <a:pt x="802" y="549"/>
                  </a:cubicBezTo>
                  <a:close/>
                  <a:moveTo>
                    <a:pt x="802" y="535"/>
                  </a:moveTo>
                  <a:cubicBezTo>
                    <a:pt x="805" y="535"/>
                    <a:pt x="808" y="537"/>
                    <a:pt x="808" y="540"/>
                  </a:cubicBezTo>
                  <a:cubicBezTo>
                    <a:pt x="808" y="544"/>
                    <a:pt x="805" y="546"/>
                    <a:pt x="802" y="546"/>
                  </a:cubicBezTo>
                  <a:cubicBezTo>
                    <a:pt x="799" y="546"/>
                    <a:pt x="796" y="544"/>
                    <a:pt x="796" y="540"/>
                  </a:cubicBezTo>
                  <a:cubicBezTo>
                    <a:pt x="796" y="537"/>
                    <a:pt x="799" y="535"/>
                    <a:pt x="802" y="535"/>
                  </a:cubicBezTo>
                  <a:close/>
                  <a:moveTo>
                    <a:pt x="884" y="480"/>
                  </a:moveTo>
                  <a:cubicBezTo>
                    <a:pt x="885" y="480"/>
                    <a:pt x="885" y="480"/>
                    <a:pt x="885" y="479"/>
                  </a:cubicBezTo>
                  <a:cubicBezTo>
                    <a:pt x="885" y="478"/>
                    <a:pt x="885" y="478"/>
                    <a:pt x="884" y="478"/>
                  </a:cubicBezTo>
                  <a:cubicBezTo>
                    <a:pt x="883" y="478"/>
                    <a:pt x="883" y="478"/>
                    <a:pt x="883" y="479"/>
                  </a:cubicBezTo>
                  <a:cubicBezTo>
                    <a:pt x="883" y="480"/>
                    <a:pt x="883" y="480"/>
                    <a:pt x="884" y="480"/>
                  </a:cubicBezTo>
                  <a:close/>
                  <a:moveTo>
                    <a:pt x="888" y="473"/>
                  </a:moveTo>
                  <a:cubicBezTo>
                    <a:pt x="881" y="473"/>
                    <a:pt x="881" y="473"/>
                    <a:pt x="881" y="473"/>
                  </a:cubicBezTo>
                  <a:cubicBezTo>
                    <a:pt x="881" y="473"/>
                    <a:pt x="881" y="474"/>
                    <a:pt x="881" y="474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81" y="485"/>
                    <a:pt x="881" y="485"/>
                    <a:pt x="88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1" y="477"/>
                    <a:pt x="891" y="477"/>
                    <a:pt x="891" y="477"/>
                  </a:cubicBezTo>
                  <a:cubicBezTo>
                    <a:pt x="891" y="477"/>
                    <a:pt x="891" y="476"/>
                    <a:pt x="891" y="476"/>
                  </a:cubicBezTo>
                  <a:cubicBezTo>
                    <a:pt x="889" y="474"/>
                    <a:pt x="889" y="474"/>
                    <a:pt x="889" y="474"/>
                  </a:cubicBezTo>
                  <a:cubicBezTo>
                    <a:pt x="888" y="474"/>
                    <a:pt x="888" y="473"/>
                    <a:pt x="888" y="473"/>
                  </a:cubicBezTo>
                  <a:close/>
                  <a:moveTo>
                    <a:pt x="890" y="485"/>
                  </a:moveTo>
                  <a:cubicBezTo>
                    <a:pt x="882" y="485"/>
                    <a:pt x="882" y="485"/>
                    <a:pt x="882" y="485"/>
                  </a:cubicBezTo>
                  <a:cubicBezTo>
                    <a:pt x="882" y="474"/>
                    <a:pt x="882" y="474"/>
                    <a:pt x="882" y="474"/>
                  </a:cubicBezTo>
                  <a:cubicBezTo>
                    <a:pt x="887" y="474"/>
                    <a:pt x="887" y="474"/>
                    <a:pt x="887" y="474"/>
                  </a:cubicBezTo>
                  <a:cubicBezTo>
                    <a:pt x="887" y="477"/>
                    <a:pt x="887" y="477"/>
                    <a:pt x="887" y="477"/>
                  </a:cubicBezTo>
                  <a:cubicBezTo>
                    <a:pt x="887" y="477"/>
                    <a:pt x="887" y="478"/>
                    <a:pt x="888" y="478"/>
                  </a:cubicBezTo>
                  <a:cubicBezTo>
                    <a:pt x="890" y="478"/>
                    <a:pt x="890" y="478"/>
                    <a:pt x="890" y="478"/>
                  </a:cubicBezTo>
                  <a:lnTo>
                    <a:pt x="890" y="485"/>
                  </a:lnTo>
                  <a:close/>
                  <a:moveTo>
                    <a:pt x="890" y="477"/>
                  </a:moveTo>
                  <a:cubicBezTo>
                    <a:pt x="888" y="477"/>
                    <a:pt x="888" y="477"/>
                    <a:pt x="888" y="477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88" y="474"/>
                    <a:pt x="888" y="474"/>
                    <a:pt x="888" y="474"/>
                  </a:cubicBezTo>
                  <a:cubicBezTo>
                    <a:pt x="890" y="477"/>
                    <a:pt x="890" y="477"/>
                    <a:pt x="890" y="477"/>
                  </a:cubicBezTo>
                  <a:cubicBezTo>
                    <a:pt x="890" y="477"/>
                    <a:pt x="890" y="477"/>
                    <a:pt x="890" y="477"/>
                  </a:cubicBezTo>
                  <a:close/>
                  <a:moveTo>
                    <a:pt x="885" y="482"/>
                  </a:moveTo>
                  <a:cubicBezTo>
                    <a:pt x="884" y="481"/>
                    <a:pt x="884" y="481"/>
                    <a:pt x="884" y="481"/>
                  </a:cubicBezTo>
                  <a:cubicBezTo>
                    <a:pt x="883" y="482"/>
                    <a:pt x="883" y="482"/>
                    <a:pt x="883" y="482"/>
                  </a:cubicBezTo>
                  <a:cubicBezTo>
                    <a:pt x="883" y="484"/>
                    <a:pt x="883" y="484"/>
                    <a:pt x="883" y="484"/>
                  </a:cubicBezTo>
                  <a:cubicBezTo>
                    <a:pt x="889" y="484"/>
                    <a:pt x="889" y="484"/>
                    <a:pt x="889" y="484"/>
                  </a:cubicBezTo>
                  <a:cubicBezTo>
                    <a:pt x="889" y="482"/>
                    <a:pt x="889" y="482"/>
                    <a:pt x="889" y="482"/>
                  </a:cubicBezTo>
                  <a:cubicBezTo>
                    <a:pt x="887" y="479"/>
                    <a:pt x="887" y="479"/>
                    <a:pt x="887" y="479"/>
                  </a:cubicBezTo>
                  <a:lnTo>
                    <a:pt x="885" y="482"/>
                  </a:lnTo>
                  <a:close/>
                  <a:moveTo>
                    <a:pt x="914" y="404"/>
                  </a:moveTo>
                  <a:cubicBezTo>
                    <a:pt x="914" y="412"/>
                    <a:pt x="914" y="412"/>
                    <a:pt x="914" y="412"/>
                  </a:cubicBezTo>
                  <a:cubicBezTo>
                    <a:pt x="914" y="412"/>
                    <a:pt x="914" y="413"/>
                    <a:pt x="914" y="413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3"/>
                    <a:pt x="922" y="412"/>
                    <a:pt x="922" y="412"/>
                  </a:cubicBezTo>
                  <a:cubicBezTo>
                    <a:pt x="922" y="406"/>
                    <a:pt x="922" y="406"/>
                    <a:pt x="922" y="406"/>
                  </a:cubicBezTo>
                  <a:cubicBezTo>
                    <a:pt x="922" y="406"/>
                    <a:pt x="921" y="406"/>
                    <a:pt x="921" y="405"/>
                  </a:cubicBezTo>
                  <a:cubicBezTo>
                    <a:pt x="920" y="404"/>
                    <a:pt x="920" y="404"/>
                    <a:pt x="920" y="404"/>
                  </a:cubicBezTo>
                  <a:cubicBezTo>
                    <a:pt x="919" y="404"/>
                    <a:pt x="919" y="403"/>
                    <a:pt x="919" y="403"/>
                  </a:cubicBezTo>
                  <a:cubicBezTo>
                    <a:pt x="914" y="403"/>
                    <a:pt x="914" y="403"/>
                    <a:pt x="914" y="403"/>
                  </a:cubicBezTo>
                  <a:cubicBezTo>
                    <a:pt x="914" y="403"/>
                    <a:pt x="914" y="404"/>
                    <a:pt x="914" y="404"/>
                  </a:cubicBezTo>
                  <a:close/>
                  <a:moveTo>
                    <a:pt x="919" y="404"/>
                  </a:moveTo>
                  <a:cubicBezTo>
                    <a:pt x="919" y="404"/>
                    <a:pt x="919" y="404"/>
                    <a:pt x="919" y="404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21" y="406"/>
                    <a:pt x="921" y="406"/>
                    <a:pt x="921" y="406"/>
                  </a:cubicBezTo>
                  <a:cubicBezTo>
                    <a:pt x="919" y="406"/>
                    <a:pt x="919" y="406"/>
                    <a:pt x="919" y="406"/>
                  </a:cubicBezTo>
                  <a:lnTo>
                    <a:pt x="919" y="404"/>
                  </a:lnTo>
                  <a:close/>
                  <a:moveTo>
                    <a:pt x="914" y="404"/>
                  </a:moveTo>
                  <a:cubicBezTo>
                    <a:pt x="918" y="404"/>
                    <a:pt x="918" y="404"/>
                    <a:pt x="918" y="404"/>
                  </a:cubicBezTo>
                  <a:cubicBezTo>
                    <a:pt x="918" y="406"/>
                    <a:pt x="918" y="406"/>
                    <a:pt x="918" y="406"/>
                  </a:cubicBezTo>
                  <a:cubicBezTo>
                    <a:pt x="918" y="407"/>
                    <a:pt x="918" y="407"/>
                    <a:pt x="919" y="407"/>
                  </a:cubicBezTo>
                  <a:cubicBezTo>
                    <a:pt x="921" y="407"/>
                    <a:pt x="921" y="407"/>
                    <a:pt x="921" y="407"/>
                  </a:cubicBezTo>
                  <a:cubicBezTo>
                    <a:pt x="921" y="412"/>
                    <a:pt x="921" y="412"/>
                    <a:pt x="921" y="412"/>
                  </a:cubicBezTo>
                  <a:cubicBezTo>
                    <a:pt x="914" y="412"/>
                    <a:pt x="914" y="412"/>
                    <a:pt x="914" y="412"/>
                  </a:cubicBezTo>
                  <a:lnTo>
                    <a:pt x="914" y="404"/>
                  </a:lnTo>
                  <a:close/>
                  <a:moveTo>
                    <a:pt x="920" y="407"/>
                  </a:moveTo>
                  <a:cubicBezTo>
                    <a:pt x="920" y="407"/>
                    <a:pt x="920" y="407"/>
                    <a:pt x="920" y="407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11"/>
                    <a:pt x="920" y="411"/>
                    <a:pt x="920" y="411"/>
                  </a:cubicBezTo>
                  <a:cubicBezTo>
                    <a:pt x="920" y="408"/>
                    <a:pt x="920" y="408"/>
                    <a:pt x="920" y="408"/>
                  </a:cubicBezTo>
                  <a:cubicBezTo>
                    <a:pt x="920" y="408"/>
                    <a:pt x="920" y="407"/>
                    <a:pt x="920" y="407"/>
                  </a:cubicBezTo>
                  <a:cubicBezTo>
                    <a:pt x="920" y="407"/>
                    <a:pt x="920" y="407"/>
                    <a:pt x="920" y="407"/>
                  </a:cubicBezTo>
                  <a:close/>
                  <a:moveTo>
                    <a:pt x="918" y="407"/>
                  </a:moveTo>
                  <a:cubicBezTo>
                    <a:pt x="916" y="407"/>
                    <a:pt x="916" y="407"/>
                    <a:pt x="916" y="407"/>
                  </a:cubicBezTo>
                  <a:cubicBezTo>
                    <a:pt x="915" y="407"/>
                    <a:pt x="915" y="408"/>
                    <a:pt x="915" y="408"/>
                  </a:cubicBezTo>
                  <a:cubicBezTo>
                    <a:pt x="915" y="410"/>
                    <a:pt x="915" y="410"/>
                    <a:pt x="915" y="410"/>
                  </a:cubicBezTo>
                  <a:cubicBezTo>
                    <a:pt x="915" y="410"/>
                    <a:pt x="915" y="411"/>
                    <a:pt x="916" y="411"/>
                  </a:cubicBezTo>
                  <a:cubicBezTo>
                    <a:pt x="918" y="411"/>
                    <a:pt x="918" y="411"/>
                    <a:pt x="918" y="411"/>
                  </a:cubicBezTo>
                  <a:cubicBezTo>
                    <a:pt x="918" y="411"/>
                    <a:pt x="918" y="410"/>
                    <a:pt x="918" y="410"/>
                  </a:cubicBezTo>
                  <a:cubicBezTo>
                    <a:pt x="918" y="408"/>
                    <a:pt x="918" y="408"/>
                    <a:pt x="918" y="408"/>
                  </a:cubicBezTo>
                  <a:cubicBezTo>
                    <a:pt x="918" y="408"/>
                    <a:pt x="918" y="407"/>
                    <a:pt x="918" y="407"/>
                  </a:cubicBezTo>
                  <a:close/>
                  <a:moveTo>
                    <a:pt x="864" y="447"/>
                  </a:move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5" y="447"/>
                    <a:pt x="865" y="447"/>
                    <a:pt x="865" y="447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7" y="454"/>
                  </a:cubicBezTo>
                  <a:cubicBezTo>
                    <a:pt x="867" y="454"/>
                    <a:pt x="867" y="454"/>
                    <a:pt x="866" y="454"/>
                  </a:cubicBezTo>
                  <a:cubicBezTo>
                    <a:pt x="866" y="454"/>
                    <a:pt x="866" y="455"/>
                    <a:pt x="866" y="455"/>
                  </a:cubicBezTo>
                  <a:cubicBezTo>
                    <a:pt x="866" y="455"/>
                    <a:pt x="866" y="456"/>
                    <a:pt x="866" y="456"/>
                  </a:cubicBezTo>
                  <a:cubicBezTo>
                    <a:pt x="866" y="456"/>
                    <a:pt x="866" y="456"/>
                    <a:pt x="867" y="456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7" y="457"/>
                    <a:pt x="867" y="457"/>
                    <a:pt x="867" y="457"/>
                  </a:cubicBezTo>
                  <a:cubicBezTo>
                    <a:pt x="868" y="457"/>
                    <a:pt x="868" y="458"/>
                    <a:pt x="869" y="458"/>
                  </a:cubicBezTo>
                  <a:cubicBezTo>
                    <a:pt x="869" y="458"/>
                    <a:pt x="870" y="457"/>
                    <a:pt x="870" y="457"/>
                  </a:cubicBezTo>
                  <a:cubicBezTo>
                    <a:pt x="872" y="457"/>
                    <a:pt x="872" y="457"/>
                    <a:pt x="872" y="457"/>
                  </a:cubicBezTo>
                  <a:cubicBezTo>
                    <a:pt x="872" y="457"/>
                    <a:pt x="873" y="458"/>
                    <a:pt x="874" y="458"/>
                  </a:cubicBezTo>
                  <a:cubicBezTo>
                    <a:pt x="874" y="458"/>
                    <a:pt x="875" y="457"/>
                    <a:pt x="875" y="457"/>
                  </a:cubicBezTo>
                  <a:cubicBezTo>
                    <a:pt x="876" y="457"/>
                    <a:pt x="876" y="457"/>
                    <a:pt x="876" y="457"/>
                  </a:cubicBezTo>
                  <a:cubicBezTo>
                    <a:pt x="876" y="457"/>
                    <a:pt x="876" y="457"/>
                    <a:pt x="876" y="456"/>
                  </a:cubicBezTo>
                  <a:cubicBezTo>
                    <a:pt x="876" y="456"/>
                    <a:pt x="876" y="456"/>
                    <a:pt x="876" y="456"/>
                  </a:cubicBezTo>
                  <a:cubicBezTo>
                    <a:pt x="876" y="456"/>
                    <a:pt x="875" y="456"/>
                    <a:pt x="875" y="456"/>
                  </a:cubicBezTo>
                  <a:cubicBezTo>
                    <a:pt x="875" y="455"/>
                    <a:pt x="874" y="455"/>
                    <a:pt x="874" y="455"/>
                  </a:cubicBezTo>
                  <a:cubicBezTo>
                    <a:pt x="873" y="455"/>
                    <a:pt x="872" y="455"/>
                    <a:pt x="872" y="456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70" y="455"/>
                    <a:pt x="869" y="455"/>
                    <a:pt x="869" y="455"/>
                  </a:cubicBezTo>
                  <a:cubicBezTo>
                    <a:pt x="868" y="455"/>
                    <a:pt x="868" y="455"/>
                    <a:pt x="868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6"/>
                    <a:pt x="867" y="456"/>
                    <a:pt x="867" y="456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5"/>
                    <a:pt x="867" y="455"/>
                    <a:pt x="867" y="455"/>
                  </a:cubicBezTo>
                  <a:cubicBezTo>
                    <a:pt x="867" y="454"/>
                    <a:pt x="868" y="454"/>
                    <a:pt x="868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4" y="454"/>
                    <a:pt x="874" y="454"/>
                    <a:pt x="874" y="454"/>
                  </a:cubicBezTo>
                  <a:cubicBezTo>
                    <a:pt x="875" y="454"/>
                    <a:pt x="875" y="454"/>
                    <a:pt x="875" y="454"/>
                  </a:cubicBezTo>
                  <a:cubicBezTo>
                    <a:pt x="875" y="454"/>
                    <a:pt x="875" y="454"/>
                    <a:pt x="876" y="454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6" y="452"/>
                    <a:pt x="876" y="452"/>
                    <a:pt x="876" y="452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9"/>
                    <a:pt x="877" y="449"/>
                  </a:cubicBezTo>
                  <a:cubicBezTo>
                    <a:pt x="877" y="449"/>
                    <a:pt x="877" y="448"/>
                    <a:pt x="876" y="448"/>
                  </a:cubicBezTo>
                  <a:cubicBezTo>
                    <a:pt x="876" y="448"/>
                    <a:pt x="876" y="448"/>
                    <a:pt x="876" y="448"/>
                  </a:cubicBezTo>
                  <a:cubicBezTo>
                    <a:pt x="866" y="448"/>
                    <a:pt x="866" y="448"/>
                    <a:pt x="866" y="448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7"/>
                  </a:cubicBezTo>
                  <a:cubicBezTo>
                    <a:pt x="866" y="447"/>
                    <a:pt x="866" y="447"/>
                    <a:pt x="866" y="446"/>
                  </a:cubicBezTo>
                  <a:cubicBezTo>
                    <a:pt x="866" y="446"/>
                    <a:pt x="865" y="446"/>
                    <a:pt x="865" y="446"/>
                  </a:cubicBezTo>
                  <a:cubicBezTo>
                    <a:pt x="864" y="446"/>
                    <a:pt x="864" y="446"/>
                    <a:pt x="864" y="446"/>
                  </a:cubicBezTo>
                  <a:cubicBezTo>
                    <a:pt x="864" y="446"/>
                    <a:pt x="863" y="446"/>
                    <a:pt x="863" y="447"/>
                  </a:cubicBezTo>
                  <a:cubicBezTo>
                    <a:pt x="863" y="447"/>
                    <a:pt x="864" y="447"/>
                    <a:pt x="864" y="447"/>
                  </a:cubicBezTo>
                  <a:close/>
                  <a:moveTo>
                    <a:pt x="874" y="456"/>
                  </a:moveTo>
                  <a:cubicBezTo>
                    <a:pt x="874" y="456"/>
                    <a:pt x="874" y="456"/>
                    <a:pt x="874" y="456"/>
                  </a:cubicBezTo>
                  <a:cubicBezTo>
                    <a:pt x="874" y="457"/>
                    <a:pt x="874" y="457"/>
                    <a:pt x="874" y="457"/>
                  </a:cubicBezTo>
                  <a:cubicBezTo>
                    <a:pt x="873" y="457"/>
                    <a:pt x="873" y="457"/>
                    <a:pt x="873" y="456"/>
                  </a:cubicBezTo>
                  <a:cubicBezTo>
                    <a:pt x="873" y="456"/>
                    <a:pt x="873" y="456"/>
                    <a:pt x="874" y="456"/>
                  </a:cubicBezTo>
                  <a:close/>
                  <a:moveTo>
                    <a:pt x="869" y="456"/>
                  </a:moveTo>
                  <a:cubicBezTo>
                    <a:pt x="869" y="456"/>
                    <a:pt x="869" y="456"/>
                    <a:pt x="869" y="456"/>
                  </a:cubicBezTo>
                  <a:cubicBezTo>
                    <a:pt x="869" y="457"/>
                    <a:pt x="869" y="457"/>
                    <a:pt x="869" y="457"/>
                  </a:cubicBezTo>
                  <a:cubicBezTo>
                    <a:pt x="869" y="457"/>
                    <a:pt x="868" y="457"/>
                    <a:pt x="868" y="456"/>
                  </a:cubicBezTo>
                  <a:cubicBezTo>
                    <a:pt x="868" y="456"/>
                    <a:pt x="869" y="456"/>
                    <a:pt x="869" y="456"/>
                  </a:cubicBezTo>
                  <a:close/>
                  <a:moveTo>
                    <a:pt x="873" y="449"/>
                  </a:moveTo>
                  <a:cubicBezTo>
                    <a:pt x="876" y="449"/>
                    <a:pt x="876" y="449"/>
                    <a:pt x="876" y="449"/>
                  </a:cubicBezTo>
                  <a:cubicBezTo>
                    <a:pt x="876" y="450"/>
                    <a:pt x="876" y="450"/>
                    <a:pt x="876" y="450"/>
                  </a:cubicBezTo>
                  <a:cubicBezTo>
                    <a:pt x="873" y="450"/>
                    <a:pt x="873" y="450"/>
                    <a:pt x="873" y="450"/>
                  </a:cubicBezTo>
                  <a:lnTo>
                    <a:pt x="873" y="449"/>
                  </a:lnTo>
                  <a:close/>
                  <a:moveTo>
                    <a:pt x="873" y="451"/>
                  </a:moveTo>
                  <a:cubicBezTo>
                    <a:pt x="875" y="451"/>
                    <a:pt x="875" y="451"/>
                    <a:pt x="875" y="451"/>
                  </a:cubicBezTo>
                  <a:cubicBezTo>
                    <a:pt x="875" y="452"/>
                    <a:pt x="875" y="452"/>
                    <a:pt x="875" y="452"/>
                  </a:cubicBezTo>
                  <a:cubicBezTo>
                    <a:pt x="873" y="452"/>
                    <a:pt x="873" y="452"/>
                    <a:pt x="873" y="452"/>
                  </a:cubicBezTo>
                  <a:lnTo>
                    <a:pt x="873" y="451"/>
                  </a:lnTo>
                  <a:close/>
                  <a:moveTo>
                    <a:pt x="873" y="453"/>
                  </a:move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3"/>
                  </a:cubicBezTo>
                  <a:cubicBezTo>
                    <a:pt x="875" y="453"/>
                    <a:pt x="875" y="453"/>
                    <a:pt x="875" y="454"/>
                  </a:cubicBezTo>
                  <a:cubicBezTo>
                    <a:pt x="875" y="454"/>
                    <a:pt x="874" y="454"/>
                    <a:pt x="874" y="454"/>
                  </a:cubicBezTo>
                  <a:cubicBezTo>
                    <a:pt x="874" y="454"/>
                    <a:pt x="874" y="454"/>
                    <a:pt x="873" y="454"/>
                  </a:cubicBezTo>
                  <a:lnTo>
                    <a:pt x="873" y="453"/>
                  </a:lnTo>
                  <a:close/>
                  <a:moveTo>
                    <a:pt x="869" y="454"/>
                  </a:moveTo>
                  <a:cubicBezTo>
                    <a:pt x="868" y="454"/>
                    <a:pt x="868" y="454"/>
                    <a:pt x="868" y="454"/>
                  </a:cubicBezTo>
                  <a:cubicBezTo>
                    <a:pt x="868" y="453"/>
                    <a:pt x="868" y="453"/>
                    <a:pt x="868" y="453"/>
                  </a:cubicBezTo>
                  <a:cubicBezTo>
                    <a:pt x="869" y="453"/>
                    <a:pt x="869" y="453"/>
                    <a:pt x="869" y="453"/>
                  </a:cubicBezTo>
                  <a:lnTo>
                    <a:pt x="869" y="454"/>
                  </a:lnTo>
                  <a:close/>
                  <a:moveTo>
                    <a:pt x="869" y="452"/>
                  </a:moveTo>
                  <a:cubicBezTo>
                    <a:pt x="868" y="452"/>
                    <a:pt x="868" y="452"/>
                    <a:pt x="868" y="452"/>
                  </a:cubicBezTo>
                  <a:cubicBezTo>
                    <a:pt x="867" y="451"/>
                    <a:pt x="867" y="451"/>
                    <a:pt x="867" y="451"/>
                  </a:cubicBezTo>
                  <a:cubicBezTo>
                    <a:pt x="869" y="451"/>
                    <a:pt x="869" y="451"/>
                    <a:pt x="869" y="451"/>
                  </a:cubicBezTo>
                  <a:lnTo>
                    <a:pt x="869" y="452"/>
                  </a:lnTo>
                  <a:close/>
                  <a:moveTo>
                    <a:pt x="870" y="449"/>
                  </a:moveTo>
                  <a:cubicBezTo>
                    <a:pt x="873" y="449"/>
                    <a:pt x="873" y="449"/>
                    <a:pt x="873" y="449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70" y="450"/>
                    <a:pt x="870" y="450"/>
                    <a:pt x="870" y="450"/>
                  </a:cubicBezTo>
                  <a:lnTo>
                    <a:pt x="870" y="449"/>
                  </a:lnTo>
                  <a:close/>
                  <a:moveTo>
                    <a:pt x="870" y="451"/>
                  </a:moveTo>
                  <a:cubicBezTo>
                    <a:pt x="873" y="451"/>
                    <a:pt x="873" y="451"/>
                    <a:pt x="873" y="451"/>
                  </a:cubicBezTo>
                  <a:cubicBezTo>
                    <a:pt x="873" y="452"/>
                    <a:pt x="873" y="452"/>
                    <a:pt x="873" y="452"/>
                  </a:cubicBezTo>
                  <a:cubicBezTo>
                    <a:pt x="870" y="452"/>
                    <a:pt x="870" y="452"/>
                    <a:pt x="870" y="452"/>
                  </a:cubicBezTo>
                  <a:lnTo>
                    <a:pt x="870" y="451"/>
                  </a:lnTo>
                  <a:close/>
                  <a:moveTo>
                    <a:pt x="870" y="453"/>
                  </a:moveTo>
                  <a:cubicBezTo>
                    <a:pt x="873" y="453"/>
                    <a:pt x="873" y="453"/>
                    <a:pt x="873" y="453"/>
                  </a:cubicBezTo>
                  <a:cubicBezTo>
                    <a:pt x="873" y="454"/>
                    <a:pt x="873" y="454"/>
                    <a:pt x="873" y="454"/>
                  </a:cubicBezTo>
                  <a:cubicBezTo>
                    <a:pt x="870" y="454"/>
                    <a:pt x="870" y="454"/>
                    <a:pt x="870" y="454"/>
                  </a:cubicBezTo>
                  <a:lnTo>
                    <a:pt x="870" y="453"/>
                  </a:lnTo>
                  <a:close/>
                  <a:moveTo>
                    <a:pt x="869" y="449"/>
                  </a:moveTo>
                  <a:cubicBezTo>
                    <a:pt x="869" y="450"/>
                    <a:pt x="869" y="450"/>
                    <a:pt x="869" y="450"/>
                  </a:cubicBezTo>
                  <a:cubicBezTo>
                    <a:pt x="867" y="450"/>
                    <a:pt x="867" y="450"/>
                    <a:pt x="867" y="450"/>
                  </a:cubicBezTo>
                  <a:cubicBezTo>
                    <a:pt x="867" y="449"/>
                    <a:pt x="867" y="449"/>
                    <a:pt x="867" y="449"/>
                  </a:cubicBezTo>
                  <a:lnTo>
                    <a:pt x="869" y="449"/>
                  </a:lnTo>
                  <a:close/>
                  <a:moveTo>
                    <a:pt x="952" y="488"/>
                  </a:moveTo>
                  <a:cubicBezTo>
                    <a:pt x="952" y="489"/>
                    <a:pt x="953" y="489"/>
                    <a:pt x="953" y="490"/>
                  </a:cubicBezTo>
                  <a:cubicBezTo>
                    <a:pt x="950" y="495"/>
                    <a:pt x="950" y="495"/>
                    <a:pt x="950" y="495"/>
                  </a:cubicBezTo>
                  <a:cubicBezTo>
                    <a:pt x="950" y="495"/>
                    <a:pt x="949" y="495"/>
                    <a:pt x="950" y="495"/>
                  </a:cubicBezTo>
                  <a:cubicBezTo>
                    <a:pt x="950" y="496"/>
                    <a:pt x="950" y="496"/>
                    <a:pt x="950" y="496"/>
                  </a:cubicBezTo>
                  <a:cubicBezTo>
                    <a:pt x="950" y="497"/>
                    <a:pt x="950" y="497"/>
                    <a:pt x="950" y="497"/>
                  </a:cubicBezTo>
                  <a:cubicBezTo>
                    <a:pt x="951" y="497"/>
                    <a:pt x="951" y="497"/>
                    <a:pt x="951" y="497"/>
                  </a:cubicBezTo>
                  <a:cubicBezTo>
                    <a:pt x="951" y="497"/>
                    <a:pt x="952" y="496"/>
                    <a:pt x="952" y="496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3" y="494"/>
                    <a:pt x="953" y="494"/>
                    <a:pt x="953" y="494"/>
                  </a:cubicBezTo>
                  <a:cubicBezTo>
                    <a:pt x="954" y="494"/>
                    <a:pt x="954" y="494"/>
                    <a:pt x="954" y="494"/>
                  </a:cubicBezTo>
                  <a:cubicBezTo>
                    <a:pt x="955" y="492"/>
                    <a:pt x="955" y="492"/>
                    <a:pt x="955" y="492"/>
                  </a:cubicBezTo>
                  <a:cubicBezTo>
                    <a:pt x="956" y="492"/>
                    <a:pt x="956" y="492"/>
                    <a:pt x="957" y="492"/>
                  </a:cubicBezTo>
                  <a:cubicBezTo>
                    <a:pt x="958" y="491"/>
                    <a:pt x="959" y="489"/>
                    <a:pt x="959" y="488"/>
                  </a:cubicBezTo>
                  <a:cubicBezTo>
                    <a:pt x="959" y="486"/>
                    <a:pt x="957" y="485"/>
                    <a:pt x="955" y="485"/>
                  </a:cubicBezTo>
                  <a:cubicBezTo>
                    <a:pt x="953" y="485"/>
                    <a:pt x="952" y="487"/>
                    <a:pt x="952" y="488"/>
                  </a:cubicBezTo>
                  <a:close/>
                  <a:moveTo>
                    <a:pt x="955" y="487"/>
                  </a:moveTo>
                  <a:cubicBezTo>
                    <a:pt x="955" y="486"/>
                    <a:pt x="956" y="486"/>
                    <a:pt x="957" y="486"/>
                  </a:cubicBezTo>
                  <a:cubicBezTo>
                    <a:pt x="958" y="487"/>
                    <a:pt x="958" y="488"/>
                    <a:pt x="957" y="489"/>
                  </a:cubicBezTo>
                  <a:cubicBezTo>
                    <a:pt x="957" y="489"/>
                    <a:pt x="956" y="489"/>
                    <a:pt x="956" y="488"/>
                  </a:cubicBezTo>
                  <a:cubicBezTo>
                    <a:pt x="955" y="488"/>
                    <a:pt x="954" y="487"/>
                    <a:pt x="955" y="487"/>
                  </a:cubicBezTo>
                  <a:close/>
                  <a:moveTo>
                    <a:pt x="846" y="489"/>
                  </a:moveTo>
                  <a:cubicBezTo>
                    <a:pt x="856" y="489"/>
                    <a:pt x="856" y="489"/>
                    <a:pt x="856" y="489"/>
                  </a:cubicBezTo>
                  <a:cubicBezTo>
                    <a:pt x="858" y="489"/>
                    <a:pt x="860" y="487"/>
                    <a:pt x="860" y="485"/>
                  </a:cubicBezTo>
                  <a:cubicBezTo>
                    <a:pt x="860" y="484"/>
                    <a:pt x="859" y="482"/>
                    <a:pt x="857" y="482"/>
                  </a:cubicBezTo>
                  <a:cubicBezTo>
                    <a:pt x="857" y="481"/>
                    <a:pt x="857" y="481"/>
                    <a:pt x="857" y="480"/>
                  </a:cubicBezTo>
                  <a:cubicBezTo>
                    <a:pt x="857" y="479"/>
                    <a:pt x="856" y="478"/>
                    <a:pt x="855" y="478"/>
                  </a:cubicBezTo>
                  <a:cubicBezTo>
                    <a:pt x="854" y="478"/>
                    <a:pt x="854" y="478"/>
                    <a:pt x="853" y="479"/>
                  </a:cubicBezTo>
                  <a:cubicBezTo>
                    <a:pt x="853" y="477"/>
                    <a:pt x="851" y="475"/>
                    <a:pt x="849" y="475"/>
                  </a:cubicBezTo>
                  <a:cubicBezTo>
                    <a:pt x="846" y="475"/>
                    <a:pt x="844" y="478"/>
                    <a:pt x="844" y="480"/>
                  </a:cubicBezTo>
                  <a:cubicBezTo>
                    <a:pt x="844" y="481"/>
                    <a:pt x="844" y="481"/>
                    <a:pt x="844" y="481"/>
                  </a:cubicBezTo>
                  <a:cubicBezTo>
                    <a:pt x="842" y="482"/>
                    <a:pt x="841" y="483"/>
                    <a:pt x="841" y="485"/>
                  </a:cubicBezTo>
                  <a:cubicBezTo>
                    <a:pt x="841" y="487"/>
                    <a:pt x="843" y="489"/>
                    <a:pt x="846" y="489"/>
                  </a:cubicBezTo>
                  <a:close/>
                  <a:moveTo>
                    <a:pt x="846" y="482"/>
                  </a:move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0" y="479"/>
                    <a:pt x="850" y="479"/>
                    <a:pt x="850" y="479"/>
                  </a:cubicBezTo>
                  <a:cubicBezTo>
                    <a:pt x="854" y="482"/>
                    <a:pt x="854" y="482"/>
                    <a:pt x="854" y="482"/>
                  </a:cubicBezTo>
                  <a:cubicBezTo>
                    <a:pt x="854" y="482"/>
                    <a:pt x="854" y="483"/>
                    <a:pt x="854" y="483"/>
                  </a:cubicBezTo>
                  <a:cubicBezTo>
                    <a:pt x="854" y="483"/>
                    <a:pt x="854" y="483"/>
                    <a:pt x="853" y="483"/>
                  </a:cubicBezTo>
                  <a:cubicBezTo>
                    <a:pt x="851" y="483"/>
                    <a:pt x="851" y="483"/>
                    <a:pt x="851" y="483"/>
                  </a:cubicBezTo>
                  <a:cubicBezTo>
                    <a:pt x="851" y="486"/>
                    <a:pt x="851" y="486"/>
                    <a:pt x="851" y="486"/>
                  </a:cubicBezTo>
                  <a:cubicBezTo>
                    <a:pt x="851" y="486"/>
                    <a:pt x="851" y="487"/>
                    <a:pt x="851" y="487"/>
                  </a:cubicBezTo>
                  <a:cubicBezTo>
                    <a:pt x="849" y="487"/>
                    <a:pt x="849" y="487"/>
                    <a:pt x="849" y="487"/>
                  </a:cubicBezTo>
                  <a:cubicBezTo>
                    <a:pt x="849" y="487"/>
                    <a:pt x="849" y="486"/>
                    <a:pt x="849" y="486"/>
                  </a:cubicBezTo>
                  <a:cubicBezTo>
                    <a:pt x="849" y="483"/>
                    <a:pt x="849" y="483"/>
                    <a:pt x="849" y="483"/>
                  </a:cubicBezTo>
                  <a:cubicBezTo>
                    <a:pt x="847" y="483"/>
                    <a:pt x="847" y="483"/>
                    <a:pt x="847" y="483"/>
                  </a:cubicBezTo>
                  <a:cubicBezTo>
                    <a:pt x="846" y="483"/>
                    <a:pt x="846" y="483"/>
                    <a:pt x="846" y="483"/>
                  </a:cubicBezTo>
                  <a:cubicBezTo>
                    <a:pt x="846" y="482"/>
                    <a:pt x="846" y="482"/>
                    <a:pt x="846" y="482"/>
                  </a:cubicBezTo>
                  <a:close/>
                  <a:moveTo>
                    <a:pt x="868" y="441"/>
                  </a:moveTo>
                  <a:cubicBezTo>
                    <a:pt x="868" y="441"/>
                    <a:pt x="869" y="442"/>
                    <a:pt x="869" y="441"/>
                  </a:cubicBezTo>
                  <a:cubicBezTo>
                    <a:pt x="869" y="440"/>
                    <a:pt x="870" y="440"/>
                    <a:pt x="870" y="440"/>
                  </a:cubicBezTo>
                  <a:cubicBezTo>
                    <a:pt x="871" y="440"/>
                    <a:pt x="872" y="440"/>
                    <a:pt x="873" y="440"/>
                  </a:cubicBezTo>
                  <a:cubicBezTo>
                    <a:pt x="875" y="438"/>
                    <a:pt x="875" y="436"/>
                    <a:pt x="877" y="435"/>
                  </a:cubicBezTo>
                  <a:cubicBezTo>
                    <a:pt x="877" y="435"/>
                    <a:pt x="873" y="434"/>
                    <a:pt x="870" y="435"/>
                  </a:cubicBezTo>
                  <a:cubicBezTo>
                    <a:pt x="868" y="436"/>
                    <a:pt x="868" y="438"/>
                    <a:pt x="869" y="438"/>
                  </a:cubicBezTo>
                  <a:cubicBezTo>
                    <a:pt x="871" y="436"/>
                    <a:pt x="874" y="436"/>
                    <a:pt x="874" y="436"/>
                  </a:cubicBezTo>
                  <a:cubicBezTo>
                    <a:pt x="874" y="436"/>
                    <a:pt x="869" y="438"/>
                    <a:pt x="868" y="441"/>
                  </a:cubicBezTo>
                  <a:close/>
                  <a:moveTo>
                    <a:pt x="896" y="480"/>
                  </a:moveTo>
                  <a:cubicBezTo>
                    <a:pt x="896" y="482"/>
                    <a:pt x="898" y="483"/>
                    <a:pt x="899" y="483"/>
                  </a:cubicBezTo>
                  <a:cubicBezTo>
                    <a:pt x="901" y="483"/>
                    <a:pt x="902" y="482"/>
                    <a:pt x="902" y="480"/>
                  </a:cubicBezTo>
                  <a:cubicBezTo>
                    <a:pt x="902" y="479"/>
                    <a:pt x="902" y="479"/>
                    <a:pt x="902" y="478"/>
                  </a:cubicBezTo>
                  <a:cubicBezTo>
                    <a:pt x="901" y="478"/>
                    <a:pt x="900" y="476"/>
                    <a:pt x="900" y="475"/>
                  </a:cubicBezTo>
                  <a:cubicBezTo>
                    <a:pt x="900" y="475"/>
                    <a:pt x="899" y="475"/>
                    <a:pt x="899" y="475"/>
                  </a:cubicBezTo>
                  <a:cubicBezTo>
                    <a:pt x="899" y="475"/>
                    <a:pt x="899" y="475"/>
                    <a:pt x="899" y="475"/>
                  </a:cubicBezTo>
                  <a:cubicBezTo>
                    <a:pt x="898" y="476"/>
                    <a:pt x="897" y="478"/>
                    <a:pt x="897" y="478"/>
                  </a:cubicBezTo>
                  <a:cubicBezTo>
                    <a:pt x="896" y="479"/>
                    <a:pt x="896" y="479"/>
                    <a:pt x="896" y="480"/>
                  </a:cubicBezTo>
                  <a:close/>
                  <a:moveTo>
                    <a:pt x="898" y="480"/>
                  </a:moveTo>
                  <a:cubicBezTo>
                    <a:pt x="898" y="480"/>
                    <a:pt x="898" y="480"/>
                    <a:pt x="898" y="479"/>
                  </a:cubicBezTo>
                  <a:cubicBezTo>
                    <a:pt x="898" y="479"/>
                    <a:pt x="898" y="479"/>
                    <a:pt x="898" y="479"/>
                  </a:cubicBezTo>
                  <a:cubicBezTo>
                    <a:pt x="899" y="479"/>
                    <a:pt x="899" y="479"/>
                    <a:pt x="899" y="479"/>
                  </a:cubicBezTo>
                  <a:cubicBezTo>
                    <a:pt x="899" y="480"/>
                    <a:pt x="899" y="480"/>
                    <a:pt x="899" y="480"/>
                  </a:cubicBezTo>
                  <a:cubicBezTo>
                    <a:pt x="899" y="481"/>
                    <a:pt x="899" y="481"/>
                    <a:pt x="899" y="481"/>
                  </a:cubicBezTo>
                  <a:cubicBezTo>
                    <a:pt x="899" y="481"/>
                    <a:pt x="899" y="482"/>
                    <a:pt x="898" y="482"/>
                  </a:cubicBezTo>
                  <a:cubicBezTo>
                    <a:pt x="898" y="482"/>
                    <a:pt x="898" y="481"/>
                    <a:pt x="898" y="481"/>
                  </a:cubicBezTo>
                  <a:cubicBezTo>
                    <a:pt x="898" y="481"/>
                    <a:pt x="898" y="481"/>
                    <a:pt x="898" y="480"/>
                  </a:cubicBezTo>
                  <a:close/>
                  <a:moveTo>
                    <a:pt x="879" y="478"/>
                  </a:moveTo>
                  <a:cubicBezTo>
                    <a:pt x="879" y="478"/>
                    <a:pt x="879" y="478"/>
                    <a:pt x="879" y="477"/>
                  </a:cubicBezTo>
                  <a:cubicBezTo>
                    <a:pt x="879" y="475"/>
                    <a:pt x="879" y="475"/>
                    <a:pt x="879" y="475"/>
                  </a:cubicBezTo>
                  <a:cubicBezTo>
                    <a:pt x="879" y="475"/>
                    <a:pt x="879" y="474"/>
                    <a:pt x="878" y="474"/>
                  </a:cubicBezTo>
                  <a:cubicBezTo>
                    <a:pt x="875" y="474"/>
                    <a:pt x="875" y="474"/>
                    <a:pt x="875" y="474"/>
                  </a:cubicBezTo>
                  <a:cubicBezTo>
                    <a:pt x="875" y="474"/>
                    <a:pt x="874" y="475"/>
                    <a:pt x="874" y="475"/>
                  </a:cubicBezTo>
                  <a:cubicBezTo>
                    <a:pt x="874" y="477"/>
                    <a:pt x="874" y="477"/>
                    <a:pt x="874" y="477"/>
                  </a:cubicBezTo>
                  <a:cubicBezTo>
                    <a:pt x="874" y="478"/>
                    <a:pt x="874" y="478"/>
                    <a:pt x="875" y="478"/>
                  </a:cubicBezTo>
                  <a:cubicBezTo>
                    <a:pt x="875" y="478"/>
                    <a:pt x="875" y="478"/>
                    <a:pt x="875" y="477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5" y="480"/>
                    <a:pt x="875" y="480"/>
                    <a:pt x="875" y="480"/>
                  </a:cubicBezTo>
                  <a:cubicBezTo>
                    <a:pt x="875" y="480"/>
                    <a:pt x="876" y="481"/>
                    <a:pt x="876" y="481"/>
                  </a:cubicBezTo>
                  <a:cubicBezTo>
                    <a:pt x="876" y="481"/>
                    <a:pt x="877" y="480"/>
                    <a:pt x="877" y="480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78"/>
                    <a:pt x="877" y="478"/>
                    <a:pt x="877" y="478"/>
                  </a:cubicBezTo>
                  <a:cubicBezTo>
                    <a:pt x="877" y="480"/>
                    <a:pt x="877" y="480"/>
                    <a:pt x="877" y="480"/>
                  </a:cubicBezTo>
                  <a:cubicBezTo>
                    <a:pt x="877" y="480"/>
                    <a:pt x="877" y="481"/>
                    <a:pt x="877" y="481"/>
                  </a:cubicBezTo>
                  <a:cubicBezTo>
                    <a:pt x="878" y="481"/>
                    <a:pt x="878" y="480"/>
                    <a:pt x="878" y="480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7"/>
                    <a:pt x="878" y="477"/>
                    <a:pt x="878" y="477"/>
                  </a:cubicBezTo>
                  <a:cubicBezTo>
                    <a:pt x="878" y="478"/>
                    <a:pt x="878" y="478"/>
                    <a:pt x="879" y="478"/>
                  </a:cubicBezTo>
                  <a:close/>
                  <a:moveTo>
                    <a:pt x="878" y="473"/>
                  </a:moveTo>
                  <a:cubicBezTo>
                    <a:pt x="878" y="473"/>
                    <a:pt x="877" y="472"/>
                    <a:pt x="877" y="472"/>
                  </a:cubicBezTo>
                  <a:cubicBezTo>
                    <a:pt x="876" y="472"/>
                    <a:pt x="876" y="473"/>
                    <a:pt x="876" y="473"/>
                  </a:cubicBezTo>
                  <a:cubicBezTo>
                    <a:pt x="876" y="474"/>
                    <a:pt x="876" y="474"/>
                    <a:pt x="877" y="474"/>
                  </a:cubicBezTo>
                  <a:cubicBezTo>
                    <a:pt x="877" y="474"/>
                    <a:pt x="878" y="474"/>
                    <a:pt x="878" y="473"/>
                  </a:cubicBezTo>
                  <a:close/>
                  <a:moveTo>
                    <a:pt x="864" y="483"/>
                  </a:moveTo>
                  <a:cubicBezTo>
                    <a:pt x="864" y="484"/>
                    <a:pt x="864" y="485"/>
                    <a:pt x="865" y="485"/>
                  </a:cubicBezTo>
                  <a:cubicBezTo>
                    <a:pt x="865" y="485"/>
                    <a:pt x="866" y="484"/>
                    <a:pt x="866" y="483"/>
                  </a:cubicBezTo>
                  <a:cubicBezTo>
                    <a:pt x="866" y="483"/>
                    <a:pt x="866" y="483"/>
                    <a:pt x="865" y="482"/>
                  </a:cubicBezTo>
                  <a:cubicBezTo>
                    <a:pt x="865" y="481"/>
                    <a:pt x="865" y="481"/>
                    <a:pt x="865" y="481"/>
                  </a:cubicBezTo>
                  <a:cubicBezTo>
                    <a:pt x="865" y="481"/>
                    <a:pt x="865" y="481"/>
                    <a:pt x="866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67" y="481"/>
                    <a:pt x="867" y="481"/>
                    <a:pt x="868" y="481"/>
                  </a:cubicBezTo>
                  <a:cubicBezTo>
                    <a:pt x="868" y="482"/>
                    <a:pt x="868" y="482"/>
                    <a:pt x="868" y="482"/>
                  </a:cubicBezTo>
                  <a:cubicBezTo>
                    <a:pt x="867" y="483"/>
                    <a:pt x="867" y="483"/>
                    <a:pt x="867" y="483"/>
                  </a:cubicBezTo>
                  <a:cubicBezTo>
                    <a:pt x="867" y="484"/>
                    <a:pt x="867" y="485"/>
                    <a:pt x="868" y="485"/>
                  </a:cubicBezTo>
                  <a:cubicBezTo>
                    <a:pt x="869" y="485"/>
                    <a:pt x="869" y="484"/>
                    <a:pt x="869" y="483"/>
                  </a:cubicBezTo>
                  <a:cubicBezTo>
                    <a:pt x="869" y="483"/>
                    <a:pt x="869" y="483"/>
                    <a:pt x="868" y="482"/>
                  </a:cubicBezTo>
                  <a:cubicBezTo>
                    <a:pt x="868" y="481"/>
                    <a:pt x="868" y="481"/>
                    <a:pt x="868" y="481"/>
                  </a:cubicBezTo>
                  <a:cubicBezTo>
                    <a:pt x="869" y="481"/>
                    <a:pt x="869" y="481"/>
                    <a:pt x="869" y="481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1" y="481"/>
                    <a:pt x="871" y="481"/>
                    <a:pt x="871" y="481"/>
                  </a:cubicBezTo>
                  <a:cubicBezTo>
                    <a:pt x="871" y="482"/>
                    <a:pt x="871" y="482"/>
                    <a:pt x="871" y="482"/>
                  </a:cubicBezTo>
                  <a:cubicBezTo>
                    <a:pt x="870" y="483"/>
                    <a:pt x="870" y="483"/>
                    <a:pt x="870" y="483"/>
                  </a:cubicBezTo>
                  <a:cubicBezTo>
                    <a:pt x="870" y="484"/>
                    <a:pt x="871" y="485"/>
                    <a:pt x="871" y="485"/>
                  </a:cubicBezTo>
                  <a:cubicBezTo>
                    <a:pt x="872" y="485"/>
                    <a:pt x="872" y="484"/>
                    <a:pt x="872" y="483"/>
                  </a:cubicBezTo>
                  <a:cubicBezTo>
                    <a:pt x="872" y="483"/>
                    <a:pt x="872" y="483"/>
                    <a:pt x="872" y="482"/>
                  </a:cubicBezTo>
                  <a:cubicBezTo>
                    <a:pt x="872" y="481"/>
                    <a:pt x="872" y="481"/>
                    <a:pt x="872" y="481"/>
                  </a:cubicBezTo>
                  <a:cubicBezTo>
                    <a:pt x="872" y="481"/>
                    <a:pt x="871" y="480"/>
                    <a:pt x="870" y="480"/>
                  </a:cubicBezTo>
                  <a:cubicBezTo>
                    <a:pt x="869" y="480"/>
                    <a:pt x="869" y="480"/>
                    <a:pt x="869" y="480"/>
                  </a:cubicBezTo>
                  <a:cubicBezTo>
                    <a:pt x="868" y="480"/>
                    <a:pt x="868" y="479"/>
                    <a:pt x="868" y="479"/>
                  </a:cubicBezTo>
                  <a:cubicBezTo>
                    <a:pt x="868" y="478"/>
                    <a:pt x="868" y="478"/>
                    <a:pt x="868" y="478"/>
                  </a:cubicBezTo>
                  <a:cubicBezTo>
                    <a:pt x="869" y="478"/>
                    <a:pt x="869" y="477"/>
                    <a:pt x="869" y="477"/>
                  </a:cubicBezTo>
                  <a:cubicBezTo>
                    <a:pt x="869" y="476"/>
                    <a:pt x="869" y="476"/>
                    <a:pt x="868" y="476"/>
                  </a:cubicBezTo>
                  <a:cubicBezTo>
                    <a:pt x="867" y="476"/>
                    <a:pt x="867" y="476"/>
                    <a:pt x="867" y="477"/>
                  </a:cubicBezTo>
                  <a:cubicBezTo>
                    <a:pt x="867" y="477"/>
                    <a:pt x="867" y="478"/>
                    <a:pt x="868" y="478"/>
                  </a:cubicBezTo>
                  <a:cubicBezTo>
                    <a:pt x="868" y="479"/>
                    <a:pt x="868" y="479"/>
                    <a:pt x="868" y="479"/>
                  </a:cubicBezTo>
                  <a:cubicBezTo>
                    <a:pt x="868" y="479"/>
                    <a:pt x="867" y="480"/>
                    <a:pt x="867" y="480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65" y="480"/>
                    <a:pt x="864" y="481"/>
                    <a:pt x="864" y="481"/>
                  </a:cubicBezTo>
                  <a:cubicBezTo>
                    <a:pt x="864" y="482"/>
                    <a:pt x="864" y="482"/>
                    <a:pt x="864" y="482"/>
                  </a:cubicBezTo>
                  <a:cubicBezTo>
                    <a:pt x="864" y="483"/>
                    <a:pt x="864" y="483"/>
                    <a:pt x="864" y="483"/>
                  </a:cubicBezTo>
                  <a:close/>
                  <a:moveTo>
                    <a:pt x="872" y="483"/>
                  </a:moveTo>
                  <a:cubicBezTo>
                    <a:pt x="872" y="484"/>
                    <a:pt x="872" y="484"/>
                    <a:pt x="871" y="484"/>
                  </a:cubicBezTo>
                  <a:cubicBezTo>
                    <a:pt x="871" y="484"/>
                    <a:pt x="871" y="484"/>
                    <a:pt x="871" y="483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3"/>
                    <a:pt x="872" y="483"/>
                    <a:pt x="872" y="483"/>
                  </a:cubicBezTo>
                  <a:close/>
                  <a:moveTo>
                    <a:pt x="867" y="477"/>
                  </a:moveTo>
                  <a:cubicBezTo>
                    <a:pt x="867" y="477"/>
                    <a:pt x="868" y="476"/>
                    <a:pt x="868" y="476"/>
                  </a:cubicBezTo>
                  <a:cubicBezTo>
                    <a:pt x="868" y="476"/>
                    <a:pt x="869" y="477"/>
                    <a:pt x="869" y="477"/>
                  </a:cubicBezTo>
                  <a:cubicBezTo>
                    <a:pt x="869" y="477"/>
                    <a:pt x="868" y="478"/>
                    <a:pt x="868" y="478"/>
                  </a:cubicBezTo>
                  <a:cubicBezTo>
                    <a:pt x="868" y="478"/>
                    <a:pt x="867" y="477"/>
                    <a:pt x="867" y="477"/>
                  </a:cubicBezTo>
                  <a:close/>
                  <a:moveTo>
                    <a:pt x="868" y="483"/>
                  </a:moveTo>
                  <a:cubicBezTo>
                    <a:pt x="868" y="483"/>
                    <a:pt x="869" y="483"/>
                    <a:pt x="869" y="483"/>
                  </a:cubicBezTo>
                  <a:cubicBezTo>
                    <a:pt x="869" y="484"/>
                    <a:pt x="868" y="484"/>
                    <a:pt x="868" y="484"/>
                  </a:cubicBezTo>
                  <a:cubicBezTo>
                    <a:pt x="868" y="484"/>
                    <a:pt x="867" y="484"/>
                    <a:pt x="867" y="483"/>
                  </a:cubicBezTo>
                  <a:cubicBezTo>
                    <a:pt x="867" y="483"/>
                    <a:pt x="868" y="483"/>
                    <a:pt x="868" y="483"/>
                  </a:cubicBezTo>
                  <a:close/>
                  <a:moveTo>
                    <a:pt x="865" y="483"/>
                  </a:moveTo>
                  <a:cubicBezTo>
                    <a:pt x="865" y="483"/>
                    <a:pt x="865" y="483"/>
                    <a:pt x="865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4" y="484"/>
                    <a:pt x="864" y="484"/>
                    <a:pt x="864" y="483"/>
                  </a:cubicBezTo>
                  <a:cubicBezTo>
                    <a:pt x="864" y="483"/>
                    <a:pt x="864" y="483"/>
                    <a:pt x="865" y="483"/>
                  </a:cubicBezTo>
                  <a:close/>
                  <a:moveTo>
                    <a:pt x="822" y="486"/>
                  </a:moveTo>
                  <a:cubicBezTo>
                    <a:pt x="822" y="487"/>
                    <a:pt x="822" y="487"/>
                    <a:pt x="822" y="487"/>
                  </a:cubicBezTo>
                  <a:cubicBezTo>
                    <a:pt x="822" y="487"/>
                    <a:pt x="822" y="487"/>
                    <a:pt x="823" y="487"/>
                  </a:cubicBezTo>
                  <a:cubicBezTo>
                    <a:pt x="823" y="486"/>
                    <a:pt x="823" y="485"/>
                    <a:pt x="822" y="485"/>
                  </a:cubicBezTo>
                  <a:cubicBezTo>
                    <a:pt x="822" y="484"/>
                    <a:pt x="822" y="484"/>
                    <a:pt x="821" y="483"/>
                  </a:cubicBezTo>
                  <a:cubicBezTo>
                    <a:pt x="821" y="483"/>
                    <a:pt x="822" y="482"/>
                    <a:pt x="822" y="482"/>
                  </a:cubicBezTo>
                  <a:cubicBezTo>
                    <a:pt x="822" y="482"/>
                    <a:pt x="821" y="482"/>
                    <a:pt x="821" y="483"/>
                  </a:cubicBezTo>
                  <a:cubicBezTo>
                    <a:pt x="821" y="484"/>
                    <a:pt x="821" y="484"/>
                    <a:pt x="821" y="484"/>
                  </a:cubicBezTo>
                  <a:cubicBezTo>
                    <a:pt x="822" y="485"/>
                    <a:pt x="822" y="485"/>
                    <a:pt x="822" y="486"/>
                  </a:cubicBezTo>
                  <a:close/>
                  <a:moveTo>
                    <a:pt x="816" y="497"/>
                  </a:moveTo>
                  <a:cubicBezTo>
                    <a:pt x="815" y="497"/>
                    <a:pt x="814" y="498"/>
                    <a:pt x="814" y="498"/>
                  </a:cubicBezTo>
                  <a:cubicBezTo>
                    <a:pt x="814" y="500"/>
                    <a:pt x="817" y="501"/>
                    <a:pt x="821" y="501"/>
                  </a:cubicBezTo>
                  <a:cubicBezTo>
                    <a:pt x="825" y="501"/>
                    <a:pt x="828" y="500"/>
                    <a:pt x="828" y="498"/>
                  </a:cubicBezTo>
                  <a:cubicBezTo>
                    <a:pt x="828" y="498"/>
                    <a:pt x="828" y="498"/>
                    <a:pt x="828" y="497"/>
                  </a:cubicBezTo>
                  <a:cubicBezTo>
                    <a:pt x="828" y="498"/>
                    <a:pt x="828" y="498"/>
                    <a:pt x="828" y="498"/>
                  </a:cubicBezTo>
                  <a:cubicBezTo>
                    <a:pt x="828" y="499"/>
                    <a:pt x="825" y="501"/>
                    <a:pt x="821" y="501"/>
                  </a:cubicBezTo>
                  <a:cubicBezTo>
                    <a:pt x="818" y="501"/>
                    <a:pt x="814" y="499"/>
                    <a:pt x="814" y="498"/>
                  </a:cubicBezTo>
                  <a:cubicBezTo>
                    <a:pt x="814" y="498"/>
                    <a:pt x="815" y="497"/>
                    <a:pt x="816" y="497"/>
                  </a:cubicBezTo>
                  <a:close/>
                  <a:moveTo>
                    <a:pt x="814" y="493"/>
                  </a:moveTo>
                  <a:cubicBezTo>
                    <a:pt x="814" y="493"/>
                    <a:pt x="815" y="493"/>
                    <a:pt x="815" y="494"/>
                  </a:cubicBezTo>
                  <a:cubicBezTo>
                    <a:pt x="815" y="494"/>
                    <a:pt x="814" y="494"/>
                    <a:pt x="814" y="494"/>
                  </a:cubicBezTo>
                  <a:cubicBezTo>
                    <a:pt x="815" y="494"/>
                    <a:pt x="815" y="494"/>
                    <a:pt x="815" y="493"/>
                  </a:cubicBezTo>
                  <a:cubicBezTo>
                    <a:pt x="815" y="493"/>
                    <a:pt x="814" y="492"/>
                    <a:pt x="813" y="492"/>
                  </a:cubicBezTo>
                  <a:cubicBezTo>
                    <a:pt x="812" y="492"/>
                    <a:pt x="812" y="490"/>
                    <a:pt x="813" y="490"/>
                  </a:cubicBezTo>
                  <a:cubicBezTo>
                    <a:pt x="814" y="490"/>
                    <a:pt x="815" y="491"/>
                    <a:pt x="815" y="492"/>
                  </a:cubicBezTo>
                  <a:cubicBezTo>
                    <a:pt x="815" y="492"/>
                    <a:pt x="815" y="492"/>
                    <a:pt x="815" y="493"/>
                  </a:cubicBezTo>
                  <a:cubicBezTo>
                    <a:pt x="816" y="496"/>
                    <a:pt x="819" y="498"/>
                    <a:pt x="821" y="498"/>
                  </a:cubicBezTo>
                  <a:cubicBezTo>
                    <a:pt x="825" y="498"/>
                    <a:pt x="828" y="495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90"/>
                    <a:pt x="828" y="490"/>
                    <a:pt x="828" y="490"/>
                  </a:cubicBezTo>
                  <a:cubicBezTo>
                    <a:pt x="828" y="489"/>
                    <a:pt x="827" y="488"/>
                    <a:pt x="824" y="488"/>
                  </a:cubicBezTo>
                  <a:cubicBezTo>
                    <a:pt x="826" y="488"/>
                    <a:pt x="827" y="489"/>
                    <a:pt x="827" y="490"/>
                  </a:cubicBezTo>
                  <a:cubicBezTo>
                    <a:pt x="827" y="490"/>
                    <a:pt x="827" y="490"/>
                    <a:pt x="827" y="491"/>
                  </a:cubicBezTo>
                  <a:cubicBezTo>
                    <a:pt x="827" y="490"/>
                    <a:pt x="824" y="489"/>
                    <a:pt x="821" y="489"/>
                  </a:cubicBezTo>
                  <a:cubicBezTo>
                    <a:pt x="819" y="489"/>
                    <a:pt x="816" y="490"/>
                    <a:pt x="816" y="491"/>
                  </a:cubicBezTo>
                  <a:cubicBezTo>
                    <a:pt x="816" y="490"/>
                    <a:pt x="816" y="490"/>
                    <a:pt x="816" y="490"/>
                  </a:cubicBezTo>
                  <a:cubicBezTo>
                    <a:pt x="816" y="489"/>
                    <a:pt x="817" y="488"/>
                    <a:pt x="818" y="488"/>
                  </a:cubicBezTo>
                  <a:cubicBezTo>
                    <a:pt x="816" y="488"/>
                    <a:pt x="815" y="489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5" y="490"/>
                    <a:pt x="815" y="490"/>
                    <a:pt x="815" y="490"/>
                  </a:cubicBezTo>
                  <a:cubicBezTo>
                    <a:pt x="814" y="489"/>
                    <a:pt x="813" y="489"/>
                    <a:pt x="813" y="489"/>
                  </a:cubicBezTo>
                  <a:cubicBezTo>
                    <a:pt x="812" y="490"/>
                    <a:pt x="811" y="491"/>
                    <a:pt x="812" y="492"/>
                  </a:cubicBezTo>
                  <a:cubicBezTo>
                    <a:pt x="812" y="493"/>
                    <a:pt x="813" y="493"/>
                    <a:pt x="814" y="493"/>
                  </a:cubicBezTo>
                  <a:close/>
                  <a:moveTo>
                    <a:pt x="821" y="492"/>
                  </a:moveTo>
                  <a:cubicBezTo>
                    <a:pt x="825" y="492"/>
                    <a:pt x="827" y="492"/>
                    <a:pt x="828" y="491"/>
                  </a:cubicBezTo>
                  <a:cubicBezTo>
                    <a:pt x="828" y="494"/>
                    <a:pt x="825" y="497"/>
                    <a:pt x="821" y="497"/>
                  </a:cubicBezTo>
                  <a:cubicBezTo>
                    <a:pt x="819" y="497"/>
                    <a:pt x="817" y="496"/>
                    <a:pt x="816" y="494"/>
                  </a:cubicBezTo>
                  <a:cubicBezTo>
                    <a:pt x="815" y="493"/>
                    <a:pt x="816" y="492"/>
                    <a:pt x="815" y="491"/>
                  </a:cubicBezTo>
                  <a:cubicBezTo>
                    <a:pt x="816" y="492"/>
                    <a:pt x="818" y="492"/>
                    <a:pt x="821" y="492"/>
                  </a:cubicBezTo>
                  <a:close/>
                  <a:moveTo>
                    <a:pt x="821" y="487"/>
                  </a:moveTo>
                  <a:cubicBezTo>
                    <a:pt x="821" y="488"/>
                    <a:pt x="820" y="488"/>
                    <a:pt x="820" y="488"/>
                  </a:cubicBezTo>
                  <a:cubicBezTo>
                    <a:pt x="821" y="488"/>
                    <a:pt x="821" y="488"/>
                    <a:pt x="821" y="488"/>
                  </a:cubicBezTo>
                  <a:cubicBezTo>
                    <a:pt x="821" y="487"/>
                    <a:pt x="821" y="486"/>
                    <a:pt x="821" y="486"/>
                  </a:cubicBezTo>
                  <a:cubicBezTo>
                    <a:pt x="821" y="485"/>
                    <a:pt x="820" y="485"/>
                    <a:pt x="820" y="484"/>
                  </a:cubicBezTo>
                  <a:cubicBezTo>
                    <a:pt x="820" y="484"/>
                    <a:pt x="821" y="483"/>
                    <a:pt x="821" y="483"/>
                  </a:cubicBezTo>
                  <a:cubicBezTo>
                    <a:pt x="820" y="483"/>
                    <a:pt x="819" y="483"/>
                    <a:pt x="819" y="484"/>
                  </a:cubicBezTo>
                  <a:cubicBezTo>
                    <a:pt x="819" y="485"/>
                    <a:pt x="820" y="486"/>
                    <a:pt x="820" y="486"/>
                  </a:cubicBezTo>
                  <a:cubicBezTo>
                    <a:pt x="820" y="486"/>
                    <a:pt x="820" y="487"/>
                    <a:pt x="821" y="487"/>
                  </a:cubicBezTo>
                  <a:close/>
                  <a:moveTo>
                    <a:pt x="817" y="497"/>
                  </a:moveTo>
                  <a:cubicBezTo>
                    <a:pt x="816" y="497"/>
                    <a:pt x="816" y="497"/>
                    <a:pt x="816" y="498"/>
                  </a:cubicBezTo>
                  <a:cubicBezTo>
                    <a:pt x="816" y="499"/>
                    <a:pt x="818" y="500"/>
                    <a:pt x="821" y="500"/>
                  </a:cubicBezTo>
                  <a:cubicBezTo>
                    <a:pt x="824" y="500"/>
                    <a:pt x="827" y="499"/>
                    <a:pt x="827" y="498"/>
                  </a:cubicBezTo>
                  <a:cubicBezTo>
                    <a:pt x="827" y="497"/>
                    <a:pt x="827" y="497"/>
                    <a:pt x="826" y="497"/>
                  </a:cubicBezTo>
                  <a:cubicBezTo>
                    <a:pt x="826" y="497"/>
                    <a:pt x="827" y="497"/>
                    <a:pt x="827" y="497"/>
                  </a:cubicBezTo>
                  <a:cubicBezTo>
                    <a:pt x="827" y="498"/>
                    <a:pt x="824" y="499"/>
                    <a:pt x="822" y="499"/>
                  </a:cubicBezTo>
                  <a:cubicBezTo>
                    <a:pt x="819" y="499"/>
                    <a:pt x="816" y="498"/>
                    <a:pt x="816" y="497"/>
                  </a:cubicBezTo>
                  <a:cubicBezTo>
                    <a:pt x="816" y="497"/>
                    <a:pt x="817" y="497"/>
                    <a:pt x="817" y="497"/>
                  </a:cubicBezTo>
                  <a:close/>
                  <a:moveTo>
                    <a:pt x="909" y="507"/>
                  </a:moveTo>
                  <a:cubicBezTo>
                    <a:pt x="908" y="507"/>
                    <a:pt x="908" y="508"/>
                    <a:pt x="908" y="508"/>
                  </a:cubicBezTo>
                  <a:cubicBezTo>
                    <a:pt x="908" y="508"/>
                    <a:pt x="908" y="508"/>
                    <a:pt x="908" y="509"/>
                  </a:cubicBezTo>
                  <a:cubicBezTo>
                    <a:pt x="909" y="509"/>
                    <a:pt x="909" y="509"/>
                    <a:pt x="909" y="509"/>
                  </a:cubicBezTo>
                  <a:cubicBezTo>
                    <a:pt x="909" y="510"/>
                    <a:pt x="910" y="510"/>
                    <a:pt x="910" y="510"/>
                  </a:cubicBezTo>
                  <a:cubicBezTo>
                    <a:pt x="910" y="510"/>
                    <a:pt x="910" y="510"/>
                    <a:pt x="910" y="510"/>
                  </a:cubicBezTo>
                  <a:cubicBezTo>
                    <a:pt x="910" y="510"/>
                    <a:pt x="911" y="511"/>
                    <a:pt x="911" y="511"/>
                  </a:cubicBezTo>
                  <a:cubicBezTo>
                    <a:pt x="912" y="511"/>
                    <a:pt x="913" y="510"/>
                    <a:pt x="913" y="510"/>
                  </a:cubicBezTo>
                  <a:cubicBezTo>
                    <a:pt x="915" y="510"/>
                    <a:pt x="915" y="510"/>
                    <a:pt x="915" y="510"/>
                  </a:cubicBezTo>
                  <a:cubicBezTo>
                    <a:pt x="916" y="510"/>
                    <a:pt x="916" y="511"/>
                    <a:pt x="917" y="511"/>
                  </a:cubicBezTo>
                  <a:cubicBezTo>
                    <a:pt x="918" y="511"/>
                    <a:pt x="918" y="510"/>
                    <a:pt x="918" y="510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0" y="510"/>
                    <a:pt x="920" y="510"/>
                    <a:pt x="920" y="509"/>
                  </a:cubicBezTo>
                  <a:cubicBezTo>
                    <a:pt x="920" y="509"/>
                    <a:pt x="920" y="509"/>
                    <a:pt x="919" y="509"/>
                  </a:cubicBezTo>
                  <a:cubicBezTo>
                    <a:pt x="919" y="509"/>
                    <a:pt x="919" y="509"/>
                    <a:pt x="918" y="509"/>
                  </a:cubicBezTo>
                  <a:cubicBezTo>
                    <a:pt x="918" y="508"/>
                    <a:pt x="918" y="508"/>
                    <a:pt x="917" y="508"/>
                  </a:cubicBezTo>
                  <a:cubicBezTo>
                    <a:pt x="916" y="508"/>
                    <a:pt x="916" y="508"/>
                    <a:pt x="915" y="509"/>
                  </a:cubicBezTo>
                  <a:cubicBezTo>
                    <a:pt x="913" y="509"/>
                    <a:pt x="913" y="509"/>
                    <a:pt x="913" y="509"/>
                  </a:cubicBezTo>
                  <a:cubicBezTo>
                    <a:pt x="913" y="508"/>
                    <a:pt x="912" y="508"/>
                    <a:pt x="911" y="508"/>
                  </a:cubicBezTo>
                  <a:cubicBezTo>
                    <a:pt x="911" y="508"/>
                    <a:pt x="910" y="508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10" y="509"/>
                    <a:pt x="910" y="509"/>
                    <a:pt x="910" y="509"/>
                  </a:cubicBezTo>
                  <a:cubicBezTo>
                    <a:pt x="909" y="509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8"/>
                    <a:pt x="909" y="508"/>
                    <a:pt x="909" y="508"/>
                  </a:cubicBezTo>
                  <a:cubicBezTo>
                    <a:pt x="909" y="507"/>
                    <a:pt x="910" y="507"/>
                    <a:pt x="910" y="507"/>
                  </a:cubicBezTo>
                  <a:cubicBezTo>
                    <a:pt x="910" y="507"/>
                    <a:pt x="910" y="507"/>
                    <a:pt x="910" y="507"/>
                  </a:cubicBezTo>
                  <a:cubicBezTo>
                    <a:pt x="916" y="507"/>
                    <a:pt x="916" y="507"/>
                    <a:pt x="916" y="507"/>
                  </a:cubicBezTo>
                  <a:cubicBezTo>
                    <a:pt x="917" y="507"/>
                    <a:pt x="918" y="507"/>
                    <a:pt x="918" y="507"/>
                  </a:cubicBezTo>
                  <a:cubicBezTo>
                    <a:pt x="918" y="507"/>
                    <a:pt x="918" y="507"/>
                    <a:pt x="919" y="507"/>
                  </a:cubicBezTo>
                  <a:cubicBezTo>
                    <a:pt x="919" y="507"/>
                    <a:pt x="919" y="506"/>
                    <a:pt x="919" y="506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19" y="505"/>
                    <a:pt x="919" y="505"/>
                    <a:pt x="919" y="505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1"/>
                    <a:pt x="920" y="501"/>
                    <a:pt x="920" y="501"/>
                  </a:cubicBezTo>
                  <a:cubicBezTo>
                    <a:pt x="920" y="500"/>
                    <a:pt x="920" y="500"/>
                    <a:pt x="920" y="500"/>
                  </a:cubicBezTo>
                  <a:cubicBezTo>
                    <a:pt x="920" y="500"/>
                    <a:pt x="920" y="500"/>
                    <a:pt x="919" y="500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08" y="499"/>
                    <a:pt x="908" y="499"/>
                    <a:pt x="908" y="499"/>
                  </a:cubicBezTo>
                  <a:cubicBezTo>
                    <a:pt x="908" y="498"/>
                    <a:pt x="908" y="498"/>
                    <a:pt x="908" y="498"/>
                  </a:cubicBezTo>
                  <a:cubicBezTo>
                    <a:pt x="908" y="498"/>
                    <a:pt x="907" y="498"/>
                    <a:pt x="907" y="498"/>
                  </a:cubicBezTo>
                  <a:cubicBezTo>
                    <a:pt x="906" y="498"/>
                    <a:pt x="906" y="498"/>
                    <a:pt x="906" y="498"/>
                  </a:cubicBezTo>
                  <a:cubicBezTo>
                    <a:pt x="905" y="498"/>
                    <a:pt x="905" y="498"/>
                    <a:pt x="905" y="498"/>
                  </a:cubicBezTo>
                  <a:cubicBezTo>
                    <a:pt x="905" y="498"/>
                    <a:pt x="905" y="499"/>
                    <a:pt x="906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07" y="499"/>
                    <a:pt x="907" y="499"/>
                    <a:pt x="907" y="499"/>
                  </a:cubicBezTo>
                  <a:cubicBezTo>
                    <a:pt x="910" y="506"/>
                    <a:pt x="910" y="506"/>
                    <a:pt x="910" y="506"/>
                  </a:cubicBezTo>
                  <a:cubicBezTo>
                    <a:pt x="910" y="506"/>
                    <a:pt x="910" y="506"/>
                    <a:pt x="909" y="506"/>
                  </a:cubicBezTo>
                  <a:cubicBezTo>
                    <a:pt x="909" y="506"/>
                    <a:pt x="909" y="507"/>
                    <a:pt x="909" y="507"/>
                  </a:cubicBezTo>
                  <a:close/>
                  <a:moveTo>
                    <a:pt x="917" y="509"/>
                  </a:moveTo>
                  <a:cubicBezTo>
                    <a:pt x="917" y="509"/>
                    <a:pt x="917" y="509"/>
                    <a:pt x="917" y="509"/>
                  </a:cubicBezTo>
                  <a:cubicBezTo>
                    <a:pt x="917" y="510"/>
                    <a:pt x="917" y="510"/>
                    <a:pt x="917" y="510"/>
                  </a:cubicBezTo>
                  <a:cubicBezTo>
                    <a:pt x="916" y="510"/>
                    <a:pt x="916" y="510"/>
                    <a:pt x="916" y="509"/>
                  </a:cubicBezTo>
                  <a:cubicBezTo>
                    <a:pt x="916" y="509"/>
                    <a:pt x="916" y="509"/>
                    <a:pt x="917" y="509"/>
                  </a:cubicBezTo>
                  <a:close/>
                  <a:moveTo>
                    <a:pt x="911" y="509"/>
                  </a:moveTo>
                  <a:cubicBezTo>
                    <a:pt x="912" y="509"/>
                    <a:pt x="912" y="509"/>
                    <a:pt x="912" y="509"/>
                  </a:cubicBezTo>
                  <a:cubicBezTo>
                    <a:pt x="912" y="510"/>
                    <a:pt x="912" y="510"/>
                    <a:pt x="911" y="510"/>
                  </a:cubicBezTo>
                  <a:cubicBezTo>
                    <a:pt x="911" y="510"/>
                    <a:pt x="911" y="510"/>
                    <a:pt x="911" y="509"/>
                  </a:cubicBezTo>
                  <a:cubicBezTo>
                    <a:pt x="911" y="509"/>
                    <a:pt x="911" y="509"/>
                    <a:pt x="911" y="509"/>
                  </a:cubicBezTo>
                  <a:close/>
                  <a:moveTo>
                    <a:pt x="917" y="501"/>
                  </a:moveTo>
                  <a:cubicBezTo>
                    <a:pt x="919" y="501"/>
                    <a:pt x="919" y="501"/>
                    <a:pt x="919" y="501"/>
                  </a:cubicBezTo>
                  <a:cubicBezTo>
                    <a:pt x="919" y="502"/>
                    <a:pt x="919" y="502"/>
                    <a:pt x="919" y="502"/>
                  </a:cubicBezTo>
                  <a:cubicBezTo>
                    <a:pt x="917" y="502"/>
                    <a:pt x="917" y="502"/>
                    <a:pt x="917" y="502"/>
                  </a:cubicBezTo>
                  <a:lnTo>
                    <a:pt x="917" y="501"/>
                  </a:lnTo>
                  <a:close/>
                  <a:moveTo>
                    <a:pt x="917" y="503"/>
                  </a:moveTo>
                  <a:cubicBezTo>
                    <a:pt x="919" y="503"/>
                    <a:pt x="919" y="503"/>
                    <a:pt x="919" y="503"/>
                  </a:cubicBezTo>
                  <a:cubicBezTo>
                    <a:pt x="919" y="504"/>
                    <a:pt x="919" y="504"/>
                    <a:pt x="919" y="504"/>
                  </a:cubicBezTo>
                  <a:cubicBezTo>
                    <a:pt x="917" y="504"/>
                    <a:pt x="917" y="504"/>
                    <a:pt x="917" y="504"/>
                  </a:cubicBezTo>
                  <a:lnTo>
                    <a:pt x="917" y="503"/>
                  </a:lnTo>
                  <a:close/>
                  <a:moveTo>
                    <a:pt x="917" y="505"/>
                  </a:moveTo>
                  <a:cubicBezTo>
                    <a:pt x="918" y="505"/>
                    <a:pt x="918" y="505"/>
                    <a:pt x="918" y="505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18" y="506"/>
                    <a:pt x="917" y="506"/>
                    <a:pt x="917" y="506"/>
                  </a:cubicBezTo>
                  <a:lnTo>
                    <a:pt x="917" y="505"/>
                  </a:lnTo>
                  <a:close/>
                  <a:moveTo>
                    <a:pt x="912" y="506"/>
                  </a:moveTo>
                  <a:cubicBezTo>
                    <a:pt x="911" y="506"/>
                    <a:pt x="911" y="506"/>
                    <a:pt x="911" y="506"/>
                  </a:cubicBezTo>
                  <a:cubicBezTo>
                    <a:pt x="910" y="505"/>
                    <a:pt x="910" y="505"/>
                    <a:pt x="910" y="505"/>
                  </a:cubicBezTo>
                  <a:cubicBezTo>
                    <a:pt x="912" y="505"/>
                    <a:pt x="912" y="505"/>
                    <a:pt x="912" y="505"/>
                  </a:cubicBezTo>
                  <a:lnTo>
                    <a:pt x="912" y="506"/>
                  </a:lnTo>
                  <a:close/>
                  <a:moveTo>
                    <a:pt x="913" y="501"/>
                  </a:moveTo>
                  <a:cubicBezTo>
                    <a:pt x="916" y="501"/>
                    <a:pt x="916" y="501"/>
                    <a:pt x="916" y="501"/>
                  </a:cubicBezTo>
                  <a:cubicBezTo>
                    <a:pt x="916" y="502"/>
                    <a:pt x="916" y="502"/>
                    <a:pt x="916" y="502"/>
                  </a:cubicBezTo>
                  <a:cubicBezTo>
                    <a:pt x="913" y="502"/>
                    <a:pt x="913" y="502"/>
                    <a:pt x="913" y="502"/>
                  </a:cubicBezTo>
                  <a:lnTo>
                    <a:pt x="913" y="501"/>
                  </a:lnTo>
                  <a:close/>
                  <a:moveTo>
                    <a:pt x="913" y="503"/>
                  </a:moveTo>
                  <a:cubicBezTo>
                    <a:pt x="916" y="503"/>
                    <a:pt x="916" y="503"/>
                    <a:pt x="916" y="503"/>
                  </a:cubicBezTo>
                  <a:cubicBezTo>
                    <a:pt x="916" y="504"/>
                    <a:pt x="916" y="504"/>
                    <a:pt x="916" y="504"/>
                  </a:cubicBezTo>
                  <a:cubicBezTo>
                    <a:pt x="913" y="504"/>
                    <a:pt x="913" y="504"/>
                    <a:pt x="913" y="504"/>
                  </a:cubicBezTo>
                  <a:lnTo>
                    <a:pt x="913" y="503"/>
                  </a:lnTo>
                  <a:close/>
                  <a:moveTo>
                    <a:pt x="913" y="505"/>
                  </a:moveTo>
                  <a:cubicBezTo>
                    <a:pt x="916" y="505"/>
                    <a:pt x="916" y="505"/>
                    <a:pt x="916" y="505"/>
                  </a:cubicBezTo>
                  <a:cubicBezTo>
                    <a:pt x="916" y="506"/>
                    <a:pt x="916" y="506"/>
                    <a:pt x="916" y="506"/>
                  </a:cubicBezTo>
                  <a:cubicBezTo>
                    <a:pt x="913" y="506"/>
                    <a:pt x="913" y="506"/>
                    <a:pt x="913" y="506"/>
                  </a:cubicBezTo>
                  <a:lnTo>
                    <a:pt x="913" y="505"/>
                  </a:lnTo>
                  <a:close/>
                  <a:moveTo>
                    <a:pt x="909" y="501"/>
                  </a:moveTo>
                  <a:cubicBezTo>
                    <a:pt x="912" y="501"/>
                    <a:pt x="912" y="501"/>
                    <a:pt x="912" y="501"/>
                  </a:cubicBezTo>
                  <a:cubicBezTo>
                    <a:pt x="912" y="502"/>
                    <a:pt x="912" y="502"/>
                    <a:pt x="912" y="502"/>
                  </a:cubicBezTo>
                  <a:cubicBezTo>
                    <a:pt x="909" y="502"/>
                    <a:pt x="909" y="502"/>
                    <a:pt x="909" y="502"/>
                  </a:cubicBezTo>
                  <a:lnTo>
                    <a:pt x="909" y="501"/>
                  </a:lnTo>
                  <a:close/>
                  <a:moveTo>
                    <a:pt x="910" y="503"/>
                  </a:moveTo>
                  <a:cubicBezTo>
                    <a:pt x="912" y="503"/>
                    <a:pt x="912" y="503"/>
                    <a:pt x="912" y="503"/>
                  </a:cubicBezTo>
                  <a:cubicBezTo>
                    <a:pt x="912" y="504"/>
                    <a:pt x="912" y="504"/>
                    <a:pt x="912" y="504"/>
                  </a:cubicBezTo>
                  <a:cubicBezTo>
                    <a:pt x="910" y="504"/>
                    <a:pt x="910" y="504"/>
                    <a:pt x="910" y="504"/>
                  </a:cubicBezTo>
                  <a:lnTo>
                    <a:pt x="910" y="503"/>
                  </a:lnTo>
                  <a:close/>
                  <a:moveTo>
                    <a:pt x="760" y="530"/>
                  </a:moveTo>
                  <a:cubicBezTo>
                    <a:pt x="752" y="530"/>
                    <a:pt x="752" y="530"/>
                    <a:pt x="752" y="530"/>
                  </a:cubicBezTo>
                  <a:cubicBezTo>
                    <a:pt x="750" y="530"/>
                    <a:pt x="749" y="531"/>
                    <a:pt x="748" y="532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7" y="537"/>
                    <a:pt x="747" y="537"/>
                    <a:pt x="747" y="537"/>
                  </a:cubicBezTo>
                  <a:cubicBezTo>
                    <a:pt x="746" y="537"/>
                    <a:pt x="745" y="538"/>
                    <a:pt x="745" y="539"/>
                  </a:cubicBezTo>
                  <a:cubicBezTo>
                    <a:pt x="745" y="543"/>
                    <a:pt x="745" y="543"/>
                    <a:pt x="745" y="543"/>
                  </a:cubicBezTo>
                  <a:cubicBezTo>
                    <a:pt x="745" y="543"/>
                    <a:pt x="745" y="544"/>
                    <a:pt x="745" y="544"/>
                  </a:cubicBezTo>
                  <a:cubicBezTo>
                    <a:pt x="746" y="544"/>
                    <a:pt x="746" y="544"/>
                    <a:pt x="746" y="544"/>
                  </a:cubicBezTo>
                  <a:cubicBezTo>
                    <a:pt x="746" y="545"/>
                    <a:pt x="746" y="545"/>
                    <a:pt x="746" y="545"/>
                  </a:cubicBezTo>
                  <a:cubicBezTo>
                    <a:pt x="746" y="546"/>
                    <a:pt x="747" y="547"/>
                    <a:pt x="748" y="547"/>
                  </a:cubicBezTo>
                  <a:cubicBezTo>
                    <a:pt x="749" y="547"/>
                    <a:pt x="750" y="546"/>
                    <a:pt x="750" y="545"/>
                  </a:cubicBezTo>
                  <a:cubicBezTo>
                    <a:pt x="750" y="544"/>
                    <a:pt x="750" y="544"/>
                    <a:pt x="750" y="544"/>
                  </a:cubicBezTo>
                  <a:cubicBezTo>
                    <a:pt x="761" y="544"/>
                    <a:pt x="761" y="544"/>
                    <a:pt x="761" y="544"/>
                  </a:cubicBezTo>
                  <a:cubicBezTo>
                    <a:pt x="761" y="545"/>
                    <a:pt x="761" y="545"/>
                    <a:pt x="761" y="545"/>
                  </a:cubicBezTo>
                  <a:cubicBezTo>
                    <a:pt x="761" y="546"/>
                    <a:pt x="762" y="547"/>
                    <a:pt x="763" y="547"/>
                  </a:cubicBezTo>
                  <a:cubicBezTo>
                    <a:pt x="764" y="547"/>
                    <a:pt x="765" y="546"/>
                    <a:pt x="765" y="545"/>
                  </a:cubicBezTo>
                  <a:cubicBezTo>
                    <a:pt x="765" y="544"/>
                    <a:pt x="765" y="544"/>
                    <a:pt x="765" y="544"/>
                  </a:cubicBezTo>
                  <a:cubicBezTo>
                    <a:pt x="766" y="544"/>
                    <a:pt x="766" y="544"/>
                    <a:pt x="766" y="544"/>
                  </a:cubicBezTo>
                  <a:cubicBezTo>
                    <a:pt x="767" y="544"/>
                    <a:pt x="767" y="543"/>
                    <a:pt x="767" y="543"/>
                  </a:cubicBezTo>
                  <a:cubicBezTo>
                    <a:pt x="767" y="539"/>
                    <a:pt x="767" y="539"/>
                    <a:pt x="767" y="539"/>
                  </a:cubicBezTo>
                  <a:cubicBezTo>
                    <a:pt x="767" y="538"/>
                    <a:pt x="766" y="537"/>
                    <a:pt x="764" y="537"/>
                  </a:cubicBezTo>
                  <a:cubicBezTo>
                    <a:pt x="764" y="537"/>
                    <a:pt x="764" y="537"/>
                    <a:pt x="764" y="537"/>
                  </a:cubicBezTo>
                  <a:cubicBezTo>
                    <a:pt x="763" y="532"/>
                    <a:pt x="763" y="532"/>
                    <a:pt x="763" y="532"/>
                  </a:cubicBezTo>
                  <a:cubicBezTo>
                    <a:pt x="763" y="531"/>
                    <a:pt x="761" y="530"/>
                    <a:pt x="760" y="530"/>
                  </a:cubicBezTo>
                  <a:close/>
                  <a:moveTo>
                    <a:pt x="748" y="542"/>
                  </a:moveTo>
                  <a:cubicBezTo>
                    <a:pt x="747" y="542"/>
                    <a:pt x="746" y="541"/>
                    <a:pt x="746" y="540"/>
                  </a:cubicBezTo>
                  <a:cubicBezTo>
                    <a:pt x="746" y="539"/>
                    <a:pt x="747" y="538"/>
                    <a:pt x="748" y="538"/>
                  </a:cubicBezTo>
                  <a:cubicBezTo>
                    <a:pt x="749" y="538"/>
                    <a:pt x="750" y="539"/>
                    <a:pt x="750" y="540"/>
                  </a:cubicBezTo>
                  <a:cubicBezTo>
                    <a:pt x="750" y="541"/>
                    <a:pt x="749" y="542"/>
                    <a:pt x="748" y="542"/>
                  </a:cubicBezTo>
                  <a:close/>
                  <a:moveTo>
                    <a:pt x="750" y="537"/>
                  </a:moveTo>
                  <a:cubicBezTo>
                    <a:pt x="751" y="533"/>
                    <a:pt x="751" y="533"/>
                    <a:pt x="751" y="533"/>
                  </a:cubicBezTo>
                  <a:cubicBezTo>
                    <a:pt x="751" y="533"/>
                    <a:pt x="751" y="532"/>
                    <a:pt x="752" y="532"/>
                  </a:cubicBezTo>
                  <a:cubicBezTo>
                    <a:pt x="760" y="532"/>
                    <a:pt x="760" y="532"/>
                    <a:pt x="760" y="532"/>
                  </a:cubicBezTo>
                  <a:cubicBezTo>
                    <a:pt x="760" y="532"/>
                    <a:pt x="760" y="533"/>
                    <a:pt x="760" y="533"/>
                  </a:cubicBezTo>
                  <a:cubicBezTo>
                    <a:pt x="761" y="537"/>
                    <a:pt x="761" y="537"/>
                    <a:pt x="761" y="537"/>
                  </a:cubicBezTo>
                  <a:lnTo>
                    <a:pt x="750" y="537"/>
                  </a:lnTo>
                  <a:close/>
                  <a:moveTo>
                    <a:pt x="765" y="540"/>
                  </a:moveTo>
                  <a:cubicBezTo>
                    <a:pt x="765" y="541"/>
                    <a:pt x="764" y="542"/>
                    <a:pt x="763" y="542"/>
                  </a:cubicBezTo>
                  <a:cubicBezTo>
                    <a:pt x="762" y="542"/>
                    <a:pt x="762" y="541"/>
                    <a:pt x="762" y="540"/>
                  </a:cubicBezTo>
                  <a:cubicBezTo>
                    <a:pt x="762" y="539"/>
                    <a:pt x="762" y="538"/>
                    <a:pt x="763" y="538"/>
                  </a:cubicBezTo>
                  <a:cubicBezTo>
                    <a:pt x="764" y="538"/>
                    <a:pt x="765" y="539"/>
                    <a:pt x="765" y="540"/>
                  </a:cubicBezTo>
                  <a:close/>
                  <a:moveTo>
                    <a:pt x="857" y="521"/>
                  </a:moveTo>
                  <a:cubicBezTo>
                    <a:pt x="856" y="521"/>
                    <a:pt x="855" y="522"/>
                    <a:pt x="855" y="522"/>
                  </a:cubicBezTo>
                  <a:cubicBezTo>
                    <a:pt x="855" y="531"/>
                    <a:pt x="855" y="531"/>
                    <a:pt x="855" y="531"/>
                  </a:cubicBezTo>
                  <a:cubicBezTo>
                    <a:pt x="850" y="531"/>
                    <a:pt x="850" y="531"/>
                    <a:pt x="850" y="531"/>
                  </a:cubicBezTo>
                  <a:cubicBezTo>
                    <a:pt x="850" y="531"/>
                    <a:pt x="849" y="532"/>
                    <a:pt x="849" y="532"/>
                  </a:cubicBezTo>
                  <a:cubicBezTo>
                    <a:pt x="849" y="532"/>
                    <a:pt x="849" y="533"/>
                    <a:pt x="850" y="533"/>
                  </a:cubicBezTo>
                  <a:cubicBezTo>
                    <a:pt x="858" y="542"/>
                    <a:pt x="858" y="542"/>
                    <a:pt x="858" y="542"/>
                  </a:cubicBezTo>
                  <a:cubicBezTo>
                    <a:pt x="859" y="542"/>
                    <a:pt x="859" y="543"/>
                    <a:pt x="859" y="543"/>
                  </a:cubicBezTo>
                  <a:cubicBezTo>
                    <a:pt x="860" y="543"/>
                    <a:pt x="860" y="542"/>
                    <a:pt x="860" y="542"/>
                  </a:cubicBezTo>
                  <a:cubicBezTo>
                    <a:pt x="869" y="533"/>
                    <a:pt x="869" y="533"/>
                    <a:pt x="869" y="533"/>
                  </a:cubicBezTo>
                  <a:cubicBezTo>
                    <a:pt x="869" y="533"/>
                    <a:pt x="869" y="532"/>
                    <a:pt x="869" y="532"/>
                  </a:cubicBezTo>
                  <a:cubicBezTo>
                    <a:pt x="869" y="532"/>
                    <a:pt x="868" y="531"/>
                    <a:pt x="868" y="531"/>
                  </a:cubicBezTo>
                  <a:cubicBezTo>
                    <a:pt x="863" y="531"/>
                    <a:pt x="863" y="531"/>
                    <a:pt x="863" y="531"/>
                  </a:cubicBezTo>
                  <a:cubicBezTo>
                    <a:pt x="863" y="522"/>
                    <a:pt x="863" y="522"/>
                    <a:pt x="863" y="522"/>
                  </a:cubicBezTo>
                  <a:cubicBezTo>
                    <a:pt x="863" y="522"/>
                    <a:pt x="862" y="521"/>
                    <a:pt x="862" y="521"/>
                  </a:cubicBezTo>
                  <a:lnTo>
                    <a:pt x="857" y="521"/>
                  </a:lnTo>
                  <a:close/>
                  <a:moveTo>
                    <a:pt x="915" y="491"/>
                  </a:moveTo>
                  <a:cubicBezTo>
                    <a:pt x="915" y="492"/>
                    <a:pt x="915" y="492"/>
                    <a:pt x="916" y="492"/>
                  </a:cubicBezTo>
                  <a:cubicBezTo>
                    <a:pt x="924" y="492"/>
                    <a:pt x="924" y="492"/>
                    <a:pt x="924" y="492"/>
                  </a:cubicBezTo>
                  <a:cubicBezTo>
                    <a:pt x="925" y="492"/>
                    <a:pt x="925" y="492"/>
                    <a:pt x="925" y="491"/>
                  </a:cubicBezTo>
                  <a:cubicBezTo>
                    <a:pt x="921" y="485"/>
                    <a:pt x="921" y="485"/>
                    <a:pt x="921" y="485"/>
                  </a:cubicBezTo>
                  <a:cubicBezTo>
                    <a:pt x="921" y="483"/>
                    <a:pt x="921" y="483"/>
                    <a:pt x="921" y="483"/>
                  </a:cubicBezTo>
                  <a:cubicBezTo>
                    <a:pt x="922" y="483"/>
                    <a:pt x="922" y="483"/>
                    <a:pt x="922" y="483"/>
                  </a:cubicBezTo>
                  <a:cubicBezTo>
                    <a:pt x="922" y="483"/>
                    <a:pt x="922" y="483"/>
                    <a:pt x="922" y="482"/>
                  </a:cubicBezTo>
                  <a:cubicBezTo>
                    <a:pt x="922" y="482"/>
                    <a:pt x="922" y="482"/>
                    <a:pt x="922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2"/>
                    <a:pt x="918" y="482"/>
                    <a:pt x="918" y="482"/>
                  </a:cubicBezTo>
                  <a:cubicBezTo>
                    <a:pt x="918" y="483"/>
                    <a:pt x="918" y="483"/>
                    <a:pt x="918" y="483"/>
                  </a:cubicBezTo>
                  <a:cubicBezTo>
                    <a:pt x="919" y="483"/>
                    <a:pt x="919" y="483"/>
                    <a:pt x="919" y="483"/>
                  </a:cubicBezTo>
                  <a:cubicBezTo>
                    <a:pt x="919" y="485"/>
                    <a:pt x="919" y="485"/>
                    <a:pt x="919" y="485"/>
                  </a:cubicBezTo>
                  <a:lnTo>
                    <a:pt x="915" y="491"/>
                  </a:lnTo>
                  <a:close/>
                  <a:moveTo>
                    <a:pt x="919" y="486"/>
                  </a:moveTo>
                  <a:cubicBezTo>
                    <a:pt x="920" y="486"/>
                    <a:pt x="920" y="486"/>
                    <a:pt x="920" y="486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3"/>
                    <a:pt x="920" y="483"/>
                    <a:pt x="920" y="483"/>
                  </a:cubicBezTo>
                  <a:cubicBezTo>
                    <a:pt x="920" y="486"/>
                    <a:pt x="920" y="486"/>
                    <a:pt x="920" y="486"/>
                  </a:cubicBezTo>
                  <a:cubicBezTo>
                    <a:pt x="921" y="486"/>
                    <a:pt x="921" y="486"/>
                    <a:pt x="921" y="486"/>
                  </a:cubicBezTo>
                  <a:cubicBezTo>
                    <a:pt x="922" y="489"/>
                    <a:pt x="922" y="489"/>
                    <a:pt x="922" y="489"/>
                  </a:cubicBezTo>
                  <a:cubicBezTo>
                    <a:pt x="918" y="489"/>
                    <a:pt x="918" y="489"/>
                    <a:pt x="918" y="489"/>
                  </a:cubicBezTo>
                  <a:lnTo>
                    <a:pt x="919" y="486"/>
                  </a:lnTo>
                  <a:close/>
                  <a:moveTo>
                    <a:pt x="856" y="475"/>
                  </a:moveTo>
                  <a:cubicBezTo>
                    <a:pt x="857" y="475"/>
                    <a:pt x="858" y="475"/>
                    <a:pt x="859" y="474"/>
                  </a:cubicBezTo>
                  <a:cubicBezTo>
                    <a:pt x="861" y="476"/>
                    <a:pt x="861" y="476"/>
                    <a:pt x="861" y="476"/>
                  </a:cubicBezTo>
                  <a:cubicBezTo>
                    <a:pt x="861" y="477"/>
                    <a:pt x="861" y="477"/>
                    <a:pt x="861" y="477"/>
                  </a:cubicBezTo>
                  <a:cubicBezTo>
                    <a:pt x="862" y="477"/>
                    <a:pt x="862" y="476"/>
                    <a:pt x="862" y="476"/>
                  </a:cubicBezTo>
                  <a:cubicBezTo>
                    <a:pt x="862" y="476"/>
                    <a:pt x="862" y="475"/>
                    <a:pt x="862" y="475"/>
                  </a:cubicBezTo>
                  <a:cubicBezTo>
                    <a:pt x="860" y="473"/>
                    <a:pt x="860" y="473"/>
                    <a:pt x="860" y="473"/>
                  </a:cubicBezTo>
                  <a:cubicBezTo>
                    <a:pt x="860" y="472"/>
                    <a:pt x="860" y="472"/>
                    <a:pt x="860" y="471"/>
                  </a:cubicBezTo>
                  <a:cubicBezTo>
                    <a:pt x="860" y="468"/>
                    <a:pt x="859" y="466"/>
                    <a:pt x="856" y="466"/>
                  </a:cubicBezTo>
                  <a:cubicBezTo>
                    <a:pt x="854" y="466"/>
                    <a:pt x="852" y="468"/>
                    <a:pt x="852" y="471"/>
                  </a:cubicBezTo>
                  <a:cubicBezTo>
                    <a:pt x="852" y="473"/>
                    <a:pt x="854" y="475"/>
                    <a:pt x="856" y="475"/>
                  </a:cubicBezTo>
                  <a:close/>
                  <a:moveTo>
                    <a:pt x="856" y="468"/>
                  </a:moveTo>
                  <a:cubicBezTo>
                    <a:pt x="858" y="468"/>
                    <a:pt x="859" y="469"/>
                    <a:pt x="859" y="471"/>
                  </a:cubicBezTo>
                  <a:cubicBezTo>
                    <a:pt x="859" y="472"/>
                    <a:pt x="858" y="473"/>
                    <a:pt x="856" y="473"/>
                  </a:cubicBezTo>
                  <a:cubicBezTo>
                    <a:pt x="855" y="473"/>
                    <a:pt x="853" y="472"/>
                    <a:pt x="853" y="471"/>
                  </a:cubicBezTo>
                  <a:cubicBezTo>
                    <a:pt x="853" y="469"/>
                    <a:pt x="855" y="468"/>
                    <a:pt x="856" y="468"/>
                  </a:cubicBezTo>
                  <a:close/>
                  <a:moveTo>
                    <a:pt x="909" y="466"/>
                  </a:moveTo>
                  <a:cubicBezTo>
                    <a:pt x="909" y="467"/>
                    <a:pt x="910" y="467"/>
                    <a:pt x="911" y="467"/>
                  </a:cubicBezTo>
                  <a:cubicBezTo>
                    <a:pt x="917" y="467"/>
                    <a:pt x="917" y="467"/>
                    <a:pt x="917" y="467"/>
                  </a:cubicBezTo>
                  <a:cubicBezTo>
                    <a:pt x="917" y="467"/>
                    <a:pt x="918" y="467"/>
                    <a:pt x="918" y="466"/>
                  </a:cubicBezTo>
                  <a:cubicBezTo>
                    <a:pt x="920" y="460"/>
                    <a:pt x="920" y="460"/>
                    <a:pt x="920" y="460"/>
                  </a:cubicBezTo>
                  <a:cubicBezTo>
                    <a:pt x="920" y="460"/>
                    <a:pt x="920" y="459"/>
                    <a:pt x="920" y="459"/>
                  </a:cubicBezTo>
                  <a:cubicBezTo>
                    <a:pt x="920" y="459"/>
                    <a:pt x="920" y="459"/>
                    <a:pt x="919" y="459"/>
                  </a:cubicBezTo>
                  <a:cubicBezTo>
                    <a:pt x="919" y="459"/>
                    <a:pt x="919" y="459"/>
                    <a:pt x="919" y="459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7" y="466"/>
                    <a:pt x="917" y="466"/>
                    <a:pt x="917" y="466"/>
                  </a:cubicBezTo>
                  <a:cubicBezTo>
                    <a:pt x="911" y="466"/>
                    <a:pt x="911" y="466"/>
                    <a:pt x="911" y="466"/>
                  </a:cubicBezTo>
                  <a:cubicBezTo>
                    <a:pt x="910" y="466"/>
                    <a:pt x="910" y="466"/>
                    <a:pt x="910" y="466"/>
                  </a:cubicBezTo>
                  <a:cubicBezTo>
                    <a:pt x="910" y="466"/>
                    <a:pt x="910" y="466"/>
                    <a:pt x="910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6" y="465"/>
                    <a:pt x="916" y="465"/>
                    <a:pt x="916" y="465"/>
                  </a:cubicBezTo>
                  <a:cubicBezTo>
                    <a:pt x="917" y="465"/>
                    <a:pt x="917" y="465"/>
                    <a:pt x="917" y="464"/>
                  </a:cubicBezTo>
                  <a:cubicBezTo>
                    <a:pt x="919" y="458"/>
                    <a:pt x="919" y="458"/>
                    <a:pt x="919" y="458"/>
                  </a:cubicBezTo>
                  <a:cubicBezTo>
                    <a:pt x="919" y="458"/>
                    <a:pt x="919" y="457"/>
                    <a:pt x="919" y="457"/>
                  </a:cubicBezTo>
                  <a:cubicBezTo>
                    <a:pt x="919" y="457"/>
                    <a:pt x="918" y="457"/>
                    <a:pt x="918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3" y="457"/>
                    <a:pt x="913" y="457"/>
                    <a:pt x="913" y="457"/>
                  </a:cubicBezTo>
                  <a:cubicBezTo>
                    <a:pt x="912" y="457"/>
                    <a:pt x="912" y="458"/>
                    <a:pt x="911" y="458"/>
                  </a:cubicBezTo>
                  <a:cubicBezTo>
                    <a:pt x="911" y="458"/>
                    <a:pt x="911" y="458"/>
                    <a:pt x="911" y="458"/>
                  </a:cubicBezTo>
                  <a:cubicBezTo>
                    <a:pt x="911" y="458"/>
                    <a:pt x="911" y="459"/>
                    <a:pt x="911" y="459"/>
                  </a:cubicBezTo>
                  <a:cubicBezTo>
                    <a:pt x="911" y="459"/>
                    <a:pt x="911" y="460"/>
                    <a:pt x="911" y="460"/>
                  </a:cubicBezTo>
                  <a:cubicBezTo>
                    <a:pt x="911" y="460"/>
                    <a:pt x="910" y="460"/>
                    <a:pt x="910" y="460"/>
                  </a:cubicBezTo>
                  <a:cubicBezTo>
                    <a:pt x="910" y="460"/>
                    <a:pt x="910" y="461"/>
                    <a:pt x="910" y="461"/>
                  </a:cubicBezTo>
                  <a:cubicBezTo>
                    <a:pt x="910" y="461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2"/>
                  </a:cubicBezTo>
                  <a:cubicBezTo>
                    <a:pt x="910" y="462"/>
                    <a:pt x="910" y="462"/>
                    <a:pt x="910" y="463"/>
                  </a:cubicBezTo>
                  <a:cubicBezTo>
                    <a:pt x="910" y="463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4"/>
                  </a:cubicBezTo>
                  <a:cubicBezTo>
                    <a:pt x="909" y="464"/>
                    <a:pt x="909" y="464"/>
                    <a:pt x="909" y="465"/>
                  </a:cubicBezTo>
                  <a:cubicBezTo>
                    <a:pt x="909" y="465"/>
                    <a:pt x="909" y="465"/>
                    <a:pt x="909" y="465"/>
                  </a:cubicBezTo>
                  <a:cubicBezTo>
                    <a:pt x="909" y="465"/>
                    <a:pt x="909" y="466"/>
                    <a:pt x="909" y="466"/>
                  </a:cubicBezTo>
                  <a:close/>
                  <a:moveTo>
                    <a:pt x="913" y="459"/>
                  </a:moveTo>
                  <a:cubicBezTo>
                    <a:pt x="913" y="459"/>
                    <a:pt x="913" y="459"/>
                    <a:pt x="913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7" y="459"/>
                    <a:pt x="917" y="459"/>
                    <a:pt x="917" y="459"/>
                  </a:cubicBezTo>
                  <a:cubicBezTo>
                    <a:pt x="913" y="459"/>
                    <a:pt x="913" y="459"/>
                    <a:pt x="913" y="459"/>
                  </a:cubicBezTo>
                  <a:cubicBezTo>
                    <a:pt x="913" y="459"/>
                    <a:pt x="913" y="459"/>
                    <a:pt x="913" y="459"/>
                  </a:cubicBezTo>
                  <a:close/>
                  <a:moveTo>
                    <a:pt x="912" y="460"/>
                  </a:moveTo>
                  <a:cubicBezTo>
                    <a:pt x="912" y="460"/>
                    <a:pt x="912" y="460"/>
                    <a:pt x="913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0"/>
                    <a:pt x="917" y="460"/>
                    <a:pt x="917" y="460"/>
                  </a:cubicBezTo>
                  <a:cubicBezTo>
                    <a:pt x="917" y="461"/>
                    <a:pt x="917" y="461"/>
                    <a:pt x="917" y="461"/>
                  </a:cubicBezTo>
                  <a:cubicBezTo>
                    <a:pt x="917" y="461"/>
                    <a:pt x="916" y="461"/>
                    <a:pt x="916" y="461"/>
                  </a:cubicBezTo>
                  <a:cubicBezTo>
                    <a:pt x="912" y="461"/>
                    <a:pt x="912" y="461"/>
                    <a:pt x="912" y="461"/>
                  </a:cubicBezTo>
                  <a:cubicBezTo>
                    <a:pt x="912" y="461"/>
                    <a:pt x="912" y="461"/>
                    <a:pt x="912" y="461"/>
                  </a:cubicBezTo>
                  <a:lnTo>
                    <a:pt x="912" y="460"/>
                  </a:lnTo>
                  <a:close/>
                  <a:moveTo>
                    <a:pt x="932" y="481"/>
                  </a:moveTo>
                  <a:cubicBezTo>
                    <a:pt x="932" y="481"/>
                    <a:pt x="932" y="482"/>
                    <a:pt x="932" y="482"/>
                  </a:cubicBezTo>
                  <a:cubicBezTo>
                    <a:pt x="932" y="482"/>
                    <a:pt x="932" y="482"/>
                    <a:pt x="932" y="482"/>
                  </a:cubicBezTo>
                  <a:cubicBezTo>
                    <a:pt x="933" y="482"/>
                    <a:pt x="933" y="482"/>
                    <a:pt x="933" y="482"/>
                  </a:cubicBezTo>
                  <a:cubicBezTo>
                    <a:pt x="933" y="482"/>
                    <a:pt x="933" y="481"/>
                    <a:pt x="932" y="481"/>
                  </a:cubicBezTo>
                  <a:close/>
                  <a:moveTo>
                    <a:pt x="934" y="481"/>
                  </a:moveTo>
                  <a:cubicBezTo>
                    <a:pt x="934" y="481"/>
                    <a:pt x="933" y="482"/>
                    <a:pt x="933" y="482"/>
                  </a:cubicBezTo>
                  <a:cubicBezTo>
                    <a:pt x="933" y="482"/>
                    <a:pt x="934" y="482"/>
                    <a:pt x="934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34" y="482"/>
                    <a:pt x="934" y="481"/>
                    <a:pt x="934" y="481"/>
                  </a:cubicBezTo>
                  <a:close/>
                  <a:moveTo>
                    <a:pt x="935" y="476"/>
                  </a:moveTo>
                  <a:cubicBezTo>
                    <a:pt x="935" y="476"/>
                    <a:pt x="934" y="476"/>
                    <a:pt x="934" y="476"/>
                  </a:cubicBezTo>
                  <a:cubicBezTo>
                    <a:pt x="929" y="476"/>
                    <a:pt x="929" y="476"/>
                    <a:pt x="929" y="476"/>
                  </a:cubicBezTo>
                  <a:cubicBezTo>
                    <a:pt x="928" y="476"/>
                    <a:pt x="928" y="476"/>
                    <a:pt x="928" y="476"/>
                  </a:cubicBezTo>
                  <a:cubicBezTo>
                    <a:pt x="926" y="480"/>
                    <a:pt x="926" y="480"/>
                    <a:pt x="926" y="480"/>
                  </a:cubicBezTo>
                  <a:cubicBezTo>
                    <a:pt x="926" y="480"/>
                    <a:pt x="926" y="481"/>
                    <a:pt x="926" y="481"/>
                  </a:cubicBezTo>
                  <a:cubicBezTo>
                    <a:pt x="926" y="483"/>
                    <a:pt x="926" y="483"/>
                    <a:pt x="926" y="483"/>
                  </a:cubicBezTo>
                  <a:cubicBezTo>
                    <a:pt x="926" y="483"/>
                    <a:pt x="927" y="484"/>
                    <a:pt x="927" y="484"/>
                  </a:cubicBezTo>
                  <a:cubicBezTo>
                    <a:pt x="935" y="484"/>
                    <a:pt x="935" y="484"/>
                    <a:pt x="935" y="484"/>
                  </a:cubicBezTo>
                  <a:cubicBezTo>
                    <a:pt x="936" y="484"/>
                    <a:pt x="936" y="483"/>
                    <a:pt x="936" y="483"/>
                  </a:cubicBezTo>
                  <a:cubicBezTo>
                    <a:pt x="936" y="481"/>
                    <a:pt x="936" y="481"/>
                    <a:pt x="936" y="481"/>
                  </a:cubicBezTo>
                  <a:cubicBezTo>
                    <a:pt x="936" y="481"/>
                    <a:pt x="936" y="480"/>
                    <a:pt x="936" y="480"/>
                  </a:cubicBezTo>
                  <a:lnTo>
                    <a:pt x="935" y="476"/>
                  </a:lnTo>
                  <a:close/>
                  <a:moveTo>
                    <a:pt x="928" y="477"/>
                  </a:moveTo>
                  <a:cubicBezTo>
                    <a:pt x="928" y="477"/>
                    <a:pt x="928" y="476"/>
                    <a:pt x="929" y="476"/>
                  </a:cubicBezTo>
                  <a:cubicBezTo>
                    <a:pt x="934" y="476"/>
                    <a:pt x="934" y="476"/>
                    <a:pt x="934" y="476"/>
                  </a:cubicBezTo>
                  <a:cubicBezTo>
                    <a:pt x="934" y="476"/>
                    <a:pt x="934" y="477"/>
                    <a:pt x="934" y="477"/>
                  </a:cubicBezTo>
                  <a:cubicBezTo>
                    <a:pt x="935" y="480"/>
                    <a:pt x="935" y="480"/>
                    <a:pt x="935" y="480"/>
                  </a:cubicBezTo>
                  <a:cubicBezTo>
                    <a:pt x="927" y="480"/>
                    <a:pt x="927" y="480"/>
                    <a:pt x="927" y="480"/>
                  </a:cubicBezTo>
                  <a:lnTo>
                    <a:pt x="928" y="477"/>
                  </a:lnTo>
                  <a:close/>
                  <a:moveTo>
                    <a:pt x="935" y="483"/>
                  </a:moveTo>
                  <a:cubicBezTo>
                    <a:pt x="935" y="483"/>
                    <a:pt x="935" y="483"/>
                    <a:pt x="935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3"/>
                    <a:pt x="927" y="483"/>
                    <a:pt x="927" y="483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35" y="481"/>
                    <a:pt x="935" y="481"/>
                    <a:pt x="935" y="481"/>
                  </a:cubicBezTo>
                  <a:cubicBezTo>
                    <a:pt x="935" y="481"/>
                    <a:pt x="935" y="481"/>
                    <a:pt x="935" y="481"/>
                  </a:cubicBezTo>
                  <a:lnTo>
                    <a:pt x="935" y="483"/>
                  </a:lnTo>
                  <a:close/>
                  <a:moveTo>
                    <a:pt x="518" y="877"/>
                  </a:moveTo>
                  <a:cubicBezTo>
                    <a:pt x="518" y="877"/>
                    <a:pt x="518" y="874"/>
                    <a:pt x="518" y="874"/>
                  </a:cubicBezTo>
                  <a:cubicBezTo>
                    <a:pt x="518" y="873"/>
                    <a:pt x="517" y="873"/>
                    <a:pt x="516" y="873"/>
                  </a:cubicBezTo>
                  <a:cubicBezTo>
                    <a:pt x="515" y="872"/>
                    <a:pt x="514" y="872"/>
                    <a:pt x="514" y="871"/>
                  </a:cubicBezTo>
                  <a:cubicBezTo>
                    <a:pt x="514" y="870"/>
                    <a:pt x="515" y="871"/>
                    <a:pt x="515" y="870"/>
                  </a:cubicBezTo>
                  <a:cubicBezTo>
                    <a:pt x="515" y="869"/>
                    <a:pt x="515" y="870"/>
                    <a:pt x="515" y="869"/>
                  </a:cubicBezTo>
                  <a:cubicBezTo>
                    <a:pt x="515" y="868"/>
                    <a:pt x="515" y="868"/>
                    <a:pt x="515" y="868"/>
                  </a:cubicBezTo>
                  <a:cubicBezTo>
                    <a:pt x="515" y="868"/>
                    <a:pt x="515" y="868"/>
                    <a:pt x="515" y="867"/>
                  </a:cubicBezTo>
                  <a:cubicBezTo>
                    <a:pt x="515" y="867"/>
                    <a:pt x="515" y="866"/>
                    <a:pt x="513" y="866"/>
                  </a:cubicBezTo>
                  <a:cubicBezTo>
                    <a:pt x="512" y="866"/>
                    <a:pt x="511" y="867"/>
                    <a:pt x="512" y="867"/>
                  </a:cubicBezTo>
                  <a:cubicBezTo>
                    <a:pt x="512" y="868"/>
                    <a:pt x="512" y="868"/>
                    <a:pt x="512" y="868"/>
                  </a:cubicBezTo>
                  <a:cubicBezTo>
                    <a:pt x="512" y="868"/>
                    <a:pt x="511" y="868"/>
                    <a:pt x="511" y="869"/>
                  </a:cubicBezTo>
                  <a:cubicBezTo>
                    <a:pt x="512" y="870"/>
                    <a:pt x="512" y="869"/>
                    <a:pt x="512" y="870"/>
                  </a:cubicBezTo>
                  <a:cubicBezTo>
                    <a:pt x="512" y="871"/>
                    <a:pt x="512" y="870"/>
                    <a:pt x="512" y="871"/>
                  </a:cubicBezTo>
                  <a:cubicBezTo>
                    <a:pt x="512" y="872"/>
                    <a:pt x="512" y="872"/>
                    <a:pt x="512" y="872"/>
                  </a:cubicBezTo>
                  <a:cubicBezTo>
                    <a:pt x="514" y="873"/>
                    <a:pt x="515" y="874"/>
                    <a:pt x="515" y="875"/>
                  </a:cubicBezTo>
                  <a:cubicBezTo>
                    <a:pt x="515" y="877"/>
                    <a:pt x="515" y="877"/>
                    <a:pt x="515" y="877"/>
                  </a:cubicBezTo>
                  <a:lnTo>
                    <a:pt x="518" y="877"/>
                  </a:lnTo>
                  <a:close/>
                  <a:moveTo>
                    <a:pt x="503" y="874"/>
                  </a:moveTo>
                  <a:cubicBezTo>
                    <a:pt x="503" y="877"/>
                    <a:pt x="503" y="877"/>
                    <a:pt x="503" y="877"/>
                  </a:cubicBezTo>
                  <a:cubicBezTo>
                    <a:pt x="513" y="877"/>
                    <a:pt x="513" y="877"/>
                    <a:pt x="513" y="877"/>
                  </a:cubicBezTo>
                  <a:cubicBezTo>
                    <a:pt x="513" y="877"/>
                    <a:pt x="513" y="875"/>
                    <a:pt x="513" y="875"/>
                  </a:cubicBezTo>
                  <a:cubicBezTo>
                    <a:pt x="513" y="874"/>
                    <a:pt x="512" y="874"/>
                    <a:pt x="511" y="873"/>
                  </a:cubicBezTo>
                  <a:cubicBezTo>
                    <a:pt x="509" y="872"/>
                    <a:pt x="509" y="872"/>
                    <a:pt x="509" y="871"/>
                  </a:cubicBezTo>
                  <a:cubicBezTo>
                    <a:pt x="509" y="870"/>
                    <a:pt x="509" y="870"/>
                    <a:pt x="509" y="869"/>
                  </a:cubicBezTo>
                  <a:cubicBezTo>
                    <a:pt x="509" y="869"/>
                    <a:pt x="510" y="869"/>
                    <a:pt x="510" y="868"/>
                  </a:cubicBezTo>
                  <a:cubicBezTo>
                    <a:pt x="510" y="867"/>
                    <a:pt x="510" y="867"/>
                    <a:pt x="510" y="867"/>
                  </a:cubicBezTo>
                  <a:cubicBezTo>
                    <a:pt x="510" y="867"/>
                    <a:pt x="510" y="867"/>
                    <a:pt x="510" y="866"/>
                  </a:cubicBezTo>
                  <a:cubicBezTo>
                    <a:pt x="510" y="865"/>
                    <a:pt x="509" y="864"/>
                    <a:pt x="507" y="864"/>
                  </a:cubicBezTo>
                  <a:cubicBezTo>
                    <a:pt x="505" y="864"/>
                    <a:pt x="505" y="865"/>
                    <a:pt x="505" y="866"/>
                  </a:cubicBezTo>
                  <a:cubicBezTo>
                    <a:pt x="505" y="867"/>
                    <a:pt x="505" y="867"/>
                    <a:pt x="505" y="867"/>
                  </a:cubicBezTo>
                  <a:cubicBezTo>
                    <a:pt x="505" y="867"/>
                    <a:pt x="505" y="867"/>
                    <a:pt x="505" y="868"/>
                  </a:cubicBezTo>
                  <a:cubicBezTo>
                    <a:pt x="505" y="869"/>
                    <a:pt x="505" y="869"/>
                    <a:pt x="505" y="869"/>
                  </a:cubicBezTo>
                  <a:cubicBezTo>
                    <a:pt x="506" y="870"/>
                    <a:pt x="506" y="870"/>
                    <a:pt x="506" y="871"/>
                  </a:cubicBezTo>
                  <a:cubicBezTo>
                    <a:pt x="506" y="872"/>
                    <a:pt x="505" y="872"/>
                    <a:pt x="504" y="873"/>
                  </a:cubicBezTo>
                  <a:cubicBezTo>
                    <a:pt x="504" y="873"/>
                    <a:pt x="503" y="874"/>
                    <a:pt x="503" y="874"/>
                  </a:cubicBezTo>
                  <a:close/>
                  <a:moveTo>
                    <a:pt x="881" y="418"/>
                  </a:moveTo>
                  <a:cubicBezTo>
                    <a:pt x="881" y="419"/>
                    <a:pt x="882" y="421"/>
                    <a:pt x="884" y="421"/>
                  </a:cubicBezTo>
                  <a:cubicBezTo>
                    <a:pt x="891" y="421"/>
                    <a:pt x="891" y="421"/>
                    <a:pt x="891" y="421"/>
                  </a:cubicBezTo>
                  <a:cubicBezTo>
                    <a:pt x="892" y="421"/>
                    <a:pt x="893" y="420"/>
                    <a:pt x="893" y="418"/>
                  </a:cubicBezTo>
                  <a:cubicBezTo>
                    <a:pt x="893" y="417"/>
                    <a:pt x="892" y="416"/>
                    <a:pt x="891" y="416"/>
                  </a:cubicBezTo>
                  <a:cubicBezTo>
                    <a:pt x="891" y="416"/>
                    <a:pt x="891" y="415"/>
                    <a:pt x="891" y="415"/>
                  </a:cubicBezTo>
                  <a:cubicBezTo>
                    <a:pt x="891" y="414"/>
                    <a:pt x="891" y="413"/>
                    <a:pt x="890" y="413"/>
                  </a:cubicBezTo>
                  <a:cubicBezTo>
                    <a:pt x="889" y="413"/>
                    <a:pt x="889" y="413"/>
                    <a:pt x="889" y="414"/>
                  </a:cubicBezTo>
                  <a:cubicBezTo>
                    <a:pt x="888" y="412"/>
                    <a:pt x="887" y="412"/>
                    <a:pt x="886" y="412"/>
                  </a:cubicBezTo>
                  <a:cubicBezTo>
                    <a:pt x="884" y="412"/>
                    <a:pt x="882" y="413"/>
                    <a:pt x="882" y="415"/>
                  </a:cubicBezTo>
                  <a:cubicBezTo>
                    <a:pt x="882" y="415"/>
                    <a:pt x="882" y="415"/>
                    <a:pt x="882" y="415"/>
                  </a:cubicBezTo>
                  <a:cubicBezTo>
                    <a:pt x="881" y="416"/>
                    <a:pt x="881" y="417"/>
                    <a:pt x="881" y="418"/>
                  </a:cubicBezTo>
                  <a:close/>
                  <a:moveTo>
                    <a:pt x="884" y="416"/>
                  </a:moveTo>
                  <a:cubicBezTo>
                    <a:pt x="886" y="414"/>
                    <a:pt x="886" y="414"/>
                    <a:pt x="886" y="414"/>
                  </a:cubicBezTo>
                  <a:cubicBezTo>
                    <a:pt x="886" y="414"/>
                    <a:pt x="886" y="414"/>
                    <a:pt x="887" y="414"/>
                  </a:cubicBezTo>
                  <a:cubicBezTo>
                    <a:pt x="887" y="414"/>
                    <a:pt x="887" y="414"/>
                    <a:pt x="887" y="414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9" y="416"/>
                    <a:pt x="889" y="417"/>
                    <a:pt x="889" y="417"/>
                  </a:cubicBezTo>
                  <a:cubicBezTo>
                    <a:pt x="887" y="417"/>
                    <a:pt x="887" y="417"/>
                    <a:pt x="887" y="417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7" y="419"/>
                    <a:pt x="887" y="419"/>
                    <a:pt x="887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9"/>
                    <a:pt x="886" y="419"/>
                    <a:pt x="886" y="419"/>
                  </a:cubicBezTo>
                  <a:cubicBezTo>
                    <a:pt x="886" y="417"/>
                    <a:pt x="886" y="417"/>
                    <a:pt x="886" y="417"/>
                  </a:cubicBezTo>
                  <a:cubicBezTo>
                    <a:pt x="884" y="417"/>
                    <a:pt x="884" y="417"/>
                    <a:pt x="884" y="417"/>
                  </a:cubicBezTo>
                  <a:cubicBezTo>
                    <a:pt x="884" y="417"/>
                    <a:pt x="884" y="416"/>
                    <a:pt x="884" y="416"/>
                  </a:cubicBezTo>
                  <a:cubicBezTo>
                    <a:pt x="884" y="416"/>
                    <a:pt x="884" y="416"/>
                    <a:pt x="884" y="416"/>
                  </a:cubicBezTo>
                  <a:close/>
                  <a:moveTo>
                    <a:pt x="857" y="451"/>
                  </a:moveTo>
                  <a:cubicBezTo>
                    <a:pt x="857" y="451"/>
                    <a:pt x="857" y="452"/>
                    <a:pt x="858" y="452"/>
                  </a:cubicBezTo>
                  <a:cubicBezTo>
                    <a:pt x="858" y="453"/>
                    <a:pt x="858" y="453"/>
                    <a:pt x="858" y="453"/>
                  </a:cubicBezTo>
                  <a:cubicBezTo>
                    <a:pt x="863" y="453"/>
                    <a:pt x="863" y="453"/>
                    <a:pt x="863" y="453"/>
                  </a:cubicBezTo>
                  <a:cubicBezTo>
                    <a:pt x="864" y="453"/>
                    <a:pt x="864" y="453"/>
                    <a:pt x="864" y="452"/>
                  </a:cubicBezTo>
                  <a:cubicBezTo>
                    <a:pt x="864" y="452"/>
                    <a:pt x="864" y="451"/>
                    <a:pt x="864" y="451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1" y="452"/>
                    <a:pt x="861" y="452"/>
                    <a:pt x="861" y="452"/>
                  </a:cubicBezTo>
                  <a:cubicBezTo>
                    <a:pt x="860" y="452"/>
                    <a:pt x="860" y="452"/>
                    <a:pt x="860" y="452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57" y="451"/>
                  </a:lnTo>
                  <a:close/>
                  <a:moveTo>
                    <a:pt x="860" y="450"/>
                  </a:moveTo>
                  <a:cubicBezTo>
                    <a:pt x="861" y="450"/>
                    <a:pt x="861" y="450"/>
                    <a:pt x="861" y="450"/>
                  </a:cubicBezTo>
                  <a:cubicBezTo>
                    <a:pt x="861" y="451"/>
                    <a:pt x="861" y="451"/>
                    <a:pt x="861" y="451"/>
                  </a:cubicBezTo>
                  <a:cubicBezTo>
                    <a:pt x="864" y="451"/>
                    <a:pt x="864" y="451"/>
                    <a:pt x="864" y="451"/>
                  </a:cubicBezTo>
                  <a:cubicBezTo>
                    <a:pt x="864" y="451"/>
                    <a:pt x="864" y="450"/>
                    <a:pt x="864" y="449"/>
                  </a:cubicBezTo>
                  <a:cubicBezTo>
                    <a:pt x="864" y="449"/>
                    <a:pt x="864" y="448"/>
                    <a:pt x="863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8"/>
                    <a:pt x="862" y="448"/>
                  </a:cubicBezTo>
                  <a:cubicBezTo>
                    <a:pt x="862" y="448"/>
                    <a:pt x="862" y="447"/>
                    <a:pt x="861" y="447"/>
                  </a:cubicBezTo>
                  <a:cubicBezTo>
                    <a:pt x="860" y="447"/>
                    <a:pt x="860" y="447"/>
                    <a:pt x="860" y="447"/>
                  </a:cubicBezTo>
                  <a:cubicBezTo>
                    <a:pt x="860" y="447"/>
                    <a:pt x="860" y="448"/>
                    <a:pt x="859" y="448"/>
                  </a:cubicBezTo>
                  <a:cubicBezTo>
                    <a:pt x="859" y="448"/>
                    <a:pt x="859" y="448"/>
                    <a:pt x="859" y="448"/>
                  </a:cubicBezTo>
                  <a:cubicBezTo>
                    <a:pt x="858" y="448"/>
                    <a:pt x="858" y="448"/>
                    <a:pt x="858" y="448"/>
                  </a:cubicBezTo>
                  <a:cubicBezTo>
                    <a:pt x="858" y="448"/>
                    <a:pt x="857" y="449"/>
                    <a:pt x="857" y="449"/>
                  </a:cubicBezTo>
                  <a:cubicBezTo>
                    <a:pt x="857" y="450"/>
                    <a:pt x="857" y="451"/>
                    <a:pt x="857" y="451"/>
                  </a:cubicBezTo>
                  <a:cubicBezTo>
                    <a:pt x="860" y="451"/>
                    <a:pt x="860" y="451"/>
                    <a:pt x="860" y="451"/>
                  </a:cubicBezTo>
                  <a:lnTo>
                    <a:pt x="860" y="450"/>
                  </a:lnTo>
                  <a:close/>
                  <a:moveTo>
                    <a:pt x="860" y="448"/>
                  </a:moveTo>
                  <a:cubicBezTo>
                    <a:pt x="860" y="448"/>
                    <a:pt x="860" y="448"/>
                    <a:pt x="860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1" y="448"/>
                  </a:cubicBezTo>
                  <a:cubicBezTo>
                    <a:pt x="861" y="448"/>
                    <a:pt x="861" y="448"/>
                    <a:pt x="862" y="448"/>
                  </a:cubicBezTo>
                  <a:cubicBezTo>
                    <a:pt x="860" y="448"/>
                    <a:pt x="860" y="448"/>
                    <a:pt x="860" y="448"/>
                  </a:cubicBezTo>
                  <a:cubicBezTo>
                    <a:pt x="860" y="448"/>
                    <a:pt x="860" y="448"/>
                    <a:pt x="860" y="448"/>
                  </a:cubicBezTo>
                  <a:close/>
                  <a:moveTo>
                    <a:pt x="894" y="469"/>
                  </a:moveTo>
                  <a:cubicBezTo>
                    <a:pt x="896" y="472"/>
                    <a:pt x="896" y="472"/>
                    <a:pt x="896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7" y="472"/>
                    <a:pt x="897" y="472"/>
                    <a:pt x="897" y="472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5" y="469"/>
                    <a:pt x="895" y="469"/>
                    <a:pt x="895" y="469"/>
                  </a:cubicBezTo>
                  <a:cubicBezTo>
                    <a:pt x="897" y="467"/>
                    <a:pt x="897" y="467"/>
                    <a:pt x="897" y="467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7" y="466"/>
                  </a:cubicBezTo>
                  <a:cubicBezTo>
                    <a:pt x="897" y="466"/>
                    <a:pt x="897" y="466"/>
                    <a:pt x="896" y="466"/>
                  </a:cubicBezTo>
                  <a:cubicBezTo>
                    <a:pt x="894" y="469"/>
                    <a:pt x="894" y="469"/>
                    <a:pt x="894" y="469"/>
                  </a:cubicBezTo>
                  <a:cubicBezTo>
                    <a:pt x="894" y="469"/>
                    <a:pt x="894" y="469"/>
                    <a:pt x="894" y="469"/>
                  </a:cubicBezTo>
                  <a:close/>
                  <a:moveTo>
                    <a:pt x="896" y="469"/>
                  </a:moveTo>
                  <a:cubicBezTo>
                    <a:pt x="896" y="469"/>
                    <a:pt x="896" y="469"/>
                    <a:pt x="896" y="469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2"/>
                    <a:pt x="899" y="472"/>
                    <a:pt x="899" y="472"/>
                  </a:cubicBezTo>
                  <a:cubicBezTo>
                    <a:pt x="899" y="471"/>
                    <a:pt x="899" y="471"/>
                    <a:pt x="899" y="471"/>
                  </a:cubicBezTo>
                  <a:cubicBezTo>
                    <a:pt x="900" y="471"/>
                    <a:pt x="901" y="471"/>
                    <a:pt x="902" y="471"/>
                  </a:cubicBezTo>
                  <a:cubicBezTo>
                    <a:pt x="902" y="472"/>
                    <a:pt x="902" y="473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2" y="475"/>
                    <a:pt x="902" y="475"/>
                    <a:pt x="902" y="475"/>
                  </a:cubicBezTo>
                  <a:cubicBezTo>
                    <a:pt x="903" y="475"/>
                    <a:pt x="903" y="473"/>
                    <a:pt x="903" y="472"/>
                  </a:cubicBezTo>
                  <a:cubicBezTo>
                    <a:pt x="903" y="471"/>
                    <a:pt x="903" y="470"/>
                    <a:pt x="902" y="469"/>
                  </a:cubicBezTo>
                  <a:cubicBezTo>
                    <a:pt x="902" y="468"/>
                    <a:pt x="901" y="468"/>
                    <a:pt x="899" y="468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cubicBezTo>
                    <a:pt x="899" y="466"/>
                    <a:pt x="899" y="466"/>
                    <a:pt x="899" y="466"/>
                  </a:cubicBezTo>
                  <a:lnTo>
                    <a:pt x="896" y="469"/>
                  </a:lnTo>
                  <a:close/>
                  <a:moveTo>
                    <a:pt x="906" y="493"/>
                  </a:moveTo>
                  <a:cubicBezTo>
                    <a:pt x="906" y="493"/>
                    <a:pt x="906" y="493"/>
                    <a:pt x="906" y="493"/>
                  </a:cubicBezTo>
                  <a:cubicBezTo>
                    <a:pt x="906" y="494"/>
                    <a:pt x="906" y="494"/>
                    <a:pt x="906" y="494"/>
                  </a:cubicBezTo>
                  <a:cubicBezTo>
                    <a:pt x="906" y="495"/>
                    <a:pt x="906" y="495"/>
                    <a:pt x="906" y="495"/>
                  </a:cubicBezTo>
                  <a:cubicBezTo>
                    <a:pt x="912" y="495"/>
                    <a:pt x="912" y="495"/>
                    <a:pt x="912" y="495"/>
                  </a:cubicBezTo>
                  <a:cubicBezTo>
                    <a:pt x="912" y="494"/>
                    <a:pt x="912" y="494"/>
                    <a:pt x="912" y="494"/>
                  </a:cubicBezTo>
                  <a:cubicBezTo>
                    <a:pt x="911" y="493"/>
                    <a:pt x="911" y="493"/>
                    <a:pt x="911" y="493"/>
                  </a:cubicBezTo>
                  <a:cubicBezTo>
                    <a:pt x="911" y="489"/>
                    <a:pt x="911" y="489"/>
                    <a:pt x="911" y="489"/>
                  </a:cubicBezTo>
                  <a:cubicBezTo>
                    <a:pt x="912" y="489"/>
                    <a:pt x="912" y="489"/>
                    <a:pt x="912" y="489"/>
                  </a:cubicBezTo>
                  <a:cubicBezTo>
                    <a:pt x="912" y="488"/>
                    <a:pt x="912" y="488"/>
                    <a:pt x="912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6" y="488"/>
                    <a:pt x="906" y="488"/>
                    <a:pt x="906" y="488"/>
                  </a:cubicBezTo>
                  <a:cubicBezTo>
                    <a:pt x="903" y="488"/>
                    <a:pt x="903" y="488"/>
                    <a:pt x="903" y="488"/>
                  </a:cubicBezTo>
                  <a:cubicBezTo>
                    <a:pt x="903" y="489"/>
                    <a:pt x="903" y="489"/>
                    <a:pt x="903" y="489"/>
                  </a:cubicBezTo>
                  <a:cubicBezTo>
                    <a:pt x="904" y="489"/>
                    <a:pt x="904" y="489"/>
                    <a:pt x="904" y="489"/>
                  </a:cubicBezTo>
                  <a:cubicBezTo>
                    <a:pt x="904" y="491"/>
                    <a:pt x="904" y="491"/>
                    <a:pt x="904" y="491"/>
                  </a:cubicBezTo>
                  <a:cubicBezTo>
                    <a:pt x="904" y="492"/>
                    <a:pt x="905" y="493"/>
                    <a:pt x="906" y="493"/>
                  </a:cubicBezTo>
                  <a:close/>
                  <a:moveTo>
                    <a:pt x="905" y="490"/>
                  </a:moveTo>
                  <a:cubicBezTo>
                    <a:pt x="906" y="490"/>
                    <a:pt x="906" y="490"/>
                    <a:pt x="906" y="490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6" y="492"/>
                    <a:pt x="906" y="492"/>
                    <a:pt x="906" y="492"/>
                  </a:cubicBezTo>
                  <a:cubicBezTo>
                    <a:pt x="905" y="492"/>
                    <a:pt x="905" y="492"/>
                    <a:pt x="905" y="491"/>
                  </a:cubicBezTo>
                  <a:cubicBezTo>
                    <a:pt x="905" y="491"/>
                    <a:pt x="905" y="490"/>
                    <a:pt x="905" y="490"/>
                  </a:cubicBezTo>
                  <a:close/>
                  <a:moveTo>
                    <a:pt x="871" y="465"/>
                  </a:moveTo>
                  <a:cubicBezTo>
                    <a:pt x="866" y="465"/>
                    <a:pt x="866" y="465"/>
                    <a:pt x="866" y="465"/>
                  </a:cubicBezTo>
                  <a:cubicBezTo>
                    <a:pt x="865" y="465"/>
                    <a:pt x="864" y="466"/>
                    <a:pt x="864" y="467"/>
                  </a:cubicBezTo>
                  <a:cubicBezTo>
                    <a:pt x="864" y="472"/>
                    <a:pt x="864" y="472"/>
                    <a:pt x="864" y="472"/>
                  </a:cubicBezTo>
                  <a:cubicBezTo>
                    <a:pt x="864" y="473"/>
                    <a:pt x="865" y="473"/>
                    <a:pt x="866" y="473"/>
                  </a:cubicBezTo>
                  <a:cubicBezTo>
                    <a:pt x="871" y="473"/>
                    <a:pt x="871" y="473"/>
                    <a:pt x="871" y="473"/>
                  </a:cubicBezTo>
                  <a:cubicBezTo>
                    <a:pt x="872" y="473"/>
                    <a:pt x="873" y="473"/>
                    <a:pt x="873" y="472"/>
                  </a:cubicBezTo>
                  <a:cubicBezTo>
                    <a:pt x="873" y="467"/>
                    <a:pt x="873" y="467"/>
                    <a:pt x="873" y="467"/>
                  </a:cubicBezTo>
                  <a:cubicBezTo>
                    <a:pt x="873" y="466"/>
                    <a:pt x="872" y="465"/>
                    <a:pt x="871" y="465"/>
                  </a:cubicBezTo>
                  <a:close/>
                  <a:moveTo>
                    <a:pt x="871" y="472"/>
                  </a:moveTo>
                  <a:cubicBezTo>
                    <a:pt x="871" y="472"/>
                    <a:pt x="871" y="472"/>
                    <a:pt x="871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72"/>
                    <a:pt x="866" y="472"/>
                    <a:pt x="866" y="472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6" y="466"/>
                    <a:pt x="866" y="466"/>
                    <a:pt x="866" y="466"/>
                  </a:cubicBezTo>
                  <a:cubicBezTo>
                    <a:pt x="871" y="466"/>
                    <a:pt x="871" y="466"/>
                    <a:pt x="871" y="466"/>
                  </a:cubicBezTo>
                  <a:cubicBezTo>
                    <a:pt x="871" y="466"/>
                    <a:pt x="871" y="466"/>
                    <a:pt x="871" y="467"/>
                  </a:cubicBezTo>
                  <a:lnTo>
                    <a:pt x="871" y="472"/>
                  </a:lnTo>
                  <a:close/>
                  <a:moveTo>
                    <a:pt x="869" y="468"/>
                  </a:moveTo>
                  <a:cubicBezTo>
                    <a:pt x="869" y="468"/>
                    <a:pt x="868" y="467"/>
                    <a:pt x="868" y="467"/>
                  </a:cubicBezTo>
                  <a:cubicBezTo>
                    <a:pt x="868" y="467"/>
                    <a:pt x="868" y="468"/>
                    <a:pt x="868" y="468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0"/>
                    <a:pt x="866" y="470"/>
                    <a:pt x="866" y="470"/>
                  </a:cubicBezTo>
                  <a:cubicBezTo>
                    <a:pt x="866" y="471"/>
                    <a:pt x="866" y="471"/>
                    <a:pt x="867" y="471"/>
                  </a:cubicBezTo>
                  <a:cubicBezTo>
                    <a:pt x="870" y="471"/>
                    <a:pt x="870" y="471"/>
                    <a:pt x="870" y="471"/>
                  </a:cubicBezTo>
                  <a:cubicBezTo>
                    <a:pt x="870" y="471"/>
                    <a:pt x="870" y="471"/>
                    <a:pt x="870" y="470"/>
                  </a:cubicBezTo>
                  <a:cubicBezTo>
                    <a:pt x="870" y="470"/>
                    <a:pt x="870" y="470"/>
                    <a:pt x="870" y="470"/>
                  </a:cubicBezTo>
                  <a:lnTo>
                    <a:pt x="869" y="468"/>
                  </a:lnTo>
                  <a:close/>
                  <a:moveTo>
                    <a:pt x="862" y="461"/>
                  </a:moveTo>
                  <a:cubicBezTo>
                    <a:pt x="862" y="461"/>
                    <a:pt x="862" y="461"/>
                    <a:pt x="862" y="461"/>
                  </a:cubicBezTo>
                  <a:cubicBezTo>
                    <a:pt x="858" y="457"/>
                    <a:pt x="858" y="457"/>
                    <a:pt x="858" y="457"/>
                  </a:cubicBezTo>
                  <a:cubicBezTo>
                    <a:pt x="858" y="457"/>
                    <a:pt x="857" y="457"/>
                    <a:pt x="857" y="457"/>
                  </a:cubicBezTo>
                  <a:cubicBezTo>
                    <a:pt x="853" y="461"/>
                    <a:pt x="853" y="461"/>
                    <a:pt x="853" y="461"/>
                  </a:cubicBezTo>
                  <a:cubicBezTo>
                    <a:pt x="853" y="461"/>
                    <a:pt x="853" y="461"/>
                    <a:pt x="853" y="461"/>
                  </a:cubicBezTo>
                  <a:lnTo>
                    <a:pt x="862" y="461"/>
                  </a:lnTo>
                  <a:close/>
                  <a:moveTo>
                    <a:pt x="854" y="464"/>
                  </a:moveTo>
                  <a:cubicBezTo>
                    <a:pt x="861" y="464"/>
                    <a:pt x="861" y="464"/>
                    <a:pt x="861" y="464"/>
                  </a:cubicBezTo>
                  <a:cubicBezTo>
                    <a:pt x="862" y="464"/>
                    <a:pt x="862" y="464"/>
                    <a:pt x="862" y="463"/>
                  </a:cubicBezTo>
                  <a:cubicBezTo>
                    <a:pt x="862" y="462"/>
                    <a:pt x="862" y="462"/>
                    <a:pt x="862" y="462"/>
                  </a:cubicBezTo>
                  <a:cubicBezTo>
                    <a:pt x="862" y="462"/>
                    <a:pt x="862" y="462"/>
                    <a:pt x="861" y="462"/>
                  </a:cubicBezTo>
                  <a:cubicBezTo>
                    <a:pt x="854" y="462"/>
                    <a:pt x="854" y="462"/>
                    <a:pt x="854" y="462"/>
                  </a:cubicBezTo>
                  <a:cubicBezTo>
                    <a:pt x="853" y="462"/>
                    <a:pt x="853" y="462"/>
                    <a:pt x="853" y="462"/>
                  </a:cubicBezTo>
                  <a:cubicBezTo>
                    <a:pt x="853" y="463"/>
                    <a:pt x="853" y="463"/>
                    <a:pt x="853" y="463"/>
                  </a:cubicBezTo>
                  <a:cubicBezTo>
                    <a:pt x="853" y="464"/>
                    <a:pt x="853" y="464"/>
                    <a:pt x="854" y="464"/>
                  </a:cubicBezTo>
                  <a:close/>
                  <a:moveTo>
                    <a:pt x="127" y="872"/>
                  </a:move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19" y="872"/>
                    <a:pt x="119" y="872"/>
                    <a:pt x="119" y="872"/>
                  </a:cubicBezTo>
                  <a:cubicBezTo>
                    <a:pt x="127" y="872"/>
                    <a:pt x="127" y="872"/>
                    <a:pt x="127" y="872"/>
                  </a:cubicBezTo>
                  <a:cubicBezTo>
                    <a:pt x="127" y="872"/>
                    <a:pt x="127" y="872"/>
                    <a:pt x="127" y="872"/>
                  </a:cubicBezTo>
                  <a:close/>
                  <a:moveTo>
                    <a:pt x="121" y="867"/>
                  </a:moveTo>
                  <a:cubicBezTo>
                    <a:pt x="121" y="869"/>
                    <a:pt x="122" y="870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1"/>
                    <a:pt x="123" y="871"/>
                    <a:pt x="123" y="871"/>
                  </a:cubicBezTo>
                  <a:cubicBezTo>
                    <a:pt x="123" y="870"/>
                    <a:pt x="123" y="870"/>
                    <a:pt x="123" y="870"/>
                  </a:cubicBezTo>
                  <a:cubicBezTo>
                    <a:pt x="123" y="868"/>
                    <a:pt x="125" y="868"/>
                    <a:pt x="125" y="866"/>
                  </a:cubicBezTo>
                  <a:cubicBezTo>
                    <a:pt x="125" y="864"/>
                    <a:pt x="124" y="863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2"/>
                    <a:pt x="123" y="862"/>
                    <a:pt x="123" y="862"/>
                  </a:cubicBezTo>
                  <a:cubicBezTo>
                    <a:pt x="123" y="863"/>
                    <a:pt x="123" y="863"/>
                    <a:pt x="123" y="864"/>
                  </a:cubicBezTo>
                  <a:cubicBezTo>
                    <a:pt x="123" y="865"/>
                    <a:pt x="121" y="865"/>
                    <a:pt x="121" y="867"/>
                  </a:cubicBezTo>
                  <a:close/>
                  <a:moveTo>
                    <a:pt x="149" y="861"/>
                  </a:moveTo>
                  <a:cubicBezTo>
                    <a:pt x="149" y="856"/>
                    <a:pt x="149" y="856"/>
                    <a:pt x="149" y="856"/>
                  </a:cubicBezTo>
                  <a:cubicBezTo>
                    <a:pt x="149" y="856"/>
                    <a:pt x="148" y="855"/>
                    <a:pt x="147" y="85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49" y="854"/>
                    <a:pt x="149" y="854"/>
                    <a:pt x="149" y="854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1" y="855"/>
                    <a:pt x="151" y="855"/>
                  </a:cubicBezTo>
                  <a:cubicBezTo>
                    <a:pt x="151" y="855"/>
                    <a:pt x="152" y="855"/>
                    <a:pt x="152" y="855"/>
                  </a:cubicBezTo>
                  <a:cubicBezTo>
                    <a:pt x="152" y="853"/>
                    <a:pt x="152" y="853"/>
                    <a:pt x="152" y="853"/>
                  </a:cubicBezTo>
                  <a:cubicBezTo>
                    <a:pt x="152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51" y="853"/>
                    <a:pt x="151" y="853"/>
                    <a:pt x="151" y="853"/>
                  </a:cubicBezTo>
                  <a:cubicBezTo>
                    <a:pt x="149" y="853"/>
                    <a:pt x="149" y="853"/>
                    <a:pt x="149" y="853"/>
                  </a:cubicBezTo>
                  <a:cubicBezTo>
                    <a:pt x="149" y="853"/>
                    <a:pt x="149" y="853"/>
                    <a:pt x="149" y="854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47" y="853"/>
                    <a:pt x="147" y="853"/>
                    <a:pt x="147" y="853"/>
                  </a:cubicBezTo>
                  <a:cubicBezTo>
                    <a:pt x="147" y="853"/>
                    <a:pt x="147" y="852"/>
                    <a:pt x="146" y="852"/>
                  </a:cubicBezTo>
                  <a:cubicBezTo>
                    <a:pt x="146" y="852"/>
                    <a:pt x="145" y="853"/>
                    <a:pt x="145" y="853"/>
                  </a:cubicBezTo>
                  <a:cubicBezTo>
                    <a:pt x="145" y="853"/>
                    <a:pt x="145" y="853"/>
                    <a:pt x="146" y="854"/>
                  </a:cubicBezTo>
                  <a:cubicBezTo>
                    <a:pt x="144" y="854"/>
                    <a:pt x="144" y="855"/>
                    <a:pt x="144" y="855"/>
                  </a:cubicBezTo>
                  <a:cubicBezTo>
                    <a:pt x="144" y="855"/>
                    <a:pt x="144" y="855"/>
                    <a:pt x="144" y="856"/>
                  </a:cubicBezTo>
                  <a:cubicBezTo>
                    <a:pt x="144" y="856"/>
                    <a:pt x="144" y="856"/>
                    <a:pt x="144" y="856"/>
                  </a:cubicBezTo>
                  <a:cubicBezTo>
                    <a:pt x="144" y="856"/>
                    <a:pt x="144" y="856"/>
                    <a:pt x="144" y="855"/>
                  </a:cubicBezTo>
                  <a:cubicBezTo>
                    <a:pt x="144" y="855"/>
                    <a:pt x="145" y="854"/>
                    <a:pt x="146" y="854"/>
                  </a:cubicBezTo>
                  <a:cubicBezTo>
                    <a:pt x="146" y="854"/>
                    <a:pt x="146" y="854"/>
                    <a:pt x="146" y="854"/>
                  </a:cubicBezTo>
                  <a:cubicBezTo>
                    <a:pt x="146" y="855"/>
                    <a:pt x="146" y="855"/>
                    <a:pt x="146" y="855"/>
                  </a:cubicBezTo>
                  <a:cubicBezTo>
                    <a:pt x="146" y="855"/>
                    <a:pt x="145" y="856"/>
                    <a:pt x="145" y="856"/>
                  </a:cubicBezTo>
                  <a:cubicBezTo>
                    <a:pt x="145" y="861"/>
                    <a:pt x="145" y="861"/>
                    <a:pt x="145" y="861"/>
                  </a:cubicBezTo>
                  <a:cubicBezTo>
                    <a:pt x="145" y="861"/>
                    <a:pt x="145" y="861"/>
                    <a:pt x="146" y="861"/>
                  </a:cubicBezTo>
                  <a:cubicBezTo>
                    <a:pt x="148" y="861"/>
                    <a:pt x="148" y="861"/>
                    <a:pt x="148" y="861"/>
                  </a:cubicBezTo>
                  <a:cubicBezTo>
                    <a:pt x="149" y="861"/>
                    <a:pt x="149" y="861"/>
                    <a:pt x="149" y="861"/>
                  </a:cubicBezTo>
                  <a:close/>
                  <a:moveTo>
                    <a:pt x="146" y="854"/>
                  </a:moveTo>
                  <a:cubicBezTo>
                    <a:pt x="146" y="854"/>
                    <a:pt x="146" y="853"/>
                    <a:pt x="146" y="853"/>
                  </a:cubicBezTo>
                  <a:cubicBezTo>
                    <a:pt x="146" y="853"/>
                    <a:pt x="146" y="853"/>
                    <a:pt x="146" y="853"/>
                  </a:cubicBezTo>
                  <a:cubicBezTo>
                    <a:pt x="146" y="853"/>
                    <a:pt x="147" y="853"/>
                    <a:pt x="147" y="853"/>
                  </a:cubicBezTo>
                  <a:cubicBezTo>
                    <a:pt x="147" y="853"/>
                    <a:pt x="146" y="854"/>
                    <a:pt x="146" y="854"/>
                  </a:cubicBezTo>
                  <a:close/>
                  <a:moveTo>
                    <a:pt x="1243" y="576"/>
                  </a:moveTo>
                  <a:cubicBezTo>
                    <a:pt x="1243" y="576"/>
                    <a:pt x="1244" y="577"/>
                    <a:pt x="1244" y="576"/>
                  </a:cubicBezTo>
                  <a:cubicBezTo>
                    <a:pt x="1245" y="574"/>
                    <a:pt x="1246" y="573"/>
                    <a:pt x="1246" y="573"/>
                  </a:cubicBezTo>
                  <a:cubicBezTo>
                    <a:pt x="1248" y="574"/>
                    <a:pt x="1251" y="574"/>
                    <a:pt x="1253" y="573"/>
                  </a:cubicBezTo>
                  <a:cubicBezTo>
                    <a:pt x="1255" y="571"/>
                    <a:pt x="1255" y="567"/>
                    <a:pt x="1259" y="565"/>
                  </a:cubicBezTo>
                  <a:cubicBezTo>
                    <a:pt x="1260" y="564"/>
                    <a:pt x="1251" y="562"/>
                    <a:pt x="1247" y="565"/>
                  </a:cubicBezTo>
                  <a:cubicBezTo>
                    <a:pt x="1244" y="567"/>
                    <a:pt x="1244" y="570"/>
                    <a:pt x="1244" y="571"/>
                  </a:cubicBezTo>
                  <a:cubicBezTo>
                    <a:pt x="1248" y="566"/>
                    <a:pt x="1255" y="566"/>
                    <a:pt x="1255" y="566"/>
                  </a:cubicBezTo>
                  <a:cubicBezTo>
                    <a:pt x="1255" y="566"/>
                    <a:pt x="1245" y="569"/>
                    <a:pt x="1243" y="576"/>
                  </a:cubicBezTo>
                  <a:close/>
                  <a:moveTo>
                    <a:pt x="1253" y="593"/>
                  </a:moveTo>
                  <a:cubicBezTo>
                    <a:pt x="1261" y="593"/>
                    <a:pt x="1261" y="593"/>
                    <a:pt x="1261" y="593"/>
                  </a:cubicBezTo>
                  <a:cubicBezTo>
                    <a:pt x="1262" y="593"/>
                    <a:pt x="1262" y="592"/>
                    <a:pt x="1262" y="591"/>
                  </a:cubicBezTo>
                  <a:cubicBezTo>
                    <a:pt x="1262" y="580"/>
                    <a:pt x="1262" y="580"/>
                    <a:pt x="1262" y="580"/>
                  </a:cubicBezTo>
                  <a:cubicBezTo>
                    <a:pt x="1262" y="579"/>
                    <a:pt x="1262" y="579"/>
                    <a:pt x="1261" y="579"/>
                  </a:cubicBezTo>
                  <a:cubicBezTo>
                    <a:pt x="1253" y="579"/>
                    <a:pt x="1253" y="579"/>
                    <a:pt x="1253" y="579"/>
                  </a:cubicBezTo>
                  <a:cubicBezTo>
                    <a:pt x="1252" y="579"/>
                    <a:pt x="1251" y="579"/>
                    <a:pt x="1251" y="580"/>
                  </a:cubicBezTo>
                  <a:cubicBezTo>
                    <a:pt x="1251" y="591"/>
                    <a:pt x="1251" y="591"/>
                    <a:pt x="1251" y="591"/>
                  </a:cubicBezTo>
                  <a:cubicBezTo>
                    <a:pt x="1251" y="592"/>
                    <a:pt x="1252" y="593"/>
                    <a:pt x="1253" y="593"/>
                  </a:cubicBezTo>
                  <a:close/>
                  <a:moveTo>
                    <a:pt x="1257" y="592"/>
                  </a:moveTo>
                  <a:cubicBezTo>
                    <a:pt x="1256" y="592"/>
                    <a:pt x="1256" y="592"/>
                    <a:pt x="1256" y="592"/>
                  </a:cubicBezTo>
                  <a:cubicBezTo>
                    <a:pt x="1256" y="591"/>
                    <a:pt x="1256" y="591"/>
                    <a:pt x="1257" y="591"/>
                  </a:cubicBezTo>
                  <a:cubicBezTo>
                    <a:pt x="1257" y="591"/>
                    <a:pt x="1257" y="591"/>
                    <a:pt x="1257" y="592"/>
                  </a:cubicBezTo>
                  <a:cubicBezTo>
                    <a:pt x="1257" y="592"/>
                    <a:pt x="1257" y="592"/>
                    <a:pt x="1257" y="592"/>
                  </a:cubicBezTo>
                  <a:close/>
                  <a:moveTo>
                    <a:pt x="1252" y="580"/>
                  </a:moveTo>
                  <a:cubicBezTo>
                    <a:pt x="1252" y="580"/>
                    <a:pt x="1252" y="580"/>
                    <a:pt x="1253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80"/>
                    <a:pt x="1261" y="580"/>
                    <a:pt x="1261" y="58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61" y="590"/>
                    <a:pt x="1261" y="590"/>
                    <a:pt x="1261" y="590"/>
                  </a:cubicBezTo>
                  <a:cubicBezTo>
                    <a:pt x="1253" y="590"/>
                    <a:pt x="1253" y="590"/>
                    <a:pt x="1253" y="590"/>
                  </a:cubicBezTo>
                  <a:cubicBezTo>
                    <a:pt x="1252" y="590"/>
                    <a:pt x="1252" y="590"/>
                    <a:pt x="1252" y="590"/>
                  </a:cubicBezTo>
                  <a:lnTo>
                    <a:pt x="1252" y="580"/>
                  </a:lnTo>
                  <a:close/>
                  <a:moveTo>
                    <a:pt x="1464" y="640"/>
                  </a:move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64" y="641"/>
                    <a:pt x="1464" y="641"/>
                    <a:pt x="1464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1"/>
                    <a:pt x="1470" y="641"/>
                    <a:pt x="1470" y="641"/>
                  </a:cubicBezTo>
                  <a:cubicBezTo>
                    <a:pt x="1470" y="640"/>
                    <a:pt x="1470" y="640"/>
                    <a:pt x="1470" y="640"/>
                  </a:cubicBezTo>
                  <a:cubicBezTo>
                    <a:pt x="1467" y="639"/>
                    <a:pt x="1467" y="639"/>
                    <a:pt x="1467" y="639"/>
                  </a:cubicBezTo>
                  <a:lnTo>
                    <a:pt x="1464" y="640"/>
                  </a:lnTo>
                  <a:close/>
                  <a:moveTo>
                    <a:pt x="1465" y="641"/>
                  </a:moveTo>
                  <a:cubicBezTo>
                    <a:pt x="1465" y="644"/>
                    <a:pt x="1465" y="644"/>
                    <a:pt x="1465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70" y="644"/>
                    <a:pt x="1470" y="644"/>
                    <a:pt x="1470" y="644"/>
                  </a:cubicBezTo>
                  <a:cubicBezTo>
                    <a:pt x="1469" y="644"/>
                    <a:pt x="1469" y="644"/>
                    <a:pt x="1469" y="644"/>
                  </a:cubicBezTo>
                  <a:cubicBezTo>
                    <a:pt x="1469" y="641"/>
                    <a:pt x="1469" y="641"/>
                    <a:pt x="1469" y="641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4"/>
                    <a:pt x="1468" y="644"/>
                    <a:pt x="1468" y="644"/>
                  </a:cubicBezTo>
                  <a:cubicBezTo>
                    <a:pt x="1468" y="641"/>
                    <a:pt x="1468" y="641"/>
                    <a:pt x="1468" y="641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67" y="641"/>
                    <a:pt x="1467" y="641"/>
                    <a:pt x="1467" y="641"/>
                  </a:cubicBezTo>
                  <a:cubicBezTo>
                    <a:pt x="1466" y="641"/>
                    <a:pt x="1466" y="641"/>
                    <a:pt x="1466" y="641"/>
                  </a:cubicBezTo>
                  <a:cubicBezTo>
                    <a:pt x="1466" y="644"/>
                    <a:pt x="1466" y="644"/>
                    <a:pt x="1466" y="644"/>
                  </a:cubicBezTo>
                  <a:cubicBezTo>
                    <a:pt x="1465" y="644"/>
                    <a:pt x="1465" y="644"/>
                    <a:pt x="1465" y="644"/>
                  </a:cubicBezTo>
                  <a:cubicBezTo>
                    <a:pt x="1465" y="641"/>
                    <a:pt x="1465" y="641"/>
                    <a:pt x="1465" y="641"/>
                  </a:cubicBezTo>
                  <a:close/>
                  <a:moveTo>
                    <a:pt x="1464" y="645"/>
                  </a:move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5"/>
                    <a:pt x="1470" y="645"/>
                  </a:cubicBezTo>
                  <a:cubicBezTo>
                    <a:pt x="1470" y="645"/>
                    <a:pt x="1470" y="644"/>
                    <a:pt x="1470" y="644"/>
                  </a:cubicBezTo>
                  <a:cubicBezTo>
                    <a:pt x="1464" y="644"/>
                    <a:pt x="1464" y="644"/>
                    <a:pt x="1464" y="644"/>
                  </a:cubicBezTo>
                  <a:cubicBezTo>
                    <a:pt x="1464" y="644"/>
                    <a:pt x="1464" y="645"/>
                    <a:pt x="1464" y="645"/>
                  </a:cubicBezTo>
                  <a:close/>
                  <a:moveTo>
                    <a:pt x="1494" y="651"/>
                  </a:moveTo>
                  <a:cubicBezTo>
                    <a:pt x="1493" y="651"/>
                    <a:pt x="1493" y="651"/>
                    <a:pt x="1493" y="651"/>
                  </a:cubicBezTo>
                  <a:cubicBezTo>
                    <a:pt x="1493" y="652"/>
                    <a:pt x="1493" y="652"/>
                    <a:pt x="1493" y="65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3" y="662"/>
                    <a:pt x="1493" y="662"/>
                    <a:pt x="1493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62"/>
                    <a:pt x="1494" y="662"/>
                    <a:pt x="1494" y="662"/>
                  </a:cubicBezTo>
                  <a:cubicBezTo>
                    <a:pt x="1494" y="652"/>
                    <a:pt x="1494" y="652"/>
                    <a:pt x="1494" y="652"/>
                  </a:cubicBezTo>
                  <a:cubicBezTo>
                    <a:pt x="1494" y="652"/>
                    <a:pt x="1495" y="652"/>
                    <a:pt x="1495" y="651"/>
                  </a:cubicBezTo>
                  <a:cubicBezTo>
                    <a:pt x="1495" y="651"/>
                    <a:pt x="1494" y="651"/>
                    <a:pt x="1494" y="651"/>
                  </a:cubicBezTo>
                  <a:close/>
                  <a:moveTo>
                    <a:pt x="1505" y="652"/>
                  </a:moveTo>
                  <a:cubicBezTo>
                    <a:pt x="1505" y="652"/>
                    <a:pt x="1505" y="652"/>
                    <a:pt x="1504" y="652"/>
                  </a:cubicBezTo>
                  <a:cubicBezTo>
                    <a:pt x="1504" y="652"/>
                    <a:pt x="1503" y="652"/>
                    <a:pt x="1502" y="652"/>
                  </a:cubicBezTo>
                  <a:cubicBezTo>
                    <a:pt x="1502" y="652"/>
                    <a:pt x="1502" y="652"/>
                    <a:pt x="1501" y="652"/>
                  </a:cubicBezTo>
                  <a:cubicBezTo>
                    <a:pt x="1501" y="652"/>
                    <a:pt x="1500" y="651"/>
                    <a:pt x="1498" y="651"/>
                  </a:cubicBezTo>
                  <a:cubicBezTo>
                    <a:pt x="1497" y="651"/>
                    <a:pt x="1495" y="652"/>
                    <a:pt x="1495" y="653"/>
                  </a:cubicBezTo>
                  <a:cubicBezTo>
                    <a:pt x="1495" y="653"/>
                    <a:pt x="1495" y="653"/>
                    <a:pt x="1495" y="653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5" y="659"/>
                    <a:pt x="1495" y="659"/>
                    <a:pt x="1495" y="659"/>
                  </a:cubicBezTo>
                  <a:cubicBezTo>
                    <a:pt x="1496" y="658"/>
                    <a:pt x="1498" y="658"/>
                    <a:pt x="1499" y="658"/>
                  </a:cubicBezTo>
                  <a:cubicBezTo>
                    <a:pt x="1500" y="658"/>
                    <a:pt x="1500" y="658"/>
                    <a:pt x="1501" y="659"/>
                  </a:cubicBezTo>
                  <a:cubicBezTo>
                    <a:pt x="1501" y="659"/>
                    <a:pt x="1501" y="659"/>
                    <a:pt x="1501" y="659"/>
                  </a:cubicBezTo>
                  <a:cubicBezTo>
                    <a:pt x="1501" y="659"/>
                    <a:pt x="1502" y="659"/>
                    <a:pt x="1502" y="659"/>
                  </a:cubicBezTo>
                  <a:cubicBezTo>
                    <a:pt x="1503" y="659"/>
                    <a:pt x="1504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8"/>
                    <a:pt x="1505" y="658"/>
                    <a:pt x="1505" y="658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2"/>
                    <a:pt x="1505" y="652"/>
                    <a:pt x="1505" y="652"/>
                  </a:cubicBezTo>
                  <a:cubicBezTo>
                    <a:pt x="1505" y="651"/>
                    <a:pt x="1505" y="651"/>
                    <a:pt x="1505" y="652"/>
                  </a:cubicBezTo>
                  <a:close/>
                  <a:moveTo>
                    <a:pt x="1495" y="653"/>
                  </a:moveTo>
                  <a:cubicBezTo>
                    <a:pt x="1496" y="653"/>
                    <a:pt x="1497" y="652"/>
                    <a:pt x="1498" y="652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7" y="654"/>
                    <a:pt x="1496" y="654"/>
                    <a:pt x="1495" y="655"/>
                  </a:cubicBezTo>
                  <a:lnTo>
                    <a:pt x="1495" y="653"/>
                  </a:lnTo>
                  <a:close/>
                  <a:moveTo>
                    <a:pt x="1498" y="657"/>
                  </a:moveTo>
                  <a:cubicBezTo>
                    <a:pt x="1497" y="657"/>
                    <a:pt x="1496" y="657"/>
                    <a:pt x="1495" y="658"/>
                  </a:cubicBezTo>
                  <a:cubicBezTo>
                    <a:pt x="1495" y="656"/>
                    <a:pt x="1495" y="656"/>
                    <a:pt x="1495" y="656"/>
                  </a:cubicBezTo>
                  <a:cubicBezTo>
                    <a:pt x="1496" y="656"/>
                    <a:pt x="1497" y="656"/>
                    <a:pt x="1498" y="656"/>
                  </a:cubicBezTo>
                  <a:lnTo>
                    <a:pt x="1498" y="657"/>
                  </a:lnTo>
                  <a:close/>
                  <a:moveTo>
                    <a:pt x="1504" y="654"/>
                  </a:moveTo>
                  <a:cubicBezTo>
                    <a:pt x="1504" y="654"/>
                    <a:pt x="1503" y="655"/>
                    <a:pt x="1502" y="655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3" y="657"/>
                    <a:pt x="1504" y="656"/>
                    <a:pt x="1504" y="656"/>
                  </a:cubicBezTo>
                  <a:cubicBezTo>
                    <a:pt x="1504" y="657"/>
                    <a:pt x="1504" y="657"/>
                    <a:pt x="1504" y="657"/>
                  </a:cubicBezTo>
                  <a:cubicBezTo>
                    <a:pt x="1504" y="657"/>
                    <a:pt x="1503" y="658"/>
                    <a:pt x="1502" y="658"/>
                  </a:cubicBezTo>
                  <a:cubicBezTo>
                    <a:pt x="1502" y="658"/>
                    <a:pt x="1502" y="658"/>
                    <a:pt x="1502" y="658"/>
                  </a:cubicBezTo>
                  <a:cubicBezTo>
                    <a:pt x="1502" y="656"/>
                    <a:pt x="1502" y="656"/>
                    <a:pt x="1502" y="656"/>
                  </a:cubicBezTo>
                  <a:cubicBezTo>
                    <a:pt x="1501" y="656"/>
                    <a:pt x="1501" y="656"/>
                    <a:pt x="1501" y="656"/>
                  </a:cubicBezTo>
                  <a:cubicBezTo>
                    <a:pt x="1500" y="656"/>
                    <a:pt x="1500" y="656"/>
                    <a:pt x="1498" y="656"/>
                  </a:cubicBezTo>
                  <a:cubicBezTo>
                    <a:pt x="1498" y="656"/>
                    <a:pt x="1498" y="656"/>
                    <a:pt x="1498" y="656"/>
                  </a:cubicBezTo>
                  <a:cubicBezTo>
                    <a:pt x="1498" y="654"/>
                    <a:pt x="1498" y="654"/>
                    <a:pt x="1498" y="654"/>
                  </a:cubicBezTo>
                  <a:cubicBezTo>
                    <a:pt x="1498" y="654"/>
                    <a:pt x="1499" y="654"/>
                    <a:pt x="1499" y="654"/>
                  </a:cubicBezTo>
                  <a:cubicBezTo>
                    <a:pt x="1500" y="654"/>
                    <a:pt x="1500" y="654"/>
                    <a:pt x="1501" y="655"/>
                  </a:cubicBezTo>
                  <a:cubicBezTo>
                    <a:pt x="1501" y="655"/>
                    <a:pt x="1501" y="655"/>
                    <a:pt x="1502" y="655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2" y="653"/>
                    <a:pt x="1502" y="653"/>
                    <a:pt x="1502" y="653"/>
                  </a:cubicBezTo>
                  <a:cubicBezTo>
                    <a:pt x="1503" y="653"/>
                    <a:pt x="1504" y="653"/>
                    <a:pt x="1504" y="653"/>
                  </a:cubicBezTo>
                  <a:lnTo>
                    <a:pt x="1504" y="654"/>
                  </a:lnTo>
                  <a:close/>
                  <a:moveTo>
                    <a:pt x="1474" y="660"/>
                  </a:moveTo>
                  <a:cubicBezTo>
                    <a:pt x="1474" y="660"/>
                    <a:pt x="1474" y="661"/>
                    <a:pt x="1475" y="661"/>
                  </a:cubicBezTo>
                  <a:cubicBezTo>
                    <a:pt x="1484" y="661"/>
                    <a:pt x="1484" y="661"/>
                    <a:pt x="1484" y="661"/>
                  </a:cubicBezTo>
                  <a:cubicBezTo>
                    <a:pt x="1484" y="661"/>
                    <a:pt x="1484" y="660"/>
                    <a:pt x="1484" y="660"/>
                  </a:cubicBezTo>
                  <a:cubicBezTo>
                    <a:pt x="1484" y="660"/>
                    <a:pt x="1484" y="660"/>
                    <a:pt x="1484" y="660"/>
                  </a:cubicBezTo>
                  <a:cubicBezTo>
                    <a:pt x="1474" y="660"/>
                    <a:pt x="1474" y="660"/>
                    <a:pt x="1474" y="660"/>
                  </a:cubicBezTo>
                  <a:close/>
                  <a:moveTo>
                    <a:pt x="1479" y="660"/>
                  </a:move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80" y="660"/>
                    <a:pt x="1480" y="660"/>
                    <a:pt x="1480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ubicBezTo>
                    <a:pt x="1479" y="660"/>
                    <a:pt x="1479" y="660"/>
                    <a:pt x="1479" y="660"/>
                  </a:cubicBezTo>
                  <a:close/>
                  <a:moveTo>
                    <a:pt x="1476" y="659"/>
                  </a:moveTo>
                  <a:cubicBezTo>
                    <a:pt x="1482" y="659"/>
                    <a:pt x="1482" y="659"/>
                    <a:pt x="1482" y="659"/>
                  </a:cubicBezTo>
                  <a:cubicBezTo>
                    <a:pt x="1483" y="659"/>
                    <a:pt x="1483" y="659"/>
                    <a:pt x="1483" y="658"/>
                  </a:cubicBezTo>
                  <a:cubicBezTo>
                    <a:pt x="1483" y="654"/>
                    <a:pt x="1483" y="654"/>
                    <a:pt x="1483" y="654"/>
                  </a:cubicBezTo>
                  <a:cubicBezTo>
                    <a:pt x="1483" y="654"/>
                    <a:pt x="1483" y="654"/>
                    <a:pt x="1482" y="654"/>
                  </a:cubicBezTo>
                  <a:cubicBezTo>
                    <a:pt x="1476" y="654"/>
                    <a:pt x="1476" y="654"/>
                    <a:pt x="1476" y="654"/>
                  </a:cubicBezTo>
                  <a:cubicBezTo>
                    <a:pt x="1476" y="654"/>
                    <a:pt x="1475" y="654"/>
                    <a:pt x="1475" y="654"/>
                  </a:cubicBezTo>
                  <a:cubicBezTo>
                    <a:pt x="1475" y="658"/>
                    <a:pt x="1475" y="658"/>
                    <a:pt x="1475" y="658"/>
                  </a:cubicBezTo>
                  <a:cubicBezTo>
                    <a:pt x="1475" y="659"/>
                    <a:pt x="1476" y="659"/>
                    <a:pt x="1476" y="659"/>
                  </a:cubicBezTo>
                  <a:close/>
                  <a:moveTo>
                    <a:pt x="1476" y="654"/>
                  </a:moveTo>
                  <a:cubicBezTo>
                    <a:pt x="1476" y="654"/>
                    <a:pt x="1476" y="654"/>
                    <a:pt x="1476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4"/>
                    <a:pt x="1482" y="654"/>
                    <a:pt x="1482" y="654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82" y="658"/>
                    <a:pt x="1482" y="658"/>
                    <a:pt x="1482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lnTo>
                    <a:pt x="1476" y="654"/>
                  </a:lnTo>
                  <a:close/>
                  <a:moveTo>
                    <a:pt x="1242" y="507"/>
                  </a:moveTo>
                  <a:cubicBezTo>
                    <a:pt x="1242" y="507"/>
                    <a:pt x="1242" y="507"/>
                    <a:pt x="1242" y="507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8"/>
                  </a:cubicBezTo>
                  <a:cubicBezTo>
                    <a:pt x="1242" y="508"/>
                    <a:pt x="1242" y="508"/>
                    <a:pt x="1242" y="509"/>
                  </a:cubicBezTo>
                  <a:cubicBezTo>
                    <a:pt x="1242" y="509"/>
                    <a:pt x="1242" y="509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3" y="510"/>
                    <a:pt x="1243" y="510"/>
                    <a:pt x="1243" y="510"/>
                  </a:cubicBezTo>
                  <a:cubicBezTo>
                    <a:pt x="1244" y="509"/>
                    <a:pt x="1244" y="509"/>
                    <a:pt x="1244" y="509"/>
                  </a:cubicBezTo>
                  <a:cubicBezTo>
                    <a:pt x="1244" y="509"/>
                    <a:pt x="1244" y="509"/>
                    <a:pt x="1245" y="509"/>
                  </a:cubicBezTo>
                  <a:cubicBezTo>
                    <a:pt x="1245" y="510"/>
                    <a:pt x="1245" y="510"/>
                    <a:pt x="1245" y="510"/>
                  </a:cubicBezTo>
                  <a:cubicBezTo>
                    <a:pt x="1245" y="510"/>
                    <a:pt x="1245" y="511"/>
                    <a:pt x="1245" y="511"/>
                  </a:cubicBezTo>
                  <a:cubicBezTo>
                    <a:pt x="1247" y="511"/>
                    <a:pt x="1247" y="511"/>
                    <a:pt x="1247" y="511"/>
                  </a:cubicBezTo>
                  <a:cubicBezTo>
                    <a:pt x="1247" y="511"/>
                    <a:pt x="1247" y="510"/>
                    <a:pt x="1247" y="510"/>
                  </a:cubicBezTo>
                  <a:cubicBezTo>
                    <a:pt x="1247" y="510"/>
                    <a:pt x="1247" y="510"/>
                    <a:pt x="1247" y="509"/>
                  </a:cubicBezTo>
                  <a:cubicBezTo>
                    <a:pt x="1247" y="509"/>
                    <a:pt x="1247" y="509"/>
                    <a:pt x="1248" y="509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49" y="510"/>
                    <a:pt x="1249" y="510"/>
                  </a:cubicBezTo>
                  <a:cubicBezTo>
                    <a:pt x="1249" y="510"/>
                    <a:pt x="1250" y="509"/>
                    <a:pt x="1250" y="509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50" y="508"/>
                    <a:pt x="1250" y="508"/>
                  </a:cubicBezTo>
                  <a:cubicBezTo>
                    <a:pt x="1250" y="508"/>
                    <a:pt x="1249" y="508"/>
                    <a:pt x="1249" y="507"/>
                  </a:cubicBezTo>
                  <a:cubicBezTo>
                    <a:pt x="1249" y="507"/>
                    <a:pt x="1249" y="507"/>
                    <a:pt x="1249" y="507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6"/>
                    <a:pt x="1251" y="506"/>
                    <a:pt x="1251" y="506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1" y="505"/>
                    <a:pt x="1251" y="505"/>
                    <a:pt x="1251" y="505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9" y="504"/>
                    <a:pt x="1249" y="504"/>
                    <a:pt x="1249" y="504"/>
                  </a:cubicBezTo>
                  <a:cubicBezTo>
                    <a:pt x="1249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3"/>
                    <a:pt x="1250" y="503"/>
                    <a:pt x="1250" y="503"/>
                  </a:cubicBezTo>
                  <a:cubicBezTo>
                    <a:pt x="1250" y="502"/>
                    <a:pt x="1249" y="502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9" y="501"/>
                    <a:pt x="1249" y="501"/>
                    <a:pt x="1249" y="501"/>
                  </a:cubicBezTo>
                  <a:cubicBezTo>
                    <a:pt x="1248" y="502"/>
                    <a:pt x="1248" y="502"/>
                    <a:pt x="1248" y="502"/>
                  </a:cubicBezTo>
                  <a:cubicBezTo>
                    <a:pt x="1247" y="502"/>
                    <a:pt x="1247" y="502"/>
                    <a:pt x="1247" y="502"/>
                  </a:cubicBezTo>
                  <a:cubicBezTo>
                    <a:pt x="1247" y="501"/>
                    <a:pt x="1247" y="501"/>
                    <a:pt x="1247" y="501"/>
                  </a:cubicBezTo>
                  <a:cubicBezTo>
                    <a:pt x="1247" y="501"/>
                    <a:pt x="1247" y="500"/>
                    <a:pt x="1247" y="500"/>
                  </a:cubicBezTo>
                  <a:cubicBezTo>
                    <a:pt x="1245" y="500"/>
                    <a:pt x="1245" y="500"/>
                    <a:pt x="1245" y="500"/>
                  </a:cubicBezTo>
                  <a:cubicBezTo>
                    <a:pt x="1245" y="500"/>
                    <a:pt x="1245" y="501"/>
                    <a:pt x="1245" y="501"/>
                  </a:cubicBezTo>
                  <a:cubicBezTo>
                    <a:pt x="1245" y="501"/>
                    <a:pt x="1245" y="501"/>
                    <a:pt x="1245" y="502"/>
                  </a:cubicBezTo>
                  <a:cubicBezTo>
                    <a:pt x="1244" y="502"/>
                    <a:pt x="1244" y="502"/>
                    <a:pt x="1244" y="502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3" y="501"/>
                    <a:pt x="1243" y="501"/>
                  </a:cubicBezTo>
                  <a:cubicBezTo>
                    <a:pt x="1243" y="501"/>
                    <a:pt x="1242" y="502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3"/>
                  </a:cubicBezTo>
                  <a:cubicBezTo>
                    <a:pt x="1242" y="503"/>
                    <a:pt x="1242" y="503"/>
                    <a:pt x="1242" y="504"/>
                  </a:cubicBezTo>
                  <a:cubicBezTo>
                    <a:pt x="1242" y="504"/>
                    <a:pt x="1242" y="504"/>
                    <a:pt x="1242" y="504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5"/>
                    <a:pt x="1241" y="505"/>
                    <a:pt x="1241" y="505"/>
                  </a:cubicBezTo>
                  <a:cubicBezTo>
                    <a:pt x="1241" y="506"/>
                    <a:pt x="1241" y="506"/>
                    <a:pt x="1241" y="506"/>
                  </a:cubicBezTo>
                  <a:cubicBezTo>
                    <a:pt x="1241" y="506"/>
                    <a:pt x="1241" y="506"/>
                    <a:pt x="1241" y="506"/>
                  </a:cubicBezTo>
                  <a:lnTo>
                    <a:pt x="1242" y="507"/>
                  </a:lnTo>
                  <a:close/>
                  <a:moveTo>
                    <a:pt x="1246" y="504"/>
                  </a:moveTo>
                  <a:cubicBezTo>
                    <a:pt x="1247" y="504"/>
                    <a:pt x="1248" y="505"/>
                    <a:pt x="1248" y="506"/>
                  </a:cubicBezTo>
                  <a:cubicBezTo>
                    <a:pt x="1248" y="506"/>
                    <a:pt x="1247" y="507"/>
                    <a:pt x="1246" y="507"/>
                  </a:cubicBezTo>
                  <a:cubicBezTo>
                    <a:pt x="1245" y="507"/>
                    <a:pt x="1244" y="506"/>
                    <a:pt x="1244" y="506"/>
                  </a:cubicBezTo>
                  <a:cubicBezTo>
                    <a:pt x="1244" y="505"/>
                    <a:pt x="1245" y="504"/>
                    <a:pt x="1246" y="504"/>
                  </a:cubicBezTo>
                  <a:close/>
                  <a:moveTo>
                    <a:pt x="1250" y="550"/>
                  </a:moveTo>
                  <a:cubicBezTo>
                    <a:pt x="1255" y="550"/>
                    <a:pt x="1259" y="546"/>
                    <a:pt x="1259" y="542"/>
                  </a:cubicBezTo>
                  <a:cubicBezTo>
                    <a:pt x="1259" y="537"/>
                    <a:pt x="1255" y="533"/>
                    <a:pt x="1250" y="533"/>
                  </a:cubicBezTo>
                  <a:cubicBezTo>
                    <a:pt x="1246" y="533"/>
                    <a:pt x="1242" y="537"/>
                    <a:pt x="1242" y="542"/>
                  </a:cubicBezTo>
                  <a:cubicBezTo>
                    <a:pt x="1242" y="546"/>
                    <a:pt x="1246" y="550"/>
                    <a:pt x="1250" y="550"/>
                  </a:cubicBezTo>
                  <a:close/>
                  <a:moveTo>
                    <a:pt x="1250" y="536"/>
                  </a:moveTo>
                  <a:cubicBezTo>
                    <a:pt x="1254" y="536"/>
                    <a:pt x="1256" y="538"/>
                    <a:pt x="1256" y="542"/>
                  </a:cubicBezTo>
                  <a:cubicBezTo>
                    <a:pt x="1256" y="545"/>
                    <a:pt x="1254" y="547"/>
                    <a:pt x="1250" y="547"/>
                  </a:cubicBezTo>
                  <a:cubicBezTo>
                    <a:pt x="1247" y="547"/>
                    <a:pt x="1245" y="545"/>
                    <a:pt x="1245" y="542"/>
                  </a:cubicBezTo>
                  <a:cubicBezTo>
                    <a:pt x="1245" y="538"/>
                    <a:pt x="1247" y="536"/>
                    <a:pt x="1250" y="536"/>
                  </a:cubicBezTo>
                  <a:close/>
                  <a:moveTo>
                    <a:pt x="1248" y="543"/>
                  </a:moveTo>
                  <a:cubicBezTo>
                    <a:pt x="1251" y="543"/>
                    <a:pt x="1251" y="543"/>
                    <a:pt x="1251" y="543"/>
                  </a:cubicBezTo>
                  <a:cubicBezTo>
                    <a:pt x="1252" y="543"/>
                    <a:pt x="1252" y="543"/>
                    <a:pt x="1252" y="543"/>
                  </a:cubicBezTo>
                  <a:cubicBezTo>
                    <a:pt x="1252" y="538"/>
                    <a:pt x="1252" y="538"/>
                    <a:pt x="1252" y="538"/>
                  </a:cubicBezTo>
                  <a:cubicBezTo>
                    <a:pt x="1252" y="538"/>
                    <a:pt x="1252" y="538"/>
                    <a:pt x="1251" y="538"/>
                  </a:cubicBezTo>
                  <a:cubicBezTo>
                    <a:pt x="1251" y="538"/>
                    <a:pt x="1251" y="538"/>
                    <a:pt x="1251" y="538"/>
                  </a:cubicBezTo>
                  <a:cubicBezTo>
                    <a:pt x="1251" y="538"/>
                    <a:pt x="1250" y="538"/>
                    <a:pt x="1250" y="538"/>
                  </a:cubicBezTo>
                  <a:cubicBezTo>
                    <a:pt x="1250" y="542"/>
                    <a:pt x="1250" y="542"/>
                    <a:pt x="1250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2"/>
                    <a:pt x="1248" y="542"/>
                    <a:pt x="1248" y="542"/>
                  </a:cubicBezTo>
                  <a:cubicBezTo>
                    <a:pt x="1248" y="543"/>
                    <a:pt x="1248" y="543"/>
                    <a:pt x="1248" y="543"/>
                  </a:cubicBezTo>
                  <a:cubicBezTo>
                    <a:pt x="1248" y="543"/>
                    <a:pt x="1248" y="543"/>
                    <a:pt x="1248" y="543"/>
                  </a:cubicBezTo>
                  <a:close/>
                  <a:moveTo>
                    <a:pt x="1474" y="650"/>
                  </a:moveTo>
                  <a:cubicBezTo>
                    <a:pt x="1473" y="649"/>
                    <a:pt x="1473" y="649"/>
                    <a:pt x="1473" y="649"/>
                  </a:cubicBezTo>
                  <a:cubicBezTo>
                    <a:pt x="1472" y="650"/>
                    <a:pt x="1472" y="650"/>
                    <a:pt x="1472" y="650"/>
                  </a:cubicBezTo>
                  <a:cubicBezTo>
                    <a:pt x="1472" y="651"/>
                    <a:pt x="1472" y="651"/>
                    <a:pt x="1472" y="651"/>
                  </a:cubicBezTo>
                  <a:cubicBezTo>
                    <a:pt x="1477" y="651"/>
                    <a:pt x="1477" y="651"/>
                    <a:pt x="1477" y="651"/>
                  </a:cubicBezTo>
                  <a:cubicBezTo>
                    <a:pt x="1477" y="650"/>
                    <a:pt x="1477" y="650"/>
                    <a:pt x="1477" y="650"/>
                  </a:cubicBezTo>
                  <a:cubicBezTo>
                    <a:pt x="1475" y="648"/>
                    <a:pt x="1475" y="648"/>
                    <a:pt x="1475" y="648"/>
                  </a:cubicBezTo>
                  <a:lnTo>
                    <a:pt x="1474" y="650"/>
                  </a:lnTo>
                  <a:close/>
                  <a:moveTo>
                    <a:pt x="1478" y="652"/>
                  </a:moveTo>
                  <a:cubicBezTo>
                    <a:pt x="1478" y="647"/>
                    <a:pt x="1478" y="647"/>
                    <a:pt x="1478" y="647"/>
                  </a:cubicBezTo>
                  <a:cubicBezTo>
                    <a:pt x="1478" y="646"/>
                    <a:pt x="1478" y="646"/>
                    <a:pt x="1477" y="646"/>
                  </a:cubicBezTo>
                  <a:cubicBezTo>
                    <a:pt x="1476" y="645"/>
                    <a:pt x="1476" y="645"/>
                    <a:pt x="1476" y="645"/>
                  </a:cubicBezTo>
                  <a:cubicBezTo>
                    <a:pt x="1476" y="644"/>
                    <a:pt x="1476" y="644"/>
                    <a:pt x="1475" y="644"/>
                  </a:cubicBezTo>
                  <a:cubicBezTo>
                    <a:pt x="1472" y="644"/>
                    <a:pt x="1472" y="644"/>
                    <a:pt x="1472" y="644"/>
                  </a:cubicBezTo>
                  <a:cubicBezTo>
                    <a:pt x="1471" y="644"/>
                    <a:pt x="1471" y="645"/>
                    <a:pt x="1471" y="645"/>
                  </a:cubicBezTo>
                  <a:cubicBezTo>
                    <a:pt x="1471" y="652"/>
                    <a:pt x="1471" y="652"/>
                    <a:pt x="1471" y="652"/>
                  </a:cubicBezTo>
                  <a:cubicBezTo>
                    <a:pt x="1471" y="652"/>
                    <a:pt x="1471" y="652"/>
                    <a:pt x="1472" y="652"/>
                  </a:cubicBezTo>
                  <a:cubicBezTo>
                    <a:pt x="1477" y="652"/>
                    <a:pt x="1477" y="652"/>
                    <a:pt x="1477" y="652"/>
                  </a:cubicBezTo>
                  <a:cubicBezTo>
                    <a:pt x="1477" y="652"/>
                    <a:pt x="1478" y="652"/>
                    <a:pt x="1478" y="652"/>
                  </a:cubicBezTo>
                  <a:close/>
                  <a:moveTo>
                    <a:pt x="1476" y="645"/>
                  </a:moveTo>
                  <a:cubicBezTo>
                    <a:pt x="1476" y="645"/>
                    <a:pt x="1476" y="645"/>
                    <a:pt x="1476" y="645"/>
                  </a:cubicBezTo>
                  <a:cubicBezTo>
                    <a:pt x="1477" y="646"/>
                    <a:pt x="1477" y="646"/>
                    <a:pt x="1477" y="646"/>
                  </a:cubicBezTo>
                  <a:cubicBezTo>
                    <a:pt x="1477" y="646"/>
                    <a:pt x="1477" y="646"/>
                    <a:pt x="1477" y="647"/>
                  </a:cubicBezTo>
                  <a:cubicBezTo>
                    <a:pt x="1476" y="647"/>
                    <a:pt x="1476" y="647"/>
                    <a:pt x="1476" y="647"/>
                  </a:cubicBezTo>
                  <a:lnTo>
                    <a:pt x="1476" y="645"/>
                  </a:lnTo>
                  <a:close/>
                  <a:moveTo>
                    <a:pt x="1477" y="651"/>
                  </a:moveTo>
                  <a:cubicBezTo>
                    <a:pt x="1472" y="651"/>
                    <a:pt x="1472" y="651"/>
                    <a:pt x="1472" y="651"/>
                  </a:cubicBezTo>
                  <a:cubicBezTo>
                    <a:pt x="1472" y="645"/>
                    <a:pt x="1472" y="645"/>
                    <a:pt x="1472" y="645"/>
                  </a:cubicBezTo>
                  <a:cubicBezTo>
                    <a:pt x="1475" y="645"/>
                    <a:pt x="1475" y="645"/>
                    <a:pt x="1475" y="645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5" y="647"/>
                    <a:pt x="1475" y="647"/>
                    <a:pt x="1475" y="647"/>
                  </a:cubicBezTo>
                  <a:cubicBezTo>
                    <a:pt x="1477" y="647"/>
                    <a:pt x="1477" y="647"/>
                    <a:pt x="1477" y="647"/>
                  </a:cubicBezTo>
                  <a:lnTo>
                    <a:pt x="1477" y="651"/>
                  </a:lnTo>
                  <a:close/>
                  <a:moveTo>
                    <a:pt x="1473" y="649"/>
                  </a:moveTo>
                  <a:cubicBezTo>
                    <a:pt x="1473" y="649"/>
                    <a:pt x="1474" y="648"/>
                    <a:pt x="1474" y="648"/>
                  </a:cubicBezTo>
                  <a:cubicBezTo>
                    <a:pt x="1474" y="647"/>
                    <a:pt x="1473" y="647"/>
                    <a:pt x="1473" y="647"/>
                  </a:cubicBezTo>
                  <a:cubicBezTo>
                    <a:pt x="1473" y="647"/>
                    <a:pt x="1472" y="647"/>
                    <a:pt x="1472" y="648"/>
                  </a:cubicBezTo>
                  <a:cubicBezTo>
                    <a:pt x="1472" y="648"/>
                    <a:pt x="1473" y="649"/>
                    <a:pt x="1473" y="649"/>
                  </a:cubicBezTo>
                  <a:close/>
                  <a:moveTo>
                    <a:pt x="1468" y="654"/>
                  </a:move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7" y="649"/>
                    <a:pt x="1467" y="649"/>
                    <a:pt x="1467" y="649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3" y="649"/>
                    <a:pt x="1463" y="649"/>
                    <a:pt x="1463" y="649"/>
                  </a:cubicBezTo>
                  <a:cubicBezTo>
                    <a:pt x="1463" y="654"/>
                    <a:pt x="1463" y="654"/>
                    <a:pt x="1463" y="654"/>
                  </a:cubicBezTo>
                  <a:cubicBezTo>
                    <a:pt x="1463" y="654"/>
                    <a:pt x="1463" y="654"/>
                    <a:pt x="1464" y="654"/>
                  </a:cubicBezTo>
                  <a:cubicBezTo>
                    <a:pt x="1468" y="654"/>
                    <a:pt x="1468" y="654"/>
                    <a:pt x="1468" y="654"/>
                  </a:cubicBezTo>
                  <a:cubicBezTo>
                    <a:pt x="1468" y="654"/>
                    <a:pt x="1468" y="654"/>
                    <a:pt x="1468" y="654"/>
                  </a:cubicBezTo>
                  <a:close/>
                  <a:moveTo>
                    <a:pt x="1467" y="649"/>
                  </a:moveTo>
                  <a:cubicBezTo>
                    <a:pt x="1467" y="649"/>
                    <a:pt x="1467" y="649"/>
                    <a:pt x="1467" y="649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8" y="650"/>
                    <a:pt x="1468" y="650"/>
                    <a:pt x="1468" y="650"/>
                  </a:cubicBezTo>
                  <a:cubicBezTo>
                    <a:pt x="1467" y="650"/>
                    <a:pt x="1467" y="650"/>
                    <a:pt x="1467" y="650"/>
                  </a:cubicBezTo>
                  <a:lnTo>
                    <a:pt x="1467" y="649"/>
                  </a:lnTo>
                  <a:close/>
                  <a:moveTo>
                    <a:pt x="1468" y="654"/>
                  </a:moveTo>
                  <a:cubicBezTo>
                    <a:pt x="1464" y="654"/>
                    <a:pt x="1464" y="654"/>
                    <a:pt x="1464" y="654"/>
                  </a:cubicBezTo>
                  <a:cubicBezTo>
                    <a:pt x="1464" y="649"/>
                    <a:pt x="1464" y="649"/>
                    <a:pt x="1464" y="649"/>
                  </a:cubicBezTo>
                  <a:cubicBezTo>
                    <a:pt x="1466" y="649"/>
                    <a:pt x="1466" y="649"/>
                    <a:pt x="1466" y="649"/>
                  </a:cubicBezTo>
                  <a:cubicBezTo>
                    <a:pt x="1466" y="650"/>
                    <a:pt x="1466" y="650"/>
                    <a:pt x="1466" y="650"/>
                  </a:cubicBezTo>
                  <a:cubicBezTo>
                    <a:pt x="1466" y="651"/>
                    <a:pt x="1466" y="651"/>
                    <a:pt x="1467" y="651"/>
                  </a:cubicBezTo>
                  <a:cubicBezTo>
                    <a:pt x="1468" y="651"/>
                    <a:pt x="1468" y="651"/>
                    <a:pt x="1468" y="651"/>
                  </a:cubicBezTo>
                  <a:lnTo>
                    <a:pt x="1468" y="654"/>
                  </a:lnTo>
                  <a:close/>
                  <a:moveTo>
                    <a:pt x="1466" y="652"/>
                  </a:move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3"/>
                    <a:pt x="1467" y="653"/>
                    <a:pt x="1467" y="653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7" y="651"/>
                    <a:pt x="1467" y="651"/>
                    <a:pt x="1467" y="651"/>
                  </a:cubicBezTo>
                  <a:cubicBezTo>
                    <a:pt x="1466" y="652"/>
                    <a:pt x="1466" y="652"/>
                    <a:pt x="1466" y="652"/>
                  </a:cubicBezTo>
                  <a:close/>
                  <a:moveTo>
                    <a:pt x="1466" y="651"/>
                  </a:moveTo>
                  <a:cubicBezTo>
                    <a:pt x="1465" y="651"/>
                    <a:pt x="1465" y="651"/>
                    <a:pt x="1465" y="651"/>
                  </a:cubicBezTo>
                  <a:cubicBezTo>
                    <a:pt x="1464" y="651"/>
                    <a:pt x="1464" y="651"/>
                    <a:pt x="1464" y="652"/>
                  </a:cubicBezTo>
                  <a:cubicBezTo>
                    <a:pt x="1464" y="653"/>
                    <a:pt x="1464" y="653"/>
                    <a:pt x="1464" y="653"/>
                  </a:cubicBezTo>
                  <a:cubicBezTo>
                    <a:pt x="1464" y="653"/>
                    <a:pt x="1464" y="653"/>
                    <a:pt x="1465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3"/>
                    <a:pt x="1466" y="653"/>
                    <a:pt x="1466" y="653"/>
                  </a:cubicBezTo>
                  <a:cubicBezTo>
                    <a:pt x="1466" y="652"/>
                    <a:pt x="1466" y="652"/>
                    <a:pt x="1466" y="652"/>
                  </a:cubicBezTo>
                  <a:cubicBezTo>
                    <a:pt x="1466" y="651"/>
                    <a:pt x="1466" y="651"/>
                    <a:pt x="1466" y="651"/>
                  </a:cubicBezTo>
                  <a:close/>
                  <a:moveTo>
                    <a:pt x="1263" y="413"/>
                  </a:moveTo>
                  <a:cubicBezTo>
                    <a:pt x="1264" y="410"/>
                    <a:pt x="1264" y="410"/>
                    <a:pt x="1264" y="410"/>
                  </a:cubicBezTo>
                  <a:cubicBezTo>
                    <a:pt x="1261" y="409"/>
                    <a:pt x="1261" y="409"/>
                    <a:pt x="1261" y="409"/>
                  </a:cubicBezTo>
                  <a:cubicBezTo>
                    <a:pt x="1259" y="410"/>
                    <a:pt x="1259" y="410"/>
                    <a:pt x="1259" y="410"/>
                  </a:cubicBezTo>
                  <a:cubicBezTo>
                    <a:pt x="1260" y="413"/>
                    <a:pt x="1260" y="413"/>
                    <a:pt x="1260" y="413"/>
                  </a:cubicBezTo>
                  <a:lnTo>
                    <a:pt x="1263" y="413"/>
                  </a:lnTo>
                  <a:close/>
                  <a:moveTo>
                    <a:pt x="1261" y="418"/>
                  </a:moveTo>
                  <a:cubicBezTo>
                    <a:pt x="1265" y="418"/>
                    <a:pt x="1268" y="415"/>
                    <a:pt x="1268" y="411"/>
                  </a:cubicBezTo>
                  <a:cubicBezTo>
                    <a:pt x="1268" y="407"/>
                    <a:pt x="1265" y="404"/>
                    <a:pt x="1261" y="404"/>
                  </a:cubicBezTo>
                  <a:cubicBezTo>
                    <a:pt x="1258" y="404"/>
                    <a:pt x="1255" y="407"/>
                    <a:pt x="1255" y="411"/>
                  </a:cubicBezTo>
                  <a:cubicBezTo>
                    <a:pt x="1255" y="415"/>
                    <a:pt x="1258" y="418"/>
                    <a:pt x="1261" y="418"/>
                  </a:cubicBezTo>
                  <a:close/>
                  <a:moveTo>
                    <a:pt x="1256" y="411"/>
                  </a:moveTo>
                  <a:cubicBezTo>
                    <a:pt x="1256" y="412"/>
                    <a:pt x="1256" y="412"/>
                    <a:pt x="1256" y="412"/>
                  </a:cubicBezTo>
                  <a:cubicBezTo>
                    <a:pt x="1258" y="410"/>
                    <a:pt x="1258" y="410"/>
                    <a:pt x="1258" y="410"/>
                  </a:cubicBezTo>
                  <a:cubicBezTo>
                    <a:pt x="1258" y="408"/>
                    <a:pt x="1258" y="408"/>
                    <a:pt x="1258" y="408"/>
                  </a:cubicBezTo>
                  <a:cubicBezTo>
                    <a:pt x="1257" y="408"/>
                    <a:pt x="1257" y="408"/>
                    <a:pt x="1257" y="408"/>
                  </a:cubicBezTo>
                  <a:cubicBezTo>
                    <a:pt x="1257" y="407"/>
                    <a:pt x="1258" y="406"/>
                    <a:pt x="1260" y="406"/>
                  </a:cubicBezTo>
                  <a:cubicBezTo>
                    <a:pt x="1259" y="406"/>
                    <a:pt x="1259" y="406"/>
                    <a:pt x="1259" y="406"/>
                  </a:cubicBezTo>
                  <a:cubicBezTo>
                    <a:pt x="1261" y="408"/>
                    <a:pt x="1261" y="408"/>
                    <a:pt x="1261" y="408"/>
                  </a:cubicBezTo>
                  <a:cubicBezTo>
                    <a:pt x="1264" y="406"/>
                    <a:pt x="1264" y="406"/>
                    <a:pt x="1264" y="406"/>
                  </a:cubicBezTo>
                  <a:cubicBezTo>
                    <a:pt x="1263" y="406"/>
                    <a:pt x="1263" y="406"/>
                    <a:pt x="1263" y="406"/>
                  </a:cubicBezTo>
                  <a:cubicBezTo>
                    <a:pt x="1264" y="406"/>
                    <a:pt x="1265" y="407"/>
                    <a:pt x="1266" y="408"/>
                  </a:cubicBezTo>
                  <a:cubicBezTo>
                    <a:pt x="1265" y="408"/>
                    <a:pt x="1265" y="408"/>
                    <a:pt x="1265" y="408"/>
                  </a:cubicBezTo>
                  <a:cubicBezTo>
                    <a:pt x="1265" y="410"/>
                    <a:pt x="1265" y="410"/>
                    <a:pt x="1265" y="410"/>
                  </a:cubicBezTo>
                  <a:cubicBezTo>
                    <a:pt x="1266" y="412"/>
                    <a:pt x="1266" y="412"/>
                    <a:pt x="1266" y="412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1"/>
                    <a:pt x="1267" y="411"/>
                    <a:pt x="1267" y="411"/>
                  </a:cubicBezTo>
                  <a:cubicBezTo>
                    <a:pt x="1267" y="412"/>
                    <a:pt x="1267" y="413"/>
                    <a:pt x="1266" y="414"/>
                  </a:cubicBezTo>
                  <a:cubicBezTo>
                    <a:pt x="1266" y="413"/>
                    <a:pt x="1266" y="413"/>
                    <a:pt x="1266" y="413"/>
                  </a:cubicBezTo>
                  <a:cubicBezTo>
                    <a:pt x="1263" y="414"/>
                    <a:pt x="1263" y="414"/>
                    <a:pt x="1263" y="414"/>
                  </a:cubicBezTo>
                  <a:cubicBezTo>
                    <a:pt x="1262" y="416"/>
                    <a:pt x="1262" y="416"/>
                    <a:pt x="1262" y="416"/>
                  </a:cubicBezTo>
                  <a:cubicBezTo>
                    <a:pt x="1263" y="416"/>
                    <a:pt x="1263" y="416"/>
                    <a:pt x="1263" y="416"/>
                  </a:cubicBezTo>
                  <a:cubicBezTo>
                    <a:pt x="1263" y="417"/>
                    <a:pt x="1262" y="417"/>
                    <a:pt x="1261" y="417"/>
                  </a:cubicBezTo>
                  <a:cubicBezTo>
                    <a:pt x="1261" y="417"/>
                    <a:pt x="1260" y="417"/>
                    <a:pt x="1260" y="416"/>
                  </a:cubicBezTo>
                  <a:cubicBezTo>
                    <a:pt x="1260" y="416"/>
                    <a:pt x="1260" y="416"/>
                    <a:pt x="1260" y="416"/>
                  </a:cubicBezTo>
                  <a:cubicBezTo>
                    <a:pt x="1259" y="414"/>
                    <a:pt x="1259" y="414"/>
                    <a:pt x="1259" y="414"/>
                  </a:cubicBezTo>
                  <a:cubicBezTo>
                    <a:pt x="1257" y="413"/>
                    <a:pt x="1257" y="413"/>
                    <a:pt x="1257" y="413"/>
                  </a:cubicBezTo>
                  <a:cubicBezTo>
                    <a:pt x="1257" y="414"/>
                    <a:pt x="1257" y="414"/>
                    <a:pt x="1257" y="414"/>
                  </a:cubicBezTo>
                  <a:cubicBezTo>
                    <a:pt x="1256" y="413"/>
                    <a:pt x="1256" y="412"/>
                    <a:pt x="1256" y="411"/>
                  </a:cubicBezTo>
                  <a:close/>
                  <a:moveTo>
                    <a:pt x="1194" y="627"/>
                  </a:moveTo>
                  <a:cubicBezTo>
                    <a:pt x="1200" y="627"/>
                    <a:pt x="1200" y="627"/>
                    <a:pt x="1200" y="627"/>
                  </a:cubicBezTo>
                  <a:cubicBezTo>
                    <a:pt x="1200" y="628"/>
                    <a:pt x="1199" y="628"/>
                    <a:pt x="1199" y="629"/>
                  </a:cubicBezTo>
                  <a:cubicBezTo>
                    <a:pt x="1199" y="629"/>
                    <a:pt x="1199" y="629"/>
                    <a:pt x="1200" y="629"/>
                  </a:cubicBezTo>
                  <a:cubicBezTo>
                    <a:pt x="1205" y="629"/>
                    <a:pt x="1205" y="629"/>
                    <a:pt x="1205" y="629"/>
                  </a:cubicBezTo>
                  <a:cubicBezTo>
                    <a:pt x="1206" y="629"/>
                    <a:pt x="1206" y="629"/>
                    <a:pt x="1206" y="629"/>
                  </a:cubicBezTo>
                  <a:cubicBezTo>
                    <a:pt x="1206" y="628"/>
                    <a:pt x="1205" y="628"/>
                    <a:pt x="1205" y="627"/>
                  </a:cubicBezTo>
                  <a:cubicBezTo>
                    <a:pt x="1211" y="627"/>
                    <a:pt x="1211" y="627"/>
                    <a:pt x="1211" y="627"/>
                  </a:cubicBezTo>
                  <a:cubicBezTo>
                    <a:pt x="1212" y="627"/>
                    <a:pt x="1213" y="626"/>
                    <a:pt x="1213" y="625"/>
                  </a:cubicBezTo>
                  <a:cubicBezTo>
                    <a:pt x="1213" y="613"/>
                    <a:pt x="1213" y="613"/>
                    <a:pt x="1213" y="613"/>
                  </a:cubicBezTo>
                  <a:cubicBezTo>
                    <a:pt x="1213" y="612"/>
                    <a:pt x="1212" y="611"/>
                    <a:pt x="1211" y="611"/>
                  </a:cubicBezTo>
                  <a:cubicBezTo>
                    <a:pt x="1194" y="611"/>
                    <a:pt x="1194" y="611"/>
                    <a:pt x="1194" y="611"/>
                  </a:cubicBezTo>
                  <a:cubicBezTo>
                    <a:pt x="1193" y="611"/>
                    <a:pt x="1192" y="612"/>
                    <a:pt x="1192" y="613"/>
                  </a:cubicBezTo>
                  <a:cubicBezTo>
                    <a:pt x="1192" y="625"/>
                    <a:pt x="1192" y="625"/>
                    <a:pt x="1192" y="625"/>
                  </a:cubicBezTo>
                  <a:cubicBezTo>
                    <a:pt x="1192" y="626"/>
                    <a:pt x="1193" y="627"/>
                    <a:pt x="1194" y="627"/>
                  </a:cubicBezTo>
                  <a:close/>
                  <a:moveTo>
                    <a:pt x="1194" y="613"/>
                  </a:moveTo>
                  <a:cubicBezTo>
                    <a:pt x="1194" y="613"/>
                    <a:pt x="1194" y="613"/>
                    <a:pt x="1194" y="613"/>
                  </a:cubicBezTo>
                  <a:cubicBezTo>
                    <a:pt x="1211" y="613"/>
                    <a:pt x="1211" y="613"/>
                    <a:pt x="1211" y="613"/>
                  </a:cubicBezTo>
                  <a:cubicBezTo>
                    <a:pt x="1212" y="613"/>
                    <a:pt x="1212" y="613"/>
                    <a:pt x="1212" y="613"/>
                  </a:cubicBezTo>
                  <a:cubicBezTo>
                    <a:pt x="1212" y="622"/>
                    <a:pt x="1212" y="622"/>
                    <a:pt x="1212" y="622"/>
                  </a:cubicBezTo>
                  <a:cubicBezTo>
                    <a:pt x="1212" y="622"/>
                    <a:pt x="1212" y="622"/>
                    <a:pt x="1211" y="622"/>
                  </a:cubicBezTo>
                  <a:cubicBezTo>
                    <a:pt x="1194" y="622"/>
                    <a:pt x="1194" y="622"/>
                    <a:pt x="1194" y="622"/>
                  </a:cubicBezTo>
                  <a:cubicBezTo>
                    <a:pt x="1194" y="622"/>
                    <a:pt x="1194" y="622"/>
                    <a:pt x="1194" y="622"/>
                  </a:cubicBezTo>
                  <a:lnTo>
                    <a:pt x="1194" y="613"/>
                  </a:lnTo>
                  <a:close/>
                  <a:moveTo>
                    <a:pt x="1273" y="631"/>
                  </a:moveTo>
                  <a:cubicBezTo>
                    <a:pt x="1273" y="631"/>
                    <a:pt x="1273" y="631"/>
                    <a:pt x="1273" y="631"/>
                  </a:cubicBezTo>
                  <a:cubicBezTo>
                    <a:pt x="1273" y="631"/>
                    <a:pt x="1272" y="631"/>
                    <a:pt x="1272" y="632"/>
                  </a:cubicBezTo>
                  <a:cubicBezTo>
                    <a:pt x="1272" y="634"/>
                    <a:pt x="1272" y="634"/>
                    <a:pt x="1272" y="634"/>
                  </a:cubicBezTo>
                  <a:cubicBezTo>
                    <a:pt x="1272" y="634"/>
                    <a:pt x="1273" y="635"/>
                    <a:pt x="1273" y="635"/>
                  </a:cubicBezTo>
                  <a:cubicBezTo>
                    <a:pt x="1273" y="635"/>
                    <a:pt x="1273" y="635"/>
                    <a:pt x="1273" y="635"/>
                  </a:cubicBezTo>
                  <a:cubicBezTo>
                    <a:pt x="1274" y="635"/>
                    <a:pt x="1275" y="634"/>
                    <a:pt x="1275" y="634"/>
                  </a:cubicBezTo>
                  <a:cubicBezTo>
                    <a:pt x="1275" y="632"/>
                    <a:pt x="1275" y="632"/>
                    <a:pt x="1275" y="632"/>
                  </a:cubicBezTo>
                  <a:cubicBezTo>
                    <a:pt x="1275" y="631"/>
                    <a:pt x="1274" y="631"/>
                    <a:pt x="1273" y="631"/>
                  </a:cubicBezTo>
                  <a:close/>
                  <a:moveTo>
                    <a:pt x="1270" y="627"/>
                  </a:moveTo>
                  <a:cubicBezTo>
                    <a:pt x="1270" y="627"/>
                    <a:pt x="1270" y="627"/>
                    <a:pt x="1270" y="627"/>
                  </a:cubicBezTo>
                  <a:cubicBezTo>
                    <a:pt x="1269" y="627"/>
                    <a:pt x="1268" y="627"/>
                    <a:pt x="1268" y="628"/>
                  </a:cubicBezTo>
                  <a:cubicBezTo>
                    <a:pt x="1268" y="634"/>
                    <a:pt x="1268" y="634"/>
                    <a:pt x="1268" y="634"/>
                  </a:cubicBezTo>
                  <a:cubicBezTo>
                    <a:pt x="1268" y="634"/>
                    <a:pt x="1269" y="635"/>
                    <a:pt x="1270" y="635"/>
                  </a:cubicBezTo>
                  <a:cubicBezTo>
                    <a:pt x="1270" y="635"/>
                    <a:pt x="1270" y="635"/>
                    <a:pt x="1270" y="635"/>
                  </a:cubicBezTo>
                  <a:cubicBezTo>
                    <a:pt x="1270" y="635"/>
                    <a:pt x="1271" y="634"/>
                    <a:pt x="1271" y="634"/>
                  </a:cubicBezTo>
                  <a:cubicBezTo>
                    <a:pt x="1271" y="628"/>
                    <a:pt x="1271" y="628"/>
                    <a:pt x="1271" y="628"/>
                  </a:cubicBezTo>
                  <a:cubicBezTo>
                    <a:pt x="1271" y="627"/>
                    <a:pt x="1270" y="627"/>
                    <a:pt x="1270" y="627"/>
                  </a:cubicBezTo>
                  <a:close/>
                  <a:moveTo>
                    <a:pt x="1279" y="624"/>
                  </a:moveTo>
                  <a:cubicBezTo>
                    <a:pt x="1279" y="624"/>
                    <a:pt x="1280" y="624"/>
                    <a:pt x="1280" y="623"/>
                  </a:cubicBezTo>
                  <a:cubicBezTo>
                    <a:pt x="1280" y="623"/>
                    <a:pt x="1279" y="622"/>
                    <a:pt x="1279" y="622"/>
                  </a:cubicBezTo>
                  <a:cubicBezTo>
                    <a:pt x="1279" y="622"/>
                    <a:pt x="1278" y="622"/>
                    <a:pt x="1277" y="622"/>
                  </a:cubicBezTo>
                  <a:cubicBezTo>
                    <a:pt x="1270" y="622"/>
                    <a:pt x="1270" y="622"/>
                    <a:pt x="1270" y="622"/>
                  </a:cubicBezTo>
                  <a:cubicBezTo>
                    <a:pt x="1269" y="622"/>
                    <a:pt x="1268" y="622"/>
                    <a:pt x="1268" y="621"/>
                  </a:cubicBezTo>
                  <a:cubicBezTo>
                    <a:pt x="1268" y="621"/>
                    <a:pt x="1268" y="621"/>
                    <a:pt x="1268" y="621"/>
                  </a:cubicBezTo>
                  <a:cubicBezTo>
                    <a:pt x="1268" y="621"/>
                    <a:pt x="1268" y="621"/>
                    <a:pt x="1267" y="621"/>
                  </a:cubicBezTo>
                  <a:cubicBezTo>
                    <a:pt x="1267" y="622"/>
                    <a:pt x="1267" y="622"/>
                    <a:pt x="1266" y="622"/>
                  </a:cubicBezTo>
                  <a:cubicBezTo>
                    <a:pt x="1258" y="622"/>
                    <a:pt x="1258" y="622"/>
                    <a:pt x="1258" y="622"/>
                  </a:cubicBezTo>
                  <a:cubicBezTo>
                    <a:pt x="1258" y="622"/>
                    <a:pt x="1257" y="622"/>
                    <a:pt x="1256" y="622"/>
                  </a:cubicBezTo>
                  <a:cubicBezTo>
                    <a:pt x="1256" y="622"/>
                    <a:pt x="1256" y="623"/>
                    <a:pt x="1256" y="623"/>
                  </a:cubicBezTo>
                  <a:cubicBezTo>
                    <a:pt x="1256" y="624"/>
                    <a:pt x="1256" y="624"/>
                    <a:pt x="1256" y="624"/>
                  </a:cubicBezTo>
                  <a:cubicBezTo>
                    <a:pt x="1257" y="624"/>
                    <a:pt x="1257" y="625"/>
                    <a:pt x="1257" y="626"/>
                  </a:cubicBezTo>
                  <a:cubicBezTo>
                    <a:pt x="1257" y="636"/>
                    <a:pt x="1257" y="636"/>
                    <a:pt x="1257" y="636"/>
                  </a:cubicBezTo>
                  <a:cubicBezTo>
                    <a:pt x="1257" y="636"/>
                    <a:pt x="1257" y="637"/>
                    <a:pt x="1256" y="637"/>
                  </a:cubicBezTo>
                  <a:cubicBezTo>
                    <a:pt x="1256" y="637"/>
                    <a:pt x="1256" y="638"/>
                    <a:pt x="1256" y="638"/>
                  </a:cubicBezTo>
                  <a:cubicBezTo>
                    <a:pt x="1256" y="639"/>
                    <a:pt x="1256" y="639"/>
                    <a:pt x="1256" y="639"/>
                  </a:cubicBezTo>
                  <a:cubicBezTo>
                    <a:pt x="1257" y="639"/>
                    <a:pt x="1258" y="640"/>
                    <a:pt x="1258" y="640"/>
                  </a:cubicBezTo>
                  <a:cubicBezTo>
                    <a:pt x="1266" y="640"/>
                    <a:pt x="1266" y="640"/>
                    <a:pt x="1266" y="640"/>
                  </a:cubicBezTo>
                  <a:cubicBezTo>
                    <a:pt x="1266" y="640"/>
                    <a:pt x="1267" y="640"/>
                    <a:pt x="1267" y="641"/>
                  </a:cubicBezTo>
                  <a:cubicBezTo>
                    <a:pt x="1267" y="641"/>
                    <a:pt x="1266" y="642"/>
                    <a:pt x="1266" y="642"/>
                  </a:cubicBezTo>
                  <a:cubicBezTo>
                    <a:pt x="1263" y="644"/>
                    <a:pt x="1263" y="644"/>
                    <a:pt x="1263" y="644"/>
                  </a:cubicBezTo>
                  <a:cubicBezTo>
                    <a:pt x="1262" y="644"/>
                    <a:pt x="1262" y="645"/>
                    <a:pt x="1262" y="645"/>
                  </a:cubicBezTo>
                  <a:cubicBezTo>
                    <a:pt x="1262" y="645"/>
                    <a:pt x="1263" y="645"/>
                    <a:pt x="1263" y="645"/>
                  </a:cubicBezTo>
                  <a:cubicBezTo>
                    <a:pt x="1266" y="644"/>
                    <a:pt x="1266" y="644"/>
                    <a:pt x="1266" y="644"/>
                  </a:cubicBezTo>
                  <a:cubicBezTo>
                    <a:pt x="1266" y="644"/>
                    <a:pt x="1267" y="644"/>
                    <a:pt x="1267" y="645"/>
                  </a:cubicBezTo>
                  <a:cubicBezTo>
                    <a:pt x="1267" y="646"/>
                    <a:pt x="1267" y="646"/>
                    <a:pt x="1267" y="646"/>
                  </a:cubicBezTo>
                  <a:cubicBezTo>
                    <a:pt x="1267" y="646"/>
                    <a:pt x="1267" y="647"/>
                    <a:pt x="1267" y="648"/>
                  </a:cubicBezTo>
                  <a:cubicBezTo>
                    <a:pt x="1267" y="648"/>
                    <a:pt x="1267" y="648"/>
                    <a:pt x="1268" y="648"/>
                  </a:cubicBezTo>
                  <a:cubicBezTo>
                    <a:pt x="1268" y="648"/>
                    <a:pt x="1268" y="648"/>
                    <a:pt x="1268" y="648"/>
                  </a:cubicBezTo>
                  <a:cubicBezTo>
                    <a:pt x="1268" y="647"/>
                    <a:pt x="1269" y="646"/>
                    <a:pt x="1269" y="646"/>
                  </a:cubicBezTo>
                  <a:cubicBezTo>
                    <a:pt x="1269" y="645"/>
                    <a:pt x="1269" y="645"/>
                    <a:pt x="1269" y="645"/>
                  </a:cubicBezTo>
                  <a:cubicBezTo>
                    <a:pt x="1269" y="644"/>
                    <a:pt x="1269" y="644"/>
                    <a:pt x="1270" y="644"/>
                  </a:cubicBezTo>
                  <a:cubicBezTo>
                    <a:pt x="1272" y="645"/>
                    <a:pt x="1272" y="645"/>
                    <a:pt x="1272" y="645"/>
                  </a:cubicBezTo>
                  <a:cubicBezTo>
                    <a:pt x="1273" y="645"/>
                    <a:pt x="1273" y="645"/>
                    <a:pt x="1273" y="645"/>
                  </a:cubicBezTo>
                  <a:cubicBezTo>
                    <a:pt x="1274" y="645"/>
                    <a:pt x="1273" y="644"/>
                    <a:pt x="1273" y="644"/>
                  </a:cubicBezTo>
                  <a:cubicBezTo>
                    <a:pt x="1270" y="642"/>
                    <a:pt x="1270" y="642"/>
                    <a:pt x="1270" y="642"/>
                  </a:cubicBezTo>
                  <a:cubicBezTo>
                    <a:pt x="1269" y="642"/>
                    <a:pt x="1269" y="641"/>
                    <a:pt x="1269" y="641"/>
                  </a:cubicBezTo>
                  <a:cubicBezTo>
                    <a:pt x="1269" y="640"/>
                    <a:pt x="1269" y="640"/>
                    <a:pt x="1270" y="640"/>
                  </a:cubicBezTo>
                  <a:cubicBezTo>
                    <a:pt x="1277" y="640"/>
                    <a:pt x="1277" y="640"/>
                    <a:pt x="1277" y="640"/>
                  </a:cubicBezTo>
                  <a:cubicBezTo>
                    <a:pt x="1278" y="640"/>
                    <a:pt x="1279" y="639"/>
                    <a:pt x="1279" y="639"/>
                  </a:cubicBezTo>
                  <a:cubicBezTo>
                    <a:pt x="1279" y="639"/>
                    <a:pt x="1280" y="639"/>
                    <a:pt x="1280" y="638"/>
                  </a:cubicBezTo>
                  <a:cubicBezTo>
                    <a:pt x="1280" y="638"/>
                    <a:pt x="1279" y="637"/>
                    <a:pt x="1279" y="637"/>
                  </a:cubicBezTo>
                  <a:cubicBezTo>
                    <a:pt x="1279" y="637"/>
                    <a:pt x="1278" y="636"/>
                    <a:pt x="1278" y="636"/>
                  </a:cubicBezTo>
                  <a:cubicBezTo>
                    <a:pt x="1278" y="626"/>
                    <a:pt x="1278" y="626"/>
                    <a:pt x="1278" y="626"/>
                  </a:cubicBezTo>
                  <a:cubicBezTo>
                    <a:pt x="1278" y="625"/>
                    <a:pt x="1279" y="624"/>
                    <a:pt x="1279" y="624"/>
                  </a:cubicBezTo>
                  <a:close/>
                  <a:moveTo>
                    <a:pt x="1277" y="636"/>
                  </a:moveTo>
                  <a:cubicBezTo>
                    <a:pt x="1277" y="636"/>
                    <a:pt x="1276" y="637"/>
                    <a:pt x="1276" y="637"/>
                  </a:cubicBezTo>
                  <a:cubicBezTo>
                    <a:pt x="1260" y="637"/>
                    <a:pt x="1260" y="637"/>
                    <a:pt x="1260" y="637"/>
                  </a:cubicBezTo>
                  <a:cubicBezTo>
                    <a:pt x="1259" y="637"/>
                    <a:pt x="1259" y="636"/>
                    <a:pt x="1259" y="636"/>
                  </a:cubicBezTo>
                  <a:cubicBezTo>
                    <a:pt x="1259" y="626"/>
                    <a:pt x="1259" y="626"/>
                    <a:pt x="1259" y="626"/>
                  </a:cubicBezTo>
                  <a:cubicBezTo>
                    <a:pt x="1259" y="625"/>
                    <a:pt x="1259" y="625"/>
                    <a:pt x="1260" y="625"/>
                  </a:cubicBezTo>
                  <a:cubicBezTo>
                    <a:pt x="1276" y="625"/>
                    <a:pt x="1276" y="625"/>
                    <a:pt x="1276" y="625"/>
                  </a:cubicBezTo>
                  <a:cubicBezTo>
                    <a:pt x="1276" y="625"/>
                    <a:pt x="1277" y="625"/>
                    <a:pt x="1277" y="626"/>
                  </a:cubicBezTo>
                  <a:lnTo>
                    <a:pt x="1277" y="636"/>
                  </a:lnTo>
                  <a:close/>
                  <a:moveTo>
                    <a:pt x="1266" y="629"/>
                  </a:moveTo>
                  <a:cubicBezTo>
                    <a:pt x="1266" y="629"/>
                    <a:pt x="1266" y="629"/>
                    <a:pt x="1266" y="629"/>
                  </a:cubicBezTo>
                  <a:cubicBezTo>
                    <a:pt x="1265" y="629"/>
                    <a:pt x="1265" y="630"/>
                    <a:pt x="1265" y="630"/>
                  </a:cubicBezTo>
                  <a:cubicBezTo>
                    <a:pt x="1265" y="634"/>
                    <a:pt x="1265" y="634"/>
                    <a:pt x="1265" y="634"/>
                  </a:cubicBezTo>
                  <a:cubicBezTo>
                    <a:pt x="1265" y="634"/>
                    <a:pt x="1265" y="635"/>
                    <a:pt x="1266" y="635"/>
                  </a:cubicBezTo>
                  <a:cubicBezTo>
                    <a:pt x="1266" y="635"/>
                    <a:pt x="1266" y="635"/>
                    <a:pt x="1266" y="635"/>
                  </a:cubicBezTo>
                  <a:cubicBezTo>
                    <a:pt x="1267" y="635"/>
                    <a:pt x="1267" y="634"/>
                    <a:pt x="1267" y="634"/>
                  </a:cubicBezTo>
                  <a:cubicBezTo>
                    <a:pt x="1267" y="630"/>
                    <a:pt x="1267" y="630"/>
                    <a:pt x="1267" y="630"/>
                  </a:cubicBezTo>
                  <a:cubicBezTo>
                    <a:pt x="1267" y="630"/>
                    <a:pt x="1267" y="629"/>
                    <a:pt x="1266" y="629"/>
                  </a:cubicBezTo>
                  <a:close/>
                  <a:moveTo>
                    <a:pt x="1263" y="632"/>
                  </a:moveTo>
                  <a:cubicBezTo>
                    <a:pt x="1262" y="632"/>
                    <a:pt x="1262" y="632"/>
                    <a:pt x="1262" y="632"/>
                  </a:cubicBezTo>
                  <a:cubicBezTo>
                    <a:pt x="1262" y="632"/>
                    <a:pt x="1261" y="633"/>
                    <a:pt x="1261" y="633"/>
                  </a:cubicBezTo>
                  <a:cubicBezTo>
                    <a:pt x="1261" y="634"/>
                    <a:pt x="1261" y="634"/>
                    <a:pt x="1261" y="634"/>
                  </a:cubicBezTo>
                  <a:cubicBezTo>
                    <a:pt x="1261" y="634"/>
                    <a:pt x="1262" y="635"/>
                    <a:pt x="1262" y="635"/>
                  </a:cubicBezTo>
                  <a:cubicBezTo>
                    <a:pt x="1263" y="635"/>
                    <a:pt x="1263" y="635"/>
                    <a:pt x="1263" y="635"/>
                  </a:cubicBezTo>
                  <a:cubicBezTo>
                    <a:pt x="1263" y="635"/>
                    <a:pt x="1264" y="634"/>
                    <a:pt x="1264" y="634"/>
                  </a:cubicBezTo>
                  <a:cubicBezTo>
                    <a:pt x="1264" y="633"/>
                    <a:pt x="1264" y="633"/>
                    <a:pt x="1264" y="633"/>
                  </a:cubicBezTo>
                  <a:cubicBezTo>
                    <a:pt x="1264" y="633"/>
                    <a:pt x="1263" y="632"/>
                    <a:pt x="1263" y="632"/>
                  </a:cubicBezTo>
                  <a:close/>
                  <a:moveTo>
                    <a:pt x="1259" y="475"/>
                  </a:moveTo>
                  <a:cubicBezTo>
                    <a:pt x="1259" y="476"/>
                    <a:pt x="1258" y="476"/>
                    <a:pt x="1258" y="476"/>
                  </a:cubicBezTo>
                  <a:cubicBezTo>
                    <a:pt x="1258" y="477"/>
                    <a:pt x="1258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8"/>
                    <a:pt x="1259" y="478"/>
                    <a:pt x="1260" y="478"/>
                  </a:cubicBezTo>
                  <a:cubicBezTo>
                    <a:pt x="1260" y="478"/>
                    <a:pt x="1260" y="478"/>
                    <a:pt x="1260" y="478"/>
                  </a:cubicBezTo>
                  <a:cubicBezTo>
                    <a:pt x="1260" y="478"/>
                    <a:pt x="1261" y="479"/>
                    <a:pt x="1261" y="479"/>
                  </a:cubicBezTo>
                  <a:cubicBezTo>
                    <a:pt x="1262" y="479"/>
                    <a:pt x="1262" y="478"/>
                    <a:pt x="1262" y="478"/>
                  </a:cubicBezTo>
                  <a:cubicBezTo>
                    <a:pt x="1265" y="478"/>
                    <a:pt x="1265" y="478"/>
                    <a:pt x="1265" y="478"/>
                  </a:cubicBezTo>
                  <a:cubicBezTo>
                    <a:pt x="1265" y="478"/>
                    <a:pt x="1265" y="479"/>
                    <a:pt x="1266" y="479"/>
                  </a:cubicBezTo>
                  <a:cubicBezTo>
                    <a:pt x="1266" y="479"/>
                    <a:pt x="1267" y="478"/>
                    <a:pt x="1267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268" y="478"/>
                    <a:pt x="1269" y="478"/>
                    <a:pt x="1269" y="477"/>
                  </a:cubicBezTo>
                  <a:cubicBezTo>
                    <a:pt x="1269" y="477"/>
                    <a:pt x="1268" y="477"/>
                    <a:pt x="1268" y="477"/>
                  </a:cubicBezTo>
                  <a:cubicBezTo>
                    <a:pt x="1268" y="477"/>
                    <a:pt x="1268" y="477"/>
                    <a:pt x="1267" y="477"/>
                  </a:cubicBezTo>
                  <a:cubicBezTo>
                    <a:pt x="1267" y="477"/>
                    <a:pt x="1266" y="476"/>
                    <a:pt x="1266" y="476"/>
                  </a:cubicBezTo>
                  <a:cubicBezTo>
                    <a:pt x="1265" y="476"/>
                    <a:pt x="1265" y="477"/>
                    <a:pt x="1265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6"/>
                    <a:pt x="1261" y="476"/>
                  </a:cubicBezTo>
                  <a:cubicBezTo>
                    <a:pt x="1261" y="476"/>
                    <a:pt x="1260" y="476"/>
                    <a:pt x="1260" y="477"/>
                  </a:cubicBezTo>
                  <a:cubicBezTo>
                    <a:pt x="1260" y="477"/>
                    <a:pt x="1260" y="477"/>
                    <a:pt x="1260" y="477"/>
                  </a:cubicBezTo>
                  <a:cubicBezTo>
                    <a:pt x="1260" y="477"/>
                    <a:pt x="1260" y="477"/>
                    <a:pt x="1259" y="477"/>
                  </a:cubicBezTo>
                  <a:cubicBezTo>
                    <a:pt x="1259" y="477"/>
                    <a:pt x="1259" y="477"/>
                    <a:pt x="1259" y="477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59" y="476"/>
                    <a:pt x="1259" y="476"/>
                  </a:cubicBezTo>
                  <a:cubicBezTo>
                    <a:pt x="1259" y="476"/>
                    <a:pt x="1260" y="476"/>
                    <a:pt x="1260" y="476"/>
                  </a:cubicBezTo>
                  <a:cubicBezTo>
                    <a:pt x="1260" y="476"/>
                    <a:pt x="1260" y="476"/>
                    <a:pt x="1260" y="476"/>
                  </a:cubicBezTo>
                  <a:cubicBezTo>
                    <a:pt x="1265" y="476"/>
                    <a:pt x="1265" y="476"/>
                    <a:pt x="1265" y="476"/>
                  </a:cubicBezTo>
                  <a:cubicBezTo>
                    <a:pt x="1266" y="476"/>
                    <a:pt x="1267" y="476"/>
                    <a:pt x="1267" y="476"/>
                  </a:cubicBezTo>
                  <a:cubicBezTo>
                    <a:pt x="1267" y="476"/>
                    <a:pt x="1267" y="475"/>
                    <a:pt x="1267" y="475"/>
                  </a:cubicBezTo>
                  <a:cubicBezTo>
                    <a:pt x="1268" y="475"/>
                    <a:pt x="1268" y="475"/>
                    <a:pt x="1268" y="475"/>
                  </a:cubicBezTo>
                  <a:cubicBezTo>
                    <a:pt x="1268" y="474"/>
                    <a:pt x="1268" y="474"/>
                    <a:pt x="1268" y="474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8" y="473"/>
                    <a:pt x="1268" y="473"/>
                    <a:pt x="1268" y="473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70"/>
                  </a:cubicBezTo>
                  <a:cubicBezTo>
                    <a:pt x="1269" y="470"/>
                    <a:pt x="1269" y="470"/>
                    <a:pt x="1269" y="469"/>
                  </a:cubicBezTo>
                  <a:cubicBezTo>
                    <a:pt x="1269" y="469"/>
                    <a:pt x="1268" y="469"/>
                    <a:pt x="1268" y="469"/>
                  </a:cubicBezTo>
                  <a:cubicBezTo>
                    <a:pt x="1259" y="469"/>
                    <a:pt x="1259" y="469"/>
                    <a:pt x="1259" y="469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58" y="467"/>
                    <a:pt x="1258" y="467"/>
                    <a:pt x="1257" y="467"/>
                  </a:cubicBezTo>
                  <a:cubicBezTo>
                    <a:pt x="1256" y="467"/>
                    <a:pt x="1256" y="467"/>
                    <a:pt x="1256" y="467"/>
                  </a:cubicBezTo>
                  <a:cubicBezTo>
                    <a:pt x="1256" y="467"/>
                    <a:pt x="1256" y="468"/>
                    <a:pt x="1256" y="468"/>
                  </a:cubicBezTo>
                  <a:cubicBezTo>
                    <a:pt x="1256" y="468"/>
                    <a:pt x="1256" y="468"/>
                    <a:pt x="1256" y="468"/>
                  </a:cubicBezTo>
                  <a:cubicBezTo>
                    <a:pt x="1257" y="468"/>
                    <a:pt x="1257" y="468"/>
                    <a:pt x="1257" y="468"/>
                  </a:cubicBezTo>
                  <a:cubicBezTo>
                    <a:pt x="1257" y="468"/>
                    <a:pt x="1258" y="468"/>
                    <a:pt x="1258" y="468"/>
                  </a:cubicBezTo>
                  <a:cubicBezTo>
                    <a:pt x="1258" y="468"/>
                    <a:pt x="1258" y="468"/>
                    <a:pt x="1258" y="468"/>
                  </a:cubicBezTo>
                  <a:cubicBezTo>
                    <a:pt x="1260" y="475"/>
                    <a:pt x="1260" y="475"/>
                    <a:pt x="1260" y="475"/>
                  </a:cubicBezTo>
                  <a:cubicBezTo>
                    <a:pt x="1260" y="475"/>
                    <a:pt x="1260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lose/>
                  <a:moveTo>
                    <a:pt x="1266" y="477"/>
                  </a:moveTo>
                  <a:cubicBezTo>
                    <a:pt x="1266" y="477"/>
                    <a:pt x="1266" y="477"/>
                    <a:pt x="1266" y="477"/>
                  </a:cubicBezTo>
                  <a:cubicBezTo>
                    <a:pt x="1266" y="478"/>
                    <a:pt x="1266" y="478"/>
                    <a:pt x="1266" y="478"/>
                  </a:cubicBezTo>
                  <a:cubicBezTo>
                    <a:pt x="1266" y="478"/>
                    <a:pt x="1265" y="478"/>
                    <a:pt x="1265" y="477"/>
                  </a:cubicBezTo>
                  <a:cubicBezTo>
                    <a:pt x="1265" y="477"/>
                    <a:pt x="1266" y="477"/>
                    <a:pt x="1266" y="477"/>
                  </a:cubicBezTo>
                  <a:close/>
                  <a:moveTo>
                    <a:pt x="1261" y="477"/>
                  </a:moveTo>
                  <a:cubicBezTo>
                    <a:pt x="1261" y="477"/>
                    <a:pt x="1262" y="477"/>
                    <a:pt x="1262" y="477"/>
                  </a:cubicBezTo>
                  <a:cubicBezTo>
                    <a:pt x="1262" y="478"/>
                    <a:pt x="1261" y="478"/>
                    <a:pt x="1261" y="478"/>
                  </a:cubicBezTo>
                  <a:cubicBezTo>
                    <a:pt x="1261" y="478"/>
                    <a:pt x="1261" y="478"/>
                    <a:pt x="1261" y="477"/>
                  </a:cubicBezTo>
                  <a:cubicBezTo>
                    <a:pt x="1261" y="477"/>
                    <a:pt x="1261" y="477"/>
                    <a:pt x="1261" y="477"/>
                  </a:cubicBezTo>
                  <a:close/>
                  <a:moveTo>
                    <a:pt x="1266" y="470"/>
                  </a:moveTo>
                  <a:cubicBezTo>
                    <a:pt x="1268" y="470"/>
                    <a:pt x="1268" y="470"/>
                    <a:pt x="1268" y="470"/>
                  </a:cubicBezTo>
                  <a:cubicBezTo>
                    <a:pt x="1268" y="471"/>
                    <a:pt x="1268" y="471"/>
                    <a:pt x="1268" y="471"/>
                  </a:cubicBezTo>
                  <a:cubicBezTo>
                    <a:pt x="1266" y="471"/>
                    <a:pt x="1266" y="471"/>
                    <a:pt x="1266" y="471"/>
                  </a:cubicBezTo>
                  <a:lnTo>
                    <a:pt x="1266" y="470"/>
                  </a:lnTo>
                  <a:close/>
                  <a:moveTo>
                    <a:pt x="1266" y="472"/>
                  </a:moveTo>
                  <a:cubicBezTo>
                    <a:pt x="1268" y="472"/>
                    <a:pt x="1268" y="472"/>
                    <a:pt x="1268" y="472"/>
                  </a:cubicBezTo>
                  <a:cubicBezTo>
                    <a:pt x="1267" y="473"/>
                    <a:pt x="1267" y="473"/>
                    <a:pt x="1267" y="473"/>
                  </a:cubicBezTo>
                  <a:cubicBezTo>
                    <a:pt x="1266" y="473"/>
                    <a:pt x="1266" y="473"/>
                    <a:pt x="1266" y="473"/>
                  </a:cubicBezTo>
                  <a:lnTo>
                    <a:pt x="1266" y="472"/>
                  </a:lnTo>
                  <a:close/>
                  <a:moveTo>
                    <a:pt x="1266" y="474"/>
                  </a:moveTo>
                  <a:cubicBezTo>
                    <a:pt x="1267" y="474"/>
                    <a:pt x="1267" y="474"/>
                    <a:pt x="1267" y="474"/>
                  </a:cubicBezTo>
                  <a:cubicBezTo>
                    <a:pt x="1267" y="474"/>
                    <a:pt x="1267" y="474"/>
                    <a:pt x="1267" y="474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7" y="475"/>
                    <a:pt x="1267" y="475"/>
                  </a:cubicBezTo>
                  <a:cubicBezTo>
                    <a:pt x="1267" y="475"/>
                    <a:pt x="1266" y="475"/>
                    <a:pt x="1266" y="475"/>
                  </a:cubicBezTo>
                  <a:lnTo>
                    <a:pt x="1266" y="474"/>
                  </a:lnTo>
                  <a:close/>
                  <a:moveTo>
                    <a:pt x="1262" y="475"/>
                  </a:moveTo>
                  <a:cubicBezTo>
                    <a:pt x="1261" y="475"/>
                    <a:pt x="1261" y="475"/>
                    <a:pt x="1261" y="475"/>
                  </a:cubicBezTo>
                  <a:cubicBezTo>
                    <a:pt x="1260" y="474"/>
                    <a:pt x="1260" y="474"/>
                    <a:pt x="1260" y="474"/>
                  </a:cubicBezTo>
                  <a:cubicBezTo>
                    <a:pt x="1262" y="474"/>
                    <a:pt x="1262" y="474"/>
                    <a:pt x="1262" y="474"/>
                  </a:cubicBezTo>
                  <a:lnTo>
                    <a:pt x="1262" y="475"/>
                  </a:lnTo>
                  <a:close/>
                  <a:moveTo>
                    <a:pt x="1263" y="470"/>
                  </a:moveTo>
                  <a:cubicBezTo>
                    <a:pt x="1265" y="470"/>
                    <a:pt x="1265" y="470"/>
                    <a:pt x="1265" y="470"/>
                  </a:cubicBezTo>
                  <a:cubicBezTo>
                    <a:pt x="1265" y="471"/>
                    <a:pt x="1265" y="471"/>
                    <a:pt x="1265" y="471"/>
                  </a:cubicBezTo>
                  <a:cubicBezTo>
                    <a:pt x="1263" y="471"/>
                    <a:pt x="1263" y="471"/>
                    <a:pt x="1263" y="471"/>
                  </a:cubicBezTo>
                  <a:lnTo>
                    <a:pt x="1263" y="470"/>
                  </a:lnTo>
                  <a:close/>
                  <a:moveTo>
                    <a:pt x="1263" y="472"/>
                  </a:moveTo>
                  <a:cubicBezTo>
                    <a:pt x="1265" y="472"/>
                    <a:pt x="1265" y="472"/>
                    <a:pt x="1265" y="472"/>
                  </a:cubicBezTo>
                  <a:cubicBezTo>
                    <a:pt x="1265" y="473"/>
                    <a:pt x="1265" y="473"/>
                    <a:pt x="1265" y="473"/>
                  </a:cubicBezTo>
                  <a:cubicBezTo>
                    <a:pt x="1263" y="473"/>
                    <a:pt x="1263" y="473"/>
                    <a:pt x="1263" y="473"/>
                  </a:cubicBezTo>
                  <a:lnTo>
                    <a:pt x="1263" y="472"/>
                  </a:lnTo>
                  <a:close/>
                  <a:moveTo>
                    <a:pt x="1263" y="474"/>
                  </a:moveTo>
                  <a:cubicBezTo>
                    <a:pt x="1265" y="474"/>
                    <a:pt x="1265" y="474"/>
                    <a:pt x="1265" y="474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63" y="475"/>
                    <a:pt x="1263" y="475"/>
                    <a:pt x="1263" y="475"/>
                  </a:cubicBezTo>
                  <a:lnTo>
                    <a:pt x="1263" y="474"/>
                  </a:lnTo>
                  <a:close/>
                  <a:moveTo>
                    <a:pt x="1259" y="470"/>
                  </a:moveTo>
                  <a:cubicBezTo>
                    <a:pt x="1262" y="470"/>
                    <a:pt x="1262" y="470"/>
                    <a:pt x="1262" y="470"/>
                  </a:cubicBezTo>
                  <a:cubicBezTo>
                    <a:pt x="1262" y="471"/>
                    <a:pt x="1262" y="471"/>
                    <a:pt x="1262" y="471"/>
                  </a:cubicBezTo>
                  <a:cubicBezTo>
                    <a:pt x="1259" y="471"/>
                    <a:pt x="1259" y="471"/>
                    <a:pt x="1259" y="471"/>
                  </a:cubicBezTo>
                  <a:lnTo>
                    <a:pt x="1259" y="470"/>
                  </a:lnTo>
                  <a:close/>
                  <a:moveTo>
                    <a:pt x="1260" y="472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262" y="473"/>
                    <a:pt x="1262" y="473"/>
                    <a:pt x="1262" y="473"/>
                  </a:cubicBezTo>
                  <a:cubicBezTo>
                    <a:pt x="1260" y="473"/>
                    <a:pt x="1260" y="473"/>
                    <a:pt x="1260" y="473"/>
                  </a:cubicBezTo>
                  <a:lnTo>
                    <a:pt x="1260" y="472"/>
                  </a:lnTo>
                  <a:close/>
                  <a:moveTo>
                    <a:pt x="1454" y="653"/>
                  </a:move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4" y="650"/>
                    <a:pt x="1454" y="650"/>
                  </a:cubicBezTo>
                  <a:cubicBezTo>
                    <a:pt x="1454" y="650"/>
                    <a:pt x="1455" y="650"/>
                    <a:pt x="1455" y="650"/>
                  </a:cubicBezTo>
                  <a:cubicBezTo>
                    <a:pt x="1455" y="648"/>
                    <a:pt x="1455" y="648"/>
                    <a:pt x="1455" y="648"/>
                  </a:cubicBezTo>
                  <a:cubicBezTo>
                    <a:pt x="1455" y="648"/>
                    <a:pt x="1454" y="648"/>
                    <a:pt x="1454" y="648"/>
                  </a:cubicBezTo>
                  <a:cubicBezTo>
                    <a:pt x="1452" y="648"/>
                    <a:pt x="1452" y="648"/>
                    <a:pt x="1452" y="648"/>
                  </a:cubicBezTo>
                  <a:cubicBezTo>
                    <a:pt x="1453" y="648"/>
                    <a:pt x="1453" y="647"/>
                    <a:pt x="1453" y="647"/>
                  </a:cubicBezTo>
                  <a:cubicBezTo>
                    <a:pt x="1453" y="646"/>
                    <a:pt x="1453" y="645"/>
                    <a:pt x="1452" y="645"/>
                  </a:cubicBezTo>
                  <a:cubicBezTo>
                    <a:pt x="1452" y="645"/>
                    <a:pt x="1451" y="646"/>
                    <a:pt x="1451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49" y="646"/>
                    <a:pt x="1449" y="645"/>
                    <a:pt x="1449" y="645"/>
                  </a:cubicBezTo>
                  <a:cubicBezTo>
                    <a:pt x="1448" y="645"/>
                    <a:pt x="1447" y="646"/>
                    <a:pt x="1447" y="647"/>
                  </a:cubicBezTo>
                  <a:cubicBezTo>
                    <a:pt x="1447" y="647"/>
                    <a:pt x="1448" y="648"/>
                    <a:pt x="1449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48"/>
                    <a:pt x="1446" y="648"/>
                    <a:pt x="1446" y="648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6" y="650"/>
                    <a:pt x="1446" y="650"/>
                    <a:pt x="1446" y="650"/>
                  </a:cubicBezTo>
                  <a:cubicBezTo>
                    <a:pt x="1447" y="650"/>
                    <a:pt x="1447" y="650"/>
                    <a:pt x="1447" y="650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47" y="653"/>
                    <a:pt x="1447" y="653"/>
                    <a:pt x="1447" y="653"/>
                  </a:cubicBezTo>
                  <a:cubicBezTo>
                    <a:pt x="1453" y="653"/>
                    <a:pt x="1453" y="653"/>
                    <a:pt x="1453" y="653"/>
                  </a:cubicBezTo>
                  <a:cubicBezTo>
                    <a:pt x="1454" y="653"/>
                    <a:pt x="1454" y="653"/>
                    <a:pt x="1454" y="653"/>
                  </a:cubicBezTo>
                  <a:close/>
                  <a:moveTo>
                    <a:pt x="1451" y="646"/>
                  </a:moveTo>
                  <a:cubicBezTo>
                    <a:pt x="1452" y="646"/>
                    <a:pt x="1452" y="646"/>
                    <a:pt x="1452" y="646"/>
                  </a:cubicBezTo>
                  <a:cubicBezTo>
                    <a:pt x="1452" y="646"/>
                    <a:pt x="1452" y="646"/>
                    <a:pt x="1452" y="647"/>
                  </a:cubicBezTo>
                  <a:cubicBezTo>
                    <a:pt x="1452" y="647"/>
                    <a:pt x="1452" y="647"/>
                    <a:pt x="1452" y="647"/>
                  </a:cubicBezTo>
                  <a:cubicBezTo>
                    <a:pt x="1451" y="647"/>
                    <a:pt x="1451" y="647"/>
                    <a:pt x="1451" y="647"/>
                  </a:cubicBezTo>
                  <a:lnTo>
                    <a:pt x="1451" y="646"/>
                  </a:lnTo>
                  <a:close/>
                  <a:moveTo>
                    <a:pt x="1448" y="647"/>
                  </a:moveTo>
                  <a:cubicBezTo>
                    <a:pt x="1448" y="646"/>
                    <a:pt x="1448" y="646"/>
                    <a:pt x="1449" y="646"/>
                  </a:cubicBezTo>
                  <a:cubicBezTo>
                    <a:pt x="1449" y="646"/>
                    <a:pt x="1449" y="646"/>
                    <a:pt x="1449" y="646"/>
                  </a:cubicBezTo>
                  <a:cubicBezTo>
                    <a:pt x="1450" y="647"/>
                    <a:pt x="1450" y="647"/>
                    <a:pt x="1450" y="647"/>
                  </a:cubicBezTo>
                  <a:cubicBezTo>
                    <a:pt x="1449" y="647"/>
                    <a:pt x="1449" y="647"/>
                    <a:pt x="1449" y="647"/>
                  </a:cubicBezTo>
                  <a:cubicBezTo>
                    <a:pt x="1448" y="647"/>
                    <a:pt x="1448" y="647"/>
                    <a:pt x="1448" y="647"/>
                  </a:cubicBezTo>
                  <a:close/>
                  <a:moveTo>
                    <a:pt x="1451" y="652"/>
                  </a:moveTo>
                  <a:cubicBezTo>
                    <a:pt x="1451" y="652"/>
                    <a:pt x="1451" y="652"/>
                    <a:pt x="1451" y="652"/>
                  </a:cubicBezTo>
                  <a:cubicBezTo>
                    <a:pt x="1450" y="652"/>
                    <a:pt x="1450" y="652"/>
                    <a:pt x="1450" y="652"/>
                  </a:cubicBezTo>
                  <a:cubicBezTo>
                    <a:pt x="1449" y="652"/>
                    <a:pt x="1449" y="652"/>
                    <a:pt x="1449" y="652"/>
                  </a:cubicBezTo>
                  <a:cubicBezTo>
                    <a:pt x="1449" y="648"/>
                    <a:pt x="1449" y="648"/>
                    <a:pt x="1449" y="648"/>
                  </a:cubicBezTo>
                  <a:cubicBezTo>
                    <a:pt x="1451" y="648"/>
                    <a:pt x="1451" y="648"/>
                    <a:pt x="1451" y="648"/>
                  </a:cubicBezTo>
                  <a:lnTo>
                    <a:pt x="1451" y="652"/>
                  </a:lnTo>
                  <a:close/>
                  <a:moveTo>
                    <a:pt x="1516" y="666"/>
                  </a:moveTo>
                  <a:cubicBezTo>
                    <a:pt x="1517" y="666"/>
                    <a:pt x="1517" y="665"/>
                    <a:pt x="1517" y="665"/>
                  </a:cubicBezTo>
                  <a:cubicBezTo>
                    <a:pt x="1517" y="664"/>
                    <a:pt x="1516" y="664"/>
                    <a:pt x="1515" y="664"/>
                  </a:cubicBezTo>
                  <a:cubicBezTo>
                    <a:pt x="1515" y="664"/>
                    <a:pt x="1514" y="664"/>
                    <a:pt x="1514" y="664"/>
                  </a:cubicBezTo>
                  <a:cubicBezTo>
                    <a:pt x="1514" y="663"/>
                    <a:pt x="1512" y="662"/>
                    <a:pt x="1511" y="662"/>
                  </a:cubicBezTo>
                  <a:cubicBezTo>
                    <a:pt x="1509" y="662"/>
                    <a:pt x="1508" y="663"/>
                    <a:pt x="1508" y="665"/>
                  </a:cubicBezTo>
                  <a:cubicBezTo>
                    <a:pt x="1508" y="665"/>
                    <a:pt x="1508" y="665"/>
                    <a:pt x="1508" y="665"/>
                  </a:cubicBezTo>
                  <a:cubicBezTo>
                    <a:pt x="1507" y="666"/>
                    <a:pt x="1506" y="667"/>
                    <a:pt x="1506" y="668"/>
                  </a:cubicBezTo>
                  <a:cubicBezTo>
                    <a:pt x="1506" y="669"/>
                    <a:pt x="1508" y="671"/>
                    <a:pt x="1509" y="671"/>
                  </a:cubicBezTo>
                  <a:cubicBezTo>
                    <a:pt x="1516" y="671"/>
                    <a:pt x="1516" y="671"/>
                    <a:pt x="1516" y="671"/>
                  </a:cubicBezTo>
                  <a:cubicBezTo>
                    <a:pt x="1517" y="671"/>
                    <a:pt x="1518" y="670"/>
                    <a:pt x="1518" y="668"/>
                  </a:cubicBezTo>
                  <a:cubicBezTo>
                    <a:pt x="1518" y="667"/>
                    <a:pt x="1517" y="666"/>
                    <a:pt x="1516" y="666"/>
                  </a:cubicBezTo>
                  <a:close/>
                  <a:moveTo>
                    <a:pt x="1514" y="667"/>
                  </a:moveTo>
                  <a:cubicBezTo>
                    <a:pt x="1513" y="667"/>
                    <a:pt x="1513" y="667"/>
                    <a:pt x="1513" y="667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3" y="669"/>
                    <a:pt x="1513" y="669"/>
                    <a:pt x="1513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9"/>
                    <a:pt x="1511" y="669"/>
                    <a:pt x="1511" y="669"/>
                  </a:cubicBezTo>
                  <a:cubicBezTo>
                    <a:pt x="1511" y="667"/>
                    <a:pt x="1511" y="667"/>
                    <a:pt x="1511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7"/>
                    <a:pt x="1510" y="667"/>
                  </a:cubicBezTo>
                  <a:cubicBezTo>
                    <a:pt x="1510" y="667"/>
                    <a:pt x="1510" y="666"/>
                    <a:pt x="1510" y="666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2" y="664"/>
                    <a:pt x="1512" y="664"/>
                    <a:pt x="1512" y="664"/>
                  </a:cubicBezTo>
                  <a:cubicBezTo>
                    <a:pt x="1514" y="666"/>
                    <a:pt x="1514" y="666"/>
                    <a:pt x="1514" y="666"/>
                  </a:cubicBezTo>
                  <a:cubicBezTo>
                    <a:pt x="1514" y="666"/>
                    <a:pt x="1514" y="667"/>
                    <a:pt x="1514" y="667"/>
                  </a:cubicBezTo>
                  <a:cubicBezTo>
                    <a:pt x="1514" y="667"/>
                    <a:pt x="1514" y="667"/>
                    <a:pt x="1514" y="667"/>
                  </a:cubicBezTo>
                  <a:close/>
                  <a:moveTo>
                    <a:pt x="1235" y="528"/>
                  </a:moveTo>
                  <a:cubicBezTo>
                    <a:pt x="1235" y="529"/>
                    <a:pt x="1236" y="529"/>
                    <a:pt x="1236" y="529"/>
                  </a:cubicBezTo>
                  <a:cubicBezTo>
                    <a:pt x="1236" y="528"/>
                    <a:pt x="1237" y="527"/>
                    <a:pt x="1237" y="527"/>
                  </a:cubicBezTo>
                  <a:cubicBezTo>
                    <a:pt x="1238" y="527"/>
                    <a:pt x="1239" y="528"/>
                    <a:pt x="1241" y="527"/>
                  </a:cubicBezTo>
                  <a:cubicBezTo>
                    <a:pt x="1242" y="526"/>
                    <a:pt x="1242" y="524"/>
                    <a:pt x="1244" y="523"/>
                  </a:cubicBezTo>
                  <a:cubicBezTo>
                    <a:pt x="1244" y="522"/>
                    <a:pt x="1240" y="521"/>
                    <a:pt x="1237" y="523"/>
                  </a:cubicBezTo>
                  <a:cubicBezTo>
                    <a:pt x="1236" y="524"/>
                    <a:pt x="1236" y="525"/>
                    <a:pt x="1236" y="526"/>
                  </a:cubicBezTo>
                  <a:cubicBezTo>
                    <a:pt x="1238" y="523"/>
                    <a:pt x="1242" y="523"/>
                    <a:pt x="1242" y="523"/>
                  </a:cubicBezTo>
                  <a:cubicBezTo>
                    <a:pt x="1242" y="523"/>
                    <a:pt x="1237" y="525"/>
                    <a:pt x="1235" y="528"/>
                  </a:cubicBezTo>
                  <a:close/>
                  <a:moveTo>
                    <a:pt x="1488" y="654"/>
                  </a:moveTo>
                  <a:cubicBezTo>
                    <a:pt x="1488" y="653"/>
                    <a:pt x="1487" y="653"/>
                    <a:pt x="1487" y="653"/>
                  </a:cubicBezTo>
                  <a:cubicBezTo>
                    <a:pt x="1487" y="653"/>
                    <a:pt x="1487" y="653"/>
                    <a:pt x="1487" y="654"/>
                  </a:cubicBezTo>
                  <a:cubicBezTo>
                    <a:pt x="1487" y="655"/>
                    <a:pt x="1486" y="656"/>
                    <a:pt x="1486" y="656"/>
                  </a:cubicBezTo>
                  <a:cubicBezTo>
                    <a:pt x="1486" y="656"/>
                    <a:pt x="1485" y="656"/>
                    <a:pt x="1485" y="657"/>
                  </a:cubicBezTo>
                  <a:cubicBezTo>
                    <a:pt x="1485" y="658"/>
                    <a:pt x="1486" y="659"/>
                    <a:pt x="1487" y="659"/>
                  </a:cubicBezTo>
                  <a:cubicBezTo>
                    <a:pt x="1488" y="659"/>
                    <a:pt x="1489" y="658"/>
                    <a:pt x="1489" y="657"/>
                  </a:cubicBezTo>
                  <a:cubicBezTo>
                    <a:pt x="1489" y="656"/>
                    <a:pt x="1489" y="656"/>
                    <a:pt x="1489" y="656"/>
                  </a:cubicBezTo>
                  <a:cubicBezTo>
                    <a:pt x="1489" y="656"/>
                    <a:pt x="1488" y="655"/>
                    <a:pt x="1488" y="654"/>
                  </a:cubicBezTo>
                  <a:close/>
                  <a:moveTo>
                    <a:pt x="1487" y="658"/>
                  </a:moveTo>
                  <a:cubicBezTo>
                    <a:pt x="1487" y="658"/>
                    <a:pt x="1486" y="658"/>
                    <a:pt x="1486" y="657"/>
                  </a:cubicBezTo>
                  <a:cubicBezTo>
                    <a:pt x="1486" y="657"/>
                    <a:pt x="1486" y="657"/>
                    <a:pt x="1486" y="657"/>
                  </a:cubicBezTo>
                  <a:cubicBezTo>
                    <a:pt x="1486" y="657"/>
                    <a:pt x="1487" y="657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6"/>
                    <a:pt x="1487" y="656"/>
                    <a:pt x="1487" y="656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7"/>
                    <a:pt x="1487" y="657"/>
                    <a:pt x="1487" y="657"/>
                  </a:cubicBezTo>
                  <a:cubicBezTo>
                    <a:pt x="1487" y="658"/>
                    <a:pt x="1487" y="658"/>
                    <a:pt x="1487" y="658"/>
                  </a:cubicBezTo>
                  <a:close/>
                  <a:moveTo>
                    <a:pt x="1258" y="532"/>
                  </a:moveTo>
                  <a:cubicBezTo>
                    <a:pt x="1259" y="532"/>
                    <a:pt x="1259" y="531"/>
                    <a:pt x="1259" y="531"/>
                  </a:cubicBezTo>
                  <a:cubicBezTo>
                    <a:pt x="1259" y="529"/>
                    <a:pt x="1259" y="529"/>
                    <a:pt x="1259" y="529"/>
                  </a:cubicBezTo>
                  <a:cubicBezTo>
                    <a:pt x="1259" y="529"/>
                    <a:pt x="1259" y="528"/>
                    <a:pt x="1258" y="528"/>
                  </a:cubicBezTo>
                  <a:cubicBezTo>
                    <a:pt x="1255" y="528"/>
                    <a:pt x="1255" y="528"/>
                    <a:pt x="1255" y="528"/>
                  </a:cubicBezTo>
                  <a:cubicBezTo>
                    <a:pt x="1254" y="528"/>
                    <a:pt x="1254" y="529"/>
                    <a:pt x="1254" y="529"/>
                  </a:cubicBezTo>
                  <a:cubicBezTo>
                    <a:pt x="1254" y="531"/>
                    <a:pt x="1254" y="531"/>
                    <a:pt x="1254" y="531"/>
                  </a:cubicBezTo>
                  <a:cubicBezTo>
                    <a:pt x="1254" y="531"/>
                    <a:pt x="1254" y="532"/>
                    <a:pt x="1254" y="532"/>
                  </a:cubicBezTo>
                  <a:cubicBezTo>
                    <a:pt x="1255" y="532"/>
                    <a:pt x="1255" y="531"/>
                    <a:pt x="1255" y="531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29"/>
                    <a:pt x="1255" y="529"/>
                    <a:pt x="1255" y="529"/>
                  </a:cubicBezTo>
                  <a:cubicBezTo>
                    <a:pt x="1255" y="534"/>
                    <a:pt x="1255" y="534"/>
                    <a:pt x="1255" y="534"/>
                  </a:cubicBezTo>
                  <a:cubicBezTo>
                    <a:pt x="1255" y="534"/>
                    <a:pt x="1255" y="534"/>
                    <a:pt x="1256" y="534"/>
                  </a:cubicBezTo>
                  <a:cubicBezTo>
                    <a:pt x="1256" y="534"/>
                    <a:pt x="1256" y="534"/>
                    <a:pt x="1256" y="534"/>
                  </a:cubicBezTo>
                  <a:cubicBezTo>
                    <a:pt x="1256" y="532"/>
                    <a:pt x="1256" y="532"/>
                    <a:pt x="1256" y="532"/>
                  </a:cubicBezTo>
                  <a:cubicBezTo>
                    <a:pt x="1257" y="532"/>
                    <a:pt x="1257" y="532"/>
                    <a:pt x="1257" y="532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7" y="534"/>
                    <a:pt x="1257" y="534"/>
                  </a:cubicBezTo>
                  <a:cubicBezTo>
                    <a:pt x="1257" y="534"/>
                    <a:pt x="1258" y="534"/>
                    <a:pt x="1258" y="534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29"/>
                    <a:pt x="1258" y="529"/>
                    <a:pt x="1258" y="529"/>
                  </a:cubicBezTo>
                  <a:cubicBezTo>
                    <a:pt x="1258" y="531"/>
                    <a:pt x="1258" y="531"/>
                    <a:pt x="1258" y="531"/>
                  </a:cubicBezTo>
                  <a:cubicBezTo>
                    <a:pt x="1258" y="531"/>
                    <a:pt x="1258" y="532"/>
                    <a:pt x="1258" y="532"/>
                  </a:cubicBezTo>
                  <a:close/>
                  <a:moveTo>
                    <a:pt x="1255" y="527"/>
                  </a:moveTo>
                  <a:cubicBezTo>
                    <a:pt x="1255" y="528"/>
                    <a:pt x="1256" y="528"/>
                    <a:pt x="1256" y="528"/>
                  </a:cubicBezTo>
                  <a:cubicBezTo>
                    <a:pt x="1257" y="528"/>
                    <a:pt x="1258" y="528"/>
                    <a:pt x="1258" y="527"/>
                  </a:cubicBezTo>
                  <a:cubicBezTo>
                    <a:pt x="1258" y="526"/>
                    <a:pt x="1257" y="526"/>
                    <a:pt x="1256" y="526"/>
                  </a:cubicBezTo>
                  <a:cubicBezTo>
                    <a:pt x="1256" y="526"/>
                    <a:pt x="1255" y="526"/>
                    <a:pt x="1255" y="527"/>
                  </a:cubicBezTo>
                  <a:close/>
                  <a:moveTo>
                    <a:pt x="1245" y="528"/>
                  </a:moveTo>
                  <a:cubicBezTo>
                    <a:pt x="1244" y="528"/>
                    <a:pt x="1244" y="528"/>
                    <a:pt x="1244" y="528"/>
                  </a:cubicBezTo>
                  <a:cubicBezTo>
                    <a:pt x="1242" y="528"/>
                    <a:pt x="1242" y="529"/>
                    <a:pt x="1242" y="529"/>
                  </a:cubicBezTo>
                  <a:cubicBezTo>
                    <a:pt x="1242" y="530"/>
                    <a:pt x="1242" y="530"/>
                    <a:pt x="1242" y="530"/>
                  </a:cubicBezTo>
                  <a:cubicBezTo>
                    <a:pt x="1242" y="531"/>
                    <a:pt x="1241" y="531"/>
                    <a:pt x="1241" y="531"/>
                  </a:cubicBezTo>
                  <a:cubicBezTo>
                    <a:pt x="1241" y="532"/>
                    <a:pt x="1242" y="533"/>
                    <a:pt x="1242" y="533"/>
                  </a:cubicBezTo>
                  <a:cubicBezTo>
                    <a:pt x="1243" y="533"/>
                    <a:pt x="1244" y="532"/>
                    <a:pt x="1244" y="531"/>
                  </a:cubicBezTo>
                  <a:cubicBezTo>
                    <a:pt x="1244" y="531"/>
                    <a:pt x="1243" y="531"/>
                    <a:pt x="1243" y="530"/>
                  </a:cubicBezTo>
                  <a:cubicBezTo>
                    <a:pt x="1243" y="529"/>
                    <a:pt x="1243" y="529"/>
                    <a:pt x="1243" y="529"/>
                  </a:cubicBezTo>
                  <a:cubicBezTo>
                    <a:pt x="1243" y="529"/>
                    <a:pt x="1243" y="529"/>
                    <a:pt x="1244" y="529"/>
                  </a:cubicBezTo>
                  <a:cubicBezTo>
                    <a:pt x="1245" y="529"/>
                    <a:pt x="1245" y="529"/>
                    <a:pt x="1245" y="529"/>
                  </a:cubicBezTo>
                  <a:cubicBezTo>
                    <a:pt x="1245" y="529"/>
                    <a:pt x="1245" y="529"/>
                    <a:pt x="1245" y="528"/>
                  </a:cubicBezTo>
                  <a:cubicBezTo>
                    <a:pt x="1245" y="530"/>
                    <a:pt x="1245" y="530"/>
                    <a:pt x="1245" y="530"/>
                  </a:cubicBezTo>
                  <a:cubicBezTo>
                    <a:pt x="1245" y="531"/>
                    <a:pt x="1245" y="531"/>
                    <a:pt x="1245" y="531"/>
                  </a:cubicBezTo>
                  <a:cubicBezTo>
                    <a:pt x="1245" y="532"/>
                    <a:pt x="1245" y="533"/>
                    <a:pt x="1246" y="533"/>
                  </a:cubicBezTo>
                  <a:cubicBezTo>
                    <a:pt x="1246" y="533"/>
                    <a:pt x="1247" y="532"/>
                    <a:pt x="1247" y="531"/>
                  </a:cubicBezTo>
                  <a:cubicBezTo>
                    <a:pt x="1247" y="531"/>
                    <a:pt x="1247" y="531"/>
                    <a:pt x="1246" y="530"/>
                  </a:cubicBezTo>
                  <a:cubicBezTo>
                    <a:pt x="1246" y="528"/>
                    <a:pt x="1246" y="528"/>
                    <a:pt x="1246" y="528"/>
                  </a:cubicBezTo>
                  <a:cubicBezTo>
                    <a:pt x="1246" y="529"/>
                    <a:pt x="1247" y="529"/>
                    <a:pt x="1247" y="529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29"/>
                    <a:pt x="1249" y="529"/>
                    <a:pt x="1249" y="529"/>
                  </a:cubicBezTo>
                  <a:cubicBezTo>
                    <a:pt x="1249" y="530"/>
                    <a:pt x="1249" y="530"/>
                    <a:pt x="1249" y="530"/>
                  </a:cubicBezTo>
                  <a:cubicBezTo>
                    <a:pt x="1248" y="531"/>
                    <a:pt x="1248" y="531"/>
                    <a:pt x="1248" y="531"/>
                  </a:cubicBezTo>
                  <a:cubicBezTo>
                    <a:pt x="1248" y="532"/>
                    <a:pt x="1248" y="533"/>
                    <a:pt x="1249" y="533"/>
                  </a:cubicBezTo>
                  <a:cubicBezTo>
                    <a:pt x="1250" y="533"/>
                    <a:pt x="1250" y="532"/>
                    <a:pt x="1250" y="531"/>
                  </a:cubicBezTo>
                  <a:cubicBezTo>
                    <a:pt x="1250" y="531"/>
                    <a:pt x="1250" y="531"/>
                    <a:pt x="1249" y="530"/>
                  </a:cubicBezTo>
                  <a:cubicBezTo>
                    <a:pt x="1249" y="529"/>
                    <a:pt x="1249" y="529"/>
                    <a:pt x="1249" y="529"/>
                  </a:cubicBezTo>
                  <a:cubicBezTo>
                    <a:pt x="1249" y="529"/>
                    <a:pt x="1249" y="528"/>
                    <a:pt x="1248" y="528"/>
                  </a:cubicBezTo>
                  <a:cubicBezTo>
                    <a:pt x="1247" y="528"/>
                    <a:pt x="1247" y="528"/>
                    <a:pt x="1247" y="528"/>
                  </a:cubicBezTo>
                  <a:cubicBezTo>
                    <a:pt x="1246" y="528"/>
                    <a:pt x="1246" y="527"/>
                    <a:pt x="1246" y="527"/>
                  </a:cubicBezTo>
                  <a:cubicBezTo>
                    <a:pt x="1246" y="526"/>
                    <a:pt x="1246" y="526"/>
                    <a:pt x="1246" y="526"/>
                  </a:cubicBezTo>
                  <a:cubicBezTo>
                    <a:pt x="1247" y="526"/>
                    <a:pt x="1247" y="525"/>
                    <a:pt x="1247" y="525"/>
                  </a:cubicBezTo>
                  <a:cubicBezTo>
                    <a:pt x="1247" y="524"/>
                    <a:pt x="1246" y="524"/>
                    <a:pt x="1246" y="524"/>
                  </a:cubicBezTo>
                  <a:cubicBezTo>
                    <a:pt x="1245" y="524"/>
                    <a:pt x="1245" y="524"/>
                    <a:pt x="1245" y="525"/>
                  </a:cubicBezTo>
                  <a:cubicBezTo>
                    <a:pt x="1245" y="525"/>
                    <a:pt x="1245" y="526"/>
                    <a:pt x="1245" y="526"/>
                  </a:cubicBezTo>
                  <a:cubicBezTo>
                    <a:pt x="1245" y="527"/>
                    <a:pt x="1245" y="527"/>
                    <a:pt x="1245" y="527"/>
                  </a:cubicBezTo>
                  <a:cubicBezTo>
                    <a:pt x="1245" y="527"/>
                    <a:pt x="1245" y="528"/>
                    <a:pt x="1245" y="528"/>
                  </a:cubicBezTo>
                  <a:close/>
                  <a:moveTo>
                    <a:pt x="1243" y="531"/>
                  </a:moveTo>
                  <a:cubicBezTo>
                    <a:pt x="1243" y="532"/>
                    <a:pt x="1243" y="532"/>
                    <a:pt x="1242" y="532"/>
                  </a:cubicBezTo>
                  <a:cubicBezTo>
                    <a:pt x="1242" y="532"/>
                    <a:pt x="1242" y="532"/>
                    <a:pt x="1242" y="531"/>
                  </a:cubicBezTo>
                  <a:cubicBezTo>
                    <a:pt x="1242" y="531"/>
                    <a:pt x="1242" y="531"/>
                    <a:pt x="1242" y="531"/>
                  </a:cubicBezTo>
                  <a:cubicBezTo>
                    <a:pt x="1243" y="531"/>
                    <a:pt x="1243" y="531"/>
                    <a:pt x="1243" y="531"/>
                  </a:cubicBezTo>
                  <a:close/>
                  <a:moveTo>
                    <a:pt x="1250" y="531"/>
                  </a:moveTo>
                  <a:cubicBezTo>
                    <a:pt x="1250" y="532"/>
                    <a:pt x="1249" y="532"/>
                    <a:pt x="1249" y="532"/>
                  </a:cubicBezTo>
                  <a:cubicBezTo>
                    <a:pt x="1249" y="532"/>
                    <a:pt x="1248" y="532"/>
                    <a:pt x="1248" y="531"/>
                  </a:cubicBezTo>
                  <a:cubicBezTo>
                    <a:pt x="1248" y="531"/>
                    <a:pt x="1249" y="531"/>
                    <a:pt x="1249" y="531"/>
                  </a:cubicBezTo>
                  <a:cubicBezTo>
                    <a:pt x="1249" y="531"/>
                    <a:pt x="1250" y="531"/>
                    <a:pt x="1250" y="531"/>
                  </a:cubicBezTo>
                  <a:close/>
                  <a:moveTo>
                    <a:pt x="1245" y="525"/>
                  </a:moveTo>
                  <a:cubicBezTo>
                    <a:pt x="1245" y="524"/>
                    <a:pt x="1245" y="524"/>
                    <a:pt x="1246" y="524"/>
                  </a:cubicBezTo>
                  <a:cubicBezTo>
                    <a:pt x="1246" y="524"/>
                    <a:pt x="1246" y="524"/>
                    <a:pt x="1246" y="525"/>
                  </a:cubicBezTo>
                  <a:cubicBezTo>
                    <a:pt x="1246" y="525"/>
                    <a:pt x="1246" y="525"/>
                    <a:pt x="1246" y="525"/>
                  </a:cubicBezTo>
                  <a:cubicBezTo>
                    <a:pt x="1245" y="525"/>
                    <a:pt x="1245" y="525"/>
                    <a:pt x="1245" y="525"/>
                  </a:cubicBezTo>
                  <a:close/>
                  <a:moveTo>
                    <a:pt x="1246" y="531"/>
                  </a:moveTo>
                  <a:cubicBezTo>
                    <a:pt x="1246" y="531"/>
                    <a:pt x="1246" y="531"/>
                    <a:pt x="1246" y="531"/>
                  </a:cubicBezTo>
                  <a:cubicBezTo>
                    <a:pt x="1246" y="532"/>
                    <a:pt x="1246" y="532"/>
                    <a:pt x="1246" y="532"/>
                  </a:cubicBezTo>
                  <a:cubicBezTo>
                    <a:pt x="1245" y="532"/>
                    <a:pt x="1245" y="532"/>
                    <a:pt x="1245" y="531"/>
                  </a:cubicBezTo>
                  <a:cubicBezTo>
                    <a:pt x="1245" y="531"/>
                    <a:pt x="1245" y="531"/>
                    <a:pt x="1246" y="531"/>
                  </a:cubicBezTo>
                  <a:close/>
                  <a:moveTo>
                    <a:pt x="1230" y="548"/>
                  </a:moveTo>
                  <a:cubicBezTo>
                    <a:pt x="1240" y="548"/>
                    <a:pt x="1240" y="548"/>
                    <a:pt x="1240" y="548"/>
                  </a:cubicBezTo>
                  <a:cubicBezTo>
                    <a:pt x="1241" y="548"/>
                    <a:pt x="1241" y="548"/>
                    <a:pt x="1241" y="548"/>
                  </a:cubicBezTo>
                  <a:cubicBezTo>
                    <a:pt x="1241" y="547"/>
                    <a:pt x="1241" y="547"/>
                    <a:pt x="1241" y="547"/>
                  </a:cubicBezTo>
                  <a:cubicBezTo>
                    <a:pt x="1241" y="547"/>
                    <a:pt x="1241" y="547"/>
                    <a:pt x="124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7"/>
                    <a:pt x="1230" y="547"/>
                    <a:pt x="1230" y="547"/>
                  </a:cubicBezTo>
                  <a:cubicBezTo>
                    <a:pt x="1230" y="548"/>
                    <a:pt x="1230" y="548"/>
                    <a:pt x="1230" y="548"/>
                  </a:cubicBezTo>
                  <a:cubicBezTo>
                    <a:pt x="1230" y="548"/>
                    <a:pt x="1230" y="548"/>
                    <a:pt x="1230" y="548"/>
                  </a:cubicBezTo>
                  <a:close/>
                  <a:moveTo>
                    <a:pt x="1230" y="553"/>
                  </a:moveTo>
                  <a:cubicBezTo>
                    <a:pt x="1240" y="553"/>
                    <a:pt x="1240" y="553"/>
                    <a:pt x="1240" y="553"/>
                  </a:cubicBezTo>
                  <a:cubicBezTo>
                    <a:pt x="1241" y="553"/>
                    <a:pt x="1241" y="553"/>
                    <a:pt x="1241" y="553"/>
                  </a:cubicBezTo>
                  <a:cubicBezTo>
                    <a:pt x="1241" y="552"/>
                    <a:pt x="1241" y="552"/>
                    <a:pt x="1241" y="552"/>
                  </a:cubicBezTo>
                  <a:cubicBezTo>
                    <a:pt x="1241" y="552"/>
                    <a:pt x="1241" y="551"/>
                    <a:pt x="1240" y="551"/>
                  </a:cubicBezTo>
                  <a:cubicBezTo>
                    <a:pt x="1230" y="551"/>
                    <a:pt x="1230" y="551"/>
                    <a:pt x="1230" y="551"/>
                  </a:cubicBezTo>
                  <a:cubicBezTo>
                    <a:pt x="1230" y="551"/>
                    <a:pt x="1230" y="552"/>
                    <a:pt x="1230" y="552"/>
                  </a:cubicBezTo>
                  <a:cubicBezTo>
                    <a:pt x="1230" y="553"/>
                    <a:pt x="1230" y="553"/>
                    <a:pt x="1230" y="553"/>
                  </a:cubicBezTo>
                  <a:cubicBezTo>
                    <a:pt x="1230" y="553"/>
                    <a:pt x="1230" y="553"/>
                    <a:pt x="1230" y="553"/>
                  </a:cubicBezTo>
                  <a:close/>
                  <a:moveTo>
                    <a:pt x="1230" y="551"/>
                  </a:moveTo>
                  <a:cubicBezTo>
                    <a:pt x="1240" y="551"/>
                    <a:pt x="1240" y="551"/>
                    <a:pt x="1240" y="551"/>
                  </a:cubicBezTo>
                  <a:cubicBezTo>
                    <a:pt x="1241" y="551"/>
                    <a:pt x="1241" y="550"/>
                    <a:pt x="1241" y="550"/>
                  </a:cubicBezTo>
                  <a:cubicBezTo>
                    <a:pt x="1241" y="549"/>
                    <a:pt x="1241" y="549"/>
                    <a:pt x="1241" y="549"/>
                  </a:cubicBezTo>
                  <a:cubicBezTo>
                    <a:pt x="1241" y="549"/>
                    <a:pt x="1241" y="549"/>
                    <a:pt x="124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49"/>
                    <a:pt x="1230" y="549"/>
                    <a:pt x="1230" y="549"/>
                  </a:cubicBezTo>
                  <a:cubicBezTo>
                    <a:pt x="1230" y="550"/>
                    <a:pt x="1230" y="550"/>
                    <a:pt x="1230" y="550"/>
                  </a:cubicBezTo>
                  <a:cubicBezTo>
                    <a:pt x="1230" y="550"/>
                    <a:pt x="1230" y="551"/>
                    <a:pt x="1230" y="551"/>
                  </a:cubicBezTo>
                  <a:close/>
                  <a:moveTo>
                    <a:pt x="1230" y="546"/>
                  </a:moveTo>
                  <a:cubicBezTo>
                    <a:pt x="1240" y="546"/>
                    <a:pt x="1240" y="546"/>
                    <a:pt x="1240" y="546"/>
                  </a:cubicBezTo>
                  <a:cubicBezTo>
                    <a:pt x="1241" y="546"/>
                    <a:pt x="1241" y="546"/>
                    <a:pt x="1241" y="545"/>
                  </a:cubicBezTo>
                  <a:cubicBezTo>
                    <a:pt x="1241" y="545"/>
                    <a:pt x="1241" y="545"/>
                    <a:pt x="1241" y="545"/>
                  </a:cubicBezTo>
                  <a:cubicBezTo>
                    <a:pt x="1241" y="544"/>
                    <a:pt x="1241" y="544"/>
                    <a:pt x="1240" y="544"/>
                  </a:cubicBezTo>
                  <a:cubicBezTo>
                    <a:pt x="1230" y="544"/>
                    <a:pt x="1230" y="544"/>
                    <a:pt x="1230" y="544"/>
                  </a:cubicBezTo>
                  <a:cubicBezTo>
                    <a:pt x="1230" y="544"/>
                    <a:pt x="1230" y="544"/>
                    <a:pt x="1230" y="545"/>
                  </a:cubicBezTo>
                  <a:cubicBezTo>
                    <a:pt x="1230" y="545"/>
                    <a:pt x="1230" y="545"/>
                    <a:pt x="1230" y="545"/>
                  </a:cubicBezTo>
                  <a:cubicBezTo>
                    <a:pt x="1230" y="546"/>
                    <a:pt x="1230" y="546"/>
                    <a:pt x="1230" y="546"/>
                  </a:cubicBezTo>
                  <a:close/>
                  <a:moveTo>
                    <a:pt x="1240" y="518"/>
                  </a:moveTo>
                  <a:cubicBezTo>
                    <a:pt x="1240" y="518"/>
                    <a:pt x="1240" y="518"/>
                    <a:pt x="1240" y="518"/>
                  </a:cubicBezTo>
                  <a:cubicBezTo>
                    <a:pt x="1240" y="518"/>
                    <a:pt x="1241" y="518"/>
                    <a:pt x="1241" y="518"/>
                  </a:cubicBezTo>
                  <a:cubicBezTo>
                    <a:pt x="1241" y="519"/>
                    <a:pt x="1241" y="520"/>
                    <a:pt x="1241" y="520"/>
                  </a:cubicBezTo>
                  <a:cubicBezTo>
                    <a:pt x="1241" y="520"/>
                    <a:pt x="1242" y="520"/>
                    <a:pt x="1242" y="520"/>
                  </a:cubicBezTo>
                  <a:cubicBezTo>
                    <a:pt x="1242" y="520"/>
                    <a:pt x="1243" y="520"/>
                    <a:pt x="1243" y="520"/>
                  </a:cubicBezTo>
                  <a:cubicBezTo>
                    <a:pt x="1243" y="520"/>
                    <a:pt x="1243" y="520"/>
                    <a:pt x="1243" y="519"/>
                  </a:cubicBezTo>
                  <a:cubicBezTo>
                    <a:pt x="1243" y="519"/>
                    <a:pt x="1243" y="519"/>
                    <a:pt x="1243" y="519"/>
                  </a:cubicBezTo>
                  <a:cubicBezTo>
                    <a:pt x="1242" y="519"/>
                    <a:pt x="1242" y="518"/>
                    <a:pt x="1242" y="518"/>
                  </a:cubicBezTo>
                  <a:cubicBezTo>
                    <a:pt x="1242" y="518"/>
                    <a:pt x="1242" y="517"/>
                    <a:pt x="1243" y="517"/>
                  </a:cubicBezTo>
                  <a:cubicBezTo>
                    <a:pt x="1245" y="517"/>
                    <a:pt x="1246" y="519"/>
                    <a:pt x="1246" y="518"/>
                  </a:cubicBezTo>
                  <a:cubicBezTo>
                    <a:pt x="1247" y="518"/>
                    <a:pt x="1247" y="516"/>
                    <a:pt x="1246" y="514"/>
                  </a:cubicBezTo>
                  <a:cubicBezTo>
                    <a:pt x="1245" y="512"/>
                    <a:pt x="1244" y="511"/>
                    <a:pt x="1243" y="511"/>
                  </a:cubicBezTo>
                  <a:cubicBezTo>
                    <a:pt x="1242" y="512"/>
                    <a:pt x="1244" y="514"/>
                    <a:pt x="1239" y="516"/>
                  </a:cubicBezTo>
                  <a:cubicBezTo>
                    <a:pt x="1238" y="516"/>
                    <a:pt x="1238" y="517"/>
                    <a:pt x="1238" y="517"/>
                  </a:cubicBezTo>
                  <a:cubicBezTo>
                    <a:pt x="1238" y="518"/>
                    <a:pt x="1239" y="518"/>
                    <a:pt x="1240" y="518"/>
                  </a:cubicBezTo>
                  <a:close/>
                  <a:moveTo>
                    <a:pt x="1244" y="512"/>
                  </a:moveTo>
                  <a:cubicBezTo>
                    <a:pt x="1244" y="512"/>
                    <a:pt x="1245" y="513"/>
                    <a:pt x="1245" y="515"/>
                  </a:cubicBezTo>
                  <a:cubicBezTo>
                    <a:pt x="1246" y="516"/>
                    <a:pt x="1246" y="517"/>
                    <a:pt x="1246" y="517"/>
                  </a:cubicBezTo>
                  <a:cubicBezTo>
                    <a:pt x="1246" y="517"/>
                    <a:pt x="1245" y="517"/>
                    <a:pt x="1244" y="515"/>
                  </a:cubicBezTo>
                  <a:cubicBezTo>
                    <a:pt x="1243" y="514"/>
                    <a:pt x="1244" y="512"/>
                    <a:pt x="1244" y="512"/>
                  </a:cubicBezTo>
                  <a:close/>
                  <a:moveTo>
                    <a:pt x="1244" y="558"/>
                  </a:moveTo>
                  <a:cubicBezTo>
                    <a:pt x="1244" y="559"/>
                    <a:pt x="1245" y="561"/>
                    <a:pt x="1246" y="561"/>
                  </a:cubicBezTo>
                  <a:cubicBezTo>
                    <a:pt x="1250" y="561"/>
                    <a:pt x="1250" y="561"/>
                    <a:pt x="1250" y="561"/>
                  </a:cubicBezTo>
                  <a:cubicBezTo>
                    <a:pt x="1250" y="558"/>
                    <a:pt x="1250" y="558"/>
                    <a:pt x="1250" y="558"/>
                  </a:cubicBezTo>
                  <a:cubicBezTo>
                    <a:pt x="1249" y="558"/>
                    <a:pt x="1249" y="558"/>
                    <a:pt x="1249" y="558"/>
                  </a:cubicBezTo>
                  <a:cubicBezTo>
                    <a:pt x="1251" y="554"/>
                    <a:pt x="1251" y="554"/>
                    <a:pt x="1251" y="554"/>
                  </a:cubicBezTo>
                  <a:cubicBezTo>
                    <a:pt x="1254" y="558"/>
                    <a:pt x="1254" y="558"/>
                    <a:pt x="1254" y="558"/>
                  </a:cubicBezTo>
                  <a:cubicBezTo>
                    <a:pt x="1252" y="558"/>
                    <a:pt x="1252" y="558"/>
                    <a:pt x="1252" y="558"/>
                  </a:cubicBezTo>
                  <a:cubicBezTo>
                    <a:pt x="1252" y="561"/>
                    <a:pt x="1252" y="561"/>
                    <a:pt x="1252" y="561"/>
                  </a:cubicBezTo>
                  <a:cubicBezTo>
                    <a:pt x="1255" y="561"/>
                    <a:pt x="1255" y="561"/>
                    <a:pt x="1255" y="561"/>
                  </a:cubicBezTo>
                  <a:cubicBezTo>
                    <a:pt x="1257" y="561"/>
                    <a:pt x="1259" y="559"/>
                    <a:pt x="1259" y="557"/>
                  </a:cubicBezTo>
                  <a:cubicBezTo>
                    <a:pt x="1259" y="555"/>
                    <a:pt x="1257" y="554"/>
                    <a:pt x="1255" y="554"/>
                  </a:cubicBezTo>
                  <a:cubicBezTo>
                    <a:pt x="1255" y="554"/>
                    <a:pt x="1255" y="554"/>
                    <a:pt x="1255" y="554"/>
                  </a:cubicBezTo>
                  <a:cubicBezTo>
                    <a:pt x="1254" y="552"/>
                    <a:pt x="1253" y="551"/>
                    <a:pt x="1251" y="551"/>
                  </a:cubicBezTo>
                  <a:cubicBezTo>
                    <a:pt x="1249" y="551"/>
                    <a:pt x="1247" y="553"/>
                    <a:pt x="1247" y="555"/>
                  </a:cubicBezTo>
                  <a:cubicBezTo>
                    <a:pt x="1247" y="555"/>
                    <a:pt x="1247" y="555"/>
                    <a:pt x="1247" y="555"/>
                  </a:cubicBezTo>
                  <a:cubicBezTo>
                    <a:pt x="1247" y="555"/>
                    <a:pt x="1247" y="555"/>
                    <a:pt x="1246" y="555"/>
                  </a:cubicBezTo>
                  <a:cubicBezTo>
                    <a:pt x="1245" y="555"/>
                    <a:pt x="1244" y="557"/>
                    <a:pt x="1244" y="558"/>
                  </a:cubicBezTo>
                  <a:close/>
                  <a:moveTo>
                    <a:pt x="1255" y="486"/>
                  </a:moveTo>
                  <a:cubicBezTo>
                    <a:pt x="1256" y="486"/>
                    <a:pt x="1256" y="485"/>
                    <a:pt x="1255" y="484"/>
                  </a:cubicBezTo>
                  <a:cubicBezTo>
                    <a:pt x="1255" y="484"/>
                    <a:pt x="1255" y="484"/>
                    <a:pt x="1254" y="483"/>
                  </a:cubicBezTo>
                  <a:cubicBezTo>
                    <a:pt x="1254" y="482"/>
                    <a:pt x="1255" y="481"/>
                    <a:pt x="1255" y="481"/>
                  </a:cubicBezTo>
                  <a:cubicBezTo>
                    <a:pt x="1255" y="481"/>
                    <a:pt x="1254" y="482"/>
                    <a:pt x="1254" y="483"/>
                  </a:cubicBezTo>
                  <a:cubicBezTo>
                    <a:pt x="1253" y="483"/>
                    <a:pt x="1254" y="484"/>
                    <a:pt x="1254" y="484"/>
                  </a:cubicBezTo>
                  <a:cubicBezTo>
                    <a:pt x="1254" y="485"/>
                    <a:pt x="1255" y="485"/>
                    <a:pt x="1255" y="486"/>
                  </a:cubicBezTo>
                  <a:cubicBezTo>
                    <a:pt x="1255" y="486"/>
                    <a:pt x="1255" y="487"/>
                    <a:pt x="1255" y="487"/>
                  </a:cubicBezTo>
                  <a:cubicBezTo>
                    <a:pt x="1255" y="487"/>
                    <a:pt x="1255" y="487"/>
                    <a:pt x="1255" y="486"/>
                  </a:cubicBezTo>
                  <a:close/>
                  <a:moveTo>
                    <a:pt x="1256" y="486"/>
                  </a:moveTo>
                  <a:cubicBezTo>
                    <a:pt x="1256" y="486"/>
                    <a:pt x="1257" y="486"/>
                    <a:pt x="1257" y="485"/>
                  </a:cubicBezTo>
                  <a:cubicBezTo>
                    <a:pt x="1257" y="484"/>
                    <a:pt x="1257" y="484"/>
                    <a:pt x="1257" y="483"/>
                  </a:cubicBezTo>
                  <a:cubicBezTo>
                    <a:pt x="1256" y="483"/>
                    <a:pt x="1256" y="482"/>
                    <a:pt x="1256" y="482"/>
                  </a:cubicBezTo>
                  <a:cubicBezTo>
                    <a:pt x="1255" y="481"/>
                    <a:pt x="1256" y="480"/>
                    <a:pt x="1256" y="480"/>
                  </a:cubicBezTo>
                  <a:cubicBezTo>
                    <a:pt x="1256" y="480"/>
                    <a:pt x="1255" y="480"/>
                    <a:pt x="1255" y="481"/>
                  </a:cubicBezTo>
                  <a:cubicBezTo>
                    <a:pt x="1255" y="482"/>
                    <a:pt x="1255" y="482"/>
                    <a:pt x="1256" y="483"/>
                  </a:cubicBezTo>
                  <a:cubicBezTo>
                    <a:pt x="1256" y="483"/>
                    <a:pt x="1256" y="484"/>
                    <a:pt x="1257" y="484"/>
                  </a:cubicBezTo>
                  <a:cubicBezTo>
                    <a:pt x="1257" y="485"/>
                    <a:pt x="1256" y="486"/>
                    <a:pt x="1256" y="486"/>
                  </a:cubicBezTo>
                  <a:close/>
                  <a:moveTo>
                    <a:pt x="1250" y="495"/>
                  </a:moveTo>
                  <a:cubicBezTo>
                    <a:pt x="1249" y="496"/>
                    <a:pt x="1248" y="496"/>
                    <a:pt x="1248" y="497"/>
                  </a:cubicBezTo>
                  <a:cubicBezTo>
                    <a:pt x="1248" y="498"/>
                    <a:pt x="1251" y="499"/>
                    <a:pt x="1255" y="499"/>
                  </a:cubicBezTo>
                  <a:cubicBezTo>
                    <a:pt x="1259" y="499"/>
                    <a:pt x="1263" y="498"/>
                    <a:pt x="1263" y="497"/>
                  </a:cubicBezTo>
                  <a:cubicBezTo>
                    <a:pt x="1263" y="497"/>
                    <a:pt x="1262" y="496"/>
                    <a:pt x="1262" y="496"/>
                  </a:cubicBezTo>
                  <a:cubicBezTo>
                    <a:pt x="1262" y="496"/>
                    <a:pt x="1262" y="496"/>
                    <a:pt x="1262" y="497"/>
                  </a:cubicBezTo>
                  <a:cubicBezTo>
                    <a:pt x="1262" y="498"/>
                    <a:pt x="1259" y="499"/>
                    <a:pt x="1256" y="499"/>
                  </a:cubicBezTo>
                  <a:cubicBezTo>
                    <a:pt x="1252" y="499"/>
                    <a:pt x="1249" y="498"/>
                    <a:pt x="1249" y="497"/>
                  </a:cubicBezTo>
                  <a:cubicBezTo>
                    <a:pt x="1249" y="496"/>
                    <a:pt x="1249" y="496"/>
                    <a:pt x="1250" y="495"/>
                  </a:cubicBezTo>
                  <a:close/>
                  <a:moveTo>
                    <a:pt x="1251" y="495"/>
                  </a:moveTo>
                  <a:cubicBezTo>
                    <a:pt x="1251" y="495"/>
                    <a:pt x="1250" y="496"/>
                    <a:pt x="1250" y="496"/>
                  </a:cubicBezTo>
                  <a:cubicBezTo>
                    <a:pt x="1250" y="497"/>
                    <a:pt x="1253" y="498"/>
                    <a:pt x="1256" y="498"/>
                  </a:cubicBezTo>
                  <a:cubicBezTo>
                    <a:pt x="1259" y="498"/>
                    <a:pt x="1261" y="497"/>
                    <a:pt x="1261" y="496"/>
                  </a:cubicBezTo>
                  <a:cubicBezTo>
                    <a:pt x="1261" y="496"/>
                    <a:pt x="1261" y="496"/>
                    <a:pt x="1260" y="495"/>
                  </a:cubicBezTo>
                  <a:cubicBezTo>
                    <a:pt x="1261" y="495"/>
                    <a:pt x="1261" y="496"/>
                    <a:pt x="1261" y="496"/>
                  </a:cubicBezTo>
                  <a:cubicBezTo>
                    <a:pt x="1261" y="497"/>
                    <a:pt x="1259" y="498"/>
                    <a:pt x="1256" y="498"/>
                  </a:cubicBezTo>
                  <a:cubicBezTo>
                    <a:pt x="1253" y="498"/>
                    <a:pt x="1251" y="497"/>
                    <a:pt x="1251" y="496"/>
                  </a:cubicBezTo>
                  <a:cubicBezTo>
                    <a:pt x="1251" y="496"/>
                    <a:pt x="1251" y="495"/>
                    <a:pt x="1251" y="495"/>
                  </a:cubicBezTo>
                  <a:close/>
                  <a:moveTo>
                    <a:pt x="1248" y="492"/>
                  </a:moveTo>
                  <a:cubicBezTo>
                    <a:pt x="1248" y="492"/>
                    <a:pt x="1249" y="492"/>
                    <a:pt x="1249" y="492"/>
                  </a:cubicBezTo>
                  <a:cubicBezTo>
                    <a:pt x="1249" y="492"/>
                    <a:pt x="1249" y="492"/>
                    <a:pt x="1249" y="492"/>
                  </a:cubicBezTo>
                  <a:cubicBezTo>
                    <a:pt x="1249" y="493"/>
                    <a:pt x="1250" y="492"/>
                    <a:pt x="1249" y="492"/>
                  </a:cubicBezTo>
                  <a:cubicBezTo>
                    <a:pt x="1249" y="491"/>
                    <a:pt x="1248" y="491"/>
                    <a:pt x="1247" y="490"/>
                  </a:cubicBezTo>
                  <a:cubicBezTo>
                    <a:pt x="1246" y="490"/>
                    <a:pt x="1247" y="489"/>
                    <a:pt x="1247" y="488"/>
                  </a:cubicBezTo>
                  <a:cubicBezTo>
                    <a:pt x="1248" y="488"/>
                    <a:pt x="1249" y="489"/>
                    <a:pt x="1249" y="490"/>
                  </a:cubicBezTo>
                  <a:cubicBezTo>
                    <a:pt x="1249" y="490"/>
                    <a:pt x="1249" y="491"/>
                    <a:pt x="1250" y="491"/>
                  </a:cubicBezTo>
                  <a:cubicBezTo>
                    <a:pt x="1250" y="494"/>
                    <a:pt x="1253" y="497"/>
                    <a:pt x="1256" y="497"/>
                  </a:cubicBezTo>
                  <a:cubicBezTo>
                    <a:pt x="1259" y="497"/>
                    <a:pt x="1262" y="493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9"/>
                    <a:pt x="1262" y="489"/>
                    <a:pt x="1262" y="489"/>
                  </a:cubicBezTo>
                  <a:cubicBezTo>
                    <a:pt x="1262" y="488"/>
                    <a:pt x="1262" y="488"/>
                    <a:pt x="1262" y="488"/>
                  </a:cubicBezTo>
                  <a:cubicBezTo>
                    <a:pt x="1262" y="488"/>
                    <a:pt x="1261" y="487"/>
                    <a:pt x="1259" y="487"/>
                  </a:cubicBezTo>
                  <a:cubicBezTo>
                    <a:pt x="1260" y="487"/>
                    <a:pt x="1262" y="488"/>
                    <a:pt x="1262" y="488"/>
                  </a:cubicBezTo>
                  <a:cubicBezTo>
                    <a:pt x="1262" y="489"/>
                    <a:pt x="1261" y="489"/>
                    <a:pt x="1261" y="489"/>
                  </a:cubicBezTo>
                  <a:cubicBezTo>
                    <a:pt x="1261" y="488"/>
                    <a:pt x="1259" y="488"/>
                    <a:pt x="1256" y="488"/>
                  </a:cubicBezTo>
                  <a:cubicBezTo>
                    <a:pt x="1253" y="488"/>
                    <a:pt x="1251" y="488"/>
                    <a:pt x="1251" y="489"/>
                  </a:cubicBezTo>
                  <a:cubicBezTo>
                    <a:pt x="1250" y="489"/>
                    <a:pt x="1250" y="489"/>
                    <a:pt x="1250" y="488"/>
                  </a:cubicBezTo>
                  <a:cubicBezTo>
                    <a:pt x="1250" y="488"/>
                    <a:pt x="1251" y="487"/>
                    <a:pt x="1253" y="487"/>
                  </a:cubicBezTo>
                  <a:cubicBezTo>
                    <a:pt x="1251" y="487"/>
                    <a:pt x="1249" y="488"/>
                    <a:pt x="1249" y="488"/>
                  </a:cubicBezTo>
                  <a:cubicBezTo>
                    <a:pt x="1249" y="488"/>
                    <a:pt x="1249" y="488"/>
                    <a:pt x="1249" y="488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9"/>
                    <a:pt x="1249" y="489"/>
                    <a:pt x="1249" y="489"/>
                  </a:cubicBezTo>
                  <a:cubicBezTo>
                    <a:pt x="1249" y="488"/>
                    <a:pt x="1248" y="487"/>
                    <a:pt x="1247" y="488"/>
                  </a:cubicBezTo>
                  <a:cubicBezTo>
                    <a:pt x="1246" y="488"/>
                    <a:pt x="1245" y="489"/>
                    <a:pt x="1246" y="490"/>
                  </a:cubicBezTo>
                  <a:cubicBezTo>
                    <a:pt x="1247" y="491"/>
                    <a:pt x="1248" y="492"/>
                    <a:pt x="1248" y="492"/>
                  </a:cubicBezTo>
                  <a:close/>
                  <a:moveTo>
                    <a:pt x="1256" y="491"/>
                  </a:moveTo>
                  <a:cubicBezTo>
                    <a:pt x="1259" y="491"/>
                    <a:pt x="1262" y="490"/>
                    <a:pt x="1262" y="489"/>
                  </a:cubicBezTo>
                  <a:cubicBezTo>
                    <a:pt x="1262" y="493"/>
                    <a:pt x="1259" y="496"/>
                    <a:pt x="1256" y="496"/>
                  </a:cubicBezTo>
                  <a:cubicBezTo>
                    <a:pt x="1253" y="496"/>
                    <a:pt x="1251" y="494"/>
                    <a:pt x="1250" y="492"/>
                  </a:cubicBezTo>
                  <a:cubicBezTo>
                    <a:pt x="1250" y="491"/>
                    <a:pt x="1250" y="490"/>
                    <a:pt x="1249" y="489"/>
                  </a:cubicBezTo>
                  <a:cubicBezTo>
                    <a:pt x="1250" y="490"/>
                    <a:pt x="1253" y="491"/>
                    <a:pt x="1256" y="491"/>
                  </a:cubicBezTo>
                  <a:close/>
                  <a:moveTo>
                    <a:pt x="1231" y="562"/>
                  </a:moveTo>
                  <a:cubicBezTo>
                    <a:pt x="1232" y="562"/>
                    <a:pt x="1232" y="562"/>
                    <a:pt x="1232" y="562"/>
                  </a:cubicBezTo>
                  <a:cubicBezTo>
                    <a:pt x="1232" y="558"/>
                    <a:pt x="1232" y="558"/>
                    <a:pt x="1232" y="558"/>
                  </a:cubicBezTo>
                  <a:cubicBezTo>
                    <a:pt x="1232" y="558"/>
                    <a:pt x="1232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58"/>
                    <a:pt x="1231" y="558"/>
                    <a:pt x="1231" y="558"/>
                  </a:cubicBezTo>
                  <a:cubicBezTo>
                    <a:pt x="1231" y="561"/>
                    <a:pt x="1231" y="561"/>
                    <a:pt x="1231" y="561"/>
                  </a:cubicBezTo>
                  <a:cubicBezTo>
                    <a:pt x="1229" y="561"/>
                    <a:pt x="1229" y="561"/>
                    <a:pt x="1229" y="561"/>
                  </a:cubicBezTo>
                  <a:cubicBezTo>
                    <a:pt x="1229" y="561"/>
                    <a:pt x="1228" y="561"/>
                    <a:pt x="1228" y="561"/>
                  </a:cubicBezTo>
                  <a:cubicBezTo>
                    <a:pt x="1228" y="562"/>
                    <a:pt x="1228" y="562"/>
                    <a:pt x="1228" y="562"/>
                  </a:cubicBezTo>
                  <a:cubicBezTo>
                    <a:pt x="1228" y="562"/>
                    <a:pt x="1229" y="562"/>
                    <a:pt x="1229" y="562"/>
                  </a:cubicBezTo>
                  <a:lnTo>
                    <a:pt x="1231" y="562"/>
                  </a:lnTo>
                  <a:close/>
                  <a:moveTo>
                    <a:pt x="1231" y="568"/>
                  </a:moveTo>
                  <a:cubicBezTo>
                    <a:pt x="1234" y="568"/>
                    <a:pt x="1237" y="565"/>
                    <a:pt x="1237" y="561"/>
                  </a:cubicBezTo>
                  <a:cubicBezTo>
                    <a:pt x="1237" y="558"/>
                    <a:pt x="1234" y="555"/>
                    <a:pt x="1231" y="555"/>
                  </a:cubicBezTo>
                  <a:cubicBezTo>
                    <a:pt x="1227" y="555"/>
                    <a:pt x="1224" y="558"/>
                    <a:pt x="1224" y="561"/>
                  </a:cubicBezTo>
                  <a:cubicBezTo>
                    <a:pt x="1224" y="565"/>
                    <a:pt x="1227" y="568"/>
                    <a:pt x="1231" y="568"/>
                  </a:cubicBezTo>
                  <a:close/>
                  <a:moveTo>
                    <a:pt x="1231" y="557"/>
                  </a:moveTo>
                  <a:cubicBezTo>
                    <a:pt x="1233" y="557"/>
                    <a:pt x="1235" y="559"/>
                    <a:pt x="1235" y="561"/>
                  </a:cubicBezTo>
                  <a:cubicBezTo>
                    <a:pt x="1235" y="564"/>
                    <a:pt x="1233" y="566"/>
                    <a:pt x="1231" y="566"/>
                  </a:cubicBezTo>
                  <a:cubicBezTo>
                    <a:pt x="1228" y="566"/>
                    <a:pt x="1226" y="564"/>
                    <a:pt x="1226" y="561"/>
                  </a:cubicBezTo>
                  <a:cubicBezTo>
                    <a:pt x="1226" y="559"/>
                    <a:pt x="1228" y="557"/>
                    <a:pt x="1231" y="557"/>
                  </a:cubicBezTo>
                  <a:close/>
                  <a:moveTo>
                    <a:pt x="1259" y="449"/>
                  </a:moveTo>
                  <a:cubicBezTo>
                    <a:pt x="1259" y="450"/>
                    <a:pt x="1259" y="450"/>
                    <a:pt x="1259" y="450"/>
                  </a:cubicBezTo>
                  <a:cubicBezTo>
                    <a:pt x="1259" y="451"/>
                    <a:pt x="1259" y="451"/>
                    <a:pt x="1259" y="451"/>
                  </a:cubicBezTo>
                  <a:cubicBezTo>
                    <a:pt x="1259" y="451"/>
                    <a:pt x="1260" y="452"/>
                    <a:pt x="1260" y="452"/>
                  </a:cubicBezTo>
                  <a:cubicBezTo>
                    <a:pt x="1260" y="452"/>
                    <a:pt x="1260" y="452"/>
                    <a:pt x="1261" y="452"/>
                  </a:cubicBezTo>
                  <a:cubicBezTo>
                    <a:pt x="1261" y="452"/>
                    <a:pt x="1261" y="452"/>
                    <a:pt x="1261" y="452"/>
                  </a:cubicBezTo>
                  <a:cubicBezTo>
                    <a:pt x="1261" y="453"/>
                    <a:pt x="1262" y="453"/>
                    <a:pt x="1262" y="453"/>
                  </a:cubicBezTo>
                  <a:cubicBezTo>
                    <a:pt x="1263" y="453"/>
                    <a:pt x="1264" y="453"/>
                    <a:pt x="1264" y="452"/>
                  </a:cubicBezTo>
                  <a:cubicBezTo>
                    <a:pt x="1266" y="452"/>
                    <a:pt x="1266" y="452"/>
                    <a:pt x="1266" y="452"/>
                  </a:cubicBezTo>
                  <a:cubicBezTo>
                    <a:pt x="1266" y="453"/>
                    <a:pt x="1267" y="453"/>
                    <a:pt x="1268" y="453"/>
                  </a:cubicBezTo>
                  <a:cubicBezTo>
                    <a:pt x="1268" y="453"/>
                    <a:pt x="1269" y="453"/>
                    <a:pt x="1269" y="452"/>
                  </a:cubicBezTo>
                  <a:cubicBezTo>
                    <a:pt x="1270" y="452"/>
                    <a:pt x="1270" y="452"/>
                    <a:pt x="1270" y="452"/>
                  </a:cubicBezTo>
                  <a:cubicBezTo>
                    <a:pt x="1270" y="452"/>
                    <a:pt x="1271" y="452"/>
                    <a:pt x="1271" y="452"/>
                  </a:cubicBezTo>
                  <a:cubicBezTo>
                    <a:pt x="1271" y="451"/>
                    <a:pt x="1270" y="451"/>
                    <a:pt x="1270" y="451"/>
                  </a:cubicBezTo>
                  <a:cubicBezTo>
                    <a:pt x="1270" y="451"/>
                    <a:pt x="1270" y="451"/>
                    <a:pt x="1269" y="451"/>
                  </a:cubicBezTo>
                  <a:cubicBezTo>
                    <a:pt x="1269" y="451"/>
                    <a:pt x="1268" y="450"/>
                    <a:pt x="1268" y="450"/>
                  </a:cubicBezTo>
                  <a:cubicBezTo>
                    <a:pt x="1267" y="450"/>
                    <a:pt x="1266" y="451"/>
                    <a:pt x="1266" y="451"/>
                  </a:cubicBezTo>
                  <a:cubicBezTo>
                    <a:pt x="1264" y="451"/>
                    <a:pt x="1264" y="451"/>
                    <a:pt x="1264" y="451"/>
                  </a:cubicBezTo>
                  <a:cubicBezTo>
                    <a:pt x="1264" y="451"/>
                    <a:pt x="1263" y="450"/>
                    <a:pt x="1262" y="450"/>
                  </a:cubicBezTo>
                  <a:cubicBezTo>
                    <a:pt x="1262" y="450"/>
                    <a:pt x="1261" y="451"/>
                    <a:pt x="1261" y="451"/>
                  </a:cubicBezTo>
                  <a:cubicBezTo>
                    <a:pt x="1261" y="451"/>
                    <a:pt x="1261" y="451"/>
                    <a:pt x="1261" y="451"/>
                  </a:cubicBezTo>
                  <a:cubicBezTo>
                    <a:pt x="1261" y="451"/>
                    <a:pt x="1260" y="451"/>
                    <a:pt x="1260" y="451"/>
                  </a:cubicBezTo>
                  <a:cubicBezTo>
                    <a:pt x="1260" y="451"/>
                    <a:pt x="1260" y="451"/>
                    <a:pt x="1260" y="451"/>
                  </a:cubicBezTo>
                  <a:cubicBezTo>
                    <a:pt x="1260" y="451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0" y="450"/>
                  </a:cubicBezTo>
                  <a:cubicBezTo>
                    <a:pt x="1260" y="450"/>
                    <a:pt x="1260" y="450"/>
                    <a:pt x="1261" y="450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7" y="449"/>
                    <a:pt x="1267" y="449"/>
                    <a:pt x="1267" y="449"/>
                  </a:cubicBezTo>
                  <a:cubicBezTo>
                    <a:pt x="1268" y="449"/>
                    <a:pt x="1269" y="449"/>
                    <a:pt x="1269" y="449"/>
                  </a:cubicBezTo>
                  <a:cubicBezTo>
                    <a:pt x="1269" y="449"/>
                    <a:pt x="1269" y="449"/>
                    <a:pt x="1269" y="449"/>
                  </a:cubicBezTo>
                  <a:cubicBezTo>
                    <a:pt x="1270" y="449"/>
                    <a:pt x="1270" y="449"/>
                    <a:pt x="1270" y="448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0" y="447"/>
                    <a:pt x="1270" y="447"/>
                    <a:pt x="1270" y="447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3"/>
                  </a:cubicBezTo>
                  <a:cubicBezTo>
                    <a:pt x="1271" y="443"/>
                    <a:pt x="1271" y="443"/>
                    <a:pt x="1271" y="442"/>
                  </a:cubicBezTo>
                  <a:cubicBezTo>
                    <a:pt x="1271" y="442"/>
                    <a:pt x="1270" y="442"/>
                    <a:pt x="1270" y="442"/>
                  </a:cubicBezTo>
                  <a:cubicBezTo>
                    <a:pt x="1260" y="442"/>
                    <a:pt x="1260" y="442"/>
                    <a:pt x="1260" y="442"/>
                  </a:cubicBezTo>
                  <a:cubicBezTo>
                    <a:pt x="1259" y="441"/>
                    <a:pt x="1259" y="441"/>
                    <a:pt x="1259" y="441"/>
                  </a:cubicBezTo>
                  <a:cubicBezTo>
                    <a:pt x="1259" y="441"/>
                    <a:pt x="1259" y="440"/>
                    <a:pt x="1259" y="440"/>
                  </a:cubicBezTo>
                  <a:cubicBezTo>
                    <a:pt x="1258" y="440"/>
                    <a:pt x="1258" y="440"/>
                    <a:pt x="1258" y="440"/>
                  </a:cubicBezTo>
                  <a:cubicBezTo>
                    <a:pt x="1256" y="440"/>
                    <a:pt x="1256" y="440"/>
                    <a:pt x="1256" y="440"/>
                  </a:cubicBezTo>
                  <a:cubicBezTo>
                    <a:pt x="1256" y="440"/>
                    <a:pt x="1256" y="440"/>
                    <a:pt x="1256" y="441"/>
                  </a:cubicBezTo>
                  <a:cubicBezTo>
                    <a:pt x="1256" y="441"/>
                    <a:pt x="1256" y="441"/>
                    <a:pt x="1256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58" y="441"/>
                    <a:pt x="1258" y="441"/>
                    <a:pt x="1258" y="441"/>
                  </a:cubicBezTo>
                  <a:cubicBezTo>
                    <a:pt x="1261" y="449"/>
                    <a:pt x="1261" y="449"/>
                    <a:pt x="1261" y="449"/>
                  </a:cubicBezTo>
                  <a:cubicBezTo>
                    <a:pt x="1260" y="449"/>
                    <a:pt x="1260" y="449"/>
                    <a:pt x="1260" y="449"/>
                  </a:cubicBezTo>
                  <a:cubicBezTo>
                    <a:pt x="1260" y="449"/>
                    <a:pt x="1260" y="449"/>
                    <a:pt x="1259" y="449"/>
                  </a:cubicBezTo>
                  <a:close/>
                  <a:moveTo>
                    <a:pt x="1268" y="451"/>
                  </a:moveTo>
                  <a:cubicBezTo>
                    <a:pt x="1268" y="451"/>
                    <a:pt x="1268" y="451"/>
                    <a:pt x="1268" y="452"/>
                  </a:cubicBezTo>
                  <a:cubicBezTo>
                    <a:pt x="1268" y="452"/>
                    <a:pt x="1268" y="452"/>
                    <a:pt x="1268" y="452"/>
                  </a:cubicBezTo>
                  <a:cubicBezTo>
                    <a:pt x="1267" y="452"/>
                    <a:pt x="1267" y="452"/>
                    <a:pt x="1267" y="452"/>
                  </a:cubicBezTo>
                  <a:cubicBezTo>
                    <a:pt x="1267" y="451"/>
                    <a:pt x="1267" y="451"/>
                    <a:pt x="1268" y="451"/>
                  </a:cubicBezTo>
                  <a:close/>
                  <a:moveTo>
                    <a:pt x="1262" y="451"/>
                  </a:moveTo>
                  <a:cubicBezTo>
                    <a:pt x="1263" y="451"/>
                    <a:pt x="1263" y="451"/>
                    <a:pt x="1263" y="452"/>
                  </a:cubicBezTo>
                  <a:cubicBezTo>
                    <a:pt x="1263" y="452"/>
                    <a:pt x="1263" y="452"/>
                    <a:pt x="1262" y="452"/>
                  </a:cubicBezTo>
                  <a:cubicBezTo>
                    <a:pt x="1262" y="452"/>
                    <a:pt x="1262" y="452"/>
                    <a:pt x="1262" y="452"/>
                  </a:cubicBezTo>
                  <a:cubicBezTo>
                    <a:pt x="1262" y="451"/>
                    <a:pt x="1262" y="451"/>
                    <a:pt x="1262" y="451"/>
                  </a:cubicBezTo>
                  <a:close/>
                  <a:moveTo>
                    <a:pt x="1268" y="443"/>
                  </a:moveTo>
                  <a:cubicBezTo>
                    <a:pt x="1270" y="443"/>
                    <a:pt x="1270" y="443"/>
                    <a:pt x="1270" y="443"/>
                  </a:cubicBezTo>
                  <a:cubicBezTo>
                    <a:pt x="1270" y="444"/>
                    <a:pt x="1270" y="444"/>
                    <a:pt x="1270" y="444"/>
                  </a:cubicBezTo>
                  <a:cubicBezTo>
                    <a:pt x="1268" y="444"/>
                    <a:pt x="1268" y="444"/>
                    <a:pt x="1268" y="444"/>
                  </a:cubicBezTo>
                  <a:lnTo>
                    <a:pt x="1268" y="443"/>
                  </a:lnTo>
                  <a:close/>
                  <a:moveTo>
                    <a:pt x="1268" y="445"/>
                  </a:moveTo>
                  <a:cubicBezTo>
                    <a:pt x="1270" y="445"/>
                    <a:pt x="1270" y="445"/>
                    <a:pt x="1270" y="445"/>
                  </a:cubicBezTo>
                  <a:cubicBezTo>
                    <a:pt x="1269" y="446"/>
                    <a:pt x="1269" y="446"/>
                    <a:pt x="1269" y="446"/>
                  </a:cubicBezTo>
                  <a:cubicBezTo>
                    <a:pt x="1268" y="446"/>
                    <a:pt x="1268" y="446"/>
                    <a:pt x="1268" y="446"/>
                  </a:cubicBezTo>
                  <a:lnTo>
                    <a:pt x="1268" y="445"/>
                  </a:lnTo>
                  <a:close/>
                  <a:moveTo>
                    <a:pt x="1268" y="447"/>
                  </a:moveTo>
                  <a:cubicBezTo>
                    <a:pt x="1269" y="447"/>
                    <a:pt x="1269" y="447"/>
                    <a:pt x="1269" y="447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9" y="448"/>
                    <a:pt x="1269" y="448"/>
                  </a:cubicBezTo>
                  <a:cubicBezTo>
                    <a:pt x="1269" y="448"/>
                    <a:pt x="1268" y="448"/>
                    <a:pt x="1268" y="448"/>
                  </a:cubicBezTo>
                  <a:lnTo>
                    <a:pt x="1268" y="447"/>
                  </a:lnTo>
                  <a:close/>
                  <a:moveTo>
                    <a:pt x="1263" y="448"/>
                  </a:moveTo>
                  <a:cubicBezTo>
                    <a:pt x="1262" y="448"/>
                    <a:pt x="1262" y="448"/>
                    <a:pt x="1262" y="448"/>
                  </a:cubicBezTo>
                  <a:cubicBezTo>
                    <a:pt x="1261" y="447"/>
                    <a:pt x="1261" y="447"/>
                    <a:pt x="1261" y="447"/>
                  </a:cubicBezTo>
                  <a:cubicBezTo>
                    <a:pt x="1263" y="447"/>
                    <a:pt x="1263" y="447"/>
                    <a:pt x="1263" y="447"/>
                  </a:cubicBezTo>
                  <a:lnTo>
                    <a:pt x="1263" y="448"/>
                  </a:lnTo>
                  <a:close/>
                  <a:moveTo>
                    <a:pt x="1264" y="443"/>
                  </a:moveTo>
                  <a:cubicBezTo>
                    <a:pt x="1267" y="443"/>
                    <a:pt x="1267" y="443"/>
                    <a:pt x="1267" y="443"/>
                  </a:cubicBezTo>
                  <a:cubicBezTo>
                    <a:pt x="1267" y="444"/>
                    <a:pt x="1267" y="444"/>
                    <a:pt x="1267" y="444"/>
                  </a:cubicBezTo>
                  <a:cubicBezTo>
                    <a:pt x="1264" y="444"/>
                    <a:pt x="1264" y="444"/>
                    <a:pt x="1264" y="444"/>
                  </a:cubicBezTo>
                  <a:lnTo>
                    <a:pt x="1264" y="443"/>
                  </a:lnTo>
                  <a:close/>
                  <a:moveTo>
                    <a:pt x="1264" y="445"/>
                  </a:moveTo>
                  <a:cubicBezTo>
                    <a:pt x="1267" y="445"/>
                    <a:pt x="1267" y="445"/>
                    <a:pt x="1267" y="445"/>
                  </a:cubicBezTo>
                  <a:cubicBezTo>
                    <a:pt x="1267" y="446"/>
                    <a:pt x="1267" y="446"/>
                    <a:pt x="1267" y="446"/>
                  </a:cubicBezTo>
                  <a:cubicBezTo>
                    <a:pt x="1264" y="446"/>
                    <a:pt x="1264" y="446"/>
                    <a:pt x="1264" y="446"/>
                  </a:cubicBezTo>
                  <a:lnTo>
                    <a:pt x="1264" y="445"/>
                  </a:lnTo>
                  <a:close/>
                  <a:moveTo>
                    <a:pt x="1264" y="447"/>
                  </a:moveTo>
                  <a:cubicBezTo>
                    <a:pt x="1267" y="447"/>
                    <a:pt x="1267" y="447"/>
                    <a:pt x="1267" y="447"/>
                  </a:cubicBezTo>
                  <a:cubicBezTo>
                    <a:pt x="1267" y="448"/>
                    <a:pt x="1267" y="448"/>
                    <a:pt x="1267" y="448"/>
                  </a:cubicBezTo>
                  <a:cubicBezTo>
                    <a:pt x="1264" y="448"/>
                    <a:pt x="1264" y="448"/>
                    <a:pt x="1264" y="448"/>
                  </a:cubicBezTo>
                  <a:lnTo>
                    <a:pt x="1264" y="447"/>
                  </a:lnTo>
                  <a:close/>
                  <a:moveTo>
                    <a:pt x="1260" y="443"/>
                  </a:moveTo>
                  <a:cubicBezTo>
                    <a:pt x="1263" y="443"/>
                    <a:pt x="1263" y="443"/>
                    <a:pt x="1263" y="443"/>
                  </a:cubicBezTo>
                  <a:cubicBezTo>
                    <a:pt x="1263" y="444"/>
                    <a:pt x="1263" y="444"/>
                    <a:pt x="1263" y="444"/>
                  </a:cubicBezTo>
                  <a:cubicBezTo>
                    <a:pt x="1260" y="444"/>
                    <a:pt x="1260" y="444"/>
                    <a:pt x="1260" y="444"/>
                  </a:cubicBezTo>
                  <a:lnTo>
                    <a:pt x="1260" y="443"/>
                  </a:lnTo>
                  <a:close/>
                  <a:moveTo>
                    <a:pt x="1261" y="445"/>
                  </a:moveTo>
                  <a:cubicBezTo>
                    <a:pt x="1263" y="445"/>
                    <a:pt x="1263" y="445"/>
                    <a:pt x="1263" y="445"/>
                  </a:cubicBezTo>
                  <a:cubicBezTo>
                    <a:pt x="1263" y="446"/>
                    <a:pt x="1263" y="446"/>
                    <a:pt x="1263" y="446"/>
                  </a:cubicBezTo>
                  <a:cubicBezTo>
                    <a:pt x="1261" y="446"/>
                    <a:pt x="1261" y="446"/>
                    <a:pt x="1261" y="446"/>
                  </a:cubicBezTo>
                  <a:lnTo>
                    <a:pt x="1261" y="445"/>
                  </a:lnTo>
                  <a:close/>
                  <a:moveTo>
                    <a:pt x="1233" y="538"/>
                  </a:moveTo>
                  <a:cubicBezTo>
                    <a:pt x="1233" y="540"/>
                    <a:pt x="1233" y="540"/>
                    <a:pt x="1233" y="540"/>
                  </a:cubicBezTo>
                  <a:cubicBezTo>
                    <a:pt x="1233" y="541"/>
                    <a:pt x="1233" y="541"/>
                    <a:pt x="1234" y="541"/>
                  </a:cubicBezTo>
                  <a:cubicBezTo>
                    <a:pt x="1240" y="541"/>
                    <a:pt x="1240" y="541"/>
                    <a:pt x="1240" y="541"/>
                  </a:cubicBezTo>
                  <a:cubicBezTo>
                    <a:pt x="1241" y="541"/>
                    <a:pt x="1241" y="541"/>
                    <a:pt x="1241" y="540"/>
                  </a:cubicBezTo>
                  <a:cubicBezTo>
                    <a:pt x="1241" y="538"/>
                    <a:pt x="1241" y="538"/>
                    <a:pt x="1241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8"/>
                    <a:pt x="1242" y="538"/>
                    <a:pt x="1242" y="538"/>
                  </a:cubicBezTo>
                  <a:cubicBezTo>
                    <a:pt x="1242" y="536"/>
                    <a:pt x="1242" y="536"/>
                    <a:pt x="1242" y="536"/>
                  </a:cubicBezTo>
                  <a:cubicBezTo>
                    <a:pt x="1242" y="536"/>
                    <a:pt x="1242" y="535"/>
                    <a:pt x="1242" y="535"/>
                  </a:cubicBezTo>
                  <a:cubicBezTo>
                    <a:pt x="1239" y="535"/>
                    <a:pt x="1239" y="535"/>
                    <a:pt x="1239" y="535"/>
                  </a:cubicBezTo>
                  <a:cubicBezTo>
                    <a:pt x="1240" y="535"/>
                    <a:pt x="1240" y="535"/>
                    <a:pt x="1240" y="534"/>
                  </a:cubicBezTo>
                  <a:cubicBezTo>
                    <a:pt x="1240" y="533"/>
                    <a:pt x="1240" y="533"/>
                    <a:pt x="1239" y="533"/>
                  </a:cubicBezTo>
                  <a:cubicBezTo>
                    <a:pt x="1238" y="533"/>
                    <a:pt x="1238" y="533"/>
                    <a:pt x="1238" y="533"/>
                  </a:cubicBezTo>
                  <a:cubicBezTo>
                    <a:pt x="1237" y="534"/>
                    <a:pt x="1237" y="534"/>
                    <a:pt x="1237" y="534"/>
                  </a:cubicBezTo>
                  <a:cubicBezTo>
                    <a:pt x="1236" y="533"/>
                    <a:pt x="1236" y="533"/>
                    <a:pt x="1236" y="533"/>
                  </a:cubicBezTo>
                  <a:cubicBezTo>
                    <a:pt x="1236" y="533"/>
                    <a:pt x="1236" y="533"/>
                    <a:pt x="1235" y="533"/>
                  </a:cubicBezTo>
                  <a:cubicBezTo>
                    <a:pt x="1234" y="533"/>
                    <a:pt x="1234" y="533"/>
                    <a:pt x="1234" y="534"/>
                  </a:cubicBezTo>
                  <a:cubicBezTo>
                    <a:pt x="1234" y="535"/>
                    <a:pt x="1234" y="535"/>
                    <a:pt x="1235" y="535"/>
                  </a:cubicBezTo>
                  <a:cubicBezTo>
                    <a:pt x="1233" y="535"/>
                    <a:pt x="1233" y="535"/>
                    <a:pt x="1233" y="535"/>
                  </a:cubicBezTo>
                  <a:cubicBezTo>
                    <a:pt x="1232" y="535"/>
                    <a:pt x="1232" y="536"/>
                    <a:pt x="1232" y="536"/>
                  </a:cubicBezTo>
                  <a:cubicBezTo>
                    <a:pt x="1232" y="538"/>
                    <a:pt x="1232" y="538"/>
                    <a:pt x="1232" y="538"/>
                  </a:cubicBezTo>
                  <a:cubicBezTo>
                    <a:pt x="1232" y="538"/>
                    <a:pt x="1232" y="538"/>
                    <a:pt x="1233" y="538"/>
                  </a:cubicBezTo>
                  <a:close/>
                  <a:moveTo>
                    <a:pt x="1238" y="534"/>
                  </a:moveTo>
                  <a:cubicBezTo>
                    <a:pt x="1239" y="534"/>
                    <a:pt x="1239" y="533"/>
                    <a:pt x="1239" y="533"/>
                  </a:cubicBezTo>
                  <a:cubicBezTo>
                    <a:pt x="1239" y="533"/>
                    <a:pt x="1239" y="534"/>
                    <a:pt x="1239" y="534"/>
                  </a:cubicBezTo>
                  <a:cubicBezTo>
                    <a:pt x="1239" y="534"/>
                    <a:pt x="1239" y="535"/>
                    <a:pt x="1239" y="535"/>
                  </a:cubicBezTo>
                  <a:cubicBezTo>
                    <a:pt x="1238" y="535"/>
                    <a:pt x="1238" y="535"/>
                    <a:pt x="1238" y="535"/>
                  </a:cubicBezTo>
                  <a:lnTo>
                    <a:pt x="1238" y="534"/>
                  </a:lnTo>
                  <a:close/>
                  <a:moveTo>
                    <a:pt x="1238" y="535"/>
                  </a:moveTo>
                  <a:cubicBezTo>
                    <a:pt x="1238" y="540"/>
                    <a:pt x="1238" y="540"/>
                    <a:pt x="1238" y="540"/>
                  </a:cubicBezTo>
                  <a:cubicBezTo>
                    <a:pt x="1238" y="540"/>
                    <a:pt x="1238" y="540"/>
                    <a:pt x="1238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40"/>
                    <a:pt x="1236" y="540"/>
                    <a:pt x="1236" y="540"/>
                  </a:cubicBezTo>
                  <a:cubicBezTo>
                    <a:pt x="1236" y="535"/>
                    <a:pt x="1236" y="535"/>
                    <a:pt x="1236" y="535"/>
                  </a:cubicBezTo>
                  <a:lnTo>
                    <a:pt x="1238" y="535"/>
                  </a:lnTo>
                  <a:close/>
                  <a:moveTo>
                    <a:pt x="1235" y="534"/>
                  </a:moveTo>
                  <a:cubicBezTo>
                    <a:pt x="1235" y="534"/>
                    <a:pt x="1235" y="533"/>
                    <a:pt x="1235" y="533"/>
                  </a:cubicBezTo>
                  <a:cubicBezTo>
                    <a:pt x="1235" y="533"/>
                    <a:pt x="1236" y="534"/>
                    <a:pt x="1236" y="534"/>
                  </a:cubicBezTo>
                  <a:cubicBezTo>
                    <a:pt x="1236" y="535"/>
                    <a:pt x="1236" y="535"/>
                    <a:pt x="1236" y="535"/>
                  </a:cubicBezTo>
                  <a:cubicBezTo>
                    <a:pt x="1235" y="535"/>
                    <a:pt x="1235" y="535"/>
                    <a:pt x="1235" y="535"/>
                  </a:cubicBezTo>
                  <a:cubicBezTo>
                    <a:pt x="1235" y="535"/>
                    <a:pt x="1235" y="534"/>
                    <a:pt x="1235" y="534"/>
                  </a:cubicBezTo>
                  <a:close/>
                  <a:moveTo>
                    <a:pt x="1249" y="479"/>
                  </a:moveTo>
                  <a:cubicBezTo>
                    <a:pt x="1250" y="479"/>
                    <a:pt x="1250" y="478"/>
                    <a:pt x="1250" y="478"/>
                  </a:cubicBezTo>
                  <a:cubicBezTo>
                    <a:pt x="1250" y="477"/>
                    <a:pt x="1250" y="477"/>
                    <a:pt x="1249" y="476"/>
                  </a:cubicBezTo>
                  <a:cubicBezTo>
                    <a:pt x="1249" y="475"/>
                    <a:pt x="1249" y="475"/>
                    <a:pt x="1249" y="475"/>
                  </a:cubicBezTo>
                  <a:cubicBezTo>
                    <a:pt x="1249" y="475"/>
                    <a:pt x="1249" y="474"/>
                    <a:pt x="1250" y="474"/>
                  </a:cubicBezTo>
                  <a:cubicBezTo>
                    <a:pt x="1251" y="474"/>
                    <a:pt x="1251" y="474"/>
                    <a:pt x="1251" y="474"/>
                  </a:cubicBezTo>
                  <a:cubicBezTo>
                    <a:pt x="1252" y="474"/>
                    <a:pt x="1252" y="474"/>
                    <a:pt x="1252" y="474"/>
                  </a:cubicBezTo>
                  <a:cubicBezTo>
                    <a:pt x="1252" y="476"/>
                    <a:pt x="1252" y="476"/>
                    <a:pt x="1252" y="476"/>
                  </a:cubicBezTo>
                  <a:cubicBezTo>
                    <a:pt x="1252" y="477"/>
                    <a:pt x="1251" y="477"/>
                    <a:pt x="1251" y="478"/>
                  </a:cubicBezTo>
                  <a:cubicBezTo>
                    <a:pt x="1251" y="478"/>
                    <a:pt x="1252" y="479"/>
                    <a:pt x="1253" y="479"/>
                  </a:cubicBezTo>
                  <a:cubicBezTo>
                    <a:pt x="1254" y="479"/>
                    <a:pt x="1254" y="478"/>
                    <a:pt x="1254" y="478"/>
                  </a:cubicBezTo>
                  <a:cubicBezTo>
                    <a:pt x="1254" y="477"/>
                    <a:pt x="1254" y="477"/>
                    <a:pt x="1253" y="476"/>
                  </a:cubicBezTo>
                  <a:cubicBezTo>
                    <a:pt x="1253" y="474"/>
                    <a:pt x="1253" y="474"/>
                    <a:pt x="1253" y="474"/>
                  </a:cubicBezTo>
                  <a:cubicBezTo>
                    <a:pt x="1254" y="474"/>
                    <a:pt x="1254" y="474"/>
                    <a:pt x="1254" y="474"/>
                  </a:cubicBezTo>
                  <a:cubicBezTo>
                    <a:pt x="1256" y="474"/>
                    <a:pt x="1256" y="474"/>
                    <a:pt x="1256" y="474"/>
                  </a:cubicBezTo>
                  <a:cubicBezTo>
                    <a:pt x="1256" y="474"/>
                    <a:pt x="1256" y="475"/>
                    <a:pt x="1256" y="475"/>
                  </a:cubicBezTo>
                  <a:cubicBezTo>
                    <a:pt x="1256" y="476"/>
                    <a:pt x="1256" y="476"/>
                    <a:pt x="1256" y="476"/>
                  </a:cubicBezTo>
                  <a:cubicBezTo>
                    <a:pt x="1256" y="477"/>
                    <a:pt x="1256" y="477"/>
                    <a:pt x="1256" y="478"/>
                  </a:cubicBezTo>
                  <a:cubicBezTo>
                    <a:pt x="1256" y="478"/>
                    <a:pt x="1256" y="479"/>
                    <a:pt x="1257" y="479"/>
                  </a:cubicBezTo>
                  <a:cubicBezTo>
                    <a:pt x="1258" y="479"/>
                    <a:pt x="1258" y="478"/>
                    <a:pt x="1258" y="478"/>
                  </a:cubicBezTo>
                  <a:cubicBezTo>
                    <a:pt x="1258" y="477"/>
                    <a:pt x="1258" y="477"/>
                    <a:pt x="1258" y="476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4"/>
                    <a:pt x="1257" y="473"/>
                    <a:pt x="1256" y="473"/>
                  </a:cubicBezTo>
                  <a:cubicBezTo>
                    <a:pt x="1254" y="473"/>
                    <a:pt x="1254" y="473"/>
                    <a:pt x="1254" y="473"/>
                  </a:cubicBezTo>
                  <a:cubicBezTo>
                    <a:pt x="1254" y="473"/>
                    <a:pt x="1253" y="473"/>
                    <a:pt x="1253" y="472"/>
                  </a:cubicBezTo>
                  <a:cubicBezTo>
                    <a:pt x="1253" y="471"/>
                    <a:pt x="1253" y="471"/>
                    <a:pt x="1253" y="471"/>
                  </a:cubicBezTo>
                  <a:cubicBezTo>
                    <a:pt x="1254" y="471"/>
                    <a:pt x="1254" y="470"/>
                    <a:pt x="1254" y="469"/>
                  </a:cubicBezTo>
                  <a:cubicBezTo>
                    <a:pt x="1254" y="469"/>
                    <a:pt x="1254" y="468"/>
                    <a:pt x="1253" y="468"/>
                  </a:cubicBezTo>
                  <a:cubicBezTo>
                    <a:pt x="1252" y="468"/>
                    <a:pt x="1251" y="469"/>
                    <a:pt x="1251" y="469"/>
                  </a:cubicBezTo>
                  <a:cubicBezTo>
                    <a:pt x="1251" y="470"/>
                    <a:pt x="1252" y="471"/>
                    <a:pt x="1252" y="471"/>
                  </a:cubicBezTo>
                  <a:cubicBezTo>
                    <a:pt x="1252" y="472"/>
                    <a:pt x="1252" y="472"/>
                    <a:pt x="1252" y="472"/>
                  </a:cubicBezTo>
                  <a:cubicBezTo>
                    <a:pt x="1252" y="473"/>
                    <a:pt x="1252" y="473"/>
                    <a:pt x="1251" y="473"/>
                  </a:cubicBezTo>
                  <a:cubicBezTo>
                    <a:pt x="1250" y="473"/>
                    <a:pt x="1250" y="473"/>
                    <a:pt x="1250" y="473"/>
                  </a:cubicBezTo>
                  <a:cubicBezTo>
                    <a:pt x="1249" y="473"/>
                    <a:pt x="1248" y="474"/>
                    <a:pt x="1248" y="475"/>
                  </a:cubicBezTo>
                  <a:cubicBezTo>
                    <a:pt x="1248" y="476"/>
                    <a:pt x="1248" y="476"/>
                    <a:pt x="1248" y="476"/>
                  </a:cubicBezTo>
                  <a:cubicBezTo>
                    <a:pt x="1248" y="477"/>
                    <a:pt x="1247" y="477"/>
                    <a:pt x="1247" y="478"/>
                  </a:cubicBezTo>
                  <a:cubicBezTo>
                    <a:pt x="1247" y="478"/>
                    <a:pt x="1248" y="479"/>
                    <a:pt x="1249" y="479"/>
                  </a:cubicBezTo>
                  <a:close/>
                  <a:moveTo>
                    <a:pt x="1258" y="478"/>
                  </a:moveTo>
                  <a:cubicBezTo>
                    <a:pt x="1258" y="478"/>
                    <a:pt x="1257" y="479"/>
                    <a:pt x="1257" y="479"/>
                  </a:cubicBezTo>
                  <a:cubicBezTo>
                    <a:pt x="1257" y="479"/>
                    <a:pt x="1256" y="478"/>
                    <a:pt x="1256" y="478"/>
                  </a:cubicBezTo>
                  <a:cubicBezTo>
                    <a:pt x="1256" y="477"/>
                    <a:pt x="1257" y="477"/>
                    <a:pt x="1257" y="477"/>
                  </a:cubicBezTo>
                  <a:cubicBezTo>
                    <a:pt x="1257" y="477"/>
                    <a:pt x="1258" y="477"/>
                    <a:pt x="1258" y="478"/>
                  </a:cubicBezTo>
                  <a:close/>
                  <a:moveTo>
                    <a:pt x="1252" y="469"/>
                  </a:moveTo>
                  <a:cubicBezTo>
                    <a:pt x="1252" y="469"/>
                    <a:pt x="1252" y="469"/>
                    <a:pt x="1253" y="469"/>
                  </a:cubicBezTo>
                  <a:cubicBezTo>
                    <a:pt x="1253" y="469"/>
                    <a:pt x="1254" y="469"/>
                    <a:pt x="1254" y="469"/>
                  </a:cubicBezTo>
                  <a:cubicBezTo>
                    <a:pt x="1254" y="470"/>
                    <a:pt x="1253" y="470"/>
                    <a:pt x="1253" y="470"/>
                  </a:cubicBezTo>
                  <a:cubicBezTo>
                    <a:pt x="1252" y="470"/>
                    <a:pt x="1252" y="470"/>
                    <a:pt x="1252" y="469"/>
                  </a:cubicBezTo>
                  <a:close/>
                  <a:moveTo>
                    <a:pt x="1253" y="477"/>
                  </a:moveTo>
                  <a:cubicBezTo>
                    <a:pt x="1253" y="477"/>
                    <a:pt x="1254" y="477"/>
                    <a:pt x="1254" y="478"/>
                  </a:cubicBezTo>
                  <a:cubicBezTo>
                    <a:pt x="1254" y="478"/>
                    <a:pt x="1253" y="479"/>
                    <a:pt x="1253" y="479"/>
                  </a:cubicBezTo>
                  <a:cubicBezTo>
                    <a:pt x="1252" y="479"/>
                    <a:pt x="1252" y="478"/>
                    <a:pt x="1252" y="478"/>
                  </a:cubicBezTo>
                  <a:cubicBezTo>
                    <a:pt x="1252" y="477"/>
                    <a:pt x="1252" y="477"/>
                    <a:pt x="1253" y="477"/>
                  </a:cubicBezTo>
                  <a:close/>
                  <a:moveTo>
                    <a:pt x="1249" y="477"/>
                  </a:moveTo>
                  <a:cubicBezTo>
                    <a:pt x="1249" y="477"/>
                    <a:pt x="1250" y="477"/>
                    <a:pt x="1250" y="478"/>
                  </a:cubicBezTo>
                  <a:cubicBezTo>
                    <a:pt x="1250" y="478"/>
                    <a:pt x="1249" y="479"/>
                    <a:pt x="1249" y="479"/>
                  </a:cubicBezTo>
                  <a:cubicBezTo>
                    <a:pt x="1248" y="479"/>
                    <a:pt x="1248" y="478"/>
                    <a:pt x="1248" y="478"/>
                  </a:cubicBezTo>
                  <a:cubicBezTo>
                    <a:pt x="1248" y="477"/>
                    <a:pt x="1248" y="477"/>
                    <a:pt x="1249" y="477"/>
                  </a:cubicBezTo>
                  <a:close/>
                  <a:moveTo>
                    <a:pt x="1352" y="618"/>
                  </a:moveTo>
                  <a:cubicBezTo>
                    <a:pt x="1353" y="618"/>
                    <a:pt x="1353" y="618"/>
                    <a:pt x="1353" y="618"/>
                  </a:cubicBezTo>
                  <a:cubicBezTo>
                    <a:pt x="1353" y="618"/>
                    <a:pt x="1354" y="618"/>
                    <a:pt x="1354" y="618"/>
                  </a:cubicBezTo>
                  <a:cubicBezTo>
                    <a:pt x="1354" y="618"/>
                    <a:pt x="1355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7" y="618"/>
                    <a:pt x="1357" y="618"/>
                    <a:pt x="1357" y="617"/>
                  </a:cubicBezTo>
                  <a:cubicBezTo>
                    <a:pt x="1358" y="617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6"/>
                  </a:cubicBezTo>
                  <a:cubicBezTo>
                    <a:pt x="1358" y="616"/>
                    <a:pt x="1358" y="616"/>
                    <a:pt x="1358" y="615"/>
                  </a:cubicBezTo>
                  <a:cubicBezTo>
                    <a:pt x="1358" y="615"/>
                    <a:pt x="1358" y="615"/>
                    <a:pt x="1358" y="615"/>
                  </a:cubicBezTo>
                  <a:cubicBezTo>
                    <a:pt x="1358" y="615"/>
                    <a:pt x="1358" y="615"/>
                    <a:pt x="1358" y="614"/>
                  </a:cubicBezTo>
                  <a:cubicBezTo>
                    <a:pt x="1358" y="614"/>
                    <a:pt x="1358" y="613"/>
                    <a:pt x="1357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3"/>
                    <a:pt x="1356" y="613"/>
                    <a:pt x="1356" y="613"/>
                  </a:cubicBezTo>
                  <a:cubicBezTo>
                    <a:pt x="1356" y="612"/>
                    <a:pt x="1356" y="612"/>
                    <a:pt x="1356" y="612"/>
                  </a:cubicBezTo>
                  <a:cubicBezTo>
                    <a:pt x="1356" y="611"/>
                    <a:pt x="1356" y="611"/>
                    <a:pt x="1355" y="611"/>
                  </a:cubicBezTo>
                  <a:cubicBezTo>
                    <a:pt x="1355" y="611"/>
                    <a:pt x="1355" y="611"/>
                    <a:pt x="1355" y="611"/>
                  </a:cubicBezTo>
                  <a:cubicBezTo>
                    <a:pt x="1354" y="612"/>
                    <a:pt x="1355" y="612"/>
                    <a:pt x="1354" y="613"/>
                  </a:cubicBezTo>
                  <a:cubicBezTo>
                    <a:pt x="1354" y="613"/>
                    <a:pt x="1354" y="613"/>
                    <a:pt x="1354" y="613"/>
                  </a:cubicBezTo>
                  <a:cubicBezTo>
                    <a:pt x="1354" y="613"/>
                    <a:pt x="1353" y="614"/>
                    <a:pt x="1353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4"/>
                    <a:pt x="1352" y="614"/>
                    <a:pt x="1352" y="614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8"/>
                    <a:pt x="1352" y="618"/>
                  </a:cubicBezTo>
                  <a:close/>
                  <a:moveTo>
                    <a:pt x="1353" y="614"/>
                  </a:moveTo>
                  <a:cubicBezTo>
                    <a:pt x="1353" y="614"/>
                    <a:pt x="1353" y="614"/>
                    <a:pt x="1353" y="614"/>
                  </a:cubicBezTo>
                  <a:cubicBezTo>
                    <a:pt x="1354" y="614"/>
                    <a:pt x="1354" y="614"/>
                    <a:pt x="1354" y="613"/>
                  </a:cubicBezTo>
                  <a:cubicBezTo>
                    <a:pt x="1354" y="613"/>
                    <a:pt x="1355" y="613"/>
                    <a:pt x="1355" y="613"/>
                  </a:cubicBezTo>
                  <a:cubicBezTo>
                    <a:pt x="1355" y="613"/>
                    <a:pt x="1355" y="612"/>
                    <a:pt x="1355" y="612"/>
                  </a:cubicBezTo>
                  <a:cubicBezTo>
                    <a:pt x="1356" y="612"/>
                    <a:pt x="1356" y="612"/>
                    <a:pt x="1356" y="613"/>
                  </a:cubicBezTo>
                  <a:cubicBezTo>
                    <a:pt x="1356" y="613"/>
                    <a:pt x="1355" y="613"/>
                    <a:pt x="1355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4"/>
                    <a:pt x="1357" y="614"/>
                    <a:pt x="1357" y="614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5"/>
                    <a:pt x="1357" y="615"/>
                    <a:pt x="1357" y="615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6"/>
                    <a:pt x="1357" y="616"/>
                  </a:cubicBezTo>
                  <a:cubicBezTo>
                    <a:pt x="1357" y="616"/>
                    <a:pt x="1357" y="617"/>
                    <a:pt x="1357" y="617"/>
                  </a:cubicBezTo>
                  <a:cubicBezTo>
                    <a:pt x="1357" y="617"/>
                    <a:pt x="1357" y="617"/>
                    <a:pt x="1357" y="617"/>
                  </a:cubicBezTo>
                  <a:cubicBezTo>
                    <a:pt x="1357" y="617"/>
                    <a:pt x="1357" y="618"/>
                    <a:pt x="1356" y="618"/>
                  </a:cubicBezTo>
                  <a:cubicBezTo>
                    <a:pt x="1356" y="618"/>
                    <a:pt x="1356" y="618"/>
                    <a:pt x="1356" y="618"/>
                  </a:cubicBezTo>
                  <a:cubicBezTo>
                    <a:pt x="1355" y="618"/>
                    <a:pt x="1355" y="617"/>
                    <a:pt x="1354" y="617"/>
                  </a:cubicBezTo>
                  <a:cubicBezTo>
                    <a:pt x="1354" y="617"/>
                    <a:pt x="1354" y="617"/>
                    <a:pt x="1353" y="617"/>
                  </a:cubicBezTo>
                  <a:cubicBezTo>
                    <a:pt x="1353" y="617"/>
                    <a:pt x="1353" y="617"/>
                    <a:pt x="1353" y="617"/>
                  </a:cubicBezTo>
                  <a:lnTo>
                    <a:pt x="1353" y="614"/>
                  </a:lnTo>
                  <a:close/>
                  <a:moveTo>
                    <a:pt x="1352" y="617"/>
                  </a:moveTo>
                  <a:cubicBezTo>
                    <a:pt x="1353" y="617"/>
                    <a:pt x="1353" y="617"/>
                    <a:pt x="1353" y="617"/>
                  </a:cubicBezTo>
                  <a:cubicBezTo>
                    <a:pt x="1353" y="617"/>
                    <a:pt x="1353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ubicBezTo>
                    <a:pt x="1352" y="617"/>
                    <a:pt x="1352" y="617"/>
                    <a:pt x="1352" y="617"/>
                  </a:cubicBezTo>
                  <a:close/>
                  <a:moveTo>
                    <a:pt x="1269" y="416"/>
                  </a:moveTo>
                  <a:cubicBezTo>
                    <a:pt x="1276" y="416"/>
                    <a:pt x="1276" y="416"/>
                    <a:pt x="1276" y="416"/>
                  </a:cubicBezTo>
                  <a:cubicBezTo>
                    <a:pt x="1276" y="416"/>
                    <a:pt x="1276" y="415"/>
                    <a:pt x="1276" y="415"/>
                  </a:cubicBezTo>
                  <a:cubicBezTo>
                    <a:pt x="1276" y="411"/>
                    <a:pt x="1276" y="411"/>
                    <a:pt x="1276" y="411"/>
                  </a:cubicBezTo>
                  <a:cubicBezTo>
                    <a:pt x="1276" y="411"/>
                    <a:pt x="1276" y="410"/>
                    <a:pt x="1276" y="410"/>
                  </a:cubicBezTo>
                  <a:cubicBezTo>
                    <a:pt x="1276" y="410"/>
                    <a:pt x="1276" y="410"/>
                    <a:pt x="1276" y="410"/>
                  </a:cubicBezTo>
                  <a:cubicBezTo>
                    <a:pt x="1276" y="409"/>
                    <a:pt x="1276" y="409"/>
                    <a:pt x="1276" y="409"/>
                  </a:cubicBezTo>
                  <a:cubicBezTo>
                    <a:pt x="1276" y="407"/>
                    <a:pt x="1274" y="406"/>
                    <a:pt x="1273" y="406"/>
                  </a:cubicBezTo>
                  <a:cubicBezTo>
                    <a:pt x="1271" y="406"/>
                    <a:pt x="1269" y="407"/>
                    <a:pt x="1269" y="409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0"/>
                    <a:pt x="1269" y="410"/>
                  </a:cubicBezTo>
                  <a:cubicBezTo>
                    <a:pt x="1269" y="410"/>
                    <a:pt x="1269" y="411"/>
                    <a:pt x="1269" y="411"/>
                  </a:cubicBezTo>
                  <a:cubicBezTo>
                    <a:pt x="1269" y="415"/>
                    <a:pt x="1269" y="415"/>
                    <a:pt x="1269" y="415"/>
                  </a:cubicBezTo>
                  <a:cubicBezTo>
                    <a:pt x="1269" y="415"/>
                    <a:pt x="1269" y="416"/>
                    <a:pt x="1269" y="416"/>
                  </a:cubicBezTo>
                  <a:close/>
                  <a:moveTo>
                    <a:pt x="1271" y="409"/>
                  </a:moveTo>
                  <a:cubicBezTo>
                    <a:pt x="1271" y="408"/>
                    <a:pt x="1272" y="407"/>
                    <a:pt x="1273" y="407"/>
                  </a:cubicBezTo>
                  <a:cubicBezTo>
                    <a:pt x="1273" y="407"/>
                    <a:pt x="1274" y="408"/>
                    <a:pt x="1274" y="409"/>
                  </a:cubicBezTo>
                  <a:cubicBezTo>
                    <a:pt x="1274" y="410"/>
                    <a:pt x="1274" y="410"/>
                    <a:pt x="1274" y="410"/>
                  </a:cubicBezTo>
                  <a:cubicBezTo>
                    <a:pt x="1271" y="410"/>
                    <a:pt x="1271" y="410"/>
                    <a:pt x="1271" y="410"/>
                  </a:cubicBezTo>
                  <a:lnTo>
                    <a:pt x="1271" y="409"/>
                  </a:lnTo>
                  <a:close/>
                  <a:moveTo>
                    <a:pt x="1256" y="423"/>
                  </a:moveTo>
                  <a:cubicBezTo>
                    <a:pt x="1255" y="423"/>
                    <a:pt x="1255" y="424"/>
                    <a:pt x="1255" y="425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6"/>
                    <a:pt x="1255" y="426"/>
                  </a:cubicBezTo>
                  <a:cubicBezTo>
                    <a:pt x="1255" y="428"/>
                    <a:pt x="1255" y="428"/>
                    <a:pt x="1255" y="428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5" y="429"/>
                    <a:pt x="1255" y="429"/>
                    <a:pt x="1255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9"/>
                  </a:cubicBezTo>
                  <a:cubicBezTo>
                    <a:pt x="1256" y="429"/>
                    <a:pt x="1256" y="429"/>
                    <a:pt x="1256" y="428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6" y="425"/>
                    <a:pt x="1256" y="425"/>
                  </a:cubicBezTo>
                  <a:cubicBezTo>
                    <a:pt x="1256" y="425"/>
                    <a:pt x="1256" y="425"/>
                    <a:pt x="1256" y="425"/>
                  </a:cubicBezTo>
                  <a:cubicBezTo>
                    <a:pt x="1256" y="424"/>
                    <a:pt x="1256" y="423"/>
                    <a:pt x="1256" y="423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0" y="424"/>
                    <a:pt x="1260" y="424"/>
                    <a:pt x="1260" y="424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7" y="422"/>
                    <a:pt x="1267" y="422"/>
                    <a:pt x="1267" y="422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60" y="419"/>
                    <a:pt x="1260" y="419"/>
                    <a:pt x="1260" y="419"/>
                  </a:cubicBezTo>
                  <a:cubicBezTo>
                    <a:pt x="1254" y="422"/>
                    <a:pt x="1254" y="422"/>
                    <a:pt x="1254" y="422"/>
                  </a:cubicBezTo>
                  <a:cubicBezTo>
                    <a:pt x="1253" y="422"/>
                    <a:pt x="1253" y="422"/>
                    <a:pt x="1253" y="422"/>
                  </a:cubicBezTo>
                  <a:cubicBezTo>
                    <a:pt x="1253" y="422"/>
                    <a:pt x="1253" y="422"/>
                    <a:pt x="1254" y="422"/>
                  </a:cubicBezTo>
                  <a:lnTo>
                    <a:pt x="1256" y="423"/>
                  </a:lnTo>
                  <a:close/>
                  <a:moveTo>
                    <a:pt x="1264" y="426"/>
                  </a:moveTo>
                  <a:cubicBezTo>
                    <a:pt x="1264" y="424"/>
                    <a:pt x="1264" y="424"/>
                    <a:pt x="1264" y="424"/>
                  </a:cubicBezTo>
                  <a:cubicBezTo>
                    <a:pt x="1261" y="425"/>
                    <a:pt x="1261" y="425"/>
                    <a:pt x="1261" y="425"/>
                  </a:cubicBezTo>
                  <a:cubicBezTo>
                    <a:pt x="1261" y="425"/>
                    <a:pt x="1260" y="425"/>
                    <a:pt x="1260" y="425"/>
                  </a:cubicBezTo>
                  <a:cubicBezTo>
                    <a:pt x="1260" y="425"/>
                    <a:pt x="1260" y="425"/>
                    <a:pt x="1260" y="425"/>
                  </a:cubicBezTo>
                  <a:cubicBezTo>
                    <a:pt x="1257" y="424"/>
                    <a:pt x="1257" y="424"/>
                    <a:pt x="1257" y="424"/>
                  </a:cubicBezTo>
                  <a:cubicBezTo>
                    <a:pt x="1256" y="426"/>
                    <a:pt x="1256" y="426"/>
                    <a:pt x="1256" y="426"/>
                  </a:cubicBezTo>
                  <a:cubicBezTo>
                    <a:pt x="1256" y="426"/>
                    <a:pt x="1258" y="427"/>
                    <a:pt x="1260" y="427"/>
                  </a:cubicBezTo>
                  <a:cubicBezTo>
                    <a:pt x="1262" y="427"/>
                    <a:pt x="1264" y="426"/>
                    <a:pt x="1264" y="426"/>
                  </a:cubicBezTo>
                  <a:close/>
                  <a:moveTo>
                    <a:pt x="1267" y="420"/>
                  </a:moveTo>
                  <a:cubicBezTo>
                    <a:pt x="1269" y="418"/>
                    <a:pt x="1271" y="418"/>
                    <a:pt x="1271" y="418"/>
                  </a:cubicBezTo>
                  <a:cubicBezTo>
                    <a:pt x="1271" y="418"/>
                    <a:pt x="1268" y="419"/>
                    <a:pt x="1267" y="421"/>
                  </a:cubicBezTo>
                  <a:cubicBezTo>
                    <a:pt x="1267" y="421"/>
                    <a:pt x="1267" y="421"/>
                    <a:pt x="1267" y="421"/>
                  </a:cubicBezTo>
                  <a:cubicBezTo>
                    <a:pt x="1268" y="421"/>
                    <a:pt x="1268" y="420"/>
                    <a:pt x="1268" y="420"/>
                  </a:cubicBezTo>
                  <a:cubicBezTo>
                    <a:pt x="1269" y="420"/>
                    <a:pt x="1270" y="421"/>
                    <a:pt x="1270" y="420"/>
                  </a:cubicBezTo>
                  <a:cubicBezTo>
                    <a:pt x="1271" y="420"/>
                    <a:pt x="1271" y="418"/>
                    <a:pt x="1273" y="417"/>
                  </a:cubicBezTo>
                  <a:cubicBezTo>
                    <a:pt x="1273" y="417"/>
                    <a:pt x="1270" y="416"/>
                    <a:pt x="1268" y="417"/>
                  </a:cubicBezTo>
                  <a:cubicBezTo>
                    <a:pt x="1267" y="418"/>
                    <a:pt x="1267" y="419"/>
                    <a:pt x="1267" y="420"/>
                  </a:cubicBezTo>
                  <a:close/>
                  <a:moveTo>
                    <a:pt x="1258" y="438"/>
                  </a:moveTo>
                  <a:cubicBezTo>
                    <a:pt x="1260" y="438"/>
                    <a:pt x="1262" y="436"/>
                    <a:pt x="1262" y="434"/>
                  </a:cubicBezTo>
                  <a:cubicBezTo>
                    <a:pt x="1262" y="432"/>
                    <a:pt x="1260" y="430"/>
                    <a:pt x="1258" y="430"/>
                  </a:cubicBezTo>
                  <a:cubicBezTo>
                    <a:pt x="1255" y="430"/>
                    <a:pt x="1253" y="432"/>
                    <a:pt x="1253" y="434"/>
                  </a:cubicBezTo>
                  <a:cubicBezTo>
                    <a:pt x="1253" y="436"/>
                    <a:pt x="1255" y="438"/>
                    <a:pt x="1258" y="438"/>
                  </a:cubicBezTo>
                  <a:close/>
                  <a:moveTo>
                    <a:pt x="1258" y="431"/>
                  </a:moveTo>
                  <a:cubicBezTo>
                    <a:pt x="1260" y="431"/>
                    <a:pt x="1261" y="432"/>
                    <a:pt x="1261" y="434"/>
                  </a:cubicBezTo>
                  <a:cubicBezTo>
                    <a:pt x="1261" y="436"/>
                    <a:pt x="1260" y="438"/>
                    <a:pt x="1258" y="438"/>
                  </a:cubicBezTo>
                  <a:cubicBezTo>
                    <a:pt x="1256" y="438"/>
                    <a:pt x="1254" y="436"/>
                    <a:pt x="1254" y="434"/>
                  </a:cubicBezTo>
                  <a:cubicBezTo>
                    <a:pt x="1254" y="432"/>
                    <a:pt x="1256" y="431"/>
                    <a:pt x="1258" y="431"/>
                  </a:cubicBezTo>
                  <a:close/>
                  <a:moveTo>
                    <a:pt x="1256" y="435"/>
                  </a:moveTo>
                  <a:cubicBezTo>
                    <a:pt x="1256" y="435"/>
                    <a:pt x="1256" y="435"/>
                    <a:pt x="1256" y="435"/>
                  </a:cubicBezTo>
                  <a:cubicBezTo>
                    <a:pt x="1256" y="435"/>
                    <a:pt x="1255" y="435"/>
                    <a:pt x="1256" y="435"/>
                  </a:cubicBezTo>
                  <a:cubicBezTo>
                    <a:pt x="1256" y="436"/>
                    <a:pt x="1257" y="437"/>
                    <a:pt x="1258" y="437"/>
                  </a:cubicBezTo>
                  <a:cubicBezTo>
                    <a:pt x="1258" y="437"/>
                    <a:pt x="1259" y="436"/>
                    <a:pt x="1260" y="435"/>
                  </a:cubicBezTo>
                  <a:cubicBezTo>
                    <a:pt x="1260" y="435"/>
                    <a:pt x="1260" y="435"/>
                    <a:pt x="1259" y="435"/>
                  </a:cubicBezTo>
                  <a:cubicBezTo>
                    <a:pt x="1259" y="435"/>
                    <a:pt x="1259" y="435"/>
                    <a:pt x="1259" y="435"/>
                  </a:cubicBezTo>
                  <a:cubicBezTo>
                    <a:pt x="1259" y="435"/>
                    <a:pt x="1258" y="436"/>
                    <a:pt x="1258" y="436"/>
                  </a:cubicBezTo>
                  <a:cubicBezTo>
                    <a:pt x="1257" y="436"/>
                    <a:pt x="1256" y="435"/>
                    <a:pt x="1256" y="435"/>
                  </a:cubicBezTo>
                  <a:close/>
                  <a:moveTo>
                    <a:pt x="1256" y="433"/>
                  </a:moveTo>
                  <a:cubicBezTo>
                    <a:pt x="1257" y="433"/>
                    <a:pt x="1257" y="433"/>
                    <a:pt x="1257" y="433"/>
                  </a:cubicBezTo>
                  <a:cubicBezTo>
                    <a:pt x="1257" y="432"/>
                    <a:pt x="1257" y="432"/>
                    <a:pt x="1256" y="432"/>
                  </a:cubicBezTo>
                  <a:cubicBezTo>
                    <a:pt x="1256" y="432"/>
                    <a:pt x="1255" y="432"/>
                    <a:pt x="1255" y="433"/>
                  </a:cubicBezTo>
                  <a:cubicBezTo>
                    <a:pt x="1255" y="433"/>
                    <a:pt x="1256" y="433"/>
                    <a:pt x="1256" y="433"/>
                  </a:cubicBezTo>
                  <a:close/>
                  <a:moveTo>
                    <a:pt x="1259" y="433"/>
                  </a:moveTo>
                  <a:cubicBezTo>
                    <a:pt x="1259" y="433"/>
                    <a:pt x="1260" y="433"/>
                    <a:pt x="1260" y="433"/>
                  </a:cubicBezTo>
                  <a:cubicBezTo>
                    <a:pt x="1260" y="432"/>
                    <a:pt x="1259" y="432"/>
                    <a:pt x="1259" y="432"/>
                  </a:cubicBezTo>
                  <a:cubicBezTo>
                    <a:pt x="1259" y="432"/>
                    <a:pt x="1258" y="432"/>
                    <a:pt x="1258" y="433"/>
                  </a:cubicBezTo>
                  <a:cubicBezTo>
                    <a:pt x="1258" y="433"/>
                    <a:pt x="1259" y="433"/>
                    <a:pt x="1259" y="433"/>
                  </a:cubicBezTo>
                  <a:close/>
                  <a:moveTo>
                    <a:pt x="1278" y="414"/>
                  </a:moveTo>
                  <a:cubicBezTo>
                    <a:pt x="1278" y="414"/>
                    <a:pt x="1278" y="414"/>
                    <a:pt x="1279" y="414"/>
                  </a:cubicBezTo>
                  <a:cubicBezTo>
                    <a:pt x="1279" y="414"/>
                    <a:pt x="1279" y="414"/>
                    <a:pt x="1279" y="414"/>
                  </a:cubicBezTo>
                  <a:cubicBezTo>
                    <a:pt x="1280" y="414"/>
                    <a:pt x="1280" y="414"/>
                    <a:pt x="1281" y="414"/>
                  </a:cubicBezTo>
                  <a:cubicBezTo>
                    <a:pt x="1281" y="414"/>
                    <a:pt x="1282" y="414"/>
                    <a:pt x="1283" y="414"/>
                  </a:cubicBezTo>
                  <a:cubicBezTo>
                    <a:pt x="1284" y="413"/>
                    <a:pt x="1285" y="412"/>
                    <a:pt x="1285" y="411"/>
                  </a:cubicBezTo>
                  <a:cubicBezTo>
                    <a:pt x="1285" y="410"/>
                    <a:pt x="1285" y="410"/>
                    <a:pt x="1285" y="410"/>
                  </a:cubicBezTo>
                  <a:cubicBezTo>
                    <a:pt x="1285" y="410"/>
                    <a:pt x="1285" y="408"/>
                    <a:pt x="1284" y="408"/>
                  </a:cubicBezTo>
                  <a:cubicBezTo>
                    <a:pt x="1284" y="408"/>
                    <a:pt x="1284" y="408"/>
                    <a:pt x="1284" y="409"/>
                  </a:cubicBezTo>
                  <a:cubicBezTo>
                    <a:pt x="1283" y="409"/>
                    <a:pt x="1281" y="409"/>
                    <a:pt x="1280" y="409"/>
                  </a:cubicBezTo>
                  <a:cubicBezTo>
                    <a:pt x="1279" y="410"/>
                    <a:pt x="1278" y="411"/>
                    <a:pt x="1278" y="412"/>
                  </a:cubicBezTo>
                  <a:cubicBezTo>
                    <a:pt x="1278" y="412"/>
                    <a:pt x="1278" y="412"/>
                    <a:pt x="1278" y="412"/>
                  </a:cubicBezTo>
                  <a:cubicBezTo>
                    <a:pt x="1278" y="413"/>
                    <a:pt x="1278" y="413"/>
                    <a:pt x="1278" y="413"/>
                  </a:cubicBezTo>
                  <a:cubicBezTo>
                    <a:pt x="1278" y="413"/>
                    <a:pt x="1277" y="413"/>
                    <a:pt x="1277" y="414"/>
                  </a:cubicBezTo>
                  <a:cubicBezTo>
                    <a:pt x="1277" y="414"/>
                    <a:pt x="1277" y="414"/>
                    <a:pt x="1277" y="414"/>
                  </a:cubicBezTo>
                  <a:cubicBezTo>
                    <a:pt x="1277" y="414"/>
                    <a:pt x="1278" y="414"/>
                    <a:pt x="1278" y="414"/>
                  </a:cubicBezTo>
                  <a:close/>
                  <a:moveTo>
                    <a:pt x="1279" y="412"/>
                  </a:moveTo>
                  <a:cubicBezTo>
                    <a:pt x="1280" y="411"/>
                    <a:pt x="1281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3" y="411"/>
                    <a:pt x="1283" y="411"/>
                    <a:pt x="1283" y="411"/>
                  </a:cubicBezTo>
                  <a:cubicBezTo>
                    <a:pt x="1281" y="411"/>
                    <a:pt x="1281" y="411"/>
                    <a:pt x="1280" y="412"/>
                  </a:cubicBezTo>
                  <a:cubicBezTo>
                    <a:pt x="1280" y="412"/>
                    <a:pt x="1280" y="412"/>
                    <a:pt x="1279" y="413"/>
                  </a:cubicBezTo>
                  <a:cubicBezTo>
                    <a:pt x="1279" y="413"/>
                    <a:pt x="1279" y="413"/>
                    <a:pt x="1279" y="413"/>
                  </a:cubicBezTo>
                  <a:cubicBezTo>
                    <a:pt x="1279" y="413"/>
                    <a:pt x="1279" y="413"/>
                    <a:pt x="1279" y="412"/>
                  </a:cubicBezTo>
                  <a:cubicBezTo>
                    <a:pt x="1279" y="412"/>
                    <a:pt x="1279" y="412"/>
                    <a:pt x="1279" y="412"/>
                  </a:cubicBezTo>
                  <a:close/>
                  <a:moveTo>
                    <a:pt x="1273" y="428"/>
                  </a:moveTo>
                  <a:cubicBezTo>
                    <a:pt x="1272" y="428"/>
                    <a:pt x="1272" y="428"/>
                    <a:pt x="1272" y="428"/>
                  </a:cubicBezTo>
                  <a:cubicBezTo>
                    <a:pt x="1272" y="428"/>
                    <a:pt x="1271" y="428"/>
                    <a:pt x="1271" y="428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1" y="432"/>
                    <a:pt x="1271" y="432"/>
                  </a:cubicBezTo>
                  <a:cubicBezTo>
                    <a:pt x="1271" y="432"/>
                    <a:pt x="1272" y="432"/>
                    <a:pt x="1272" y="432"/>
                  </a:cubicBezTo>
                  <a:cubicBezTo>
                    <a:pt x="1272" y="432"/>
                    <a:pt x="1272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2"/>
                    <a:pt x="1273" y="432"/>
                    <a:pt x="1273" y="432"/>
                  </a:cubicBezTo>
                  <a:cubicBezTo>
                    <a:pt x="1273" y="431"/>
                    <a:pt x="1273" y="431"/>
                    <a:pt x="1273" y="431"/>
                  </a:cubicBezTo>
                  <a:cubicBezTo>
                    <a:pt x="1273" y="430"/>
                    <a:pt x="1273" y="430"/>
                    <a:pt x="1274" y="430"/>
                  </a:cubicBezTo>
                  <a:cubicBezTo>
                    <a:pt x="1274" y="430"/>
                    <a:pt x="1275" y="430"/>
                    <a:pt x="1275" y="431"/>
                  </a:cubicBezTo>
                  <a:cubicBezTo>
                    <a:pt x="1275" y="431"/>
                    <a:pt x="1274" y="431"/>
                    <a:pt x="1274" y="432"/>
                  </a:cubicBezTo>
                  <a:cubicBezTo>
                    <a:pt x="1274" y="432"/>
                    <a:pt x="1275" y="432"/>
                    <a:pt x="1275" y="432"/>
                  </a:cubicBezTo>
                  <a:cubicBezTo>
                    <a:pt x="1275" y="432"/>
                    <a:pt x="1276" y="432"/>
                    <a:pt x="1276" y="432"/>
                  </a:cubicBezTo>
                  <a:cubicBezTo>
                    <a:pt x="1276" y="432"/>
                    <a:pt x="1277" y="432"/>
                    <a:pt x="1277" y="432"/>
                  </a:cubicBezTo>
                  <a:cubicBezTo>
                    <a:pt x="1277" y="432"/>
                    <a:pt x="1277" y="432"/>
                    <a:pt x="1277" y="432"/>
                  </a:cubicBezTo>
                  <a:cubicBezTo>
                    <a:pt x="1277" y="432"/>
                    <a:pt x="1276" y="431"/>
                    <a:pt x="1276" y="431"/>
                  </a:cubicBezTo>
                  <a:cubicBezTo>
                    <a:pt x="1276" y="431"/>
                    <a:pt x="1277" y="431"/>
                    <a:pt x="1277" y="431"/>
                  </a:cubicBezTo>
                  <a:cubicBezTo>
                    <a:pt x="1277" y="431"/>
                    <a:pt x="1278" y="431"/>
                    <a:pt x="1278" y="431"/>
                  </a:cubicBezTo>
                  <a:cubicBezTo>
                    <a:pt x="1279" y="431"/>
                    <a:pt x="1279" y="431"/>
                    <a:pt x="1279" y="430"/>
                  </a:cubicBezTo>
                  <a:cubicBezTo>
                    <a:pt x="1279" y="430"/>
                    <a:pt x="1279" y="429"/>
                    <a:pt x="1278" y="429"/>
                  </a:cubicBezTo>
                  <a:cubicBezTo>
                    <a:pt x="1278" y="429"/>
                    <a:pt x="1277" y="430"/>
                    <a:pt x="1277" y="430"/>
                  </a:cubicBezTo>
                  <a:cubicBezTo>
                    <a:pt x="1277" y="430"/>
                    <a:pt x="1277" y="430"/>
                    <a:pt x="1277" y="430"/>
                  </a:cubicBezTo>
                  <a:cubicBezTo>
                    <a:pt x="1276" y="429"/>
                    <a:pt x="1276" y="429"/>
                    <a:pt x="1276" y="429"/>
                  </a:cubicBezTo>
                  <a:cubicBezTo>
                    <a:pt x="1276" y="429"/>
                    <a:pt x="1276" y="428"/>
                    <a:pt x="1276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7" y="428"/>
                    <a:pt x="1277" y="428"/>
                    <a:pt x="1277" y="428"/>
                  </a:cubicBezTo>
                  <a:cubicBezTo>
                    <a:pt x="1276" y="428"/>
                    <a:pt x="1276" y="428"/>
                    <a:pt x="1275" y="428"/>
                  </a:cubicBezTo>
                  <a:cubicBezTo>
                    <a:pt x="1275" y="428"/>
                    <a:pt x="1274" y="428"/>
                    <a:pt x="1274" y="427"/>
                  </a:cubicBezTo>
                  <a:cubicBezTo>
                    <a:pt x="1274" y="427"/>
                    <a:pt x="1275" y="427"/>
                    <a:pt x="1275" y="426"/>
                  </a:cubicBezTo>
                  <a:cubicBezTo>
                    <a:pt x="1275" y="425"/>
                    <a:pt x="1274" y="425"/>
                    <a:pt x="1274" y="425"/>
                  </a:cubicBezTo>
                  <a:cubicBezTo>
                    <a:pt x="1273" y="425"/>
                    <a:pt x="1273" y="425"/>
                    <a:pt x="1273" y="426"/>
                  </a:cubicBezTo>
                  <a:cubicBezTo>
                    <a:pt x="1273" y="427"/>
                    <a:pt x="1273" y="427"/>
                    <a:pt x="1273" y="427"/>
                  </a:cubicBezTo>
                  <a:cubicBezTo>
                    <a:pt x="1273" y="427"/>
                    <a:pt x="1273" y="427"/>
                    <a:pt x="1273" y="428"/>
                  </a:cubicBezTo>
                  <a:cubicBezTo>
                    <a:pt x="1273" y="428"/>
                    <a:pt x="1273" y="428"/>
                    <a:pt x="1273" y="428"/>
                  </a:cubicBezTo>
                  <a:close/>
                  <a:moveTo>
                    <a:pt x="1273" y="422"/>
                  </a:moveTo>
                  <a:cubicBezTo>
                    <a:pt x="1273" y="422"/>
                    <a:pt x="1273" y="422"/>
                    <a:pt x="1273" y="422"/>
                  </a:cubicBezTo>
                  <a:cubicBezTo>
                    <a:pt x="1273" y="424"/>
                    <a:pt x="1273" y="424"/>
                    <a:pt x="1273" y="424"/>
                  </a:cubicBezTo>
                  <a:cubicBezTo>
                    <a:pt x="1273" y="424"/>
                    <a:pt x="1274" y="424"/>
                    <a:pt x="1274" y="424"/>
                  </a:cubicBezTo>
                  <a:cubicBezTo>
                    <a:pt x="1274" y="424"/>
                    <a:pt x="1274" y="424"/>
                    <a:pt x="1275" y="424"/>
                  </a:cubicBezTo>
                  <a:cubicBezTo>
                    <a:pt x="1275" y="424"/>
                    <a:pt x="1275" y="423"/>
                    <a:pt x="1276" y="422"/>
                  </a:cubicBezTo>
                  <a:cubicBezTo>
                    <a:pt x="1276" y="422"/>
                    <a:pt x="1276" y="422"/>
                    <a:pt x="1277" y="422"/>
                  </a:cubicBezTo>
                  <a:cubicBezTo>
                    <a:pt x="1278" y="422"/>
                    <a:pt x="1279" y="422"/>
                    <a:pt x="1279" y="422"/>
                  </a:cubicBezTo>
                  <a:cubicBezTo>
                    <a:pt x="1274" y="422"/>
                    <a:pt x="1274" y="422"/>
                    <a:pt x="1274" y="422"/>
                  </a:cubicBezTo>
                  <a:cubicBezTo>
                    <a:pt x="1274" y="422"/>
                    <a:pt x="1273" y="422"/>
                    <a:pt x="1273" y="422"/>
                  </a:cubicBezTo>
                  <a:close/>
                  <a:moveTo>
                    <a:pt x="1272" y="421"/>
                  </a:move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1"/>
                    <a:pt x="1272" y="421"/>
                    <a:pt x="1272" y="421"/>
                  </a:cubicBezTo>
                  <a:cubicBezTo>
                    <a:pt x="1272" y="422"/>
                    <a:pt x="1272" y="422"/>
                    <a:pt x="1272" y="422"/>
                  </a:cubicBezTo>
                  <a:cubicBezTo>
                    <a:pt x="1273" y="422"/>
                    <a:pt x="1273" y="422"/>
                    <a:pt x="1273" y="422"/>
                  </a:cubicBezTo>
                  <a:cubicBezTo>
                    <a:pt x="1273" y="422"/>
                    <a:pt x="1274" y="422"/>
                    <a:pt x="1274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1" y="421"/>
                  </a:cubicBezTo>
                  <a:cubicBezTo>
                    <a:pt x="1282" y="421"/>
                    <a:pt x="1282" y="421"/>
                    <a:pt x="1282" y="421"/>
                  </a:cubicBezTo>
                  <a:cubicBezTo>
                    <a:pt x="1282" y="421"/>
                    <a:pt x="1282" y="420"/>
                    <a:pt x="1281" y="420"/>
                  </a:cubicBezTo>
                  <a:cubicBezTo>
                    <a:pt x="1280" y="420"/>
                    <a:pt x="1280" y="420"/>
                    <a:pt x="1280" y="420"/>
                  </a:cubicBezTo>
                  <a:cubicBezTo>
                    <a:pt x="1274" y="420"/>
                    <a:pt x="1274" y="420"/>
                    <a:pt x="1274" y="420"/>
                  </a:cubicBezTo>
                  <a:cubicBezTo>
                    <a:pt x="1274" y="420"/>
                    <a:pt x="1273" y="420"/>
                    <a:pt x="1273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0"/>
                  </a:cubicBezTo>
                  <a:cubicBezTo>
                    <a:pt x="1272" y="420"/>
                    <a:pt x="1272" y="420"/>
                    <a:pt x="1272" y="421"/>
                  </a:cubicBezTo>
                  <a:cubicBezTo>
                    <a:pt x="1271" y="421"/>
                    <a:pt x="1271" y="421"/>
                    <a:pt x="1271" y="421"/>
                  </a:cubicBezTo>
                  <a:cubicBezTo>
                    <a:pt x="1271" y="421"/>
                    <a:pt x="1271" y="421"/>
                    <a:pt x="1272" y="421"/>
                  </a:cubicBezTo>
                  <a:close/>
                  <a:moveTo>
                    <a:pt x="1280" y="420"/>
                  </a:moveTo>
                  <a:cubicBezTo>
                    <a:pt x="1280" y="420"/>
                    <a:pt x="1280" y="420"/>
                    <a:pt x="1280" y="420"/>
                  </a:cubicBezTo>
                  <a:cubicBezTo>
                    <a:pt x="1280" y="420"/>
                    <a:pt x="1281" y="420"/>
                    <a:pt x="1281" y="421"/>
                  </a:cubicBezTo>
                  <a:cubicBezTo>
                    <a:pt x="1281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1"/>
                    <a:pt x="1280" y="421"/>
                    <a:pt x="1280" y="421"/>
                  </a:cubicBezTo>
                  <a:cubicBezTo>
                    <a:pt x="1280" y="420"/>
                    <a:pt x="1280" y="420"/>
                    <a:pt x="1280" y="420"/>
                  </a:cubicBezTo>
                  <a:close/>
                  <a:moveTo>
                    <a:pt x="1275" y="418"/>
                  </a:moveTo>
                  <a:cubicBezTo>
                    <a:pt x="1274" y="417"/>
                    <a:pt x="1274" y="417"/>
                    <a:pt x="1274" y="417"/>
                  </a:cubicBezTo>
                  <a:cubicBezTo>
                    <a:pt x="1274" y="417"/>
                    <a:pt x="1273" y="417"/>
                    <a:pt x="1273" y="417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73" y="419"/>
                    <a:pt x="1274" y="420"/>
                    <a:pt x="1274" y="420"/>
                  </a:cubicBezTo>
                  <a:cubicBezTo>
                    <a:pt x="1279" y="420"/>
                    <a:pt x="1279" y="420"/>
                    <a:pt x="1279" y="420"/>
                  </a:cubicBezTo>
                  <a:cubicBezTo>
                    <a:pt x="1279" y="420"/>
                    <a:pt x="1278" y="420"/>
                    <a:pt x="1277" y="419"/>
                  </a:cubicBezTo>
                  <a:cubicBezTo>
                    <a:pt x="1276" y="419"/>
                    <a:pt x="1276" y="419"/>
                    <a:pt x="1276" y="419"/>
                  </a:cubicBezTo>
                  <a:cubicBezTo>
                    <a:pt x="1275" y="418"/>
                    <a:pt x="1275" y="418"/>
                    <a:pt x="1275" y="418"/>
                  </a:cubicBezTo>
                  <a:close/>
                  <a:moveTo>
                    <a:pt x="1269" y="455"/>
                  </a:moveTo>
                  <a:cubicBezTo>
                    <a:pt x="1269" y="455"/>
                    <a:pt x="1269" y="455"/>
                    <a:pt x="1269" y="455"/>
                  </a:cubicBezTo>
                  <a:cubicBezTo>
                    <a:pt x="1269" y="455"/>
                    <a:pt x="1269" y="455"/>
                    <a:pt x="1269" y="455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cubicBezTo>
                    <a:pt x="1269" y="456"/>
                    <a:pt x="1269" y="456"/>
                    <a:pt x="1269" y="456"/>
                  </a:cubicBezTo>
                  <a:lnTo>
                    <a:pt x="1269" y="455"/>
                  </a:lnTo>
                  <a:close/>
                  <a:moveTo>
                    <a:pt x="1269" y="457"/>
                  </a:moveTo>
                  <a:cubicBezTo>
                    <a:pt x="1269" y="457"/>
                    <a:pt x="1269" y="457"/>
                    <a:pt x="1269" y="457"/>
                  </a:cubicBezTo>
                  <a:cubicBezTo>
                    <a:pt x="1267" y="455"/>
                    <a:pt x="1267" y="455"/>
                    <a:pt x="1267" y="455"/>
                  </a:cubicBezTo>
                  <a:cubicBezTo>
                    <a:pt x="1267" y="455"/>
                    <a:pt x="1266" y="455"/>
                    <a:pt x="1266" y="455"/>
                  </a:cubicBezTo>
                  <a:cubicBezTo>
                    <a:pt x="1266" y="455"/>
                    <a:pt x="1265" y="455"/>
                    <a:pt x="1265" y="455"/>
                  </a:cubicBezTo>
                  <a:cubicBezTo>
                    <a:pt x="1265" y="456"/>
                    <a:pt x="1265" y="456"/>
                    <a:pt x="1265" y="456"/>
                  </a:cubicBezTo>
                  <a:cubicBezTo>
                    <a:pt x="1264" y="456"/>
                    <a:pt x="1264" y="456"/>
                    <a:pt x="1264" y="457"/>
                  </a:cubicBezTo>
                  <a:cubicBezTo>
                    <a:pt x="1264" y="457"/>
                    <a:pt x="1264" y="457"/>
                    <a:pt x="1265" y="458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9"/>
                    <a:pt x="1266" y="459"/>
                    <a:pt x="1266" y="459"/>
                  </a:cubicBezTo>
                  <a:cubicBezTo>
                    <a:pt x="1266" y="458"/>
                    <a:pt x="1266" y="458"/>
                    <a:pt x="1266" y="458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7"/>
                    <a:pt x="1265" y="457"/>
                  </a:cubicBezTo>
                  <a:cubicBezTo>
                    <a:pt x="1265" y="457"/>
                    <a:pt x="1265" y="456"/>
                    <a:pt x="1265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6" y="456"/>
                    <a:pt x="1266" y="456"/>
                    <a:pt x="1266" y="456"/>
                  </a:cubicBezTo>
                  <a:cubicBezTo>
                    <a:pt x="1268" y="457"/>
                    <a:pt x="1268" y="457"/>
                    <a:pt x="1268" y="457"/>
                  </a:cubicBezTo>
                  <a:lnTo>
                    <a:pt x="1269" y="457"/>
                  </a:lnTo>
                  <a:close/>
                  <a:moveTo>
                    <a:pt x="1265" y="461"/>
                  </a:move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ubicBezTo>
                    <a:pt x="1265" y="461"/>
                    <a:pt x="1265" y="461"/>
                    <a:pt x="1265" y="461"/>
                  </a:cubicBezTo>
                  <a:close/>
                  <a:moveTo>
                    <a:pt x="1267" y="462"/>
                  </a:moveTo>
                  <a:cubicBezTo>
                    <a:pt x="1267" y="462"/>
                    <a:pt x="1267" y="462"/>
                    <a:pt x="1267" y="462"/>
                  </a:cubicBezTo>
                  <a:cubicBezTo>
                    <a:pt x="1267" y="462"/>
                    <a:pt x="1267" y="462"/>
                    <a:pt x="1267" y="462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7" y="462"/>
                  </a:lnTo>
                  <a:close/>
                  <a:moveTo>
                    <a:pt x="1270" y="456"/>
                  </a:moveTo>
                  <a:cubicBezTo>
                    <a:pt x="1270" y="456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cubicBezTo>
                    <a:pt x="1271" y="455"/>
                    <a:pt x="1271" y="455"/>
                    <a:pt x="1271" y="455"/>
                  </a:cubicBezTo>
                  <a:lnTo>
                    <a:pt x="1270" y="456"/>
                  </a:lnTo>
                  <a:close/>
                  <a:moveTo>
                    <a:pt x="1266" y="459"/>
                  </a:moveTo>
                  <a:cubicBezTo>
                    <a:pt x="1266" y="459"/>
                    <a:pt x="1266" y="459"/>
                    <a:pt x="1266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59"/>
                    <a:pt x="1264" y="459"/>
                    <a:pt x="1264" y="459"/>
                  </a:cubicBezTo>
                  <a:cubicBezTo>
                    <a:pt x="1264" y="460"/>
                    <a:pt x="1264" y="460"/>
                    <a:pt x="1264" y="460"/>
                  </a:cubicBezTo>
                  <a:cubicBezTo>
                    <a:pt x="1266" y="460"/>
                    <a:pt x="1266" y="460"/>
                    <a:pt x="1266" y="460"/>
                  </a:cubicBezTo>
                  <a:cubicBezTo>
                    <a:pt x="1266" y="460"/>
                    <a:pt x="1266" y="460"/>
                    <a:pt x="1266" y="459"/>
                  </a:cubicBezTo>
                  <a:close/>
                  <a:moveTo>
                    <a:pt x="1269" y="462"/>
                  </a:moveTo>
                  <a:cubicBezTo>
                    <a:pt x="1269" y="462"/>
                    <a:pt x="1269" y="462"/>
                    <a:pt x="1270" y="462"/>
                  </a:cubicBezTo>
                  <a:cubicBezTo>
                    <a:pt x="1270" y="462"/>
                    <a:pt x="1270" y="462"/>
                    <a:pt x="1270" y="462"/>
                  </a:cubicBezTo>
                  <a:cubicBezTo>
                    <a:pt x="1271" y="461"/>
                    <a:pt x="1271" y="461"/>
                    <a:pt x="1271" y="461"/>
                  </a:cubicBezTo>
                  <a:cubicBezTo>
                    <a:pt x="1271" y="461"/>
                    <a:pt x="1271" y="460"/>
                    <a:pt x="1271" y="460"/>
                  </a:cubicBezTo>
                  <a:cubicBezTo>
                    <a:pt x="1271" y="460"/>
                    <a:pt x="1271" y="459"/>
                    <a:pt x="1271" y="459"/>
                  </a:cubicBezTo>
                  <a:cubicBezTo>
                    <a:pt x="1270" y="458"/>
                    <a:pt x="1270" y="458"/>
                    <a:pt x="1270" y="458"/>
                  </a:cubicBezTo>
                  <a:cubicBezTo>
                    <a:pt x="1269" y="458"/>
                    <a:pt x="1269" y="458"/>
                    <a:pt x="1269" y="457"/>
                  </a:cubicBezTo>
                  <a:cubicBezTo>
                    <a:pt x="1269" y="459"/>
                    <a:pt x="1269" y="459"/>
                    <a:pt x="1269" y="459"/>
                  </a:cubicBezTo>
                  <a:cubicBezTo>
                    <a:pt x="1270" y="460"/>
                    <a:pt x="1270" y="460"/>
                    <a:pt x="1270" y="460"/>
                  </a:cubicBezTo>
                  <a:cubicBezTo>
                    <a:pt x="1271" y="460"/>
                    <a:pt x="1271" y="460"/>
                    <a:pt x="1271" y="460"/>
                  </a:cubicBezTo>
                  <a:cubicBezTo>
                    <a:pt x="1271" y="460"/>
                    <a:pt x="1271" y="460"/>
                    <a:pt x="1270" y="460"/>
                  </a:cubicBezTo>
                  <a:cubicBezTo>
                    <a:pt x="1270" y="461"/>
                    <a:pt x="1270" y="461"/>
                    <a:pt x="1270" y="461"/>
                  </a:cubicBezTo>
                  <a:cubicBezTo>
                    <a:pt x="1270" y="461"/>
                    <a:pt x="1269" y="461"/>
                    <a:pt x="1269" y="461"/>
                  </a:cubicBezTo>
                  <a:cubicBezTo>
                    <a:pt x="1268" y="460"/>
                    <a:pt x="1268" y="460"/>
                    <a:pt x="1268" y="460"/>
                  </a:cubicBezTo>
                  <a:cubicBezTo>
                    <a:pt x="1267" y="460"/>
                    <a:pt x="1267" y="460"/>
                    <a:pt x="1267" y="460"/>
                  </a:cubicBezTo>
                  <a:cubicBezTo>
                    <a:pt x="1267" y="460"/>
                    <a:pt x="1267" y="460"/>
                    <a:pt x="1267" y="460"/>
                  </a:cubicBezTo>
                  <a:lnTo>
                    <a:pt x="1269" y="462"/>
                  </a:lnTo>
                  <a:close/>
                  <a:moveTo>
                    <a:pt x="1270" y="457"/>
                  </a:moveTo>
                  <a:cubicBezTo>
                    <a:pt x="1270" y="457"/>
                    <a:pt x="1270" y="457"/>
                    <a:pt x="1270" y="457"/>
                  </a:cubicBezTo>
                  <a:cubicBezTo>
                    <a:pt x="1270" y="457"/>
                    <a:pt x="1270" y="457"/>
                    <a:pt x="1270" y="457"/>
                  </a:cubicBezTo>
                  <a:cubicBezTo>
                    <a:pt x="1271" y="457"/>
                    <a:pt x="1271" y="457"/>
                    <a:pt x="1271" y="457"/>
                  </a:cubicBezTo>
                  <a:cubicBezTo>
                    <a:pt x="1271" y="457"/>
                    <a:pt x="1272" y="457"/>
                    <a:pt x="1272" y="457"/>
                  </a:cubicBezTo>
                  <a:cubicBezTo>
                    <a:pt x="1272" y="457"/>
                    <a:pt x="1271" y="457"/>
                    <a:pt x="1271" y="457"/>
                  </a:cubicBezTo>
                  <a:lnTo>
                    <a:pt x="1270" y="457"/>
                  </a:lnTo>
                  <a:close/>
                  <a:moveTo>
                    <a:pt x="1263" y="437"/>
                  </a:move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6" y="439"/>
                    <a:pt x="1267" y="439"/>
                  </a:cubicBezTo>
                  <a:cubicBezTo>
                    <a:pt x="1268" y="439"/>
                    <a:pt x="1269" y="438"/>
                    <a:pt x="1269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2" y="437"/>
                    <a:pt x="1272" y="437"/>
                    <a:pt x="1272" y="437"/>
                  </a:cubicBezTo>
                  <a:cubicBezTo>
                    <a:pt x="1271" y="436"/>
                    <a:pt x="1270" y="434"/>
                    <a:pt x="1270" y="431"/>
                  </a:cubicBezTo>
                  <a:cubicBezTo>
                    <a:pt x="1270" y="430"/>
                    <a:pt x="1269" y="429"/>
                    <a:pt x="1268" y="429"/>
                  </a:cubicBezTo>
                  <a:cubicBezTo>
                    <a:pt x="1268" y="428"/>
                    <a:pt x="1268" y="428"/>
                    <a:pt x="1268" y="428"/>
                  </a:cubicBezTo>
                  <a:cubicBezTo>
                    <a:pt x="1268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8"/>
                  </a:cubicBezTo>
                  <a:cubicBezTo>
                    <a:pt x="1267" y="428"/>
                    <a:pt x="1267" y="428"/>
                    <a:pt x="1267" y="429"/>
                  </a:cubicBezTo>
                  <a:cubicBezTo>
                    <a:pt x="1265" y="429"/>
                    <a:pt x="1264" y="430"/>
                    <a:pt x="1264" y="431"/>
                  </a:cubicBezTo>
                  <a:cubicBezTo>
                    <a:pt x="1264" y="434"/>
                    <a:pt x="1263" y="436"/>
                    <a:pt x="1262" y="437"/>
                  </a:cubicBezTo>
                  <a:cubicBezTo>
                    <a:pt x="1262" y="437"/>
                    <a:pt x="1262" y="437"/>
                    <a:pt x="1263" y="437"/>
                  </a:cubicBezTo>
                  <a:close/>
                  <a:moveTo>
                    <a:pt x="1267" y="438"/>
                  </a:moveTo>
                  <a:cubicBezTo>
                    <a:pt x="1267" y="438"/>
                    <a:pt x="1266" y="438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7"/>
                    <a:pt x="1266" y="437"/>
                    <a:pt x="1266" y="437"/>
                  </a:cubicBezTo>
                  <a:cubicBezTo>
                    <a:pt x="1266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ubicBezTo>
                    <a:pt x="1267" y="438"/>
                    <a:pt x="1267" y="438"/>
                    <a:pt x="1267" y="438"/>
                  </a:cubicBezTo>
                  <a:close/>
                  <a:moveTo>
                    <a:pt x="1265" y="431"/>
                  </a:moveTo>
                  <a:cubicBezTo>
                    <a:pt x="1265" y="431"/>
                    <a:pt x="1265" y="429"/>
                    <a:pt x="1267" y="429"/>
                  </a:cubicBezTo>
                  <a:cubicBezTo>
                    <a:pt x="1269" y="429"/>
                    <a:pt x="1270" y="431"/>
                    <a:pt x="1270" y="431"/>
                  </a:cubicBezTo>
                  <a:cubicBezTo>
                    <a:pt x="1270" y="434"/>
                    <a:pt x="1270" y="435"/>
                    <a:pt x="1271" y="437"/>
                  </a:cubicBezTo>
                  <a:cubicBezTo>
                    <a:pt x="1263" y="437"/>
                    <a:pt x="1263" y="437"/>
                    <a:pt x="1263" y="437"/>
                  </a:cubicBezTo>
                  <a:cubicBezTo>
                    <a:pt x="1264" y="435"/>
                    <a:pt x="1265" y="434"/>
                    <a:pt x="1265" y="431"/>
                  </a:cubicBezTo>
                  <a:close/>
                  <a:moveTo>
                    <a:pt x="1252" y="459"/>
                  </a:moveTo>
                  <a:cubicBezTo>
                    <a:pt x="1252" y="459"/>
                    <a:pt x="1252" y="459"/>
                    <a:pt x="1252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9"/>
                    <a:pt x="1260" y="459"/>
                    <a:pt x="1260" y="459"/>
                  </a:cubicBezTo>
                  <a:cubicBezTo>
                    <a:pt x="1260" y="458"/>
                    <a:pt x="1259" y="458"/>
                    <a:pt x="1259" y="458"/>
                  </a:cubicBezTo>
                  <a:cubicBezTo>
                    <a:pt x="1252" y="458"/>
                    <a:pt x="1252" y="458"/>
                    <a:pt x="1252" y="458"/>
                  </a:cubicBezTo>
                  <a:cubicBezTo>
                    <a:pt x="1252" y="458"/>
                    <a:pt x="1252" y="458"/>
                    <a:pt x="1252" y="459"/>
                  </a:cubicBezTo>
                  <a:close/>
                  <a:moveTo>
                    <a:pt x="1258" y="457"/>
                  </a:moveTo>
                  <a:cubicBezTo>
                    <a:pt x="1253" y="457"/>
                    <a:pt x="1253" y="457"/>
                    <a:pt x="1253" y="457"/>
                  </a:cubicBezTo>
                  <a:cubicBezTo>
                    <a:pt x="1253" y="457"/>
                    <a:pt x="1253" y="457"/>
                    <a:pt x="1253" y="458"/>
                  </a:cubicBezTo>
                  <a:cubicBezTo>
                    <a:pt x="1259" y="458"/>
                    <a:pt x="1259" y="458"/>
                    <a:pt x="1259" y="458"/>
                  </a:cubicBezTo>
                  <a:cubicBezTo>
                    <a:pt x="1259" y="457"/>
                    <a:pt x="1258" y="457"/>
                    <a:pt x="1258" y="457"/>
                  </a:cubicBezTo>
                  <a:close/>
                  <a:moveTo>
                    <a:pt x="1251" y="466"/>
                  </a:moveTo>
                  <a:cubicBezTo>
                    <a:pt x="1251" y="466"/>
                    <a:pt x="1252" y="466"/>
                    <a:pt x="1252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0" y="466"/>
                    <a:pt x="1260" y="466"/>
                    <a:pt x="1260" y="466"/>
                  </a:cubicBezTo>
                  <a:cubicBezTo>
                    <a:pt x="1261" y="465"/>
                    <a:pt x="1261" y="461"/>
                    <a:pt x="1261" y="461"/>
                  </a:cubicBezTo>
                  <a:cubicBezTo>
                    <a:pt x="1262" y="460"/>
                    <a:pt x="1261" y="460"/>
                    <a:pt x="1261" y="459"/>
                  </a:cubicBezTo>
                  <a:cubicBezTo>
                    <a:pt x="1261" y="459"/>
                    <a:pt x="1261" y="459"/>
                    <a:pt x="1261" y="459"/>
                  </a:cubicBezTo>
                  <a:cubicBezTo>
                    <a:pt x="1261" y="460"/>
                    <a:pt x="1261" y="460"/>
                    <a:pt x="1261" y="460"/>
                  </a:cubicBezTo>
                  <a:cubicBezTo>
                    <a:pt x="1251" y="460"/>
                    <a:pt x="1251" y="460"/>
                    <a:pt x="1251" y="460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1" y="459"/>
                    <a:pt x="1251" y="459"/>
                    <a:pt x="1251" y="459"/>
                  </a:cubicBezTo>
                  <a:cubicBezTo>
                    <a:pt x="1250" y="460"/>
                    <a:pt x="1250" y="460"/>
                    <a:pt x="1250" y="461"/>
                  </a:cubicBezTo>
                  <a:cubicBezTo>
                    <a:pt x="1250" y="461"/>
                    <a:pt x="1251" y="465"/>
                    <a:pt x="1251" y="466"/>
                  </a:cubicBezTo>
                  <a:close/>
                  <a:moveTo>
                    <a:pt x="1253" y="461"/>
                  </a:moveTo>
                  <a:cubicBezTo>
                    <a:pt x="1254" y="461"/>
                    <a:pt x="1254" y="461"/>
                    <a:pt x="1254" y="461"/>
                  </a:cubicBezTo>
                  <a:cubicBezTo>
                    <a:pt x="1254" y="462"/>
                    <a:pt x="1254" y="462"/>
                    <a:pt x="1254" y="462"/>
                  </a:cubicBezTo>
                  <a:cubicBezTo>
                    <a:pt x="1257" y="462"/>
                    <a:pt x="1257" y="462"/>
                    <a:pt x="1257" y="462"/>
                  </a:cubicBezTo>
                  <a:cubicBezTo>
                    <a:pt x="1257" y="461"/>
                    <a:pt x="1257" y="461"/>
                    <a:pt x="1257" y="461"/>
                  </a:cubicBezTo>
                  <a:cubicBezTo>
                    <a:pt x="1258" y="461"/>
                    <a:pt x="1258" y="461"/>
                    <a:pt x="1258" y="461"/>
                  </a:cubicBezTo>
                  <a:cubicBezTo>
                    <a:pt x="1258" y="463"/>
                    <a:pt x="1258" y="463"/>
                    <a:pt x="1258" y="463"/>
                  </a:cubicBezTo>
                  <a:cubicBezTo>
                    <a:pt x="1258" y="463"/>
                    <a:pt x="1258" y="463"/>
                    <a:pt x="1257" y="463"/>
                  </a:cubicBezTo>
                  <a:cubicBezTo>
                    <a:pt x="1254" y="463"/>
                    <a:pt x="1254" y="463"/>
                    <a:pt x="1254" y="463"/>
                  </a:cubicBezTo>
                  <a:cubicBezTo>
                    <a:pt x="1253" y="463"/>
                    <a:pt x="1253" y="463"/>
                    <a:pt x="1253" y="463"/>
                  </a:cubicBezTo>
                  <a:lnTo>
                    <a:pt x="1253" y="461"/>
                  </a:lnTo>
                  <a:close/>
                  <a:moveTo>
                    <a:pt x="1400" y="639"/>
                  </a:moveTo>
                  <a:cubicBezTo>
                    <a:pt x="1401" y="639"/>
                    <a:pt x="1402" y="639"/>
                    <a:pt x="1402" y="637"/>
                  </a:cubicBezTo>
                  <a:cubicBezTo>
                    <a:pt x="1402" y="636"/>
                    <a:pt x="1402" y="636"/>
                    <a:pt x="1402" y="636"/>
                  </a:cubicBezTo>
                  <a:cubicBezTo>
                    <a:pt x="1403" y="636"/>
                    <a:pt x="1403" y="636"/>
                    <a:pt x="1403" y="636"/>
                  </a:cubicBezTo>
                  <a:cubicBezTo>
                    <a:pt x="1404" y="636"/>
                    <a:pt x="1404" y="636"/>
                    <a:pt x="1404" y="636"/>
                  </a:cubicBezTo>
                  <a:cubicBezTo>
                    <a:pt x="1404" y="631"/>
                    <a:pt x="1404" y="631"/>
                    <a:pt x="1404" y="631"/>
                  </a:cubicBezTo>
                  <a:cubicBezTo>
                    <a:pt x="1404" y="630"/>
                    <a:pt x="1403" y="629"/>
                    <a:pt x="1401" y="629"/>
                  </a:cubicBezTo>
                  <a:cubicBezTo>
                    <a:pt x="1401" y="629"/>
                    <a:pt x="1401" y="629"/>
                    <a:pt x="1401" y="629"/>
                  </a:cubicBezTo>
                  <a:cubicBezTo>
                    <a:pt x="1400" y="624"/>
                    <a:pt x="1400" y="624"/>
                    <a:pt x="1400" y="624"/>
                  </a:cubicBezTo>
                  <a:cubicBezTo>
                    <a:pt x="1399" y="623"/>
                    <a:pt x="1398" y="622"/>
                    <a:pt x="1397" y="622"/>
                  </a:cubicBezTo>
                  <a:cubicBezTo>
                    <a:pt x="1388" y="622"/>
                    <a:pt x="1388" y="622"/>
                    <a:pt x="1388" y="622"/>
                  </a:cubicBezTo>
                  <a:cubicBezTo>
                    <a:pt x="1387" y="622"/>
                    <a:pt x="1385" y="623"/>
                    <a:pt x="1385" y="624"/>
                  </a:cubicBezTo>
                  <a:cubicBezTo>
                    <a:pt x="1384" y="629"/>
                    <a:pt x="1384" y="629"/>
                    <a:pt x="1384" y="629"/>
                  </a:cubicBezTo>
                  <a:cubicBezTo>
                    <a:pt x="1383" y="629"/>
                    <a:pt x="1383" y="629"/>
                    <a:pt x="1383" y="629"/>
                  </a:cubicBezTo>
                  <a:cubicBezTo>
                    <a:pt x="1382" y="629"/>
                    <a:pt x="1381" y="630"/>
                    <a:pt x="1381" y="631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1" y="636"/>
                    <a:pt x="1381" y="636"/>
                    <a:pt x="1381" y="636"/>
                  </a:cubicBezTo>
                  <a:cubicBezTo>
                    <a:pt x="1382" y="636"/>
                    <a:pt x="1382" y="636"/>
                    <a:pt x="1382" y="636"/>
                  </a:cubicBezTo>
                  <a:cubicBezTo>
                    <a:pt x="1382" y="637"/>
                    <a:pt x="1382" y="637"/>
                    <a:pt x="1382" y="637"/>
                  </a:cubicBezTo>
                  <a:cubicBezTo>
                    <a:pt x="1382" y="639"/>
                    <a:pt x="1383" y="639"/>
                    <a:pt x="1384" y="639"/>
                  </a:cubicBezTo>
                  <a:cubicBezTo>
                    <a:pt x="1386" y="639"/>
                    <a:pt x="1387" y="639"/>
                    <a:pt x="1387" y="637"/>
                  </a:cubicBezTo>
                  <a:cubicBezTo>
                    <a:pt x="1387" y="636"/>
                    <a:pt x="1387" y="636"/>
                    <a:pt x="1387" y="636"/>
                  </a:cubicBezTo>
                  <a:cubicBezTo>
                    <a:pt x="1398" y="636"/>
                    <a:pt x="1398" y="636"/>
                    <a:pt x="1398" y="636"/>
                  </a:cubicBezTo>
                  <a:cubicBezTo>
                    <a:pt x="1398" y="637"/>
                    <a:pt x="1398" y="637"/>
                    <a:pt x="1398" y="637"/>
                  </a:cubicBezTo>
                  <a:cubicBezTo>
                    <a:pt x="1398" y="639"/>
                    <a:pt x="1399" y="639"/>
                    <a:pt x="1400" y="639"/>
                  </a:cubicBezTo>
                  <a:close/>
                  <a:moveTo>
                    <a:pt x="1384" y="634"/>
                  </a:moveTo>
                  <a:cubicBezTo>
                    <a:pt x="1383" y="634"/>
                    <a:pt x="1383" y="633"/>
                    <a:pt x="1383" y="632"/>
                  </a:cubicBezTo>
                  <a:cubicBezTo>
                    <a:pt x="1383" y="631"/>
                    <a:pt x="1383" y="631"/>
                    <a:pt x="1384" y="631"/>
                  </a:cubicBezTo>
                  <a:cubicBezTo>
                    <a:pt x="1385" y="631"/>
                    <a:pt x="1386" y="631"/>
                    <a:pt x="1386" y="632"/>
                  </a:cubicBezTo>
                  <a:cubicBezTo>
                    <a:pt x="1386" y="633"/>
                    <a:pt x="1385" y="634"/>
                    <a:pt x="1384" y="634"/>
                  </a:cubicBezTo>
                  <a:close/>
                  <a:moveTo>
                    <a:pt x="1387" y="629"/>
                  </a:moveTo>
                  <a:cubicBezTo>
                    <a:pt x="1388" y="625"/>
                    <a:pt x="1388" y="625"/>
                    <a:pt x="1388" y="625"/>
                  </a:cubicBezTo>
                  <a:cubicBezTo>
                    <a:pt x="1388" y="625"/>
                    <a:pt x="1388" y="624"/>
                    <a:pt x="1388" y="624"/>
                  </a:cubicBezTo>
                  <a:cubicBezTo>
                    <a:pt x="1397" y="624"/>
                    <a:pt x="1397" y="624"/>
                    <a:pt x="1397" y="624"/>
                  </a:cubicBezTo>
                  <a:cubicBezTo>
                    <a:pt x="1397" y="624"/>
                    <a:pt x="1397" y="625"/>
                    <a:pt x="1397" y="625"/>
                  </a:cubicBezTo>
                  <a:cubicBezTo>
                    <a:pt x="1398" y="629"/>
                    <a:pt x="1398" y="629"/>
                    <a:pt x="1398" y="629"/>
                  </a:cubicBezTo>
                  <a:lnTo>
                    <a:pt x="1387" y="629"/>
                  </a:lnTo>
                  <a:close/>
                  <a:moveTo>
                    <a:pt x="1400" y="631"/>
                  </a:moveTo>
                  <a:cubicBezTo>
                    <a:pt x="1401" y="631"/>
                    <a:pt x="1402" y="631"/>
                    <a:pt x="1402" y="632"/>
                  </a:cubicBezTo>
                  <a:cubicBezTo>
                    <a:pt x="1402" y="633"/>
                    <a:pt x="1401" y="634"/>
                    <a:pt x="1400" y="634"/>
                  </a:cubicBezTo>
                  <a:cubicBezTo>
                    <a:pt x="1399" y="634"/>
                    <a:pt x="1398" y="633"/>
                    <a:pt x="1398" y="632"/>
                  </a:cubicBezTo>
                  <a:cubicBezTo>
                    <a:pt x="1398" y="631"/>
                    <a:pt x="1399" y="631"/>
                    <a:pt x="1400" y="631"/>
                  </a:cubicBezTo>
                  <a:close/>
                  <a:moveTo>
                    <a:pt x="1348" y="636"/>
                  </a:moveTo>
                  <a:cubicBezTo>
                    <a:pt x="1348" y="631"/>
                    <a:pt x="1348" y="631"/>
                    <a:pt x="1348" y="631"/>
                  </a:cubicBezTo>
                  <a:cubicBezTo>
                    <a:pt x="1348" y="630"/>
                    <a:pt x="1348" y="630"/>
                    <a:pt x="1347" y="630"/>
                  </a:cubicBezTo>
                  <a:cubicBezTo>
                    <a:pt x="1340" y="630"/>
                    <a:pt x="1340" y="630"/>
                    <a:pt x="1340" y="630"/>
                  </a:cubicBezTo>
                  <a:cubicBezTo>
                    <a:pt x="1338" y="632"/>
                    <a:pt x="1338" y="632"/>
                    <a:pt x="1338" y="632"/>
                  </a:cubicBezTo>
                  <a:cubicBezTo>
                    <a:pt x="1337" y="632"/>
                    <a:pt x="1337" y="633"/>
                    <a:pt x="1336" y="633"/>
                  </a:cubicBezTo>
                  <a:cubicBezTo>
                    <a:pt x="1335" y="633"/>
                    <a:pt x="1334" y="632"/>
                    <a:pt x="1334" y="632"/>
                  </a:cubicBezTo>
                  <a:cubicBezTo>
                    <a:pt x="1332" y="630"/>
                    <a:pt x="1332" y="630"/>
                    <a:pt x="1332" y="630"/>
                  </a:cubicBezTo>
                  <a:cubicBezTo>
                    <a:pt x="1325" y="630"/>
                    <a:pt x="1325" y="630"/>
                    <a:pt x="1325" y="630"/>
                  </a:cubicBezTo>
                  <a:cubicBezTo>
                    <a:pt x="1324" y="630"/>
                    <a:pt x="1323" y="630"/>
                    <a:pt x="1323" y="631"/>
                  </a:cubicBezTo>
                  <a:cubicBezTo>
                    <a:pt x="1323" y="636"/>
                    <a:pt x="1323" y="636"/>
                    <a:pt x="1323" y="636"/>
                  </a:cubicBezTo>
                  <a:cubicBezTo>
                    <a:pt x="1323" y="637"/>
                    <a:pt x="1324" y="637"/>
                    <a:pt x="1325" y="637"/>
                  </a:cubicBezTo>
                  <a:cubicBezTo>
                    <a:pt x="1347" y="637"/>
                    <a:pt x="1347" y="637"/>
                    <a:pt x="1347" y="637"/>
                  </a:cubicBezTo>
                  <a:cubicBezTo>
                    <a:pt x="1348" y="637"/>
                    <a:pt x="1348" y="637"/>
                    <a:pt x="1348" y="636"/>
                  </a:cubicBezTo>
                  <a:close/>
                  <a:moveTo>
                    <a:pt x="1342" y="635"/>
                  </a:moveTo>
                  <a:cubicBezTo>
                    <a:pt x="1341" y="635"/>
                    <a:pt x="1341" y="635"/>
                    <a:pt x="1341" y="634"/>
                  </a:cubicBezTo>
                  <a:cubicBezTo>
                    <a:pt x="1341" y="634"/>
                    <a:pt x="1341" y="634"/>
                    <a:pt x="1342" y="634"/>
                  </a:cubicBezTo>
                  <a:cubicBezTo>
                    <a:pt x="1342" y="634"/>
                    <a:pt x="1343" y="634"/>
                    <a:pt x="1343" y="634"/>
                  </a:cubicBezTo>
                  <a:cubicBezTo>
                    <a:pt x="1343" y="635"/>
                    <a:pt x="1342" y="635"/>
                    <a:pt x="1342" y="635"/>
                  </a:cubicBezTo>
                  <a:close/>
                  <a:moveTo>
                    <a:pt x="1345" y="635"/>
                  </a:moveTo>
                  <a:cubicBezTo>
                    <a:pt x="1345" y="635"/>
                    <a:pt x="1344" y="635"/>
                    <a:pt x="1344" y="634"/>
                  </a:cubicBezTo>
                  <a:cubicBezTo>
                    <a:pt x="1344" y="634"/>
                    <a:pt x="1345" y="634"/>
                    <a:pt x="1345" y="634"/>
                  </a:cubicBezTo>
                  <a:cubicBezTo>
                    <a:pt x="1346" y="634"/>
                    <a:pt x="1346" y="634"/>
                    <a:pt x="1346" y="634"/>
                  </a:cubicBezTo>
                  <a:cubicBezTo>
                    <a:pt x="1346" y="635"/>
                    <a:pt x="1346" y="635"/>
                    <a:pt x="1345" y="635"/>
                  </a:cubicBezTo>
                  <a:close/>
                  <a:moveTo>
                    <a:pt x="1338" y="614"/>
                  </a:moveTo>
                  <a:cubicBezTo>
                    <a:pt x="1334" y="614"/>
                    <a:pt x="1334" y="614"/>
                    <a:pt x="1334" y="614"/>
                  </a:cubicBezTo>
                  <a:cubicBezTo>
                    <a:pt x="1333" y="614"/>
                    <a:pt x="1333" y="615"/>
                    <a:pt x="1333" y="615"/>
                  </a:cubicBezTo>
                  <a:cubicBezTo>
                    <a:pt x="1333" y="622"/>
                    <a:pt x="1333" y="622"/>
                    <a:pt x="1333" y="622"/>
                  </a:cubicBezTo>
                  <a:cubicBezTo>
                    <a:pt x="1329" y="622"/>
                    <a:pt x="1329" y="622"/>
                    <a:pt x="1329" y="622"/>
                  </a:cubicBezTo>
                  <a:cubicBezTo>
                    <a:pt x="1329" y="622"/>
                    <a:pt x="1328" y="622"/>
                    <a:pt x="1328" y="623"/>
                  </a:cubicBezTo>
                  <a:cubicBezTo>
                    <a:pt x="1328" y="623"/>
                    <a:pt x="1328" y="623"/>
                    <a:pt x="1328" y="624"/>
                  </a:cubicBezTo>
                  <a:cubicBezTo>
                    <a:pt x="1335" y="630"/>
                    <a:pt x="1335" y="630"/>
                    <a:pt x="1335" y="630"/>
                  </a:cubicBezTo>
                  <a:cubicBezTo>
                    <a:pt x="1335" y="631"/>
                    <a:pt x="1336" y="631"/>
                    <a:pt x="1336" y="631"/>
                  </a:cubicBezTo>
                  <a:cubicBezTo>
                    <a:pt x="1336" y="631"/>
                    <a:pt x="1336" y="631"/>
                    <a:pt x="1336" y="630"/>
                  </a:cubicBezTo>
                  <a:cubicBezTo>
                    <a:pt x="1343" y="624"/>
                    <a:pt x="1343" y="624"/>
                    <a:pt x="1343" y="624"/>
                  </a:cubicBezTo>
                  <a:cubicBezTo>
                    <a:pt x="1343" y="623"/>
                    <a:pt x="1344" y="623"/>
                    <a:pt x="1343" y="623"/>
                  </a:cubicBezTo>
                  <a:cubicBezTo>
                    <a:pt x="1343" y="622"/>
                    <a:pt x="1343" y="622"/>
                    <a:pt x="1343" y="622"/>
                  </a:cubicBezTo>
                  <a:cubicBezTo>
                    <a:pt x="1339" y="622"/>
                    <a:pt x="1339" y="622"/>
                    <a:pt x="1339" y="622"/>
                  </a:cubicBezTo>
                  <a:cubicBezTo>
                    <a:pt x="1339" y="615"/>
                    <a:pt x="1339" y="615"/>
                    <a:pt x="1339" y="615"/>
                  </a:cubicBezTo>
                  <a:cubicBezTo>
                    <a:pt x="1339" y="615"/>
                    <a:pt x="1338" y="614"/>
                    <a:pt x="1338" y="614"/>
                  </a:cubicBezTo>
                  <a:close/>
                  <a:moveTo>
                    <a:pt x="1503" y="663"/>
                  </a:move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1"/>
                    <a:pt x="1503" y="661"/>
                    <a:pt x="1503" y="661"/>
                  </a:cubicBezTo>
                  <a:cubicBezTo>
                    <a:pt x="1503" y="660"/>
                    <a:pt x="1503" y="660"/>
                    <a:pt x="1503" y="660"/>
                  </a:cubicBezTo>
                  <a:cubicBezTo>
                    <a:pt x="1501" y="660"/>
                    <a:pt x="1501" y="660"/>
                    <a:pt x="1501" y="660"/>
                  </a:cubicBezTo>
                  <a:cubicBezTo>
                    <a:pt x="1501" y="660"/>
                    <a:pt x="1501" y="660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1"/>
                    <a:pt x="1501" y="661"/>
                    <a:pt x="1501" y="661"/>
                  </a:cubicBezTo>
                  <a:cubicBezTo>
                    <a:pt x="1501" y="663"/>
                    <a:pt x="1501" y="663"/>
                    <a:pt x="1501" y="663"/>
                  </a:cubicBezTo>
                  <a:cubicBezTo>
                    <a:pt x="1499" y="666"/>
                    <a:pt x="1499" y="666"/>
                    <a:pt x="1499" y="666"/>
                  </a:cubicBezTo>
                  <a:cubicBezTo>
                    <a:pt x="1499" y="666"/>
                    <a:pt x="1499" y="667"/>
                    <a:pt x="1499" y="667"/>
                  </a:cubicBezTo>
                  <a:cubicBezTo>
                    <a:pt x="1504" y="667"/>
                    <a:pt x="1504" y="667"/>
                    <a:pt x="1504" y="667"/>
                  </a:cubicBezTo>
                  <a:cubicBezTo>
                    <a:pt x="1505" y="667"/>
                    <a:pt x="1505" y="666"/>
                    <a:pt x="1505" y="666"/>
                  </a:cubicBezTo>
                  <a:lnTo>
                    <a:pt x="1503" y="663"/>
                  </a:lnTo>
                  <a:close/>
                  <a:moveTo>
                    <a:pt x="1500" y="665"/>
                  </a:move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1"/>
                    <a:pt x="1502" y="661"/>
                    <a:pt x="1502" y="661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2" y="663"/>
                    <a:pt x="1502" y="663"/>
                    <a:pt x="1502" y="663"/>
                  </a:cubicBezTo>
                  <a:cubicBezTo>
                    <a:pt x="1503" y="665"/>
                    <a:pt x="1503" y="665"/>
                    <a:pt x="1503" y="665"/>
                  </a:cubicBezTo>
                  <a:lnTo>
                    <a:pt x="1500" y="665"/>
                  </a:lnTo>
                  <a:close/>
                  <a:moveTo>
                    <a:pt x="1363" y="608"/>
                  </a:moveTo>
                  <a:cubicBezTo>
                    <a:pt x="1363" y="608"/>
                    <a:pt x="1363" y="607"/>
                    <a:pt x="1363" y="607"/>
                  </a:cubicBezTo>
                  <a:cubicBezTo>
                    <a:pt x="1361" y="605"/>
                    <a:pt x="1361" y="605"/>
                    <a:pt x="1361" y="605"/>
                  </a:cubicBezTo>
                  <a:cubicBezTo>
                    <a:pt x="1362" y="604"/>
                    <a:pt x="1362" y="603"/>
                    <a:pt x="1362" y="603"/>
                  </a:cubicBezTo>
                  <a:cubicBezTo>
                    <a:pt x="1362" y="600"/>
                    <a:pt x="1360" y="598"/>
                    <a:pt x="1357" y="598"/>
                  </a:cubicBezTo>
                  <a:cubicBezTo>
                    <a:pt x="1355" y="598"/>
                    <a:pt x="1353" y="600"/>
                    <a:pt x="1353" y="603"/>
                  </a:cubicBezTo>
                  <a:cubicBezTo>
                    <a:pt x="1353" y="605"/>
                    <a:pt x="1355" y="607"/>
                    <a:pt x="1357" y="607"/>
                  </a:cubicBezTo>
                  <a:cubicBezTo>
                    <a:pt x="1358" y="607"/>
                    <a:pt x="1359" y="607"/>
                    <a:pt x="1360" y="606"/>
                  </a:cubicBezTo>
                  <a:cubicBezTo>
                    <a:pt x="1362" y="608"/>
                    <a:pt x="1362" y="608"/>
                    <a:pt x="1362" y="608"/>
                  </a:cubicBezTo>
                  <a:cubicBezTo>
                    <a:pt x="1362" y="608"/>
                    <a:pt x="1362" y="609"/>
                    <a:pt x="1363" y="609"/>
                  </a:cubicBezTo>
                  <a:cubicBezTo>
                    <a:pt x="1363" y="609"/>
                    <a:pt x="1363" y="608"/>
                    <a:pt x="1363" y="608"/>
                  </a:cubicBezTo>
                  <a:close/>
                  <a:moveTo>
                    <a:pt x="1357" y="605"/>
                  </a:moveTo>
                  <a:cubicBezTo>
                    <a:pt x="1356" y="605"/>
                    <a:pt x="1355" y="604"/>
                    <a:pt x="1355" y="603"/>
                  </a:cubicBezTo>
                  <a:cubicBezTo>
                    <a:pt x="1355" y="601"/>
                    <a:pt x="1356" y="600"/>
                    <a:pt x="1357" y="600"/>
                  </a:cubicBezTo>
                  <a:cubicBezTo>
                    <a:pt x="1359" y="600"/>
                    <a:pt x="1360" y="601"/>
                    <a:pt x="1360" y="603"/>
                  </a:cubicBezTo>
                  <a:cubicBezTo>
                    <a:pt x="1360" y="604"/>
                    <a:pt x="1359" y="605"/>
                    <a:pt x="1357" y="605"/>
                  </a:cubicBezTo>
                  <a:close/>
                  <a:moveTo>
                    <a:pt x="1521" y="656"/>
                  </a:move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0" y="660"/>
                    <a:pt x="1520" y="660"/>
                    <a:pt x="1520" y="660"/>
                  </a:cubicBezTo>
                  <a:cubicBezTo>
                    <a:pt x="1519" y="660"/>
                    <a:pt x="1519" y="660"/>
                    <a:pt x="1519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5" y="660"/>
                    <a:pt x="1515" y="660"/>
                    <a:pt x="1515" y="660"/>
                  </a:cubicBezTo>
                  <a:cubicBezTo>
                    <a:pt x="1518" y="660"/>
                    <a:pt x="1518" y="660"/>
                    <a:pt x="1518" y="660"/>
                  </a:cubicBezTo>
                  <a:cubicBezTo>
                    <a:pt x="1519" y="660"/>
                    <a:pt x="1519" y="660"/>
                    <a:pt x="1519" y="659"/>
                  </a:cubicBezTo>
                  <a:cubicBezTo>
                    <a:pt x="1520" y="655"/>
                    <a:pt x="1520" y="655"/>
                    <a:pt x="1520" y="655"/>
                  </a:cubicBezTo>
                  <a:cubicBezTo>
                    <a:pt x="1521" y="655"/>
                    <a:pt x="1520" y="655"/>
                    <a:pt x="1520" y="655"/>
                  </a:cubicBezTo>
                  <a:cubicBezTo>
                    <a:pt x="1520" y="655"/>
                    <a:pt x="1520" y="654"/>
                    <a:pt x="1520" y="654"/>
                  </a:cubicBezTo>
                  <a:cubicBezTo>
                    <a:pt x="1517" y="654"/>
                    <a:pt x="1517" y="654"/>
                    <a:pt x="1517" y="654"/>
                  </a:cubicBezTo>
                  <a:cubicBezTo>
                    <a:pt x="1517" y="654"/>
                    <a:pt x="1517" y="654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4"/>
                    <a:pt x="1516" y="655"/>
                    <a:pt x="1516" y="655"/>
                  </a:cubicBezTo>
                  <a:cubicBezTo>
                    <a:pt x="1516" y="655"/>
                    <a:pt x="1516" y="655"/>
                    <a:pt x="1516" y="655"/>
                  </a:cubicBezTo>
                  <a:cubicBezTo>
                    <a:pt x="1516" y="656"/>
                    <a:pt x="1516" y="656"/>
                    <a:pt x="1516" y="656"/>
                  </a:cubicBezTo>
                  <a:cubicBezTo>
                    <a:pt x="1516" y="656"/>
                    <a:pt x="1515" y="656"/>
                    <a:pt x="1515" y="656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7"/>
                  </a:cubicBezTo>
                  <a:cubicBezTo>
                    <a:pt x="1515" y="657"/>
                    <a:pt x="1515" y="657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8"/>
                    <a:pt x="1515" y="658"/>
                  </a:cubicBezTo>
                  <a:cubicBezTo>
                    <a:pt x="1515" y="658"/>
                    <a:pt x="1515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59"/>
                    <a:pt x="1514" y="659"/>
                  </a:cubicBezTo>
                  <a:cubicBezTo>
                    <a:pt x="1514" y="659"/>
                    <a:pt x="1514" y="660"/>
                    <a:pt x="1514" y="660"/>
                  </a:cubicBezTo>
                  <a:cubicBezTo>
                    <a:pt x="1514" y="660"/>
                    <a:pt x="1514" y="660"/>
                    <a:pt x="1514" y="660"/>
                  </a:cubicBezTo>
                  <a:cubicBezTo>
                    <a:pt x="1514" y="661"/>
                    <a:pt x="1515" y="661"/>
                    <a:pt x="1515" y="661"/>
                  </a:cubicBezTo>
                  <a:cubicBezTo>
                    <a:pt x="1519" y="661"/>
                    <a:pt x="1519" y="661"/>
                    <a:pt x="1519" y="661"/>
                  </a:cubicBezTo>
                  <a:cubicBezTo>
                    <a:pt x="1519" y="661"/>
                    <a:pt x="1520" y="661"/>
                    <a:pt x="1520" y="660"/>
                  </a:cubicBezTo>
                  <a:cubicBezTo>
                    <a:pt x="1521" y="656"/>
                    <a:pt x="1521" y="656"/>
                    <a:pt x="1521" y="656"/>
                  </a:cubicBezTo>
                  <a:cubicBezTo>
                    <a:pt x="1521" y="656"/>
                    <a:pt x="1521" y="656"/>
                    <a:pt x="1521" y="656"/>
                  </a:cubicBezTo>
                  <a:close/>
                  <a:moveTo>
                    <a:pt x="1517" y="656"/>
                  </a:moveTo>
                  <a:cubicBezTo>
                    <a:pt x="1517" y="656"/>
                    <a:pt x="1517" y="656"/>
                    <a:pt x="1517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20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9" y="656"/>
                    <a:pt x="1519" y="656"/>
                    <a:pt x="1519" y="656"/>
                  </a:cubicBezTo>
                  <a:cubicBezTo>
                    <a:pt x="1517" y="656"/>
                    <a:pt x="1517" y="656"/>
                    <a:pt x="1517" y="656"/>
                  </a:cubicBezTo>
                  <a:cubicBezTo>
                    <a:pt x="1517" y="656"/>
                    <a:pt x="1517" y="656"/>
                    <a:pt x="1517" y="656"/>
                  </a:cubicBezTo>
                  <a:close/>
                  <a:moveTo>
                    <a:pt x="1516" y="657"/>
                  </a:moveTo>
                  <a:cubicBezTo>
                    <a:pt x="1516" y="657"/>
                    <a:pt x="1516" y="657"/>
                    <a:pt x="1516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9" y="657"/>
                    <a:pt x="1519" y="657"/>
                    <a:pt x="1519" y="657"/>
                  </a:cubicBezTo>
                  <a:cubicBezTo>
                    <a:pt x="1516" y="657"/>
                    <a:pt x="1516" y="657"/>
                    <a:pt x="1516" y="657"/>
                  </a:cubicBezTo>
                  <a:cubicBezTo>
                    <a:pt x="1516" y="657"/>
                    <a:pt x="1516" y="657"/>
                    <a:pt x="1516" y="657"/>
                  </a:cubicBezTo>
                  <a:close/>
                  <a:moveTo>
                    <a:pt x="1253" y="453"/>
                  </a:moveTo>
                  <a:cubicBezTo>
                    <a:pt x="1254" y="453"/>
                    <a:pt x="1255" y="453"/>
                    <a:pt x="1255" y="453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59" y="456"/>
                    <a:pt x="1259" y="456"/>
                  </a:cubicBezTo>
                  <a:cubicBezTo>
                    <a:pt x="1259" y="456"/>
                    <a:pt x="1260" y="456"/>
                    <a:pt x="1260" y="456"/>
                  </a:cubicBezTo>
                  <a:cubicBezTo>
                    <a:pt x="1260" y="456"/>
                    <a:pt x="1259" y="455"/>
                    <a:pt x="1259" y="455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59" y="454"/>
                    <a:pt x="1259" y="454"/>
                    <a:pt x="1259" y="454"/>
                  </a:cubicBezTo>
                  <a:cubicBezTo>
                    <a:pt x="1260" y="454"/>
                    <a:pt x="1260" y="454"/>
                    <a:pt x="1260" y="454"/>
                  </a:cubicBezTo>
                  <a:cubicBezTo>
                    <a:pt x="1260" y="454"/>
                    <a:pt x="1259" y="452"/>
                    <a:pt x="1258" y="452"/>
                  </a:cubicBezTo>
                  <a:cubicBezTo>
                    <a:pt x="1258" y="452"/>
                    <a:pt x="1258" y="452"/>
                    <a:pt x="1258" y="452"/>
                  </a:cubicBezTo>
                  <a:cubicBezTo>
                    <a:pt x="1258" y="452"/>
                    <a:pt x="1258" y="452"/>
                    <a:pt x="1258" y="453"/>
                  </a:cubicBezTo>
                  <a:cubicBezTo>
                    <a:pt x="1258" y="453"/>
                    <a:pt x="1258" y="453"/>
                    <a:pt x="1258" y="453"/>
                  </a:cubicBezTo>
                  <a:cubicBezTo>
                    <a:pt x="1258" y="454"/>
                    <a:pt x="1258" y="454"/>
                    <a:pt x="1258" y="454"/>
                  </a:cubicBezTo>
                  <a:cubicBezTo>
                    <a:pt x="1256" y="452"/>
                    <a:pt x="1256" y="452"/>
                    <a:pt x="1256" y="452"/>
                  </a:cubicBezTo>
                  <a:cubicBezTo>
                    <a:pt x="1256" y="451"/>
                    <a:pt x="1257" y="451"/>
                    <a:pt x="1257" y="450"/>
                  </a:cubicBezTo>
                  <a:cubicBezTo>
                    <a:pt x="1257" y="449"/>
                    <a:pt x="1256" y="448"/>
                    <a:pt x="1255" y="448"/>
                  </a:cubicBezTo>
                  <a:cubicBezTo>
                    <a:pt x="1253" y="448"/>
                    <a:pt x="1251" y="450"/>
                    <a:pt x="1251" y="452"/>
                  </a:cubicBezTo>
                  <a:cubicBezTo>
                    <a:pt x="1251" y="453"/>
                    <a:pt x="1252" y="453"/>
                    <a:pt x="1253" y="453"/>
                  </a:cubicBezTo>
                  <a:close/>
                  <a:moveTo>
                    <a:pt x="1253" y="450"/>
                  </a:moveTo>
                  <a:cubicBezTo>
                    <a:pt x="1254" y="450"/>
                    <a:pt x="1254" y="451"/>
                    <a:pt x="1254" y="451"/>
                  </a:cubicBezTo>
                  <a:cubicBezTo>
                    <a:pt x="1254" y="450"/>
                    <a:pt x="1254" y="450"/>
                    <a:pt x="1254" y="450"/>
                  </a:cubicBezTo>
                  <a:cubicBezTo>
                    <a:pt x="1254" y="450"/>
                    <a:pt x="1254" y="449"/>
                    <a:pt x="1255" y="449"/>
                  </a:cubicBezTo>
                  <a:cubicBezTo>
                    <a:pt x="1255" y="449"/>
                    <a:pt x="1256" y="450"/>
                    <a:pt x="1256" y="450"/>
                  </a:cubicBezTo>
                  <a:cubicBezTo>
                    <a:pt x="1256" y="451"/>
                    <a:pt x="1255" y="451"/>
                    <a:pt x="1255" y="451"/>
                  </a:cubicBezTo>
                  <a:cubicBezTo>
                    <a:pt x="1255" y="451"/>
                    <a:pt x="1254" y="451"/>
                    <a:pt x="1254" y="451"/>
                  </a:cubicBezTo>
                  <a:cubicBezTo>
                    <a:pt x="1254" y="451"/>
                    <a:pt x="1254" y="451"/>
                    <a:pt x="1254" y="451"/>
                  </a:cubicBezTo>
                  <a:cubicBezTo>
                    <a:pt x="1254" y="452"/>
                    <a:pt x="1254" y="452"/>
                    <a:pt x="1253" y="452"/>
                  </a:cubicBezTo>
                  <a:cubicBezTo>
                    <a:pt x="1253" y="452"/>
                    <a:pt x="1252" y="452"/>
                    <a:pt x="1252" y="451"/>
                  </a:cubicBezTo>
                  <a:cubicBezTo>
                    <a:pt x="1252" y="451"/>
                    <a:pt x="1253" y="450"/>
                    <a:pt x="1253" y="450"/>
                  </a:cubicBezTo>
                  <a:close/>
                  <a:moveTo>
                    <a:pt x="1511" y="654"/>
                  </a:moveTo>
                  <a:cubicBezTo>
                    <a:pt x="1511" y="654"/>
                    <a:pt x="1512" y="654"/>
                    <a:pt x="1512" y="654"/>
                  </a:cubicBezTo>
                  <a:cubicBezTo>
                    <a:pt x="1512" y="655"/>
                    <a:pt x="1511" y="655"/>
                    <a:pt x="1511" y="655"/>
                  </a:cubicBezTo>
                  <a:cubicBezTo>
                    <a:pt x="1512" y="656"/>
                    <a:pt x="1513" y="656"/>
                    <a:pt x="1513" y="656"/>
                  </a:cubicBezTo>
                  <a:cubicBezTo>
                    <a:pt x="1513" y="657"/>
                    <a:pt x="1513" y="657"/>
                    <a:pt x="1513" y="657"/>
                  </a:cubicBezTo>
                  <a:cubicBezTo>
                    <a:pt x="1514" y="657"/>
                    <a:pt x="1514" y="657"/>
                    <a:pt x="1514" y="657"/>
                  </a:cubicBezTo>
                  <a:cubicBezTo>
                    <a:pt x="1514" y="657"/>
                    <a:pt x="1514" y="656"/>
                    <a:pt x="1514" y="656"/>
                  </a:cubicBezTo>
                  <a:cubicBezTo>
                    <a:pt x="1514" y="656"/>
                    <a:pt x="1514" y="655"/>
                    <a:pt x="1513" y="655"/>
                  </a:cubicBezTo>
                  <a:cubicBezTo>
                    <a:pt x="1513" y="655"/>
                    <a:pt x="1512" y="655"/>
                    <a:pt x="1512" y="654"/>
                  </a:cubicBezTo>
                  <a:cubicBezTo>
                    <a:pt x="1512" y="654"/>
                    <a:pt x="1513" y="654"/>
                    <a:pt x="1513" y="654"/>
                  </a:cubicBezTo>
                  <a:cubicBezTo>
                    <a:pt x="1513" y="654"/>
                    <a:pt x="1513" y="654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3"/>
                    <a:pt x="1513" y="653"/>
                    <a:pt x="1513" y="653"/>
                  </a:cubicBezTo>
                  <a:cubicBezTo>
                    <a:pt x="1513" y="652"/>
                    <a:pt x="1513" y="652"/>
                    <a:pt x="1512" y="652"/>
                  </a:cubicBezTo>
                  <a:cubicBezTo>
                    <a:pt x="1511" y="652"/>
                    <a:pt x="1511" y="652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3"/>
                    <a:pt x="1511" y="653"/>
                    <a:pt x="1511" y="653"/>
                  </a:cubicBezTo>
                  <a:cubicBezTo>
                    <a:pt x="1511" y="654"/>
                    <a:pt x="1511" y="654"/>
                    <a:pt x="1511" y="654"/>
                  </a:cubicBezTo>
                  <a:close/>
                  <a:moveTo>
                    <a:pt x="1512" y="656"/>
                  </a:moveTo>
                  <a:cubicBezTo>
                    <a:pt x="1512" y="656"/>
                    <a:pt x="1511" y="656"/>
                    <a:pt x="1511" y="655"/>
                  </a:cubicBezTo>
                  <a:cubicBezTo>
                    <a:pt x="1510" y="655"/>
                    <a:pt x="1510" y="655"/>
                    <a:pt x="1510" y="654"/>
                  </a:cubicBezTo>
                  <a:cubicBezTo>
                    <a:pt x="1510" y="654"/>
                    <a:pt x="1510" y="654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3"/>
                    <a:pt x="1510" y="653"/>
                  </a:cubicBezTo>
                  <a:cubicBezTo>
                    <a:pt x="1510" y="653"/>
                    <a:pt x="1510" y="652"/>
                    <a:pt x="1510" y="652"/>
                  </a:cubicBezTo>
                  <a:cubicBezTo>
                    <a:pt x="1510" y="652"/>
                    <a:pt x="1510" y="651"/>
                    <a:pt x="1509" y="651"/>
                  </a:cubicBezTo>
                  <a:cubicBezTo>
                    <a:pt x="1508" y="651"/>
                    <a:pt x="1508" y="652"/>
                    <a:pt x="1508" y="652"/>
                  </a:cubicBezTo>
                  <a:cubicBezTo>
                    <a:pt x="1508" y="652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3"/>
                    <a:pt x="1508" y="653"/>
                    <a:pt x="1508" y="653"/>
                  </a:cubicBezTo>
                  <a:cubicBezTo>
                    <a:pt x="1508" y="654"/>
                    <a:pt x="1508" y="654"/>
                    <a:pt x="1508" y="654"/>
                  </a:cubicBezTo>
                  <a:cubicBezTo>
                    <a:pt x="1508" y="655"/>
                    <a:pt x="1508" y="655"/>
                    <a:pt x="1507" y="655"/>
                  </a:cubicBezTo>
                  <a:cubicBezTo>
                    <a:pt x="1507" y="656"/>
                    <a:pt x="1507" y="656"/>
                    <a:pt x="1507" y="656"/>
                  </a:cubicBezTo>
                  <a:cubicBezTo>
                    <a:pt x="1507" y="657"/>
                    <a:pt x="1507" y="657"/>
                    <a:pt x="1507" y="657"/>
                  </a:cubicBezTo>
                  <a:cubicBezTo>
                    <a:pt x="1512" y="657"/>
                    <a:pt x="1512" y="657"/>
                    <a:pt x="1512" y="657"/>
                  </a:cubicBezTo>
                  <a:cubicBezTo>
                    <a:pt x="1512" y="657"/>
                    <a:pt x="1512" y="657"/>
                    <a:pt x="1512" y="656"/>
                  </a:cubicBezTo>
                  <a:close/>
                  <a:moveTo>
                    <a:pt x="1263" y="504"/>
                  </a:moveTo>
                  <a:cubicBezTo>
                    <a:pt x="1263" y="504"/>
                    <a:pt x="1262" y="503"/>
                    <a:pt x="1262" y="502"/>
                  </a:cubicBezTo>
                  <a:cubicBezTo>
                    <a:pt x="1262" y="502"/>
                    <a:pt x="1262" y="502"/>
                    <a:pt x="1262" y="502"/>
                  </a:cubicBezTo>
                  <a:cubicBezTo>
                    <a:pt x="1261" y="502"/>
                    <a:pt x="1261" y="502"/>
                    <a:pt x="1261" y="502"/>
                  </a:cubicBezTo>
                  <a:cubicBezTo>
                    <a:pt x="1261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58" y="501"/>
                    <a:pt x="1258" y="501"/>
                    <a:pt x="1258" y="501"/>
                  </a:cubicBezTo>
                  <a:cubicBezTo>
                    <a:pt x="1258" y="501"/>
                    <a:pt x="1258" y="501"/>
                    <a:pt x="1258" y="502"/>
                  </a:cubicBezTo>
                  <a:cubicBezTo>
                    <a:pt x="1257" y="502"/>
                    <a:pt x="1257" y="502"/>
                    <a:pt x="1257" y="502"/>
                  </a:cubicBezTo>
                  <a:cubicBezTo>
                    <a:pt x="1256" y="502"/>
                    <a:pt x="1256" y="502"/>
                    <a:pt x="1256" y="502"/>
                  </a:cubicBezTo>
                  <a:cubicBezTo>
                    <a:pt x="1256" y="503"/>
                    <a:pt x="1256" y="504"/>
                    <a:pt x="1256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59" y="504"/>
                    <a:pt x="1259" y="504"/>
                    <a:pt x="1259" y="504"/>
                  </a:cubicBezTo>
                  <a:cubicBezTo>
                    <a:pt x="1260" y="504"/>
                    <a:pt x="1260" y="504"/>
                    <a:pt x="1260" y="504"/>
                  </a:cubicBezTo>
                  <a:cubicBezTo>
                    <a:pt x="1260" y="504"/>
                    <a:pt x="1260" y="504"/>
                    <a:pt x="1260" y="504"/>
                  </a:cubicBezTo>
                  <a:lnTo>
                    <a:pt x="1263" y="504"/>
                  </a:lnTo>
                  <a:close/>
                  <a:moveTo>
                    <a:pt x="1258" y="502"/>
                  </a:moveTo>
                  <a:cubicBezTo>
                    <a:pt x="1258" y="501"/>
                    <a:pt x="1258" y="501"/>
                    <a:pt x="1258" y="501"/>
                  </a:cubicBezTo>
                  <a:cubicBezTo>
                    <a:pt x="1259" y="501"/>
                    <a:pt x="1259" y="501"/>
                    <a:pt x="1259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1"/>
                  </a:cubicBezTo>
                  <a:cubicBezTo>
                    <a:pt x="1260" y="501"/>
                    <a:pt x="1260" y="501"/>
                    <a:pt x="1260" y="502"/>
                  </a:cubicBezTo>
                  <a:lnTo>
                    <a:pt x="1258" y="502"/>
                  </a:lnTo>
                  <a:close/>
                  <a:moveTo>
                    <a:pt x="1257" y="506"/>
                  </a:moveTo>
                  <a:cubicBezTo>
                    <a:pt x="1262" y="506"/>
                    <a:pt x="1262" y="506"/>
                    <a:pt x="1262" y="506"/>
                  </a:cubicBezTo>
                  <a:cubicBezTo>
                    <a:pt x="1262" y="506"/>
                    <a:pt x="1262" y="506"/>
                    <a:pt x="1262" y="506"/>
                  </a:cubicBezTo>
                  <a:cubicBezTo>
                    <a:pt x="1262" y="505"/>
                    <a:pt x="1262" y="505"/>
                    <a:pt x="1262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60" y="505"/>
                    <a:pt x="1260" y="505"/>
                    <a:pt x="1260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9" y="505"/>
                    <a:pt x="1259" y="505"/>
                    <a:pt x="1259" y="505"/>
                  </a:cubicBezTo>
                  <a:cubicBezTo>
                    <a:pt x="1256" y="505"/>
                    <a:pt x="1256" y="505"/>
                    <a:pt x="1256" y="505"/>
                  </a:cubicBezTo>
                  <a:cubicBezTo>
                    <a:pt x="1256" y="505"/>
                    <a:pt x="1256" y="505"/>
                    <a:pt x="1256" y="506"/>
                  </a:cubicBezTo>
                  <a:cubicBezTo>
                    <a:pt x="1256" y="506"/>
                    <a:pt x="1256" y="506"/>
                    <a:pt x="1257" y="506"/>
                  </a:cubicBezTo>
                  <a:close/>
                  <a:moveTo>
                    <a:pt x="1482" y="644"/>
                  </a:move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2" y="643"/>
                  </a:cubicBezTo>
                  <a:cubicBezTo>
                    <a:pt x="1482" y="643"/>
                    <a:pt x="1482" y="643"/>
                    <a:pt x="1481" y="643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0" y="645"/>
                    <a:pt x="1480" y="645"/>
                    <a:pt x="1480" y="645"/>
                  </a:cubicBezTo>
                  <a:cubicBezTo>
                    <a:pt x="1481" y="647"/>
                    <a:pt x="1481" y="647"/>
                    <a:pt x="1481" y="647"/>
                  </a:cubicBezTo>
                  <a:cubicBezTo>
                    <a:pt x="1481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7"/>
                    <a:pt x="1482" y="647"/>
                    <a:pt x="1482" y="647"/>
                  </a:cubicBezTo>
                  <a:cubicBezTo>
                    <a:pt x="1482" y="646"/>
                    <a:pt x="1482" y="646"/>
                    <a:pt x="1482" y="646"/>
                  </a:cubicBezTo>
                  <a:cubicBezTo>
                    <a:pt x="1483" y="646"/>
                    <a:pt x="1483" y="646"/>
                    <a:pt x="1483" y="646"/>
                  </a:cubicBezTo>
                  <a:cubicBezTo>
                    <a:pt x="1484" y="647"/>
                    <a:pt x="1484" y="647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8"/>
                    <a:pt x="1484" y="648"/>
                  </a:cubicBezTo>
                  <a:cubicBezTo>
                    <a:pt x="1484" y="648"/>
                    <a:pt x="1484" y="647"/>
                    <a:pt x="1484" y="646"/>
                  </a:cubicBezTo>
                  <a:cubicBezTo>
                    <a:pt x="1484" y="646"/>
                    <a:pt x="1484" y="645"/>
                    <a:pt x="1484" y="645"/>
                  </a:cubicBezTo>
                  <a:cubicBezTo>
                    <a:pt x="1483" y="644"/>
                    <a:pt x="1483" y="644"/>
                    <a:pt x="1482" y="644"/>
                  </a:cubicBezTo>
                  <a:close/>
                  <a:moveTo>
                    <a:pt x="1480" y="643"/>
                  </a:move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80" y="643"/>
                    <a:pt x="1480" y="643"/>
                    <a:pt x="1480" y="643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78" y="645"/>
                    <a:pt x="1478" y="645"/>
                    <a:pt x="1478" y="645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7"/>
                    <a:pt x="1480" y="647"/>
                    <a:pt x="1480" y="647"/>
                  </a:cubicBezTo>
                  <a:cubicBezTo>
                    <a:pt x="1480" y="646"/>
                    <a:pt x="1480" y="646"/>
                    <a:pt x="1480" y="646"/>
                  </a:cubicBezTo>
                  <a:cubicBezTo>
                    <a:pt x="1479" y="645"/>
                    <a:pt x="1479" y="645"/>
                    <a:pt x="1479" y="645"/>
                  </a:cubicBezTo>
                  <a:cubicBezTo>
                    <a:pt x="1479" y="645"/>
                    <a:pt x="1479" y="645"/>
                    <a:pt x="1479" y="645"/>
                  </a:cubicBezTo>
                  <a:lnTo>
                    <a:pt x="1480" y="643"/>
                  </a:lnTo>
                  <a:close/>
                  <a:moveTo>
                    <a:pt x="1492" y="647"/>
                  </a:moveTo>
                  <a:cubicBezTo>
                    <a:pt x="1492" y="647"/>
                    <a:pt x="1492" y="647"/>
                    <a:pt x="1492" y="647"/>
                  </a:cubicBezTo>
                  <a:cubicBezTo>
                    <a:pt x="1492" y="646"/>
                    <a:pt x="1492" y="646"/>
                    <a:pt x="1492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8" y="646"/>
                    <a:pt x="1488" y="646"/>
                    <a:pt x="148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7"/>
                    <a:pt x="1487" y="647"/>
                    <a:pt x="1487" y="647"/>
                  </a:cubicBezTo>
                  <a:cubicBezTo>
                    <a:pt x="1487" y="648"/>
                    <a:pt x="1487" y="648"/>
                    <a:pt x="1487" y="648"/>
                  </a:cubicBezTo>
                  <a:cubicBezTo>
                    <a:pt x="1487" y="649"/>
                    <a:pt x="1487" y="649"/>
                    <a:pt x="1488" y="649"/>
                  </a:cubicBezTo>
                  <a:cubicBezTo>
                    <a:pt x="1489" y="649"/>
                    <a:pt x="1489" y="649"/>
                    <a:pt x="1489" y="649"/>
                  </a:cubicBezTo>
                  <a:cubicBezTo>
                    <a:pt x="1488" y="650"/>
                    <a:pt x="1488" y="650"/>
                    <a:pt x="1488" y="650"/>
                  </a:cubicBezTo>
                  <a:cubicBezTo>
                    <a:pt x="1488" y="651"/>
                    <a:pt x="1488" y="651"/>
                    <a:pt x="1488" y="651"/>
                  </a:cubicBezTo>
                  <a:cubicBezTo>
                    <a:pt x="1492" y="651"/>
                    <a:pt x="1492" y="651"/>
                    <a:pt x="1492" y="651"/>
                  </a:cubicBezTo>
                  <a:cubicBezTo>
                    <a:pt x="1492" y="650"/>
                    <a:pt x="1492" y="650"/>
                    <a:pt x="1492" y="650"/>
                  </a:cubicBezTo>
                  <a:cubicBezTo>
                    <a:pt x="1492" y="649"/>
                    <a:pt x="1492" y="649"/>
                    <a:pt x="1492" y="649"/>
                  </a:cubicBezTo>
                  <a:lnTo>
                    <a:pt x="1492" y="647"/>
                  </a:lnTo>
                  <a:close/>
                  <a:moveTo>
                    <a:pt x="1489" y="649"/>
                  </a:moveTo>
                  <a:cubicBezTo>
                    <a:pt x="1488" y="649"/>
                    <a:pt x="1488" y="649"/>
                    <a:pt x="1488" y="649"/>
                  </a:cubicBezTo>
                  <a:cubicBezTo>
                    <a:pt x="1488" y="649"/>
                    <a:pt x="1488" y="648"/>
                    <a:pt x="1488" y="648"/>
                  </a:cubicBezTo>
                  <a:cubicBezTo>
                    <a:pt x="1488" y="648"/>
                    <a:pt x="1488" y="648"/>
                    <a:pt x="1488" y="647"/>
                  </a:cubicBezTo>
                  <a:cubicBezTo>
                    <a:pt x="1489" y="647"/>
                    <a:pt x="1489" y="647"/>
                    <a:pt x="1489" y="647"/>
                  </a:cubicBezTo>
                  <a:lnTo>
                    <a:pt x="1489" y="649"/>
                  </a:lnTo>
                  <a:close/>
                  <a:moveTo>
                    <a:pt x="1254" y="523"/>
                  </a:moveTo>
                  <a:cubicBezTo>
                    <a:pt x="1254" y="523"/>
                    <a:pt x="1254" y="522"/>
                    <a:pt x="1255" y="522"/>
                  </a:cubicBezTo>
                  <a:cubicBezTo>
                    <a:pt x="1255" y="522"/>
                    <a:pt x="1255" y="522"/>
                    <a:pt x="1255" y="522"/>
                  </a:cubicBezTo>
                  <a:cubicBezTo>
                    <a:pt x="1253" y="520"/>
                    <a:pt x="1253" y="520"/>
                    <a:pt x="1253" y="520"/>
                  </a:cubicBezTo>
                  <a:cubicBezTo>
                    <a:pt x="1253" y="519"/>
                    <a:pt x="1253" y="519"/>
                    <a:pt x="1252" y="519"/>
                  </a:cubicBezTo>
                  <a:cubicBezTo>
                    <a:pt x="1252" y="519"/>
                    <a:pt x="1252" y="519"/>
                    <a:pt x="1252" y="520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0" y="522"/>
                    <a:pt x="1250" y="522"/>
                  </a:cubicBezTo>
                  <a:cubicBezTo>
                    <a:pt x="1250" y="522"/>
                    <a:pt x="1251" y="523"/>
                    <a:pt x="1251" y="523"/>
                  </a:cubicBezTo>
                  <a:lnTo>
                    <a:pt x="1254" y="523"/>
                  </a:lnTo>
                  <a:close/>
                  <a:moveTo>
                    <a:pt x="1248" y="519"/>
                  </a:moveTo>
                  <a:cubicBezTo>
                    <a:pt x="1248" y="524"/>
                    <a:pt x="1248" y="524"/>
                    <a:pt x="1248" y="524"/>
                  </a:cubicBezTo>
                  <a:cubicBezTo>
                    <a:pt x="1248" y="525"/>
                    <a:pt x="1249" y="525"/>
                    <a:pt x="1250" y="525"/>
                  </a:cubicBezTo>
                  <a:cubicBezTo>
                    <a:pt x="1255" y="525"/>
                    <a:pt x="1255" y="525"/>
                    <a:pt x="1255" y="525"/>
                  </a:cubicBezTo>
                  <a:cubicBezTo>
                    <a:pt x="1256" y="525"/>
                    <a:pt x="1257" y="525"/>
                    <a:pt x="1257" y="524"/>
                  </a:cubicBezTo>
                  <a:cubicBezTo>
                    <a:pt x="1257" y="519"/>
                    <a:pt x="1257" y="519"/>
                    <a:pt x="1257" y="519"/>
                  </a:cubicBezTo>
                  <a:cubicBezTo>
                    <a:pt x="1257" y="518"/>
                    <a:pt x="1256" y="517"/>
                    <a:pt x="1255" y="517"/>
                  </a:cubicBezTo>
                  <a:cubicBezTo>
                    <a:pt x="1250" y="517"/>
                    <a:pt x="1250" y="517"/>
                    <a:pt x="1250" y="517"/>
                  </a:cubicBezTo>
                  <a:cubicBezTo>
                    <a:pt x="1249" y="517"/>
                    <a:pt x="1248" y="518"/>
                    <a:pt x="1248" y="519"/>
                  </a:cubicBezTo>
                  <a:close/>
                  <a:moveTo>
                    <a:pt x="1255" y="519"/>
                  </a:moveTo>
                  <a:cubicBezTo>
                    <a:pt x="1255" y="524"/>
                    <a:pt x="1255" y="524"/>
                    <a:pt x="1255" y="524"/>
                  </a:cubicBezTo>
                  <a:cubicBezTo>
                    <a:pt x="1255" y="524"/>
                    <a:pt x="1255" y="524"/>
                    <a:pt x="1255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24"/>
                    <a:pt x="1250" y="524"/>
                    <a:pt x="1250" y="524"/>
                  </a:cubicBezTo>
                  <a:cubicBezTo>
                    <a:pt x="1250" y="519"/>
                    <a:pt x="1250" y="519"/>
                    <a:pt x="1250" y="519"/>
                  </a:cubicBezTo>
                  <a:cubicBezTo>
                    <a:pt x="1250" y="518"/>
                    <a:pt x="1250" y="518"/>
                    <a:pt x="1250" y="518"/>
                  </a:cubicBezTo>
                  <a:cubicBezTo>
                    <a:pt x="1255" y="518"/>
                    <a:pt x="1255" y="518"/>
                    <a:pt x="1255" y="518"/>
                  </a:cubicBezTo>
                  <a:cubicBezTo>
                    <a:pt x="1255" y="518"/>
                    <a:pt x="1255" y="518"/>
                    <a:pt x="1255" y="519"/>
                  </a:cubicBezTo>
                  <a:close/>
                  <a:moveTo>
                    <a:pt x="1261" y="515"/>
                  </a:moveTo>
                  <a:cubicBezTo>
                    <a:pt x="1261" y="514"/>
                    <a:pt x="1261" y="514"/>
                    <a:pt x="1261" y="514"/>
                  </a:cubicBezTo>
                  <a:cubicBezTo>
                    <a:pt x="1261" y="513"/>
                    <a:pt x="1261" y="513"/>
                    <a:pt x="1260" y="513"/>
                  </a:cubicBezTo>
                  <a:cubicBezTo>
                    <a:pt x="1253" y="513"/>
                    <a:pt x="1253" y="513"/>
                    <a:pt x="1253" y="513"/>
                  </a:cubicBezTo>
                  <a:cubicBezTo>
                    <a:pt x="1253" y="513"/>
                    <a:pt x="1252" y="513"/>
                    <a:pt x="1252" y="514"/>
                  </a:cubicBezTo>
                  <a:cubicBezTo>
                    <a:pt x="1252" y="515"/>
                    <a:pt x="1252" y="515"/>
                    <a:pt x="1252" y="515"/>
                  </a:cubicBezTo>
                  <a:cubicBezTo>
                    <a:pt x="1252" y="515"/>
                    <a:pt x="1253" y="515"/>
                    <a:pt x="1253" y="515"/>
                  </a:cubicBezTo>
                  <a:cubicBezTo>
                    <a:pt x="1260" y="515"/>
                    <a:pt x="1260" y="515"/>
                    <a:pt x="1260" y="515"/>
                  </a:cubicBezTo>
                  <a:cubicBezTo>
                    <a:pt x="1261" y="515"/>
                    <a:pt x="1261" y="515"/>
                    <a:pt x="1261" y="515"/>
                  </a:cubicBezTo>
                  <a:close/>
                  <a:moveTo>
                    <a:pt x="1261" y="512"/>
                  </a:moveTo>
                  <a:cubicBezTo>
                    <a:pt x="1261" y="512"/>
                    <a:pt x="1261" y="512"/>
                    <a:pt x="1261" y="512"/>
                  </a:cubicBezTo>
                  <a:cubicBezTo>
                    <a:pt x="1257" y="508"/>
                    <a:pt x="1257" y="508"/>
                    <a:pt x="1257" y="508"/>
                  </a:cubicBezTo>
                  <a:cubicBezTo>
                    <a:pt x="1257" y="508"/>
                    <a:pt x="1256" y="508"/>
                    <a:pt x="1256" y="508"/>
                  </a:cubicBezTo>
                  <a:cubicBezTo>
                    <a:pt x="1252" y="512"/>
                    <a:pt x="1252" y="512"/>
                    <a:pt x="1252" y="512"/>
                  </a:cubicBezTo>
                  <a:cubicBezTo>
                    <a:pt x="1252" y="512"/>
                    <a:pt x="1252" y="512"/>
                    <a:pt x="1253" y="512"/>
                  </a:cubicBezTo>
                  <a:lnTo>
                    <a:pt x="1261" y="512"/>
                  </a:lnTo>
                  <a:close/>
                  <a:moveTo>
                    <a:pt x="739" y="494"/>
                  </a:moveTo>
                  <a:cubicBezTo>
                    <a:pt x="739" y="494"/>
                    <a:pt x="739" y="494"/>
                    <a:pt x="739" y="494"/>
                  </a:cubicBezTo>
                  <a:cubicBezTo>
                    <a:pt x="739" y="495"/>
                    <a:pt x="739" y="495"/>
                    <a:pt x="739" y="495"/>
                  </a:cubicBezTo>
                  <a:cubicBezTo>
                    <a:pt x="739" y="495"/>
                    <a:pt x="738" y="495"/>
                    <a:pt x="738" y="496"/>
                  </a:cubicBezTo>
                  <a:cubicBezTo>
                    <a:pt x="738" y="496"/>
                    <a:pt x="739" y="496"/>
                    <a:pt x="739" y="496"/>
                  </a:cubicBezTo>
                  <a:cubicBezTo>
                    <a:pt x="739" y="496"/>
                    <a:pt x="739" y="496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0" y="497"/>
                    <a:pt x="740" y="497"/>
                    <a:pt x="740" y="497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1" y="496"/>
                    <a:pt x="741" y="496"/>
                    <a:pt x="741" y="496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2" y="498"/>
                    <a:pt x="742" y="498"/>
                    <a:pt x="742" y="498"/>
                  </a:cubicBezTo>
                  <a:cubicBezTo>
                    <a:pt x="743" y="498"/>
                    <a:pt x="743" y="498"/>
                    <a:pt x="743" y="498"/>
                  </a:cubicBezTo>
                  <a:cubicBezTo>
                    <a:pt x="743" y="498"/>
                    <a:pt x="744" y="498"/>
                    <a:pt x="744" y="498"/>
                  </a:cubicBezTo>
                  <a:cubicBezTo>
                    <a:pt x="744" y="497"/>
                    <a:pt x="744" y="497"/>
                    <a:pt x="744" y="496"/>
                  </a:cubicBezTo>
                  <a:cubicBezTo>
                    <a:pt x="744" y="496"/>
                    <a:pt x="744" y="496"/>
                    <a:pt x="744" y="496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5" y="497"/>
                    <a:pt x="745" y="497"/>
                    <a:pt x="745" y="497"/>
                  </a:cubicBezTo>
                  <a:cubicBezTo>
                    <a:pt x="746" y="497"/>
                    <a:pt x="747" y="496"/>
                    <a:pt x="747" y="496"/>
                  </a:cubicBezTo>
                  <a:cubicBezTo>
                    <a:pt x="747" y="496"/>
                    <a:pt x="747" y="496"/>
                    <a:pt x="747" y="496"/>
                  </a:cubicBezTo>
                  <a:cubicBezTo>
                    <a:pt x="747" y="495"/>
                    <a:pt x="747" y="495"/>
                    <a:pt x="747" y="495"/>
                  </a:cubicBezTo>
                  <a:cubicBezTo>
                    <a:pt x="746" y="495"/>
                    <a:pt x="746" y="495"/>
                    <a:pt x="746" y="494"/>
                  </a:cubicBezTo>
                  <a:cubicBezTo>
                    <a:pt x="746" y="494"/>
                    <a:pt x="746" y="494"/>
                    <a:pt x="746" y="494"/>
                  </a:cubicBezTo>
                  <a:cubicBezTo>
                    <a:pt x="748" y="494"/>
                    <a:pt x="748" y="494"/>
                    <a:pt x="748" y="494"/>
                  </a:cubicBezTo>
                  <a:cubicBezTo>
                    <a:pt x="748" y="494"/>
                    <a:pt x="748" y="494"/>
                    <a:pt x="748" y="493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8" y="492"/>
                    <a:pt x="748" y="492"/>
                    <a:pt x="748" y="492"/>
                  </a:cubicBezTo>
                  <a:cubicBezTo>
                    <a:pt x="746" y="492"/>
                    <a:pt x="746" y="492"/>
                    <a:pt x="746" y="492"/>
                  </a:cubicBezTo>
                  <a:cubicBezTo>
                    <a:pt x="746" y="491"/>
                    <a:pt x="746" y="491"/>
                    <a:pt x="746" y="491"/>
                  </a:cubicBezTo>
                  <a:cubicBezTo>
                    <a:pt x="746" y="491"/>
                    <a:pt x="746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7" y="490"/>
                    <a:pt x="747" y="490"/>
                    <a:pt x="747" y="490"/>
                  </a:cubicBezTo>
                  <a:cubicBezTo>
                    <a:pt x="746" y="489"/>
                    <a:pt x="746" y="489"/>
                    <a:pt x="746" y="489"/>
                  </a:cubicBezTo>
                  <a:cubicBezTo>
                    <a:pt x="746" y="489"/>
                    <a:pt x="746" y="489"/>
                    <a:pt x="745" y="489"/>
                  </a:cubicBezTo>
                  <a:cubicBezTo>
                    <a:pt x="745" y="489"/>
                    <a:pt x="745" y="489"/>
                    <a:pt x="745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9"/>
                    <a:pt x="744" y="489"/>
                    <a:pt x="744" y="489"/>
                  </a:cubicBezTo>
                  <a:cubicBezTo>
                    <a:pt x="744" y="488"/>
                    <a:pt x="744" y="488"/>
                    <a:pt x="744" y="488"/>
                  </a:cubicBezTo>
                  <a:cubicBezTo>
                    <a:pt x="744" y="488"/>
                    <a:pt x="743" y="488"/>
                    <a:pt x="743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8"/>
                    <a:pt x="742" y="488"/>
                  </a:cubicBezTo>
                  <a:cubicBezTo>
                    <a:pt x="742" y="488"/>
                    <a:pt x="742" y="489"/>
                    <a:pt x="741" y="489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40" y="489"/>
                    <a:pt x="740" y="489"/>
                  </a:cubicBezTo>
                  <a:cubicBezTo>
                    <a:pt x="740" y="489"/>
                    <a:pt x="739" y="489"/>
                    <a:pt x="739" y="490"/>
                  </a:cubicBezTo>
                  <a:cubicBezTo>
                    <a:pt x="738" y="490"/>
                    <a:pt x="738" y="490"/>
                    <a:pt x="738" y="490"/>
                  </a:cubicBezTo>
                  <a:cubicBezTo>
                    <a:pt x="738" y="490"/>
                    <a:pt x="738" y="490"/>
                    <a:pt x="739" y="490"/>
                  </a:cubicBezTo>
                  <a:cubicBezTo>
                    <a:pt x="739" y="490"/>
                    <a:pt x="739" y="491"/>
                    <a:pt x="739" y="491"/>
                  </a:cubicBezTo>
                  <a:cubicBezTo>
                    <a:pt x="739" y="491"/>
                    <a:pt x="739" y="491"/>
                    <a:pt x="739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2"/>
                    <a:pt x="738" y="492"/>
                    <a:pt x="738" y="492"/>
                  </a:cubicBezTo>
                  <a:cubicBezTo>
                    <a:pt x="738" y="493"/>
                    <a:pt x="738" y="493"/>
                    <a:pt x="738" y="493"/>
                  </a:cubicBezTo>
                  <a:cubicBezTo>
                    <a:pt x="738" y="494"/>
                    <a:pt x="738" y="494"/>
                    <a:pt x="738" y="494"/>
                  </a:cubicBezTo>
                  <a:lnTo>
                    <a:pt x="739" y="494"/>
                  </a:lnTo>
                  <a:close/>
                  <a:moveTo>
                    <a:pt x="743" y="491"/>
                  </a:moveTo>
                  <a:cubicBezTo>
                    <a:pt x="744" y="491"/>
                    <a:pt x="744" y="492"/>
                    <a:pt x="744" y="493"/>
                  </a:cubicBezTo>
                  <a:cubicBezTo>
                    <a:pt x="744" y="494"/>
                    <a:pt x="744" y="494"/>
                    <a:pt x="743" y="494"/>
                  </a:cubicBezTo>
                  <a:cubicBezTo>
                    <a:pt x="742" y="494"/>
                    <a:pt x="741" y="494"/>
                    <a:pt x="741" y="493"/>
                  </a:cubicBezTo>
                  <a:cubicBezTo>
                    <a:pt x="741" y="492"/>
                    <a:pt x="742" y="491"/>
                    <a:pt x="743" y="491"/>
                  </a:cubicBezTo>
                  <a:close/>
                  <a:moveTo>
                    <a:pt x="886" y="536"/>
                  </a:moveTo>
                  <a:cubicBezTo>
                    <a:pt x="890" y="536"/>
                    <a:pt x="890" y="536"/>
                    <a:pt x="890" y="536"/>
                  </a:cubicBezTo>
                  <a:cubicBezTo>
                    <a:pt x="890" y="536"/>
                    <a:pt x="890" y="536"/>
                    <a:pt x="890" y="536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90" y="531"/>
                    <a:pt x="890" y="531"/>
                    <a:pt x="890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89" y="535"/>
                    <a:pt x="889" y="535"/>
                    <a:pt x="889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5"/>
                    <a:pt x="886" y="535"/>
                    <a:pt x="886" y="535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6" y="536"/>
                    <a:pt x="886" y="536"/>
                    <a:pt x="886" y="536"/>
                  </a:cubicBezTo>
                  <a:close/>
                  <a:moveTo>
                    <a:pt x="889" y="543"/>
                  </a:moveTo>
                  <a:cubicBezTo>
                    <a:pt x="893" y="543"/>
                    <a:pt x="897" y="539"/>
                    <a:pt x="897" y="535"/>
                  </a:cubicBezTo>
                  <a:cubicBezTo>
                    <a:pt x="897" y="530"/>
                    <a:pt x="893" y="527"/>
                    <a:pt x="889" y="527"/>
                  </a:cubicBezTo>
                  <a:cubicBezTo>
                    <a:pt x="884" y="527"/>
                    <a:pt x="880" y="530"/>
                    <a:pt x="880" y="535"/>
                  </a:cubicBezTo>
                  <a:cubicBezTo>
                    <a:pt x="880" y="539"/>
                    <a:pt x="884" y="543"/>
                    <a:pt x="889" y="543"/>
                  </a:cubicBezTo>
                  <a:close/>
                  <a:moveTo>
                    <a:pt x="889" y="529"/>
                  </a:moveTo>
                  <a:cubicBezTo>
                    <a:pt x="892" y="529"/>
                    <a:pt x="894" y="532"/>
                    <a:pt x="894" y="535"/>
                  </a:cubicBezTo>
                  <a:cubicBezTo>
                    <a:pt x="894" y="538"/>
                    <a:pt x="892" y="541"/>
                    <a:pt x="889" y="541"/>
                  </a:cubicBezTo>
                  <a:cubicBezTo>
                    <a:pt x="885" y="541"/>
                    <a:pt x="883" y="538"/>
                    <a:pt x="883" y="535"/>
                  </a:cubicBezTo>
                  <a:cubicBezTo>
                    <a:pt x="883" y="532"/>
                    <a:pt x="885" y="529"/>
                    <a:pt x="889" y="529"/>
                  </a:cubicBezTo>
                  <a:close/>
                  <a:moveTo>
                    <a:pt x="725" y="487"/>
                  </a:moveTo>
                  <a:cubicBezTo>
                    <a:pt x="724" y="487"/>
                    <a:pt x="724" y="487"/>
                    <a:pt x="724" y="487"/>
                  </a:cubicBezTo>
                  <a:cubicBezTo>
                    <a:pt x="723" y="487"/>
                    <a:pt x="723" y="487"/>
                    <a:pt x="723" y="487"/>
                  </a:cubicBezTo>
                  <a:cubicBezTo>
                    <a:pt x="722" y="487"/>
                    <a:pt x="722" y="487"/>
                    <a:pt x="722" y="487"/>
                  </a:cubicBezTo>
                  <a:cubicBezTo>
                    <a:pt x="722" y="488"/>
                    <a:pt x="722" y="488"/>
                    <a:pt x="723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4" y="488"/>
                    <a:pt x="724" y="488"/>
                    <a:pt x="724" y="488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4"/>
                    <a:pt x="726" y="494"/>
                    <a:pt x="726" y="494"/>
                  </a:cubicBezTo>
                  <a:cubicBezTo>
                    <a:pt x="726" y="495"/>
                    <a:pt x="725" y="495"/>
                    <a:pt x="725" y="495"/>
                  </a:cubicBezTo>
                  <a:cubicBezTo>
                    <a:pt x="725" y="495"/>
                    <a:pt x="725" y="496"/>
                    <a:pt x="725" y="496"/>
                  </a:cubicBezTo>
                  <a:cubicBezTo>
                    <a:pt x="725" y="496"/>
                    <a:pt x="725" y="496"/>
                    <a:pt x="725" y="497"/>
                  </a:cubicBezTo>
                  <a:cubicBezTo>
                    <a:pt x="725" y="497"/>
                    <a:pt x="725" y="497"/>
                    <a:pt x="725" y="497"/>
                  </a:cubicBezTo>
                  <a:cubicBezTo>
                    <a:pt x="726" y="497"/>
                    <a:pt x="726" y="498"/>
                    <a:pt x="726" y="498"/>
                  </a:cubicBezTo>
                  <a:cubicBezTo>
                    <a:pt x="726" y="498"/>
                    <a:pt x="726" y="498"/>
                    <a:pt x="726" y="498"/>
                  </a:cubicBezTo>
                  <a:cubicBezTo>
                    <a:pt x="726" y="498"/>
                    <a:pt x="727" y="499"/>
                    <a:pt x="728" y="499"/>
                  </a:cubicBezTo>
                  <a:cubicBezTo>
                    <a:pt x="728" y="499"/>
                    <a:pt x="729" y="498"/>
                    <a:pt x="729" y="498"/>
                  </a:cubicBezTo>
                  <a:cubicBezTo>
                    <a:pt x="731" y="498"/>
                    <a:pt x="731" y="498"/>
                    <a:pt x="731" y="498"/>
                  </a:cubicBezTo>
                  <a:cubicBezTo>
                    <a:pt x="731" y="498"/>
                    <a:pt x="732" y="499"/>
                    <a:pt x="732" y="499"/>
                  </a:cubicBezTo>
                  <a:cubicBezTo>
                    <a:pt x="733" y="499"/>
                    <a:pt x="733" y="498"/>
                    <a:pt x="734" y="498"/>
                  </a:cubicBezTo>
                  <a:cubicBezTo>
                    <a:pt x="735" y="498"/>
                    <a:pt x="735" y="498"/>
                    <a:pt x="735" y="498"/>
                  </a:cubicBezTo>
                  <a:cubicBezTo>
                    <a:pt x="735" y="498"/>
                    <a:pt x="735" y="497"/>
                    <a:pt x="735" y="497"/>
                  </a:cubicBezTo>
                  <a:cubicBezTo>
                    <a:pt x="735" y="497"/>
                    <a:pt x="735" y="497"/>
                    <a:pt x="735" y="497"/>
                  </a:cubicBezTo>
                  <a:cubicBezTo>
                    <a:pt x="735" y="497"/>
                    <a:pt x="734" y="497"/>
                    <a:pt x="734" y="497"/>
                  </a:cubicBezTo>
                  <a:cubicBezTo>
                    <a:pt x="733" y="496"/>
                    <a:pt x="733" y="496"/>
                    <a:pt x="732" y="496"/>
                  </a:cubicBezTo>
                  <a:cubicBezTo>
                    <a:pt x="732" y="496"/>
                    <a:pt x="731" y="496"/>
                    <a:pt x="731" y="497"/>
                  </a:cubicBezTo>
                  <a:cubicBezTo>
                    <a:pt x="729" y="497"/>
                    <a:pt x="729" y="497"/>
                    <a:pt x="729" y="497"/>
                  </a:cubicBezTo>
                  <a:cubicBezTo>
                    <a:pt x="729" y="496"/>
                    <a:pt x="728" y="496"/>
                    <a:pt x="728" y="496"/>
                  </a:cubicBezTo>
                  <a:cubicBezTo>
                    <a:pt x="727" y="496"/>
                    <a:pt x="726" y="496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7"/>
                    <a:pt x="726" y="497"/>
                  </a:cubicBezTo>
                  <a:cubicBezTo>
                    <a:pt x="726" y="497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6"/>
                    <a:pt x="726" y="496"/>
                  </a:cubicBezTo>
                  <a:cubicBezTo>
                    <a:pt x="726" y="496"/>
                    <a:pt x="726" y="495"/>
                    <a:pt x="726" y="495"/>
                  </a:cubicBezTo>
                  <a:cubicBezTo>
                    <a:pt x="726" y="495"/>
                    <a:pt x="726" y="495"/>
                    <a:pt x="726" y="495"/>
                  </a:cubicBezTo>
                  <a:cubicBezTo>
                    <a:pt x="732" y="495"/>
                    <a:pt x="732" y="495"/>
                    <a:pt x="732" y="495"/>
                  </a:cubicBezTo>
                  <a:cubicBezTo>
                    <a:pt x="733" y="495"/>
                    <a:pt x="733" y="495"/>
                    <a:pt x="733" y="495"/>
                  </a:cubicBezTo>
                  <a:cubicBezTo>
                    <a:pt x="733" y="495"/>
                    <a:pt x="734" y="495"/>
                    <a:pt x="734" y="495"/>
                  </a:cubicBezTo>
                  <a:cubicBezTo>
                    <a:pt x="734" y="495"/>
                    <a:pt x="734" y="495"/>
                    <a:pt x="734" y="494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3"/>
                    <a:pt x="735" y="493"/>
                    <a:pt x="735" y="493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90"/>
                    <a:pt x="735" y="490"/>
                    <a:pt x="735" y="490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35" y="489"/>
                    <a:pt x="735" y="489"/>
                    <a:pt x="735" y="489"/>
                  </a:cubicBezTo>
                  <a:cubicBezTo>
                    <a:pt x="725" y="489"/>
                    <a:pt x="725" y="489"/>
                    <a:pt x="725" y="489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8"/>
                    <a:pt x="725" y="488"/>
                  </a:cubicBezTo>
                  <a:cubicBezTo>
                    <a:pt x="725" y="488"/>
                    <a:pt x="725" y="487"/>
                    <a:pt x="725" y="487"/>
                  </a:cubicBezTo>
                  <a:close/>
                  <a:moveTo>
                    <a:pt x="732" y="497"/>
                  </a:moveTo>
                  <a:cubicBezTo>
                    <a:pt x="733" y="497"/>
                    <a:pt x="733" y="497"/>
                    <a:pt x="733" y="497"/>
                  </a:cubicBezTo>
                  <a:cubicBezTo>
                    <a:pt x="733" y="498"/>
                    <a:pt x="733" y="498"/>
                    <a:pt x="732" y="498"/>
                  </a:cubicBezTo>
                  <a:cubicBezTo>
                    <a:pt x="732" y="498"/>
                    <a:pt x="732" y="498"/>
                    <a:pt x="732" y="497"/>
                  </a:cubicBezTo>
                  <a:cubicBezTo>
                    <a:pt x="732" y="497"/>
                    <a:pt x="732" y="497"/>
                    <a:pt x="732" y="497"/>
                  </a:cubicBezTo>
                  <a:close/>
                  <a:moveTo>
                    <a:pt x="728" y="497"/>
                  </a:moveTo>
                  <a:cubicBezTo>
                    <a:pt x="728" y="497"/>
                    <a:pt x="728" y="497"/>
                    <a:pt x="728" y="497"/>
                  </a:cubicBezTo>
                  <a:cubicBezTo>
                    <a:pt x="728" y="498"/>
                    <a:pt x="728" y="498"/>
                    <a:pt x="728" y="498"/>
                  </a:cubicBezTo>
                  <a:cubicBezTo>
                    <a:pt x="727" y="498"/>
                    <a:pt x="727" y="498"/>
                    <a:pt x="727" y="497"/>
                  </a:cubicBezTo>
                  <a:cubicBezTo>
                    <a:pt x="727" y="497"/>
                    <a:pt x="727" y="497"/>
                    <a:pt x="728" y="497"/>
                  </a:cubicBezTo>
                  <a:close/>
                  <a:moveTo>
                    <a:pt x="732" y="490"/>
                  </a:moveTo>
                  <a:cubicBezTo>
                    <a:pt x="735" y="490"/>
                    <a:pt x="735" y="490"/>
                    <a:pt x="735" y="490"/>
                  </a:cubicBezTo>
                  <a:cubicBezTo>
                    <a:pt x="734" y="491"/>
                    <a:pt x="734" y="491"/>
                    <a:pt x="734" y="491"/>
                  </a:cubicBezTo>
                  <a:cubicBezTo>
                    <a:pt x="732" y="491"/>
                    <a:pt x="732" y="491"/>
                    <a:pt x="732" y="491"/>
                  </a:cubicBezTo>
                  <a:lnTo>
                    <a:pt x="732" y="490"/>
                  </a:lnTo>
                  <a:close/>
                  <a:moveTo>
                    <a:pt x="732" y="492"/>
                  </a:moveTo>
                  <a:cubicBezTo>
                    <a:pt x="734" y="492"/>
                    <a:pt x="734" y="492"/>
                    <a:pt x="734" y="492"/>
                  </a:cubicBezTo>
                  <a:cubicBezTo>
                    <a:pt x="734" y="493"/>
                    <a:pt x="734" y="493"/>
                    <a:pt x="734" y="493"/>
                  </a:cubicBezTo>
                  <a:cubicBezTo>
                    <a:pt x="732" y="493"/>
                    <a:pt x="732" y="493"/>
                    <a:pt x="732" y="493"/>
                  </a:cubicBezTo>
                  <a:lnTo>
                    <a:pt x="732" y="492"/>
                  </a:lnTo>
                  <a:close/>
                  <a:moveTo>
                    <a:pt x="732" y="493"/>
                  </a:moveTo>
                  <a:cubicBezTo>
                    <a:pt x="734" y="493"/>
                    <a:pt x="734" y="493"/>
                    <a:pt x="734" y="49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3" y="494"/>
                    <a:pt x="733" y="494"/>
                    <a:pt x="732" y="494"/>
                  </a:cubicBezTo>
                  <a:lnTo>
                    <a:pt x="732" y="493"/>
                  </a:lnTo>
                  <a:close/>
                  <a:moveTo>
                    <a:pt x="728" y="494"/>
                  </a:moveTo>
                  <a:cubicBezTo>
                    <a:pt x="727" y="494"/>
                    <a:pt x="727" y="494"/>
                    <a:pt x="727" y="494"/>
                  </a:cubicBezTo>
                  <a:cubicBezTo>
                    <a:pt x="727" y="493"/>
                    <a:pt x="727" y="493"/>
                    <a:pt x="727" y="493"/>
                  </a:cubicBezTo>
                  <a:cubicBezTo>
                    <a:pt x="728" y="493"/>
                    <a:pt x="728" y="493"/>
                    <a:pt x="728" y="493"/>
                  </a:cubicBezTo>
                  <a:lnTo>
                    <a:pt x="728" y="494"/>
                  </a:lnTo>
                  <a:close/>
                  <a:moveTo>
                    <a:pt x="728" y="493"/>
                  </a:moveTo>
                  <a:cubicBezTo>
                    <a:pt x="726" y="493"/>
                    <a:pt x="726" y="493"/>
                    <a:pt x="726" y="493"/>
                  </a:cubicBezTo>
                  <a:cubicBezTo>
                    <a:pt x="726" y="492"/>
                    <a:pt x="726" y="492"/>
                    <a:pt x="726" y="492"/>
                  </a:cubicBezTo>
                  <a:cubicBezTo>
                    <a:pt x="728" y="492"/>
                    <a:pt x="728" y="492"/>
                    <a:pt x="728" y="492"/>
                  </a:cubicBezTo>
                  <a:lnTo>
                    <a:pt x="728" y="493"/>
                  </a:lnTo>
                  <a:close/>
                  <a:moveTo>
                    <a:pt x="729" y="490"/>
                  </a:moveTo>
                  <a:cubicBezTo>
                    <a:pt x="731" y="490"/>
                    <a:pt x="731" y="490"/>
                    <a:pt x="731" y="490"/>
                  </a:cubicBezTo>
                  <a:cubicBezTo>
                    <a:pt x="731" y="491"/>
                    <a:pt x="731" y="491"/>
                    <a:pt x="731" y="491"/>
                  </a:cubicBezTo>
                  <a:cubicBezTo>
                    <a:pt x="729" y="491"/>
                    <a:pt x="729" y="491"/>
                    <a:pt x="729" y="491"/>
                  </a:cubicBezTo>
                  <a:lnTo>
                    <a:pt x="729" y="490"/>
                  </a:lnTo>
                  <a:close/>
                  <a:moveTo>
                    <a:pt x="729" y="492"/>
                  </a:moveTo>
                  <a:cubicBezTo>
                    <a:pt x="731" y="492"/>
                    <a:pt x="731" y="492"/>
                    <a:pt x="731" y="492"/>
                  </a:cubicBezTo>
                  <a:cubicBezTo>
                    <a:pt x="731" y="493"/>
                    <a:pt x="731" y="493"/>
                    <a:pt x="731" y="493"/>
                  </a:cubicBezTo>
                  <a:cubicBezTo>
                    <a:pt x="729" y="493"/>
                    <a:pt x="729" y="493"/>
                    <a:pt x="729" y="493"/>
                  </a:cubicBezTo>
                  <a:lnTo>
                    <a:pt x="729" y="492"/>
                  </a:lnTo>
                  <a:close/>
                  <a:moveTo>
                    <a:pt x="729" y="493"/>
                  </a:moveTo>
                  <a:cubicBezTo>
                    <a:pt x="731" y="493"/>
                    <a:pt x="731" y="493"/>
                    <a:pt x="731" y="493"/>
                  </a:cubicBezTo>
                  <a:cubicBezTo>
                    <a:pt x="731" y="494"/>
                    <a:pt x="731" y="494"/>
                    <a:pt x="731" y="494"/>
                  </a:cubicBezTo>
                  <a:cubicBezTo>
                    <a:pt x="729" y="494"/>
                    <a:pt x="729" y="494"/>
                    <a:pt x="729" y="494"/>
                  </a:cubicBezTo>
                  <a:lnTo>
                    <a:pt x="729" y="493"/>
                  </a:lnTo>
                  <a:close/>
                  <a:moveTo>
                    <a:pt x="728" y="490"/>
                  </a:moveTo>
                  <a:cubicBezTo>
                    <a:pt x="728" y="491"/>
                    <a:pt x="728" y="491"/>
                    <a:pt x="728" y="491"/>
                  </a:cubicBezTo>
                  <a:cubicBezTo>
                    <a:pt x="726" y="491"/>
                    <a:pt x="726" y="491"/>
                    <a:pt x="726" y="491"/>
                  </a:cubicBezTo>
                  <a:cubicBezTo>
                    <a:pt x="726" y="490"/>
                    <a:pt x="726" y="490"/>
                    <a:pt x="726" y="490"/>
                  </a:cubicBezTo>
                  <a:lnTo>
                    <a:pt x="728" y="490"/>
                  </a:lnTo>
                  <a:close/>
                  <a:moveTo>
                    <a:pt x="492" y="796"/>
                  </a:moveTo>
                  <a:cubicBezTo>
                    <a:pt x="487" y="799"/>
                    <a:pt x="488" y="803"/>
                    <a:pt x="488" y="805"/>
                  </a:cubicBezTo>
                  <a:cubicBezTo>
                    <a:pt x="494" y="798"/>
                    <a:pt x="503" y="798"/>
                    <a:pt x="503" y="798"/>
                  </a:cubicBezTo>
                  <a:cubicBezTo>
                    <a:pt x="503" y="798"/>
                    <a:pt x="490" y="802"/>
                    <a:pt x="486" y="811"/>
                  </a:cubicBezTo>
                  <a:cubicBezTo>
                    <a:pt x="486" y="812"/>
                    <a:pt x="488" y="812"/>
                    <a:pt x="488" y="812"/>
                  </a:cubicBezTo>
                  <a:cubicBezTo>
                    <a:pt x="489" y="809"/>
                    <a:pt x="491" y="807"/>
                    <a:pt x="491" y="807"/>
                  </a:cubicBezTo>
                  <a:cubicBezTo>
                    <a:pt x="493" y="808"/>
                    <a:pt x="497" y="809"/>
                    <a:pt x="500" y="807"/>
                  </a:cubicBezTo>
                  <a:cubicBezTo>
                    <a:pt x="504" y="805"/>
                    <a:pt x="503" y="799"/>
                    <a:pt x="509" y="796"/>
                  </a:cubicBezTo>
                  <a:cubicBezTo>
                    <a:pt x="510" y="795"/>
                    <a:pt x="498" y="792"/>
                    <a:pt x="492" y="796"/>
                  </a:cubicBezTo>
                  <a:close/>
                  <a:moveTo>
                    <a:pt x="877" y="441"/>
                  </a:moveTo>
                  <a:cubicBezTo>
                    <a:pt x="877" y="443"/>
                    <a:pt x="877" y="443"/>
                    <a:pt x="877" y="443"/>
                  </a:cubicBezTo>
                  <a:cubicBezTo>
                    <a:pt x="877" y="444"/>
                    <a:pt x="877" y="444"/>
                    <a:pt x="877" y="444"/>
                  </a:cubicBezTo>
                  <a:cubicBezTo>
                    <a:pt x="878" y="444"/>
                    <a:pt x="878" y="444"/>
                    <a:pt x="878" y="443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2"/>
                    <a:pt x="878" y="442"/>
                    <a:pt x="878" y="442"/>
                  </a:cubicBezTo>
                  <a:cubicBezTo>
                    <a:pt x="878" y="446"/>
                    <a:pt x="878" y="446"/>
                    <a:pt x="878" y="446"/>
                  </a:cubicBezTo>
                  <a:cubicBezTo>
                    <a:pt x="878" y="446"/>
                    <a:pt x="878" y="447"/>
                    <a:pt x="879" y="447"/>
                  </a:cubicBezTo>
                  <a:cubicBezTo>
                    <a:pt x="879" y="447"/>
                    <a:pt x="879" y="446"/>
                    <a:pt x="879" y="446"/>
                  </a:cubicBezTo>
                  <a:cubicBezTo>
                    <a:pt x="879" y="444"/>
                    <a:pt x="879" y="444"/>
                    <a:pt x="879" y="444"/>
                  </a:cubicBezTo>
                  <a:cubicBezTo>
                    <a:pt x="880" y="444"/>
                    <a:pt x="880" y="444"/>
                    <a:pt x="880" y="444"/>
                  </a:cubicBezTo>
                  <a:cubicBezTo>
                    <a:pt x="880" y="446"/>
                    <a:pt x="880" y="446"/>
                    <a:pt x="880" y="446"/>
                  </a:cubicBezTo>
                  <a:cubicBezTo>
                    <a:pt x="880" y="446"/>
                    <a:pt x="880" y="447"/>
                    <a:pt x="880" y="447"/>
                  </a:cubicBezTo>
                  <a:cubicBezTo>
                    <a:pt x="880" y="447"/>
                    <a:pt x="881" y="446"/>
                    <a:pt x="881" y="446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2"/>
                    <a:pt x="881" y="442"/>
                    <a:pt x="881" y="442"/>
                  </a:cubicBezTo>
                  <a:cubicBezTo>
                    <a:pt x="881" y="443"/>
                    <a:pt x="881" y="443"/>
                    <a:pt x="881" y="443"/>
                  </a:cubicBezTo>
                  <a:cubicBezTo>
                    <a:pt x="881" y="444"/>
                    <a:pt x="881" y="444"/>
                    <a:pt x="881" y="444"/>
                  </a:cubicBezTo>
                  <a:cubicBezTo>
                    <a:pt x="882" y="444"/>
                    <a:pt x="882" y="444"/>
                    <a:pt x="882" y="443"/>
                  </a:cubicBezTo>
                  <a:cubicBezTo>
                    <a:pt x="882" y="441"/>
                    <a:pt x="882" y="441"/>
                    <a:pt x="882" y="441"/>
                  </a:cubicBezTo>
                  <a:cubicBezTo>
                    <a:pt x="882" y="441"/>
                    <a:pt x="882" y="440"/>
                    <a:pt x="881" y="440"/>
                  </a:cubicBezTo>
                  <a:cubicBezTo>
                    <a:pt x="878" y="440"/>
                    <a:pt x="878" y="440"/>
                    <a:pt x="878" y="440"/>
                  </a:cubicBezTo>
                  <a:cubicBezTo>
                    <a:pt x="877" y="440"/>
                    <a:pt x="877" y="441"/>
                    <a:pt x="877" y="441"/>
                  </a:cubicBezTo>
                  <a:close/>
                  <a:moveTo>
                    <a:pt x="881" y="439"/>
                  </a:moveTo>
                  <a:cubicBezTo>
                    <a:pt x="881" y="439"/>
                    <a:pt x="880" y="438"/>
                    <a:pt x="879" y="438"/>
                  </a:cubicBezTo>
                  <a:cubicBezTo>
                    <a:pt x="879" y="438"/>
                    <a:pt x="878" y="439"/>
                    <a:pt x="878" y="439"/>
                  </a:cubicBezTo>
                  <a:cubicBezTo>
                    <a:pt x="878" y="440"/>
                    <a:pt x="879" y="440"/>
                    <a:pt x="879" y="440"/>
                  </a:cubicBezTo>
                  <a:cubicBezTo>
                    <a:pt x="880" y="440"/>
                    <a:pt x="881" y="440"/>
                    <a:pt x="881" y="439"/>
                  </a:cubicBezTo>
                  <a:close/>
                  <a:moveTo>
                    <a:pt x="857" y="503"/>
                  </a:moveTo>
                  <a:cubicBezTo>
                    <a:pt x="856" y="503"/>
                    <a:pt x="856" y="503"/>
                    <a:pt x="856" y="503"/>
                  </a:cubicBezTo>
                  <a:cubicBezTo>
                    <a:pt x="854" y="503"/>
                    <a:pt x="854" y="503"/>
                    <a:pt x="854" y="502"/>
                  </a:cubicBezTo>
                  <a:cubicBezTo>
                    <a:pt x="854" y="500"/>
                    <a:pt x="854" y="500"/>
                    <a:pt x="854" y="500"/>
                  </a:cubicBezTo>
                  <a:cubicBezTo>
                    <a:pt x="855" y="500"/>
                    <a:pt x="856" y="499"/>
                    <a:pt x="856" y="498"/>
                  </a:cubicBezTo>
                  <a:cubicBezTo>
                    <a:pt x="856" y="497"/>
                    <a:pt x="855" y="496"/>
                    <a:pt x="854" y="496"/>
                  </a:cubicBezTo>
                  <a:cubicBezTo>
                    <a:pt x="852" y="496"/>
                    <a:pt x="852" y="497"/>
                    <a:pt x="852" y="498"/>
                  </a:cubicBezTo>
                  <a:cubicBezTo>
                    <a:pt x="852" y="499"/>
                    <a:pt x="852" y="500"/>
                    <a:pt x="853" y="500"/>
                  </a:cubicBezTo>
                  <a:cubicBezTo>
                    <a:pt x="853" y="502"/>
                    <a:pt x="853" y="502"/>
                    <a:pt x="853" y="502"/>
                  </a:cubicBezTo>
                  <a:cubicBezTo>
                    <a:pt x="853" y="503"/>
                    <a:pt x="853" y="503"/>
                    <a:pt x="851" y="503"/>
                  </a:cubicBezTo>
                  <a:cubicBezTo>
                    <a:pt x="850" y="503"/>
                    <a:pt x="850" y="503"/>
                    <a:pt x="850" y="503"/>
                  </a:cubicBezTo>
                  <a:cubicBezTo>
                    <a:pt x="848" y="503"/>
                    <a:pt x="847" y="505"/>
                    <a:pt x="847" y="506"/>
                  </a:cubicBezTo>
                  <a:cubicBezTo>
                    <a:pt x="847" y="508"/>
                    <a:pt x="847" y="508"/>
                    <a:pt x="847" y="508"/>
                  </a:cubicBezTo>
                  <a:cubicBezTo>
                    <a:pt x="846" y="508"/>
                    <a:pt x="846" y="509"/>
                    <a:pt x="846" y="510"/>
                  </a:cubicBezTo>
                  <a:cubicBezTo>
                    <a:pt x="846" y="511"/>
                    <a:pt x="847" y="512"/>
                    <a:pt x="848" y="512"/>
                  </a:cubicBezTo>
                  <a:cubicBezTo>
                    <a:pt x="849" y="512"/>
                    <a:pt x="850" y="511"/>
                    <a:pt x="850" y="510"/>
                  </a:cubicBezTo>
                  <a:cubicBezTo>
                    <a:pt x="850" y="509"/>
                    <a:pt x="849" y="508"/>
                    <a:pt x="849" y="508"/>
                  </a:cubicBezTo>
                  <a:cubicBezTo>
                    <a:pt x="849" y="506"/>
                    <a:pt x="849" y="506"/>
                    <a:pt x="849" y="506"/>
                  </a:cubicBezTo>
                  <a:cubicBezTo>
                    <a:pt x="849" y="506"/>
                    <a:pt x="849" y="505"/>
                    <a:pt x="850" y="505"/>
                  </a:cubicBezTo>
                  <a:cubicBezTo>
                    <a:pt x="851" y="505"/>
                    <a:pt x="851" y="505"/>
                    <a:pt x="851" y="505"/>
                  </a:cubicBezTo>
                  <a:cubicBezTo>
                    <a:pt x="852" y="505"/>
                    <a:pt x="852" y="505"/>
                    <a:pt x="853" y="505"/>
                  </a:cubicBezTo>
                  <a:cubicBezTo>
                    <a:pt x="853" y="508"/>
                    <a:pt x="853" y="508"/>
                    <a:pt x="853" y="508"/>
                  </a:cubicBezTo>
                  <a:cubicBezTo>
                    <a:pt x="852" y="508"/>
                    <a:pt x="852" y="509"/>
                    <a:pt x="852" y="510"/>
                  </a:cubicBezTo>
                  <a:cubicBezTo>
                    <a:pt x="852" y="511"/>
                    <a:pt x="852" y="512"/>
                    <a:pt x="854" y="512"/>
                  </a:cubicBezTo>
                  <a:cubicBezTo>
                    <a:pt x="855" y="512"/>
                    <a:pt x="856" y="511"/>
                    <a:pt x="856" y="510"/>
                  </a:cubicBezTo>
                  <a:cubicBezTo>
                    <a:pt x="856" y="509"/>
                    <a:pt x="855" y="508"/>
                    <a:pt x="854" y="508"/>
                  </a:cubicBezTo>
                  <a:cubicBezTo>
                    <a:pt x="854" y="505"/>
                    <a:pt x="854" y="505"/>
                    <a:pt x="854" y="505"/>
                  </a:cubicBezTo>
                  <a:cubicBezTo>
                    <a:pt x="855" y="505"/>
                    <a:pt x="855" y="505"/>
                    <a:pt x="856" y="505"/>
                  </a:cubicBezTo>
                  <a:cubicBezTo>
                    <a:pt x="857" y="505"/>
                    <a:pt x="857" y="505"/>
                    <a:pt x="857" y="505"/>
                  </a:cubicBezTo>
                  <a:cubicBezTo>
                    <a:pt x="858" y="505"/>
                    <a:pt x="859" y="506"/>
                    <a:pt x="859" y="506"/>
                  </a:cubicBezTo>
                  <a:cubicBezTo>
                    <a:pt x="859" y="508"/>
                    <a:pt x="859" y="508"/>
                    <a:pt x="859" y="508"/>
                  </a:cubicBezTo>
                  <a:cubicBezTo>
                    <a:pt x="858" y="508"/>
                    <a:pt x="857" y="509"/>
                    <a:pt x="857" y="510"/>
                  </a:cubicBezTo>
                  <a:cubicBezTo>
                    <a:pt x="857" y="511"/>
                    <a:pt x="858" y="512"/>
                    <a:pt x="859" y="512"/>
                  </a:cubicBezTo>
                  <a:cubicBezTo>
                    <a:pt x="860" y="512"/>
                    <a:pt x="861" y="511"/>
                    <a:pt x="861" y="510"/>
                  </a:cubicBezTo>
                  <a:cubicBezTo>
                    <a:pt x="861" y="509"/>
                    <a:pt x="861" y="508"/>
                    <a:pt x="860" y="508"/>
                  </a:cubicBezTo>
                  <a:cubicBezTo>
                    <a:pt x="860" y="506"/>
                    <a:pt x="860" y="506"/>
                    <a:pt x="860" y="506"/>
                  </a:cubicBezTo>
                  <a:cubicBezTo>
                    <a:pt x="860" y="505"/>
                    <a:pt x="859" y="503"/>
                    <a:pt x="857" y="503"/>
                  </a:cubicBezTo>
                  <a:close/>
                  <a:moveTo>
                    <a:pt x="849" y="510"/>
                  </a:moveTo>
                  <a:cubicBezTo>
                    <a:pt x="849" y="510"/>
                    <a:pt x="848" y="511"/>
                    <a:pt x="848" y="511"/>
                  </a:cubicBezTo>
                  <a:cubicBezTo>
                    <a:pt x="847" y="511"/>
                    <a:pt x="847" y="510"/>
                    <a:pt x="847" y="510"/>
                  </a:cubicBezTo>
                  <a:cubicBezTo>
                    <a:pt x="847" y="509"/>
                    <a:pt x="847" y="509"/>
                    <a:pt x="848" y="509"/>
                  </a:cubicBezTo>
                  <a:cubicBezTo>
                    <a:pt x="848" y="509"/>
                    <a:pt x="849" y="509"/>
                    <a:pt x="849" y="510"/>
                  </a:cubicBezTo>
                  <a:close/>
                  <a:moveTo>
                    <a:pt x="855" y="510"/>
                  </a:moveTo>
                  <a:cubicBezTo>
                    <a:pt x="855" y="510"/>
                    <a:pt x="854" y="511"/>
                    <a:pt x="854" y="511"/>
                  </a:cubicBezTo>
                  <a:cubicBezTo>
                    <a:pt x="853" y="511"/>
                    <a:pt x="852" y="510"/>
                    <a:pt x="852" y="510"/>
                  </a:cubicBezTo>
                  <a:cubicBezTo>
                    <a:pt x="852" y="509"/>
                    <a:pt x="853" y="509"/>
                    <a:pt x="854" y="509"/>
                  </a:cubicBezTo>
                  <a:cubicBezTo>
                    <a:pt x="854" y="509"/>
                    <a:pt x="855" y="509"/>
                    <a:pt x="855" y="510"/>
                  </a:cubicBezTo>
                  <a:close/>
                  <a:moveTo>
                    <a:pt x="854" y="500"/>
                  </a:moveTo>
                  <a:cubicBezTo>
                    <a:pt x="853" y="500"/>
                    <a:pt x="852" y="499"/>
                    <a:pt x="852" y="498"/>
                  </a:cubicBezTo>
                  <a:cubicBezTo>
                    <a:pt x="852" y="498"/>
                    <a:pt x="853" y="497"/>
                    <a:pt x="854" y="497"/>
                  </a:cubicBezTo>
                  <a:cubicBezTo>
                    <a:pt x="854" y="497"/>
                    <a:pt x="855" y="498"/>
                    <a:pt x="855" y="498"/>
                  </a:cubicBezTo>
                  <a:cubicBezTo>
                    <a:pt x="855" y="499"/>
                    <a:pt x="854" y="500"/>
                    <a:pt x="854" y="500"/>
                  </a:cubicBezTo>
                  <a:close/>
                  <a:moveTo>
                    <a:pt x="860" y="510"/>
                  </a:moveTo>
                  <a:cubicBezTo>
                    <a:pt x="860" y="510"/>
                    <a:pt x="860" y="511"/>
                    <a:pt x="859" y="511"/>
                  </a:cubicBezTo>
                  <a:cubicBezTo>
                    <a:pt x="859" y="511"/>
                    <a:pt x="858" y="510"/>
                    <a:pt x="858" y="510"/>
                  </a:cubicBezTo>
                  <a:cubicBezTo>
                    <a:pt x="858" y="509"/>
                    <a:pt x="859" y="509"/>
                    <a:pt x="859" y="509"/>
                  </a:cubicBezTo>
                  <a:cubicBezTo>
                    <a:pt x="860" y="509"/>
                    <a:pt x="860" y="509"/>
                    <a:pt x="860" y="510"/>
                  </a:cubicBezTo>
                  <a:close/>
                  <a:moveTo>
                    <a:pt x="875" y="429"/>
                  </a:moveTo>
                  <a:cubicBezTo>
                    <a:pt x="875" y="429"/>
                    <a:pt x="875" y="429"/>
                    <a:pt x="875" y="429"/>
                  </a:cubicBezTo>
                  <a:cubicBezTo>
                    <a:pt x="876" y="429"/>
                    <a:pt x="876" y="429"/>
                    <a:pt x="876" y="429"/>
                  </a:cubicBezTo>
                  <a:cubicBezTo>
                    <a:pt x="876" y="430"/>
                    <a:pt x="877" y="430"/>
                    <a:pt x="877" y="431"/>
                  </a:cubicBezTo>
                  <a:cubicBezTo>
                    <a:pt x="877" y="431"/>
                    <a:pt x="877" y="431"/>
                    <a:pt x="877" y="431"/>
                  </a:cubicBezTo>
                  <a:cubicBezTo>
                    <a:pt x="878" y="431"/>
                    <a:pt x="878" y="431"/>
                    <a:pt x="878" y="431"/>
                  </a:cubicBezTo>
                  <a:cubicBezTo>
                    <a:pt x="879" y="430"/>
                    <a:pt x="879" y="430"/>
                    <a:pt x="879" y="430"/>
                  </a:cubicBezTo>
                  <a:cubicBezTo>
                    <a:pt x="879" y="430"/>
                    <a:pt x="878" y="430"/>
                    <a:pt x="878" y="430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8" y="428"/>
                    <a:pt x="878" y="428"/>
                    <a:pt x="878" y="428"/>
                  </a:cubicBezTo>
                  <a:cubicBezTo>
                    <a:pt x="881" y="428"/>
                    <a:pt x="881" y="429"/>
                    <a:pt x="882" y="429"/>
                  </a:cubicBezTo>
                  <a:cubicBezTo>
                    <a:pt x="883" y="429"/>
                    <a:pt x="882" y="427"/>
                    <a:pt x="882" y="425"/>
                  </a:cubicBezTo>
                  <a:cubicBezTo>
                    <a:pt x="881" y="423"/>
                    <a:pt x="880" y="422"/>
                    <a:pt x="879" y="422"/>
                  </a:cubicBezTo>
                  <a:cubicBezTo>
                    <a:pt x="878" y="422"/>
                    <a:pt x="880" y="425"/>
                    <a:pt x="874" y="427"/>
                  </a:cubicBezTo>
                  <a:cubicBezTo>
                    <a:pt x="874" y="427"/>
                    <a:pt x="874" y="428"/>
                    <a:pt x="874" y="428"/>
                  </a:cubicBezTo>
                  <a:cubicBezTo>
                    <a:pt x="874" y="429"/>
                    <a:pt x="875" y="429"/>
                    <a:pt x="875" y="429"/>
                  </a:cubicBezTo>
                  <a:close/>
                  <a:moveTo>
                    <a:pt x="879" y="423"/>
                  </a:moveTo>
                  <a:cubicBezTo>
                    <a:pt x="879" y="423"/>
                    <a:pt x="880" y="424"/>
                    <a:pt x="881" y="425"/>
                  </a:cubicBezTo>
                  <a:cubicBezTo>
                    <a:pt x="881" y="427"/>
                    <a:pt x="881" y="428"/>
                    <a:pt x="881" y="428"/>
                  </a:cubicBezTo>
                  <a:cubicBezTo>
                    <a:pt x="881" y="428"/>
                    <a:pt x="880" y="427"/>
                    <a:pt x="880" y="426"/>
                  </a:cubicBezTo>
                  <a:cubicBezTo>
                    <a:pt x="879" y="424"/>
                    <a:pt x="879" y="423"/>
                    <a:pt x="879" y="423"/>
                  </a:cubicBezTo>
                  <a:close/>
                  <a:moveTo>
                    <a:pt x="629" y="440"/>
                  </a:moveTo>
                  <a:cubicBezTo>
                    <a:pt x="628" y="440"/>
                    <a:pt x="628" y="440"/>
                    <a:pt x="628" y="440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8" y="444"/>
                    <a:pt x="628" y="444"/>
                    <a:pt x="628" y="444"/>
                  </a:cubicBezTo>
                  <a:cubicBezTo>
                    <a:pt x="625" y="444"/>
                    <a:pt x="625" y="444"/>
                    <a:pt x="625" y="444"/>
                  </a:cubicBezTo>
                  <a:cubicBezTo>
                    <a:pt x="624" y="444"/>
                    <a:pt x="624" y="444"/>
                    <a:pt x="624" y="444"/>
                  </a:cubicBezTo>
                  <a:cubicBezTo>
                    <a:pt x="624" y="444"/>
                    <a:pt x="624" y="444"/>
                    <a:pt x="623" y="444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6"/>
                  </a:cubicBezTo>
                  <a:cubicBezTo>
                    <a:pt x="621" y="446"/>
                    <a:pt x="621" y="446"/>
                    <a:pt x="621" y="447"/>
                  </a:cubicBezTo>
                  <a:cubicBezTo>
                    <a:pt x="623" y="448"/>
                    <a:pt x="623" y="448"/>
                    <a:pt x="623" y="448"/>
                  </a:cubicBezTo>
                  <a:cubicBezTo>
                    <a:pt x="624" y="448"/>
                    <a:pt x="624" y="448"/>
                    <a:pt x="624" y="448"/>
                  </a:cubicBezTo>
                  <a:cubicBezTo>
                    <a:pt x="624" y="449"/>
                    <a:pt x="624" y="449"/>
                    <a:pt x="625" y="449"/>
                  </a:cubicBezTo>
                  <a:cubicBezTo>
                    <a:pt x="628" y="449"/>
                    <a:pt x="628" y="449"/>
                    <a:pt x="628" y="449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458"/>
                    <a:pt x="629" y="458"/>
                    <a:pt x="629" y="458"/>
                  </a:cubicBezTo>
                  <a:cubicBezTo>
                    <a:pt x="630" y="458"/>
                    <a:pt x="630" y="458"/>
                    <a:pt x="630" y="458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0" y="440"/>
                    <a:pt x="630" y="440"/>
                    <a:pt x="629" y="440"/>
                  </a:cubicBezTo>
                  <a:close/>
                  <a:moveTo>
                    <a:pt x="641" y="444"/>
                  </a:moveTo>
                  <a:cubicBezTo>
                    <a:pt x="641" y="444"/>
                    <a:pt x="641" y="444"/>
                    <a:pt x="641" y="444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8" y="442"/>
                  </a:cubicBezTo>
                  <a:cubicBezTo>
                    <a:pt x="638" y="442"/>
                    <a:pt x="638" y="442"/>
                    <a:pt x="637" y="442"/>
                  </a:cubicBezTo>
                  <a:cubicBezTo>
                    <a:pt x="630" y="442"/>
                    <a:pt x="630" y="442"/>
                    <a:pt x="630" y="442"/>
                  </a:cubicBezTo>
                  <a:cubicBezTo>
                    <a:pt x="631" y="447"/>
                    <a:pt x="631" y="447"/>
                    <a:pt x="631" y="447"/>
                  </a:cubicBezTo>
                  <a:cubicBezTo>
                    <a:pt x="637" y="447"/>
                    <a:pt x="637" y="447"/>
                    <a:pt x="637" y="447"/>
                  </a:cubicBezTo>
                  <a:cubicBezTo>
                    <a:pt x="638" y="447"/>
                    <a:pt x="638" y="447"/>
                    <a:pt x="638" y="446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41" y="445"/>
                    <a:pt x="641" y="445"/>
                    <a:pt x="641" y="445"/>
                  </a:cubicBezTo>
                  <a:cubicBezTo>
                    <a:pt x="641" y="444"/>
                    <a:pt x="641" y="444"/>
                    <a:pt x="641" y="444"/>
                  </a:cubicBezTo>
                  <a:close/>
                  <a:moveTo>
                    <a:pt x="494" y="834"/>
                  </a:moveTo>
                  <a:cubicBezTo>
                    <a:pt x="504" y="834"/>
                    <a:pt x="504" y="834"/>
                    <a:pt x="504" y="834"/>
                  </a:cubicBezTo>
                  <a:cubicBezTo>
                    <a:pt x="504" y="834"/>
                    <a:pt x="505" y="833"/>
                    <a:pt x="505" y="833"/>
                  </a:cubicBezTo>
                  <a:cubicBezTo>
                    <a:pt x="505" y="826"/>
                    <a:pt x="505" y="826"/>
                    <a:pt x="505" y="826"/>
                  </a:cubicBezTo>
                  <a:cubicBezTo>
                    <a:pt x="505" y="826"/>
                    <a:pt x="504" y="825"/>
                    <a:pt x="504" y="824"/>
                  </a:cubicBezTo>
                  <a:cubicBezTo>
                    <a:pt x="500" y="820"/>
                    <a:pt x="500" y="820"/>
                    <a:pt x="500" y="820"/>
                  </a:cubicBezTo>
                  <a:cubicBezTo>
                    <a:pt x="500" y="820"/>
                    <a:pt x="499" y="820"/>
                    <a:pt x="499" y="820"/>
                  </a:cubicBezTo>
                  <a:cubicBezTo>
                    <a:pt x="499" y="817"/>
                    <a:pt x="499" y="817"/>
                    <a:pt x="499" y="817"/>
                  </a:cubicBezTo>
                  <a:cubicBezTo>
                    <a:pt x="499" y="816"/>
                    <a:pt x="499" y="816"/>
                    <a:pt x="498" y="816"/>
                  </a:cubicBezTo>
                  <a:cubicBezTo>
                    <a:pt x="487" y="816"/>
                    <a:pt x="487" y="816"/>
                    <a:pt x="487" y="816"/>
                  </a:cubicBezTo>
                  <a:cubicBezTo>
                    <a:pt x="487" y="816"/>
                    <a:pt x="486" y="816"/>
                    <a:pt x="486" y="817"/>
                  </a:cubicBezTo>
                  <a:cubicBezTo>
                    <a:pt x="486" y="830"/>
                    <a:pt x="486" y="830"/>
                    <a:pt x="486" y="830"/>
                  </a:cubicBezTo>
                  <a:cubicBezTo>
                    <a:pt x="486" y="831"/>
                    <a:pt x="487" y="831"/>
                    <a:pt x="487" y="831"/>
                  </a:cubicBezTo>
                  <a:cubicBezTo>
                    <a:pt x="493" y="831"/>
                    <a:pt x="493" y="831"/>
                    <a:pt x="493" y="831"/>
                  </a:cubicBezTo>
                  <a:cubicBezTo>
                    <a:pt x="493" y="833"/>
                    <a:pt x="493" y="833"/>
                    <a:pt x="493" y="833"/>
                  </a:cubicBezTo>
                  <a:cubicBezTo>
                    <a:pt x="493" y="833"/>
                    <a:pt x="493" y="834"/>
                    <a:pt x="494" y="834"/>
                  </a:cubicBezTo>
                  <a:close/>
                  <a:moveTo>
                    <a:pt x="499" y="822"/>
                  </a:moveTo>
                  <a:cubicBezTo>
                    <a:pt x="502" y="825"/>
                    <a:pt x="502" y="825"/>
                    <a:pt x="502" y="825"/>
                  </a:cubicBezTo>
                  <a:cubicBezTo>
                    <a:pt x="499" y="825"/>
                    <a:pt x="499" y="825"/>
                    <a:pt x="499" y="825"/>
                  </a:cubicBezTo>
                  <a:lnTo>
                    <a:pt x="499" y="822"/>
                  </a:lnTo>
                  <a:close/>
                  <a:moveTo>
                    <a:pt x="499" y="826"/>
                  </a:moveTo>
                  <a:cubicBezTo>
                    <a:pt x="503" y="826"/>
                    <a:pt x="503" y="826"/>
                    <a:pt x="503" y="826"/>
                  </a:cubicBezTo>
                  <a:cubicBezTo>
                    <a:pt x="503" y="833"/>
                    <a:pt x="503" y="833"/>
                    <a:pt x="503" y="833"/>
                  </a:cubicBezTo>
                  <a:cubicBezTo>
                    <a:pt x="494" y="833"/>
                    <a:pt x="494" y="833"/>
                    <a:pt x="494" y="833"/>
                  </a:cubicBezTo>
                  <a:cubicBezTo>
                    <a:pt x="494" y="821"/>
                    <a:pt x="494" y="821"/>
                    <a:pt x="494" y="821"/>
                  </a:cubicBezTo>
                  <a:cubicBezTo>
                    <a:pt x="498" y="821"/>
                    <a:pt x="498" y="821"/>
                    <a:pt x="498" y="821"/>
                  </a:cubicBezTo>
                  <a:cubicBezTo>
                    <a:pt x="498" y="825"/>
                    <a:pt x="498" y="825"/>
                    <a:pt x="498" y="825"/>
                  </a:cubicBezTo>
                  <a:cubicBezTo>
                    <a:pt x="498" y="826"/>
                    <a:pt x="498" y="826"/>
                    <a:pt x="499" y="826"/>
                  </a:cubicBezTo>
                  <a:close/>
                  <a:moveTo>
                    <a:pt x="489" y="818"/>
                  </a:moveTo>
                  <a:cubicBezTo>
                    <a:pt x="489" y="818"/>
                    <a:pt x="489" y="818"/>
                    <a:pt x="489" y="818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89" y="817"/>
                    <a:pt x="489" y="817"/>
                    <a:pt x="489" y="817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497" y="817"/>
                    <a:pt x="497" y="817"/>
                    <a:pt x="497" y="817"/>
                  </a:cubicBezTo>
                  <a:cubicBezTo>
                    <a:pt x="497" y="818"/>
                    <a:pt x="497" y="818"/>
                    <a:pt x="497" y="818"/>
                  </a:cubicBezTo>
                  <a:cubicBezTo>
                    <a:pt x="497" y="818"/>
                    <a:pt x="497" y="818"/>
                    <a:pt x="496" y="818"/>
                  </a:cubicBezTo>
                  <a:lnTo>
                    <a:pt x="489" y="818"/>
                  </a:lnTo>
                  <a:close/>
                  <a:moveTo>
                    <a:pt x="709" y="591"/>
                  </a:moveTo>
                  <a:cubicBezTo>
                    <a:pt x="709" y="596"/>
                    <a:pt x="714" y="600"/>
                    <a:pt x="719" y="600"/>
                  </a:cubicBezTo>
                  <a:cubicBezTo>
                    <a:pt x="724" y="600"/>
                    <a:pt x="728" y="596"/>
                    <a:pt x="728" y="591"/>
                  </a:cubicBezTo>
                  <a:cubicBezTo>
                    <a:pt x="728" y="586"/>
                    <a:pt x="724" y="581"/>
                    <a:pt x="719" y="581"/>
                  </a:cubicBezTo>
                  <a:cubicBezTo>
                    <a:pt x="714" y="581"/>
                    <a:pt x="709" y="586"/>
                    <a:pt x="709" y="591"/>
                  </a:cubicBezTo>
                  <a:close/>
                  <a:moveTo>
                    <a:pt x="711" y="591"/>
                  </a:moveTo>
                  <a:cubicBezTo>
                    <a:pt x="711" y="591"/>
                    <a:pt x="711" y="591"/>
                    <a:pt x="711" y="591"/>
                  </a:cubicBezTo>
                  <a:cubicBezTo>
                    <a:pt x="711" y="591"/>
                    <a:pt x="715" y="591"/>
                    <a:pt x="719" y="589"/>
                  </a:cubicBezTo>
                  <a:cubicBezTo>
                    <a:pt x="719" y="590"/>
                    <a:pt x="720" y="590"/>
                    <a:pt x="720" y="591"/>
                  </a:cubicBezTo>
                  <a:cubicBezTo>
                    <a:pt x="720" y="591"/>
                    <a:pt x="720" y="591"/>
                    <a:pt x="719" y="591"/>
                  </a:cubicBezTo>
                  <a:cubicBezTo>
                    <a:pt x="719" y="591"/>
                    <a:pt x="715" y="592"/>
                    <a:pt x="713" y="596"/>
                  </a:cubicBezTo>
                  <a:cubicBezTo>
                    <a:pt x="712" y="595"/>
                    <a:pt x="711" y="593"/>
                    <a:pt x="711" y="591"/>
                  </a:cubicBezTo>
                  <a:close/>
                  <a:moveTo>
                    <a:pt x="719" y="599"/>
                  </a:moveTo>
                  <a:cubicBezTo>
                    <a:pt x="717" y="599"/>
                    <a:pt x="715" y="598"/>
                    <a:pt x="714" y="597"/>
                  </a:cubicBezTo>
                  <a:cubicBezTo>
                    <a:pt x="715" y="594"/>
                    <a:pt x="720" y="592"/>
                    <a:pt x="720" y="592"/>
                  </a:cubicBezTo>
                  <a:cubicBezTo>
                    <a:pt x="720" y="592"/>
                    <a:pt x="720" y="592"/>
                    <a:pt x="720" y="592"/>
                  </a:cubicBezTo>
                  <a:cubicBezTo>
                    <a:pt x="721" y="595"/>
                    <a:pt x="722" y="598"/>
                    <a:pt x="722" y="598"/>
                  </a:cubicBezTo>
                  <a:cubicBezTo>
                    <a:pt x="721" y="599"/>
                    <a:pt x="720" y="599"/>
                    <a:pt x="719" y="599"/>
                  </a:cubicBezTo>
                  <a:close/>
                  <a:moveTo>
                    <a:pt x="723" y="598"/>
                  </a:moveTo>
                  <a:cubicBezTo>
                    <a:pt x="723" y="597"/>
                    <a:pt x="723" y="595"/>
                    <a:pt x="722" y="592"/>
                  </a:cubicBezTo>
                  <a:cubicBezTo>
                    <a:pt x="724" y="591"/>
                    <a:pt x="727" y="592"/>
                    <a:pt x="727" y="592"/>
                  </a:cubicBezTo>
                  <a:cubicBezTo>
                    <a:pt x="726" y="594"/>
                    <a:pt x="725" y="596"/>
                    <a:pt x="723" y="598"/>
                  </a:cubicBezTo>
                  <a:close/>
                  <a:moveTo>
                    <a:pt x="725" y="586"/>
                  </a:moveTo>
                  <a:cubicBezTo>
                    <a:pt x="726" y="587"/>
                    <a:pt x="727" y="589"/>
                    <a:pt x="727" y="591"/>
                  </a:cubicBezTo>
                  <a:cubicBezTo>
                    <a:pt x="727" y="591"/>
                    <a:pt x="724" y="590"/>
                    <a:pt x="721" y="591"/>
                  </a:cubicBezTo>
                  <a:cubicBezTo>
                    <a:pt x="721" y="590"/>
                    <a:pt x="721" y="590"/>
                    <a:pt x="721" y="590"/>
                  </a:cubicBezTo>
                  <a:cubicBezTo>
                    <a:pt x="721" y="590"/>
                    <a:pt x="721" y="589"/>
                    <a:pt x="721" y="589"/>
                  </a:cubicBezTo>
                  <a:cubicBezTo>
                    <a:pt x="724" y="588"/>
                    <a:pt x="725" y="586"/>
                    <a:pt x="725" y="586"/>
                  </a:cubicBezTo>
                  <a:close/>
                  <a:moveTo>
                    <a:pt x="719" y="583"/>
                  </a:moveTo>
                  <a:cubicBezTo>
                    <a:pt x="721" y="583"/>
                    <a:pt x="723" y="584"/>
                    <a:pt x="724" y="585"/>
                  </a:cubicBezTo>
                  <a:cubicBezTo>
                    <a:pt x="724" y="585"/>
                    <a:pt x="723" y="587"/>
                    <a:pt x="720" y="588"/>
                  </a:cubicBezTo>
                  <a:cubicBezTo>
                    <a:pt x="719" y="585"/>
                    <a:pt x="717" y="583"/>
                    <a:pt x="717" y="583"/>
                  </a:cubicBezTo>
                  <a:cubicBezTo>
                    <a:pt x="718" y="583"/>
                    <a:pt x="718" y="583"/>
                    <a:pt x="719" y="583"/>
                  </a:cubicBezTo>
                  <a:close/>
                  <a:moveTo>
                    <a:pt x="715" y="584"/>
                  </a:moveTo>
                  <a:cubicBezTo>
                    <a:pt x="716" y="584"/>
                    <a:pt x="717" y="586"/>
                    <a:pt x="718" y="588"/>
                  </a:cubicBezTo>
                  <a:cubicBezTo>
                    <a:pt x="715" y="589"/>
                    <a:pt x="711" y="589"/>
                    <a:pt x="711" y="589"/>
                  </a:cubicBezTo>
                  <a:cubicBezTo>
                    <a:pt x="711" y="587"/>
                    <a:pt x="713" y="585"/>
                    <a:pt x="715" y="584"/>
                  </a:cubicBezTo>
                  <a:close/>
                  <a:moveTo>
                    <a:pt x="755" y="512"/>
                  </a:moveTo>
                  <a:cubicBezTo>
                    <a:pt x="755" y="513"/>
                    <a:pt x="756" y="513"/>
                    <a:pt x="757" y="512"/>
                  </a:cubicBezTo>
                  <a:cubicBezTo>
                    <a:pt x="757" y="511"/>
                    <a:pt x="761" y="503"/>
                    <a:pt x="760" y="502"/>
                  </a:cubicBezTo>
                  <a:cubicBezTo>
                    <a:pt x="760" y="502"/>
                    <a:pt x="755" y="509"/>
                    <a:pt x="754" y="510"/>
                  </a:cubicBezTo>
                  <a:cubicBezTo>
                    <a:pt x="754" y="511"/>
                    <a:pt x="754" y="512"/>
                    <a:pt x="755" y="512"/>
                  </a:cubicBezTo>
                  <a:close/>
                  <a:moveTo>
                    <a:pt x="749" y="513"/>
                  </a:moveTo>
                  <a:cubicBezTo>
                    <a:pt x="749" y="513"/>
                    <a:pt x="750" y="512"/>
                    <a:pt x="749" y="512"/>
                  </a:cubicBezTo>
                  <a:cubicBezTo>
                    <a:pt x="749" y="512"/>
                    <a:pt x="749" y="511"/>
                    <a:pt x="749" y="511"/>
                  </a:cubicBezTo>
                  <a:cubicBezTo>
                    <a:pt x="749" y="507"/>
                    <a:pt x="752" y="504"/>
                    <a:pt x="756" y="504"/>
                  </a:cubicBezTo>
                  <a:cubicBezTo>
                    <a:pt x="756" y="504"/>
                    <a:pt x="756" y="504"/>
                    <a:pt x="757" y="504"/>
                  </a:cubicBezTo>
                  <a:cubicBezTo>
                    <a:pt x="757" y="504"/>
                    <a:pt x="757" y="504"/>
                    <a:pt x="758" y="503"/>
                  </a:cubicBezTo>
                  <a:cubicBezTo>
                    <a:pt x="757" y="503"/>
                    <a:pt x="756" y="503"/>
                    <a:pt x="756" y="503"/>
                  </a:cubicBezTo>
                  <a:cubicBezTo>
                    <a:pt x="751" y="503"/>
                    <a:pt x="748" y="506"/>
                    <a:pt x="748" y="511"/>
                  </a:cubicBezTo>
                  <a:cubicBezTo>
                    <a:pt x="748" y="511"/>
                    <a:pt x="748" y="512"/>
                    <a:pt x="748" y="512"/>
                  </a:cubicBezTo>
                  <a:cubicBezTo>
                    <a:pt x="748" y="512"/>
                    <a:pt x="748" y="513"/>
                    <a:pt x="749" y="513"/>
                  </a:cubicBezTo>
                  <a:close/>
                  <a:moveTo>
                    <a:pt x="762" y="512"/>
                  </a:moveTo>
                  <a:cubicBezTo>
                    <a:pt x="762" y="512"/>
                    <a:pt x="762" y="513"/>
                    <a:pt x="763" y="513"/>
                  </a:cubicBezTo>
                  <a:cubicBezTo>
                    <a:pt x="763" y="513"/>
                    <a:pt x="763" y="513"/>
                    <a:pt x="763" y="513"/>
                  </a:cubicBezTo>
                  <a:cubicBezTo>
                    <a:pt x="763" y="513"/>
                    <a:pt x="763" y="512"/>
                    <a:pt x="763" y="512"/>
                  </a:cubicBezTo>
                  <a:cubicBezTo>
                    <a:pt x="763" y="512"/>
                    <a:pt x="763" y="511"/>
                    <a:pt x="763" y="511"/>
                  </a:cubicBezTo>
                  <a:cubicBezTo>
                    <a:pt x="763" y="509"/>
                    <a:pt x="763" y="507"/>
                    <a:pt x="761" y="505"/>
                  </a:cubicBezTo>
                  <a:cubicBezTo>
                    <a:pt x="761" y="506"/>
                    <a:pt x="761" y="507"/>
                    <a:pt x="761" y="507"/>
                  </a:cubicBezTo>
                  <a:cubicBezTo>
                    <a:pt x="761" y="508"/>
                    <a:pt x="762" y="510"/>
                    <a:pt x="762" y="511"/>
                  </a:cubicBezTo>
                  <a:cubicBezTo>
                    <a:pt x="762" y="511"/>
                    <a:pt x="762" y="512"/>
                    <a:pt x="762" y="512"/>
                  </a:cubicBezTo>
                  <a:close/>
                  <a:moveTo>
                    <a:pt x="492" y="777"/>
                  </a:moveTo>
                  <a:cubicBezTo>
                    <a:pt x="493" y="781"/>
                    <a:pt x="493" y="781"/>
                    <a:pt x="493" y="781"/>
                  </a:cubicBezTo>
                  <a:cubicBezTo>
                    <a:pt x="498" y="781"/>
                    <a:pt x="498" y="781"/>
                    <a:pt x="498" y="781"/>
                  </a:cubicBezTo>
                  <a:cubicBezTo>
                    <a:pt x="499" y="777"/>
                    <a:pt x="499" y="777"/>
                    <a:pt x="499" y="777"/>
                  </a:cubicBezTo>
                  <a:cubicBezTo>
                    <a:pt x="495" y="774"/>
                    <a:pt x="495" y="774"/>
                    <a:pt x="495" y="774"/>
                  </a:cubicBezTo>
                  <a:lnTo>
                    <a:pt x="492" y="777"/>
                  </a:lnTo>
                  <a:close/>
                  <a:moveTo>
                    <a:pt x="495" y="767"/>
                  </a:moveTo>
                  <a:cubicBezTo>
                    <a:pt x="489" y="767"/>
                    <a:pt x="484" y="772"/>
                    <a:pt x="484" y="778"/>
                  </a:cubicBezTo>
                  <a:cubicBezTo>
                    <a:pt x="484" y="784"/>
                    <a:pt x="489" y="789"/>
                    <a:pt x="495" y="789"/>
                  </a:cubicBezTo>
                  <a:cubicBezTo>
                    <a:pt x="501" y="789"/>
                    <a:pt x="506" y="784"/>
                    <a:pt x="506" y="778"/>
                  </a:cubicBezTo>
                  <a:cubicBezTo>
                    <a:pt x="506" y="772"/>
                    <a:pt x="501" y="767"/>
                    <a:pt x="495" y="767"/>
                  </a:cubicBezTo>
                  <a:close/>
                  <a:moveTo>
                    <a:pt x="505" y="778"/>
                  </a:moveTo>
                  <a:cubicBezTo>
                    <a:pt x="505" y="778"/>
                    <a:pt x="505" y="778"/>
                    <a:pt x="505" y="778"/>
                  </a:cubicBezTo>
                  <a:cubicBezTo>
                    <a:pt x="505" y="780"/>
                    <a:pt x="504" y="782"/>
                    <a:pt x="503" y="783"/>
                  </a:cubicBezTo>
                  <a:cubicBezTo>
                    <a:pt x="503" y="782"/>
                    <a:pt x="503" y="782"/>
                    <a:pt x="503" y="782"/>
                  </a:cubicBezTo>
                  <a:cubicBezTo>
                    <a:pt x="499" y="782"/>
                    <a:pt x="499" y="782"/>
                    <a:pt x="499" y="782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8" y="787"/>
                    <a:pt x="498" y="787"/>
                    <a:pt x="498" y="787"/>
                  </a:cubicBezTo>
                  <a:cubicBezTo>
                    <a:pt x="497" y="787"/>
                    <a:pt x="496" y="787"/>
                    <a:pt x="495" y="787"/>
                  </a:cubicBezTo>
                  <a:cubicBezTo>
                    <a:pt x="494" y="787"/>
                    <a:pt x="493" y="787"/>
                    <a:pt x="492" y="787"/>
                  </a:cubicBezTo>
                  <a:cubicBezTo>
                    <a:pt x="494" y="786"/>
                    <a:pt x="494" y="786"/>
                    <a:pt x="494" y="786"/>
                  </a:cubicBezTo>
                  <a:cubicBezTo>
                    <a:pt x="492" y="782"/>
                    <a:pt x="492" y="782"/>
                    <a:pt x="492" y="782"/>
                  </a:cubicBezTo>
                  <a:cubicBezTo>
                    <a:pt x="488" y="782"/>
                    <a:pt x="488" y="782"/>
                    <a:pt x="488" y="782"/>
                  </a:cubicBezTo>
                  <a:cubicBezTo>
                    <a:pt x="488" y="783"/>
                    <a:pt x="488" y="783"/>
                    <a:pt x="488" y="783"/>
                  </a:cubicBezTo>
                  <a:cubicBezTo>
                    <a:pt x="487" y="782"/>
                    <a:pt x="486" y="780"/>
                    <a:pt x="486" y="778"/>
                  </a:cubicBezTo>
                  <a:cubicBezTo>
                    <a:pt x="486" y="778"/>
                    <a:pt x="486" y="778"/>
                    <a:pt x="486" y="778"/>
                  </a:cubicBezTo>
                  <a:cubicBezTo>
                    <a:pt x="487" y="779"/>
                    <a:pt x="487" y="779"/>
                    <a:pt x="487" y="779"/>
                  </a:cubicBezTo>
                  <a:cubicBezTo>
                    <a:pt x="490" y="776"/>
                    <a:pt x="490" y="776"/>
                    <a:pt x="490" y="776"/>
                  </a:cubicBezTo>
                  <a:cubicBezTo>
                    <a:pt x="489" y="772"/>
                    <a:pt x="489" y="772"/>
                    <a:pt x="489" y="772"/>
                  </a:cubicBezTo>
                  <a:cubicBezTo>
                    <a:pt x="488" y="772"/>
                    <a:pt x="488" y="772"/>
                    <a:pt x="488" y="772"/>
                  </a:cubicBezTo>
                  <a:cubicBezTo>
                    <a:pt x="489" y="771"/>
                    <a:pt x="491" y="769"/>
                    <a:pt x="493" y="769"/>
                  </a:cubicBezTo>
                  <a:cubicBezTo>
                    <a:pt x="492" y="770"/>
                    <a:pt x="492" y="770"/>
                    <a:pt x="492" y="770"/>
                  </a:cubicBezTo>
                  <a:cubicBezTo>
                    <a:pt x="495" y="772"/>
                    <a:pt x="495" y="772"/>
                    <a:pt x="495" y="772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8" y="769"/>
                    <a:pt x="498" y="769"/>
                    <a:pt x="498" y="769"/>
                  </a:cubicBezTo>
                  <a:cubicBezTo>
                    <a:pt x="500" y="769"/>
                    <a:pt x="502" y="771"/>
                    <a:pt x="503" y="772"/>
                  </a:cubicBezTo>
                  <a:cubicBezTo>
                    <a:pt x="501" y="772"/>
                    <a:pt x="501" y="772"/>
                    <a:pt x="501" y="772"/>
                  </a:cubicBezTo>
                  <a:cubicBezTo>
                    <a:pt x="501" y="776"/>
                    <a:pt x="501" y="776"/>
                    <a:pt x="501" y="776"/>
                  </a:cubicBezTo>
                  <a:cubicBezTo>
                    <a:pt x="503" y="779"/>
                    <a:pt x="503" y="779"/>
                    <a:pt x="503" y="779"/>
                  </a:cubicBezTo>
                  <a:lnTo>
                    <a:pt x="505" y="778"/>
                  </a:lnTo>
                  <a:close/>
                  <a:moveTo>
                    <a:pt x="538" y="822"/>
                  </a:moveTo>
                  <a:cubicBezTo>
                    <a:pt x="539" y="822"/>
                    <a:pt x="547" y="827"/>
                    <a:pt x="547" y="827"/>
                  </a:cubicBezTo>
                  <a:cubicBezTo>
                    <a:pt x="547" y="827"/>
                    <a:pt x="547" y="827"/>
                    <a:pt x="547" y="827"/>
                  </a:cubicBezTo>
                  <a:cubicBezTo>
                    <a:pt x="547" y="827"/>
                    <a:pt x="547" y="827"/>
                    <a:pt x="548" y="827"/>
                  </a:cubicBezTo>
                  <a:cubicBezTo>
                    <a:pt x="548" y="827"/>
                    <a:pt x="548" y="827"/>
                    <a:pt x="548" y="826"/>
                  </a:cubicBezTo>
                  <a:cubicBezTo>
                    <a:pt x="548" y="815"/>
                    <a:pt x="548" y="815"/>
                    <a:pt x="548" y="815"/>
                  </a:cubicBezTo>
                  <a:cubicBezTo>
                    <a:pt x="548" y="815"/>
                    <a:pt x="548" y="815"/>
                    <a:pt x="548" y="814"/>
                  </a:cubicBezTo>
                  <a:cubicBezTo>
                    <a:pt x="539" y="810"/>
                    <a:pt x="539" y="810"/>
                    <a:pt x="539" y="810"/>
                  </a:cubicBezTo>
                  <a:cubicBezTo>
                    <a:pt x="539" y="809"/>
                    <a:pt x="540" y="809"/>
                    <a:pt x="540" y="809"/>
                  </a:cubicBezTo>
                  <a:cubicBezTo>
                    <a:pt x="541" y="808"/>
                    <a:pt x="542" y="808"/>
                    <a:pt x="542" y="809"/>
                  </a:cubicBezTo>
                  <a:cubicBezTo>
                    <a:pt x="542" y="809"/>
                    <a:pt x="550" y="813"/>
                    <a:pt x="550" y="813"/>
                  </a:cubicBezTo>
                  <a:cubicBezTo>
                    <a:pt x="550" y="813"/>
                    <a:pt x="550" y="813"/>
                    <a:pt x="550" y="813"/>
                  </a:cubicBezTo>
                  <a:cubicBezTo>
                    <a:pt x="550" y="814"/>
                    <a:pt x="550" y="824"/>
                    <a:pt x="550" y="824"/>
                  </a:cubicBezTo>
                  <a:cubicBezTo>
                    <a:pt x="550" y="825"/>
                    <a:pt x="551" y="825"/>
                    <a:pt x="551" y="825"/>
                  </a:cubicBezTo>
                  <a:cubicBezTo>
                    <a:pt x="552" y="825"/>
                    <a:pt x="552" y="825"/>
                    <a:pt x="552" y="824"/>
                  </a:cubicBezTo>
                  <a:cubicBezTo>
                    <a:pt x="552" y="813"/>
                    <a:pt x="552" y="813"/>
                    <a:pt x="552" y="813"/>
                  </a:cubicBezTo>
                  <a:cubicBezTo>
                    <a:pt x="552" y="812"/>
                    <a:pt x="552" y="812"/>
                    <a:pt x="552" y="812"/>
                  </a:cubicBezTo>
                  <a:cubicBezTo>
                    <a:pt x="542" y="807"/>
                    <a:pt x="542" y="807"/>
                    <a:pt x="542" y="807"/>
                  </a:cubicBezTo>
                  <a:cubicBezTo>
                    <a:pt x="541" y="807"/>
                    <a:pt x="539" y="808"/>
                    <a:pt x="538" y="809"/>
                  </a:cubicBezTo>
                  <a:cubicBezTo>
                    <a:pt x="538" y="809"/>
                    <a:pt x="538" y="810"/>
                    <a:pt x="538" y="810"/>
                  </a:cubicBezTo>
                  <a:cubicBezTo>
                    <a:pt x="538" y="821"/>
                    <a:pt x="538" y="821"/>
                    <a:pt x="538" y="821"/>
                  </a:cubicBezTo>
                  <a:cubicBezTo>
                    <a:pt x="538" y="821"/>
                    <a:pt x="538" y="821"/>
                    <a:pt x="538" y="822"/>
                  </a:cubicBezTo>
                  <a:close/>
                  <a:moveTo>
                    <a:pt x="517" y="768"/>
                  </a:moveTo>
                  <a:cubicBezTo>
                    <a:pt x="517" y="768"/>
                    <a:pt x="519" y="768"/>
                    <a:pt x="519" y="769"/>
                  </a:cubicBezTo>
                  <a:cubicBezTo>
                    <a:pt x="519" y="769"/>
                    <a:pt x="519" y="770"/>
                    <a:pt x="519" y="770"/>
                  </a:cubicBezTo>
                  <a:cubicBezTo>
                    <a:pt x="520" y="770"/>
                    <a:pt x="520" y="769"/>
                    <a:pt x="520" y="769"/>
                  </a:cubicBezTo>
                  <a:cubicBezTo>
                    <a:pt x="520" y="768"/>
                    <a:pt x="518" y="767"/>
                    <a:pt x="517" y="767"/>
                  </a:cubicBezTo>
                  <a:cubicBezTo>
                    <a:pt x="516" y="767"/>
                    <a:pt x="516" y="767"/>
                    <a:pt x="516" y="767"/>
                  </a:cubicBezTo>
                  <a:cubicBezTo>
                    <a:pt x="516" y="768"/>
                    <a:pt x="516" y="768"/>
                    <a:pt x="517" y="768"/>
                  </a:cubicBezTo>
                  <a:close/>
                  <a:moveTo>
                    <a:pt x="514" y="783"/>
                  </a:moveTo>
                  <a:cubicBezTo>
                    <a:pt x="515" y="784"/>
                    <a:pt x="516" y="785"/>
                    <a:pt x="517" y="785"/>
                  </a:cubicBezTo>
                  <a:cubicBezTo>
                    <a:pt x="517" y="785"/>
                    <a:pt x="518" y="784"/>
                    <a:pt x="519" y="783"/>
                  </a:cubicBezTo>
                  <a:cubicBezTo>
                    <a:pt x="519" y="783"/>
                    <a:pt x="520" y="783"/>
                    <a:pt x="520" y="782"/>
                  </a:cubicBezTo>
                  <a:cubicBezTo>
                    <a:pt x="520" y="782"/>
                    <a:pt x="520" y="782"/>
                    <a:pt x="520" y="781"/>
                  </a:cubicBezTo>
                  <a:cubicBezTo>
                    <a:pt x="520" y="781"/>
                    <a:pt x="521" y="781"/>
                    <a:pt x="521" y="780"/>
                  </a:cubicBezTo>
                  <a:cubicBezTo>
                    <a:pt x="521" y="780"/>
                    <a:pt x="521" y="779"/>
                    <a:pt x="520" y="779"/>
                  </a:cubicBezTo>
                  <a:cubicBezTo>
                    <a:pt x="521" y="779"/>
                    <a:pt x="521" y="779"/>
                    <a:pt x="521" y="778"/>
                  </a:cubicBezTo>
                  <a:cubicBezTo>
                    <a:pt x="521" y="778"/>
                    <a:pt x="520" y="777"/>
                    <a:pt x="520" y="777"/>
                  </a:cubicBezTo>
                  <a:cubicBezTo>
                    <a:pt x="520" y="776"/>
                    <a:pt x="521" y="774"/>
                    <a:pt x="522" y="773"/>
                  </a:cubicBezTo>
                  <a:cubicBezTo>
                    <a:pt x="523" y="772"/>
                    <a:pt x="524" y="771"/>
                    <a:pt x="524" y="769"/>
                  </a:cubicBezTo>
                  <a:cubicBezTo>
                    <a:pt x="524" y="765"/>
                    <a:pt x="520" y="763"/>
                    <a:pt x="517" y="763"/>
                  </a:cubicBezTo>
                  <a:cubicBezTo>
                    <a:pt x="513" y="763"/>
                    <a:pt x="509" y="765"/>
                    <a:pt x="509" y="769"/>
                  </a:cubicBezTo>
                  <a:cubicBezTo>
                    <a:pt x="509" y="771"/>
                    <a:pt x="510" y="772"/>
                    <a:pt x="511" y="773"/>
                  </a:cubicBezTo>
                  <a:cubicBezTo>
                    <a:pt x="512" y="774"/>
                    <a:pt x="513" y="776"/>
                    <a:pt x="513" y="777"/>
                  </a:cubicBezTo>
                  <a:cubicBezTo>
                    <a:pt x="513" y="777"/>
                    <a:pt x="512" y="778"/>
                    <a:pt x="512" y="778"/>
                  </a:cubicBezTo>
                  <a:cubicBezTo>
                    <a:pt x="512" y="779"/>
                    <a:pt x="513" y="779"/>
                    <a:pt x="513" y="779"/>
                  </a:cubicBezTo>
                  <a:cubicBezTo>
                    <a:pt x="513" y="779"/>
                    <a:pt x="512" y="780"/>
                    <a:pt x="512" y="780"/>
                  </a:cubicBezTo>
                  <a:cubicBezTo>
                    <a:pt x="512" y="781"/>
                    <a:pt x="513" y="781"/>
                    <a:pt x="513" y="781"/>
                  </a:cubicBezTo>
                  <a:cubicBezTo>
                    <a:pt x="513" y="782"/>
                    <a:pt x="513" y="782"/>
                    <a:pt x="513" y="782"/>
                  </a:cubicBezTo>
                  <a:cubicBezTo>
                    <a:pt x="513" y="783"/>
                    <a:pt x="514" y="783"/>
                    <a:pt x="514" y="783"/>
                  </a:cubicBezTo>
                  <a:close/>
                  <a:moveTo>
                    <a:pt x="513" y="773"/>
                  </a:moveTo>
                  <a:cubicBezTo>
                    <a:pt x="513" y="772"/>
                    <a:pt x="512" y="772"/>
                    <a:pt x="512" y="772"/>
                  </a:cubicBezTo>
                  <a:cubicBezTo>
                    <a:pt x="511" y="771"/>
                    <a:pt x="511" y="770"/>
                    <a:pt x="511" y="769"/>
                  </a:cubicBezTo>
                  <a:cubicBezTo>
                    <a:pt x="511" y="766"/>
                    <a:pt x="514" y="765"/>
                    <a:pt x="517" y="765"/>
                  </a:cubicBezTo>
                  <a:cubicBezTo>
                    <a:pt x="519" y="765"/>
                    <a:pt x="522" y="766"/>
                    <a:pt x="522" y="769"/>
                  </a:cubicBezTo>
                  <a:cubicBezTo>
                    <a:pt x="522" y="770"/>
                    <a:pt x="522" y="771"/>
                    <a:pt x="521" y="772"/>
                  </a:cubicBezTo>
                  <a:cubicBezTo>
                    <a:pt x="521" y="772"/>
                    <a:pt x="520" y="772"/>
                    <a:pt x="520" y="773"/>
                  </a:cubicBezTo>
                  <a:cubicBezTo>
                    <a:pt x="519" y="774"/>
                    <a:pt x="518" y="775"/>
                    <a:pt x="518" y="777"/>
                  </a:cubicBezTo>
                  <a:cubicBezTo>
                    <a:pt x="515" y="777"/>
                    <a:pt x="515" y="777"/>
                    <a:pt x="515" y="777"/>
                  </a:cubicBezTo>
                  <a:cubicBezTo>
                    <a:pt x="515" y="775"/>
                    <a:pt x="514" y="774"/>
                    <a:pt x="513" y="773"/>
                  </a:cubicBezTo>
                  <a:close/>
                  <a:moveTo>
                    <a:pt x="813" y="586"/>
                  </a:moveTo>
                  <a:cubicBezTo>
                    <a:pt x="813" y="586"/>
                    <a:pt x="813" y="585"/>
                    <a:pt x="813" y="584"/>
                  </a:cubicBezTo>
                  <a:cubicBezTo>
                    <a:pt x="811" y="582"/>
                    <a:pt x="811" y="582"/>
                    <a:pt x="811" y="582"/>
                  </a:cubicBezTo>
                  <a:cubicBezTo>
                    <a:pt x="810" y="581"/>
                    <a:pt x="809" y="581"/>
                    <a:pt x="808" y="581"/>
                  </a:cubicBezTo>
                  <a:cubicBezTo>
                    <a:pt x="801" y="588"/>
                    <a:pt x="801" y="588"/>
                    <a:pt x="801" y="588"/>
                  </a:cubicBezTo>
                  <a:cubicBezTo>
                    <a:pt x="799" y="594"/>
                    <a:pt x="799" y="594"/>
                    <a:pt x="799" y="594"/>
                  </a:cubicBezTo>
                  <a:cubicBezTo>
                    <a:pt x="805" y="593"/>
                    <a:pt x="805" y="593"/>
                    <a:pt x="805" y="593"/>
                  </a:cubicBezTo>
                  <a:lnTo>
                    <a:pt x="813" y="586"/>
                  </a:lnTo>
                  <a:close/>
                  <a:moveTo>
                    <a:pt x="811" y="583"/>
                  </a:moveTo>
                  <a:cubicBezTo>
                    <a:pt x="811" y="584"/>
                    <a:pt x="811" y="584"/>
                    <a:pt x="811" y="584"/>
                  </a:cubicBezTo>
                  <a:cubicBezTo>
                    <a:pt x="804" y="590"/>
                    <a:pt x="804" y="590"/>
                    <a:pt x="804" y="590"/>
                  </a:cubicBezTo>
                  <a:cubicBezTo>
                    <a:pt x="803" y="590"/>
                    <a:pt x="803" y="590"/>
                    <a:pt x="803" y="590"/>
                  </a:cubicBezTo>
                  <a:lnTo>
                    <a:pt x="811" y="583"/>
                  </a:lnTo>
                  <a:close/>
                  <a:moveTo>
                    <a:pt x="809" y="582"/>
                  </a:moveTo>
                  <a:cubicBezTo>
                    <a:pt x="809" y="582"/>
                    <a:pt x="810" y="582"/>
                    <a:pt x="810" y="582"/>
                  </a:cubicBezTo>
                  <a:cubicBezTo>
                    <a:pt x="810" y="582"/>
                    <a:pt x="810" y="582"/>
                    <a:pt x="810" y="582"/>
                  </a:cubicBezTo>
                  <a:cubicBezTo>
                    <a:pt x="803" y="589"/>
                    <a:pt x="803" y="589"/>
                    <a:pt x="803" y="589"/>
                  </a:cubicBezTo>
                  <a:cubicBezTo>
                    <a:pt x="802" y="588"/>
                    <a:pt x="802" y="588"/>
                    <a:pt x="802" y="588"/>
                  </a:cubicBezTo>
                  <a:lnTo>
                    <a:pt x="809" y="582"/>
                  </a:lnTo>
                  <a:close/>
                  <a:moveTo>
                    <a:pt x="802" y="592"/>
                  </a:moveTo>
                  <a:cubicBezTo>
                    <a:pt x="801" y="592"/>
                    <a:pt x="801" y="592"/>
                    <a:pt x="801" y="592"/>
                  </a:cubicBezTo>
                  <a:cubicBezTo>
                    <a:pt x="801" y="589"/>
                    <a:pt x="801" y="589"/>
                    <a:pt x="801" y="589"/>
                  </a:cubicBezTo>
                  <a:cubicBezTo>
                    <a:pt x="804" y="592"/>
                    <a:pt x="804" y="592"/>
                    <a:pt x="804" y="592"/>
                  </a:cubicBezTo>
                  <a:lnTo>
                    <a:pt x="802" y="592"/>
                  </a:lnTo>
                  <a:close/>
                  <a:moveTo>
                    <a:pt x="804" y="591"/>
                  </a:moveTo>
                  <a:cubicBezTo>
                    <a:pt x="812" y="584"/>
                    <a:pt x="812" y="584"/>
                    <a:pt x="812" y="584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5" y="592"/>
                    <a:pt x="805" y="592"/>
                    <a:pt x="805" y="592"/>
                  </a:cubicBezTo>
                  <a:lnTo>
                    <a:pt x="804" y="591"/>
                  </a:lnTo>
                  <a:close/>
                  <a:moveTo>
                    <a:pt x="793" y="592"/>
                  </a:moveTo>
                  <a:cubicBezTo>
                    <a:pt x="793" y="593"/>
                    <a:pt x="793" y="593"/>
                    <a:pt x="793" y="593"/>
                  </a:cubicBezTo>
                  <a:cubicBezTo>
                    <a:pt x="793" y="593"/>
                    <a:pt x="793" y="593"/>
                    <a:pt x="793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3"/>
                    <a:pt x="797" y="593"/>
                    <a:pt x="797" y="593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7" y="592"/>
                    <a:pt x="797" y="592"/>
                    <a:pt x="797" y="592"/>
                  </a:cubicBezTo>
                  <a:cubicBezTo>
                    <a:pt x="793" y="592"/>
                    <a:pt x="793" y="592"/>
                    <a:pt x="793" y="592"/>
                  </a:cubicBezTo>
                  <a:cubicBezTo>
                    <a:pt x="793" y="592"/>
                    <a:pt x="793" y="592"/>
                    <a:pt x="793" y="592"/>
                  </a:cubicBezTo>
                  <a:close/>
                  <a:moveTo>
                    <a:pt x="799" y="588"/>
                  </a:moveTo>
                  <a:cubicBezTo>
                    <a:pt x="799" y="588"/>
                    <a:pt x="799" y="588"/>
                    <a:pt x="799" y="588"/>
                  </a:cubicBezTo>
                  <a:cubicBezTo>
                    <a:pt x="799" y="587"/>
                    <a:pt x="798" y="587"/>
                    <a:pt x="798" y="587"/>
                  </a:cubicBezTo>
                  <a:cubicBezTo>
                    <a:pt x="793" y="587"/>
                    <a:pt x="793" y="587"/>
                    <a:pt x="793" y="587"/>
                  </a:cubicBezTo>
                  <a:cubicBezTo>
                    <a:pt x="793" y="587"/>
                    <a:pt x="793" y="587"/>
                    <a:pt x="793" y="588"/>
                  </a:cubicBezTo>
                  <a:cubicBezTo>
                    <a:pt x="793" y="588"/>
                    <a:pt x="793" y="588"/>
                    <a:pt x="793" y="588"/>
                  </a:cubicBezTo>
                  <a:cubicBezTo>
                    <a:pt x="793" y="588"/>
                    <a:pt x="793" y="589"/>
                    <a:pt x="793" y="589"/>
                  </a:cubicBezTo>
                  <a:cubicBezTo>
                    <a:pt x="798" y="589"/>
                    <a:pt x="798" y="589"/>
                    <a:pt x="798" y="589"/>
                  </a:cubicBezTo>
                  <a:cubicBezTo>
                    <a:pt x="798" y="589"/>
                    <a:pt x="799" y="588"/>
                    <a:pt x="799" y="588"/>
                  </a:cubicBezTo>
                  <a:close/>
                  <a:moveTo>
                    <a:pt x="798" y="591"/>
                  </a:moveTo>
                  <a:cubicBezTo>
                    <a:pt x="798" y="590"/>
                    <a:pt x="798" y="590"/>
                    <a:pt x="798" y="590"/>
                  </a:cubicBezTo>
                  <a:cubicBezTo>
                    <a:pt x="798" y="590"/>
                    <a:pt x="798" y="590"/>
                    <a:pt x="798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0"/>
                    <a:pt x="793" y="590"/>
                    <a:pt x="793" y="590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3" y="591"/>
                    <a:pt x="793" y="591"/>
                    <a:pt x="793" y="591"/>
                  </a:cubicBezTo>
                  <a:cubicBezTo>
                    <a:pt x="798" y="591"/>
                    <a:pt x="798" y="591"/>
                    <a:pt x="798" y="591"/>
                  </a:cubicBezTo>
                  <a:cubicBezTo>
                    <a:pt x="798" y="591"/>
                    <a:pt x="798" y="591"/>
                    <a:pt x="798" y="591"/>
                  </a:cubicBezTo>
                  <a:close/>
                  <a:moveTo>
                    <a:pt x="790" y="580"/>
                  </a:moveTo>
                  <a:cubicBezTo>
                    <a:pt x="789" y="580"/>
                    <a:pt x="789" y="581"/>
                    <a:pt x="789" y="581"/>
                  </a:cubicBezTo>
                  <a:cubicBezTo>
                    <a:pt x="789" y="596"/>
                    <a:pt x="789" y="596"/>
                    <a:pt x="789" y="596"/>
                  </a:cubicBezTo>
                  <a:cubicBezTo>
                    <a:pt x="789" y="596"/>
                    <a:pt x="789" y="597"/>
                    <a:pt x="790" y="597"/>
                  </a:cubicBezTo>
                  <a:cubicBezTo>
                    <a:pt x="802" y="597"/>
                    <a:pt x="802" y="597"/>
                    <a:pt x="802" y="597"/>
                  </a:cubicBezTo>
                  <a:cubicBezTo>
                    <a:pt x="803" y="597"/>
                    <a:pt x="803" y="596"/>
                    <a:pt x="803" y="596"/>
                  </a:cubicBezTo>
                  <a:cubicBezTo>
                    <a:pt x="803" y="595"/>
                    <a:pt x="803" y="595"/>
                    <a:pt x="803" y="595"/>
                  </a:cubicBezTo>
                  <a:cubicBezTo>
                    <a:pt x="802" y="595"/>
                    <a:pt x="802" y="595"/>
                    <a:pt x="802" y="595"/>
                  </a:cubicBezTo>
                  <a:cubicBezTo>
                    <a:pt x="802" y="596"/>
                    <a:pt x="802" y="596"/>
                    <a:pt x="802" y="596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790" y="581"/>
                    <a:pt x="790" y="581"/>
                    <a:pt x="790" y="581"/>
                  </a:cubicBezTo>
                  <a:cubicBezTo>
                    <a:pt x="797" y="581"/>
                    <a:pt x="797" y="581"/>
                    <a:pt x="797" y="581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97" y="586"/>
                    <a:pt x="798" y="586"/>
                    <a:pt x="798" y="586"/>
                  </a:cubicBezTo>
                  <a:cubicBezTo>
                    <a:pt x="801" y="586"/>
                    <a:pt x="801" y="586"/>
                    <a:pt x="801" y="586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3" y="584"/>
                    <a:pt x="803" y="584"/>
                    <a:pt x="803" y="584"/>
                  </a:cubicBezTo>
                  <a:cubicBezTo>
                    <a:pt x="800" y="581"/>
                    <a:pt x="800" y="581"/>
                    <a:pt x="800" y="581"/>
                  </a:cubicBezTo>
                  <a:cubicBezTo>
                    <a:pt x="799" y="581"/>
                    <a:pt x="799" y="580"/>
                    <a:pt x="798" y="580"/>
                  </a:cubicBezTo>
                  <a:lnTo>
                    <a:pt x="790" y="580"/>
                  </a:lnTo>
                  <a:close/>
                  <a:moveTo>
                    <a:pt x="798" y="582"/>
                  </a:moveTo>
                  <a:cubicBezTo>
                    <a:pt x="799" y="582"/>
                    <a:pt x="799" y="582"/>
                    <a:pt x="799" y="582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802" y="585"/>
                    <a:pt x="802" y="585"/>
                    <a:pt x="802" y="585"/>
                  </a:cubicBezTo>
                  <a:cubicBezTo>
                    <a:pt x="798" y="585"/>
                    <a:pt x="798" y="585"/>
                    <a:pt x="798" y="585"/>
                  </a:cubicBezTo>
                  <a:lnTo>
                    <a:pt x="798" y="582"/>
                  </a:lnTo>
                  <a:close/>
                  <a:moveTo>
                    <a:pt x="606" y="792"/>
                  </a:moveTo>
                  <a:cubicBezTo>
                    <a:pt x="593" y="797"/>
                    <a:pt x="593" y="797"/>
                    <a:pt x="593" y="797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95" y="803"/>
                    <a:pt x="595" y="803"/>
                    <a:pt x="595" y="803"/>
                  </a:cubicBezTo>
                  <a:cubicBezTo>
                    <a:pt x="595" y="800"/>
                    <a:pt x="595" y="800"/>
                    <a:pt x="595" y="800"/>
                  </a:cubicBezTo>
                  <a:cubicBezTo>
                    <a:pt x="595" y="799"/>
                    <a:pt x="596" y="798"/>
                    <a:pt x="597" y="798"/>
                  </a:cubicBezTo>
                  <a:cubicBezTo>
                    <a:pt x="600" y="798"/>
                    <a:pt x="600" y="798"/>
                    <a:pt x="600" y="798"/>
                  </a:cubicBezTo>
                  <a:cubicBezTo>
                    <a:pt x="604" y="795"/>
                    <a:pt x="604" y="795"/>
                    <a:pt x="604" y="795"/>
                  </a:cubicBezTo>
                  <a:cubicBezTo>
                    <a:pt x="606" y="798"/>
                    <a:pt x="606" y="798"/>
                    <a:pt x="606" y="798"/>
                  </a:cubicBezTo>
                  <a:cubicBezTo>
                    <a:pt x="608" y="798"/>
                    <a:pt x="608" y="798"/>
                    <a:pt x="608" y="798"/>
                  </a:cubicBezTo>
                  <a:cubicBezTo>
                    <a:pt x="606" y="793"/>
                    <a:pt x="606" y="793"/>
                    <a:pt x="606" y="793"/>
                  </a:cubicBezTo>
                  <a:cubicBezTo>
                    <a:pt x="606" y="792"/>
                    <a:pt x="606" y="792"/>
                    <a:pt x="606" y="792"/>
                  </a:cubicBezTo>
                  <a:close/>
                  <a:moveTo>
                    <a:pt x="610" y="799"/>
                  </a:moveTo>
                  <a:cubicBezTo>
                    <a:pt x="597" y="799"/>
                    <a:pt x="597" y="799"/>
                    <a:pt x="597" y="799"/>
                  </a:cubicBezTo>
                  <a:cubicBezTo>
                    <a:pt x="597" y="799"/>
                    <a:pt x="597" y="800"/>
                    <a:pt x="597" y="800"/>
                  </a:cubicBezTo>
                  <a:cubicBezTo>
                    <a:pt x="597" y="808"/>
                    <a:pt x="597" y="808"/>
                    <a:pt x="597" y="808"/>
                  </a:cubicBezTo>
                  <a:cubicBezTo>
                    <a:pt x="597" y="809"/>
                    <a:pt x="597" y="809"/>
                    <a:pt x="597" y="809"/>
                  </a:cubicBezTo>
                  <a:cubicBezTo>
                    <a:pt x="610" y="809"/>
                    <a:pt x="610" y="809"/>
                    <a:pt x="610" y="809"/>
                  </a:cubicBezTo>
                  <a:cubicBezTo>
                    <a:pt x="610" y="809"/>
                    <a:pt x="611" y="809"/>
                    <a:pt x="611" y="808"/>
                  </a:cubicBezTo>
                  <a:cubicBezTo>
                    <a:pt x="611" y="800"/>
                    <a:pt x="611" y="800"/>
                    <a:pt x="611" y="800"/>
                  </a:cubicBezTo>
                  <a:cubicBezTo>
                    <a:pt x="611" y="800"/>
                    <a:pt x="610" y="799"/>
                    <a:pt x="610" y="799"/>
                  </a:cubicBezTo>
                  <a:close/>
                  <a:moveTo>
                    <a:pt x="609" y="807"/>
                  </a:moveTo>
                  <a:cubicBezTo>
                    <a:pt x="598" y="807"/>
                    <a:pt x="598" y="807"/>
                    <a:pt x="598" y="807"/>
                  </a:cubicBezTo>
                  <a:cubicBezTo>
                    <a:pt x="598" y="806"/>
                    <a:pt x="598" y="806"/>
                    <a:pt x="598" y="806"/>
                  </a:cubicBezTo>
                  <a:cubicBezTo>
                    <a:pt x="600" y="802"/>
                    <a:pt x="600" y="802"/>
                    <a:pt x="600" y="802"/>
                  </a:cubicBezTo>
                  <a:cubicBezTo>
                    <a:pt x="603" y="805"/>
                    <a:pt x="603" y="805"/>
                    <a:pt x="603" y="805"/>
                  </a:cubicBezTo>
                  <a:cubicBezTo>
                    <a:pt x="605" y="803"/>
                    <a:pt x="605" y="803"/>
                    <a:pt x="605" y="803"/>
                  </a:cubicBezTo>
                  <a:cubicBezTo>
                    <a:pt x="608" y="801"/>
                    <a:pt x="608" y="801"/>
                    <a:pt x="608" y="801"/>
                  </a:cubicBezTo>
                  <a:cubicBezTo>
                    <a:pt x="609" y="804"/>
                    <a:pt x="609" y="804"/>
                    <a:pt x="609" y="804"/>
                  </a:cubicBezTo>
                  <a:lnTo>
                    <a:pt x="609" y="807"/>
                  </a:lnTo>
                  <a:close/>
                  <a:moveTo>
                    <a:pt x="508" y="810"/>
                  </a:moveTo>
                  <a:cubicBezTo>
                    <a:pt x="508" y="810"/>
                    <a:pt x="509" y="811"/>
                    <a:pt x="509" y="811"/>
                  </a:cubicBezTo>
                  <a:cubicBezTo>
                    <a:pt x="526" y="811"/>
                    <a:pt x="526" y="811"/>
                    <a:pt x="526" y="811"/>
                  </a:cubicBezTo>
                  <a:cubicBezTo>
                    <a:pt x="526" y="811"/>
                    <a:pt x="526" y="810"/>
                    <a:pt x="526" y="810"/>
                  </a:cubicBezTo>
                  <a:cubicBezTo>
                    <a:pt x="526" y="809"/>
                    <a:pt x="526" y="809"/>
                    <a:pt x="526" y="809"/>
                  </a:cubicBezTo>
                  <a:cubicBezTo>
                    <a:pt x="526" y="808"/>
                    <a:pt x="526" y="808"/>
                    <a:pt x="526" y="808"/>
                  </a:cubicBezTo>
                  <a:cubicBezTo>
                    <a:pt x="509" y="808"/>
                    <a:pt x="509" y="808"/>
                    <a:pt x="509" y="808"/>
                  </a:cubicBezTo>
                  <a:cubicBezTo>
                    <a:pt x="509" y="808"/>
                    <a:pt x="508" y="808"/>
                    <a:pt x="508" y="809"/>
                  </a:cubicBezTo>
                  <a:lnTo>
                    <a:pt x="508" y="810"/>
                  </a:lnTo>
                  <a:close/>
                  <a:moveTo>
                    <a:pt x="508" y="814"/>
                  </a:moveTo>
                  <a:cubicBezTo>
                    <a:pt x="508" y="815"/>
                    <a:pt x="509" y="815"/>
                    <a:pt x="509" y="815"/>
                  </a:cubicBezTo>
                  <a:cubicBezTo>
                    <a:pt x="523" y="815"/>
                    <a:pt x="523" y="815"/>
                    <a:pt x="523" y="815"/>
                  </a:cubicBezTo>
                  <a:cubicBezTo>
                    <a:pt x="523" y="815"/>
                    <a:pt x="523" y="815"/>
                    <a:pt x="523" y="814"/>
                  </a:cubicBezTo>
                  <a:cubicBezTo>
                    <a:pt x="523" y="813"/>
                    <a:pt x="523" y="813"/>
                    <a:pt x="523" y="813"/>
                  </a:cubicBezTo>
                  <a:cubicBezTo>
                    <a:pt x="523" y="812"/>
                    <a:pt x="523" y="812"/>
                    <a:pt x="523" y="812"/>
                  </a:cubicBezTo>
                  <a:cubicBezTo>
                    <a:pt x="509" y="812"/>
                    <a:pt x="509" y="812"/>
                    <a:pt x="509" y="812"/>
                  </a:cubicBezTo>
                  <a:cubicBezTo>
                    <a:pt x="509" y="812"/>
                    <a:pt x="508" y="812"/>
                    <a:pt x="508" y="813"/>
                  </a:cubicBezTo>
                  <a:lnTo>
                    <a:pt x="508" y="814"/>
                  </a:lnTo>
                  <a:close/>
                  <a:moveTo>
                    <a:pt x="508" y="805"/>
                  </a:moveTo>
                  <a:cubicBezTo>
                    <a:pt x="508" y="806"/>
                    <a:pt x="508" y="806"/>
                    <a:pt x="508" y="806"/>
                  </a:cubicBezTo>
                  <a:cubicBezTo>
                    <a:pt x="508" y="806"/>
                    <a:pt x="509" y="807"/>
                    <a:pt x="509" y="807"/>
                  </a:cubicBezTo>
                  <a:cubicBezTo>
                    <a:pt x="521" y="807"/>
                    <a:pt x="521" y="807"/>
                    <a:pt x="521" y="807"/>
                  </a:cubicBezTo>
                  <a:cubicBezTo>
                    <a:pt x="522" y="807"/>
                    <a:pt x="522" y="806"/>
                    <a:pt x="522" y="806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22" y="804"/>
                    <a:pt x="522" y="804"/>
                    <a:pt x="521" y="804"/>
                  </a:cubicBezTo>
                  <a:cubicBezTo>
                    <a:pt x="509" y="804"/>
                    <a:pt x="509" y="804"/>
                    <a:pt x="509" y="804"/>
                  </a:cubicBezTo>
                  <a:cubicBezTo>
                    <a:pt x="509" y="804"/>
                    <a:pt x="508" y="804"/>
                    <a:pt x="508" y="805"/>
                  </a:cubicBezTo>
                  <a:close/>
                  <a:moveTo>
                    <a:pt x="508" y="818"/>
                  </a:moveTo>
                  <a:cubicBezTo>
                    <a:pt x="508" y="819"/>
                    <a:pt x="509" y="819"/>
                    <a:pt x="509" y="819"/>
                  </a:cubicBezTo>
                  <a:cubicBezTo>
                    <a:pt x="527" y="819"/>
                    <a:pt x="527" y="819"/>
                    <a:pt x="527" y="819"/>
                  </a:cubicBezTo>
                  <a:cubicBezTo>
                    <a:pt x="527" y="819"/>
                    <a:pt x="528" y="819"/>
                    <a:pt x="528" y="818"/>
                  </a:cubicBezTo>
                  <a:cubicBezTo>
                    <a:pt x="528" y="817"/>
                    <a:pt x="528" y="817"/>
                    <a:pt x="528" y="817"/>
                  </a:cubicBezTo>
                  <a:cubicBezTo>
                    <a:pt x="528" y="817"/>
                    <a:pt x="527" y="816"/>
                    <a:pt x="527" y="816"/>
                  </a:cubicBezTo>
                  <a:cubicBezTo>
                    <a:pt x="509" y="816"/>
                    <a:pt x="509" y="816"/>
                    <a:pt x="509" y="816"/>
                  </a:cubicBezTo>
                  <a:cubicBezTo>
                    <a:pt x="509" y="816"/>
                    <a:pt x="508" y="817"/>
                    <a:pt x="508" y="817"/>
                  </a:cubicBezTo>
                  <a:lnTo>
                    <a:pt x="508" y="818"/>
                  </a:lnTo>
                  <a:close/>
                  <a:moveTo>
                    <a:pt x="601" y="441"/>
                  </a:moveTo>
                  <a:cubicBezTo>
                    <a:pt x="602" y="441"/>
                    <a:pt x="602" y="441"/>
                    <a:pt x="602" y="441"/>
                  </a:cubicBezTo>
                  <a:cubicBezTo>
                    <a:pt x="602" y="442"/>
                    <a:pt x="602" y="442"/>
                    <a:pt x="603" y="442"/>
                  </a:cubicBezTo>
                  <a:cubicBezTo>
                    <a:pt x="613" y="442"/>
                    <a:pt x="613" y="442"/>
                    <a:pt x="613" y="442"/>
                  </a:cubicBezTo>
                  <a:cubicBezTo>
                    <a:pt x="613" y="442"/>
                    <a:pt x="613" y="442"/>
                    <a:pt x="613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08" y="438"/>
                    <a:pt x="608" y="438"/>
                    <a:pt x="608" y="438"/>
                  </a:cubicBezTo>
                  <a:cubicBezTo>
                    <a:pt x="601" y="441"/>
                    <a:pt x="601" y="441"/>
                    <a:pt x="601" y="441"/>
                  </a:cubicBezTo>
                  <a:close/>
                  <a:moveTo>
                    <a:pt x="603" y="442"/>
                  </a:moveTo>
                  <a:cubicBezTo>
                    <a:pt x="603" y="447"/>
                    <a:pt x="603" y="447"/>
                    <a:pt x="603" y="447"/>
                  </a:cubicBezTo>
                  <a:cubicBezTo>
                    <a:pt x="603" y="447"/>
                    <a:pt x="603" y="447"/>
                    <a:pt x="603" y="447"/>
                  </a:cubicBezTo>
                  <a:cubicBezTo>
                    <a:pt x="602" y="447"/>
                    <a:pt x="602" y="448"/>
                    <a:pt x="602" y="448"/>
                  </a:cubicBezTo>
                  <a:cubicBezTo>
                    <a:pt x="602" y="448"/>
                    <a:pt x="602" y="448"/>
                    <a:pt x="602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8"/>
                    <a:pt x="613" y="448"/>
                  </a:cubicBezTo>
                  <a:cubicBezTo>
                    <a:pt x="613" y="448"/>
                    <a:pt x="613" y="447"/>
                    <a:pt x="613" y="447"/>
                  </a:cubicBezTo>
                  <a:cubicBezTo>
                    <a:pt x="612" y="447"/>
                    <a:pt x="612" y="447"/>
                    <a:pt x="612" y="447"/>
                  </a:cubicBezTo>
                  <a:cubicBezTo>
                    <a:pt x="612" y="442"/>
                    <a:pt x="612" y="442"/>
                    <a:pt x="612" y="442"/>
                  </a:cubicBezTo>
                  <a:cubicBezTo>
                    <a:pt x="611" y="442"/>
                    <a:pt x="611" y="442"/>
                    <a:pt x="611" y="442"/>
                  </a:cubicBezTo>
                  <a:cubicBezTo>
                    <a:pt x="611" y="447"/>
                    <a:pt x="611" y="447"/>
                    <a:pt x="611" y="447"/>
                  </a:cubicBezTo>
                  <a:cubicBezTo>
                    <a:pt x="610" y="447"/>
                    <a:pt x="610" y="447"/>
                    <a:pt x="610" y="447"/>
                  </a:cubicBezTo>
                  <a:cubicBezTo>
                    <a:pt x="610" y="442"/>
                    <a:pt x="610" y="442"/>
                    <a:pt x="610" y="442"/>
                  </a:cubicBezTo>
                  <a:cubicBezTo>
                    <a:pt x="608" y="442"/>
                    <a:pt x="608" y="442"/>
                    <a:pt x="608" y="442"/>
                  </a:cubicBezTo>
                  <a:cubicBezTo>
                    <a:pt x="608" y="447"/>
                    <a:pt x="608" y="447"/>
                    <a:pt x="608" y="447"/>
                  </a:cubicBezTo>
                  <a:cubicBezTo>
                    <a:pt x="607" y="447"/>
                    <a:pt x="607" y="447"/>
                    <a:pt x="607" y="447"/>
                  </a:cubicBezTo>
                  <a:cubicBezTo>
                    <a:pt x="607" y="442"/>
                    <a:pt x="607" y="442"/>
                    <a:pt x="607" y="442"/>
                  </a:cubicBezTo>
                  <a:cubicBezTo>
                    <a:pt x="606" y="442"/>
                    <a:pt x="606" y="442"/>
                    <a:pt x="606" y="442"/>
                  </a:cubicBezTo>
                  <a:cubicBezTo>
                    <a:pt x="606" y="447"/>
                    <a:pt x="606" y="447"/>
                    <a:pt x="606" y="447"/>
                  </a:cubicBezTo>
                  <a:cubicBezTo>
                    <a:pt x="605" y="447"/>
                    <a:pt x="605" y="447"/>
                    <a:pt x="605" y="447"/>
                  </a:cubicBezTo>
                  <a:cubicBezTo>
                    <a:pt x="605" y="442"/>
                    <a:pt x="605" y="442"/>
                    <a:pt x="605" y="442"/>
                  </a:cubicBezTo>
                  <a:lnTo>
                    <a:pt x="603" y="442"/>
                  </a:lnTo>
                  <a:close/>
                  <a:moveTo>
                    <a:pt x="601" y="450"/>
                  </a:moveTo>
                  <a:cubicBezTo>
                    <a:pt x="614" y="450"/>
                    <a:pt x="614" y="450"/>
                    <a:pt x="614" y="450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14" y="449"/>
                    <a:pt x="614" y="449"/>
                    <a:pt x="614" y="449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2" y="449"/>
                    <a:pt x="601" y="449"/>
                    <a:pt x="601" y="449"/>
                  </a:cubicBezTo>
                  <a:lnTo>
                    <a:pt x="601" y="450"/>
                  </a:lnTo>
                  <a:close/>
                  <a:moveTo>
                    <a:pt x="471" y="843"/>
                  </a:moveTo>
                  <a:cubicBezTo>
                    <a:pt x="466" y="843"/>
                    <a:pt x="466" y="843"/>
                    <a:pt x="466" y="843"/>
                  </a:cubicBezTo>
                  <a:cubicBezTo>
                    <a:pt x="466" y="843"/>
                    <a:pt x="465" y="843"/>
                    <a:pt x="465" y="844"/>
                  </a:cubicBezTo>
                  <a:cubicBezTo>
                    <a:pt x="465" y="848"/>
                    <a:pt x="465" y="848"/>
                    <a:pt x="465" y="848"/>
                  </a:cubicBezTo>
                  <a:cubicBezTo>
                    <a:pt x="465" y="849"/>
                    <a:pt x="466" y="850"/>
                    <a:pt x="466" y="850"/>
                  </a:cubicBezTo>
                  <a:cubicBezTo>
                    <a:pt x="471" y="850"/>
                    <a:pt x="471" y="850"/>
                    <a:pt x="471" y="850"/>
                  </a:cubicBezTo>
                  <a:cubicBezTo>
                    <a:pt x="471" y="850"/>
                    <a:pt x="472" y="849"/>
                    <a:pt x="472" y="848"/>
                  </a:cubicBezTo>
                  <a:cubicBezTo>
                    <a:pt x="472" y="844"/>
                    <a:pt x="472" y="844"/>
                    <a:pt x="472" y="844"/>
                  </a:cubicBezTo>
                  <a:cubicBezTo>
                    <a:pt x="472" y="843"/>
                    <a:pt x="471" y="843"/>
                    <a:pt x="471" y="843"/>
                  </a:cubicBezTo>
                  <a:close/>
                  <a:moveTo>
                    <a:pt x="473" y="834"/>
                  </a:moveTo>
                  <a:cubicBezTo>
                    <a:pt x="463" y="834"/>
                    <a:pt x="463" y="834"/>
                    <a:pt x="463" y="834"/>
                  </a:cubicBezTo>
                  <a:cubicBezTo>
                    <a:pt x="463" y="834"/>
                    <a:pt x="462" y="834"/>
                    <a:pt x="462" y="835"/>
                  </a:cubicBezTo>
                  <a:cubicBezTo>
                    <a:pt x="462" y="853"/>
                    <a:pt x="462" y="853"/>
                    <a:pt x="462" y="853"/>
                  </a:cubicBezTo>
                  <a:cubicBezTo>
                    <a:pt x="462" y="853"/>
                    <a:pt x="463" y="854"/>
                    <a:pt x="463" y="854"/>
                  </a:cubicBezTo>
                  <a:cubicBezTo>
                    <a:pt x="478" y="854"/>
                    <a:pt x="478" y="854"/>
                    <a:pt x="478" y="854"/>
                  </a:cubicBezTo>
                  <a:cubicBezTo>
                    <a:pt x="479" y="854"/>
                    <a:pt x="479" y="853"/>
                    <a:pt x="479" y="853"/>
                  </a:cubicBezTo>
                  <a:cubicBezTo>
                    <a:pt x="479" y="840"/>
                    <a:pt x="479" y="840"/>
                    <a:pt x="479" y="840"/>
                  </a:cubicBezTo>
                  <a:cubicBezTo>
                    <a:pt x="479" y="839"/>
                    <a:pt x="479" y="839"/>
                    <a:pt x="478" y="838"/>
                  </a:cubicBezTo>
                  <a:cubicBezTo>
                    <a:pt x="475" y="835"/>
                    <a:pt x="475" y="835"/>
                    <a:pt x="475" y="835"/>
                  </a:cubicBezTo>
                  <a:cubicBezTo>
                    <a:pt x="475" y="834"/>
                    <a:pt x="474" y="834"/>
                    <a:pt x="473" y="834"/>
                  </a:cubicBezTo>
                  <a:close/>
                  <a:moveTo>
                    <a:pt x="478" y="852"/>
                  </a:moveTo>
                  <a:cubicBezTo>
                    <a:pt x="464" y="852"/>
                    <a:pt x="464" y="852"/>
                    <a:pt x="464" y="852"/>
                  </a:cubicBezTo>
                  <a:cubicBezTo>
                    <a:pt x="464" y="835"/>
                    <a:pt x="464" y="835"/>
                    <a:pt x="464" y="835"/>
                  </a:cubicBezTo>
                  <a:cubicBezTo>
                    <a:pt x="472" y="835"/>
                    <a:pt x="472" y="835"/>
                    <a:pt x="472" y="835"/>
                  </a:cubicBezTo>
                  <a:cubicBezTo>
                    <a:pt x="472" y="840"/>
                    <a:pt x="472" y="840"/>
                    <a:pt x="472" y="840"/>
                  </a:cubicBezTo>
                  <a:cubicBezTo>
                    <a:pt x="472" y="841"/>
                    <a:pt x="473" y="841"/>
                    <a:pt x="473" y="841"/>
                  </a:cubicBezTo>
                  <a:cubicBezTo>
                    <a:pt x="478" y="841"/>
                    <a:pt x="478" y="841"/>
                    <a:pt x="478" y="841"/>
                  </a:cubicBezTo>
                  <a:lnTo>
                    <a:pt x="478" y="852"/>
                  </a:lnTo>
                  <a:close/>
                  <a:moveTo>
                    <a:pt x="478" y="840"/>
                  </a:moveTo>
                  <a:cubicBezTo>
                    <a:pt x="474" y="840"/>
                    <a:pt x="474" y="840"/>
                    <a:pt x="474" y="840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4" y="836"/>
                    <a:pt x="474" y="836"/>
                    <a:pt x="474" y="836"/>
                  </a:cubicBezTo>
                  <a:cubicBezTo>
                    <a:pt x="477" y="839"/>
                    <a:pt x="477" y="839"/>
                    <a:pt x="477" y="839"/>
                  </a:cubicBezTo>
                  <a:cubicBezTo>
                    <a:pt x="478" y="839"/>
                    <a:pt x="478" y="839"/>
                    <a:pt x="478" y="840"/>
                  </a:cubicBezTo>
                  <a:close/>
                  <a:moveTo>
                    <a:pt x="473" y="847"/>
                  </a:moveTo>
                  <a:cubicBezTo>
                    <a:pt x="476" y="849"/>
                    <a:pt x="476" y="849"/>
                    <a:pt x="476" y="849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50"/>
                    <a:pt x="476" y="850"/>
                  </a:cubicBezTo>
                  <a:cubicBezTo>
                    <a:pt x="476" y="850"/>
                    <a:pt x="476" y="849"/>
                    <a:pt x="476" y="849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6" y="843"/>
                    <a:pt x="476" y="843"/>
                    <a:pt x="476" y="843"/>
                  </a:cubicBezTo>
                  <a:cubicBezTo>
                    <a:pt x="473" y="846"/>
                    <a:pt x="473" y="846"/>
                    <a:pt x="473" y="846"/>
                  </a:cubicBezTo>
                  <a:lnTo>
                    <a:pt x="473" y="847"/>
                  </a:lnTo>
                  <a:close/>
                  <a:moveTo>
                    <a:pt x="836" y="596"/>
                  </a:moveTo>
                  <a:cubicBezTo>
                    <a:pt x="835" y="597"/>
                    <a:pt x="837" y="597"/>
                    <a:pt x="837" y="597"/>
                  </a:cubicBezTo>
                  <a:cubicBezTo>
                    <a:pt x="838" y="595"/>
                    <a:pt x="840" y="593"/>
                    <a:pt x="840" y="593"/>
                  </a:cubicBezTo>
                  <a:cubicBezTo>
                    <a:pt x="841" y="594"/>
                    <a:pt x="845" y="595"/>
                    <a:pt x="847" y="593"/>
                  </a:cubicBezTo>
                  <a:cubicBezTo>
                    <a:pt x="851" y="591"/>
                    <a:pt x="850" y="586"/>
                    <a:pt x="855" y="583"/>
                  </a:cubicBezTo>
                  <a:cubicBezTo>
                    <a:pt x="856" y="583"/>
                    <a:pt x="846" y="580"/>
                    <a:pt x="841" y="583"/>
                  </a:cubicBezTo>
                  <a:cubicBezTo>
                    <a:pt x="837" y="586"/>
                    <a:pt x="837" y="589"/>
                    <a:pt x="837" y="591"/>
                  </a:cubicBezTo>
                  <a:cubicBezTo>
                    <a:pt x="842" y="585"/>
                    <a:pt x="850" y="585"/>
                    <a:pt x="850" y="585"/>
                  </a:cubicBezTo>
                  <a:cubicBezTo>
                    <a:pt x="850" y="585"/>
                    <a:pt x="839" y="589"/>
                    <a:pt x="836" y="596"/>
                  </a:cubicBezTo>
                  <a:close/>
                  <a:moveTo>
                    <a:pt x="668" y="448"/>
                  </a:moveTo>
                  <a:cubicBezTo>
                    <a:pt x="679" y="448"/>
                    <a:pt x="679" y="448"/>
                    <a:pt x="679" y="448"/>
                  </a:cubicBezTo>
                  <a:cubicBezTo>
                    <a:pt x="681" y="448"/>
                    <a:pt x="682" y="447"/>
                    <a:pt x="682" y="445"/>
                  </a:cubicBezTo>
                  <a:cubicBezTo>
                    <a:pt x="682" y="443"/>
                    <a:pt x="681" y="441"/>
                    <a:pt x="680" y="441"/>
                  </a:cubicBezTo>
                  <a:cubicBezTo>
                    <a:pt x="680" y="440"/>
                    <a:pt x="680" y="440"/>
                    <a:pt x="680" y="439"/>
                  </a:cubicBezTo>
                  <a:cubicBezTo>
                    <a:pt x="680" y="438"/>
                    <a:pt x="679" y="437"/>
                    <a:pt x="677" y="437"/>
                  </a:cubicBezTo>
                  <a:cubicBezTo>
                    <a:pt x="677" y="437"/>
                    <a:pt x="676" y="437"/>
                    <a:pt x="676" y="438"/>
                  </a:cubicBezTo>
                  <a:cubicBezTo>
                    <a:pt x="675" y="436"/>
                    <a:pt x="673" y="434"/>
                    <a:pt x="671" y="434"/>
                  </a:cubicBezTo>
                  <a:cubicBezTo>
                    <a:pt x="668" y="434"/>
                    <a:pt x="666" y="437"/>
                    <a:pt x="666" y="439"/>
                  </a:cubicBezTo>
                  <a:cubicBezTo>
                    <a:pt x="666" y="440"/>
                    <a:pt x="666" y="440"/>
                    <a:pt x="666" y="440"/>
                  </a:cubicBezTo>
                  <a:cubicBezTo>
                    <a:pt x="665" y="441"/>
                    <a:pt x="664" y="442"/>
                    <a:pt x="664" y="444"/>
                  </a:cubicBezTo>
                  <a:cubicBezTo>
                    <a:pt x="664" y="446"/>
                    <a:pt x="666" y="448"/>
                    <a:pt x="668" y="448"/>
                  </a:cubicBezTo>
                  <a:close/>
                  <a:moveTo>
                    <a:pt x="669" y="441"/>
                  </a:move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2" y="438"/>
                    <a:pt x="672" y="438"/>
                  </a:cubicBezTo>
                  <a:cubicBezTo>
                    <a:pt x="672" y="438"/>
                    <a:pt x="673" y="438"/>
                    <a:pt x="673" y="438"/>
                  </a:cubicBezTo>
                  <a:cubicBezTo>
                    <a:pt x="676" y="441"/>
                    <a:pt x="676" y="441"/>
                    <a:pt x="676" y="441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4" y="442"/>
                    <a:pt x="674" y="442"/>
                    <a:pt x="674" y="442"/>
                  </a:cubicBezTo>
                  <a:cubicBezTo>
                    <a:pt x="674" y="445"/>
                    <a:pt x="674" y="445"/>
                    <a:pt x="674" y="445"/>
                  </a:cubicBezTo>
                  <a:cubicBezTo>
                    <a:pt x="674" y="446"/>
                    <a:pt x="673" y="446"/>
                    <a:pt x="673" y="446"/>
                  </a:cubicBezTo>
                  <a:cubicBezTo>
                    <a:pt x="671" y="446"/>
                    <a:pt x="671" y="446"/>
                    <a:pt x="671" y="446"/>
                  </a:cubicBezTo>
                  <a:cubicBezTo>
                    <a:pt x="671" y="446"/>
                    <a:pt x="671" y="446"/>
                    <a:pt x="671" y="445"/>
                  </a:cubicBezTo>
                  <a:cubicBezTo>
                    <a:pt x="671" y="442"/>
                    <a:pt x="671" y="442"/>
                    <a:pt x="671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2"/>
                  </a:cubicBezTo>
                  <a:cubicBezTo>
                    <a:pt x="669" y="442"/>
                    <a:pt x="669" y="442"/>
                    <a:pt x="669" y="441"/>
                  </a:cubicBezTo>
                  <a:close/>
                  <a:moveTo>
                    <a:pt x="808" y="557"/>
                  </a:moveTo>
                  <a:cubicBezTo>
                    <a:pt x="808" y="555"/>
                    <a:pt x="807" y="554"/>
                    <a:pt x="805" y="554"/>
                  </a:cubicBezTo>
                  <a:cubicBezTo>
                    <a:pt x="804" y="554"/>
                    <a:pt x="803" y="555"/>
                    <a:pt x="803" y="557"/>
                  </a:cubicBezTo>
                  <a:cubicBezTo>
                    <a:pt x="803" y="558"/>
                    <a:pt x="804" y="559"/>
                    <a:pt x="805" y="559"/>
                  </a:cubicBezTo>
                  <a:cubicBezTo>
                    <a:pt x="807" y="559"/>
                    <a:pt x="808" y="558"/>
                    <a:pt x="808" y="557"/>
                  </a:cubicBezTo>
                  <a:close/>
                  <a:moveTo>
                    <a:pt x="799" y="562"/>
                  </a:moveTo>
                  <a:cubicBezTo>
                    <a:pt x="799" y="567"/>
                    <a:pt x="799" y="567"/>
                    <a:pt x="799" y="567"/>
                  </a:cubicBezTo>
                  <a:cubicBezTo>
                    <a:pt x="799" y="568"/>
                    <a:pt x="800" y="568"/>
                    <a:pt x="801" y="568"/>
                  </a:cubicBezTo>
                  <a:cubicBezTo>
                    <a:pt x="801" y="568"/>
                    <a:pt x="802" y="568"/>
                    <a:pt x="802" y="567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63"/>
                    <a:pt x="802" y="563"/>
                    <a:pt x="802" y="563"/>
                  </a:cubicBezTo>
                  <a:cubicBezTo>
                    <a:pt x="802" y="574"/>
                    <a:pt x="802" y="574"/>
                    <a:pt x="802" y="574"/>
                  </a:cubicBezTo>
                  <a:cubicBezTo>
                    <a:pt x="802" y="574"/>
                    <a:pt x="803" y="575"/>
                    <a:pt x="804" y="575"/>
                  </a:cubicBezTo>
                  <a:cubicBezTo>
                    <a:pt x="804" y="575"/>
                    <a:pt x="805" y="574"/>
                    <a:pt x="805" y="574"/>
                  </a:cubicBezTo>
                  <a:cubicBezTo>
                    <a:pt x="805" y="568"/>
                    <a:pt x="805" y="568"/>
                    <a:pt x="805" y="568"/>
                  </a:cubicBezTo>
                  <a:cubicBezTo>
                    <a:pt x="806" y="568"/>
                    <a:pt x="806" y="568"/>
                    <a:pt x="806" y="568"/>
                  </a:cubicBezTo>
                  <a:cubicBezTo>
                    <a:pt x="806" y="574"/>
                    <a:pt x="806" y="574"/>
                    <a:pt x="806" y="574"/>
                  </a:cubicBezTo>
                  <a:cubicBezTo>
                    <a:pt x="806" y="574"/>
                    <a:pt x="806" y="575"/>
                    <a:pt x="807" y="575"/>
                  </a:cubicBezTo>
                  <a:cubicBezTo>
                    <a:pt x="808" y="575"/>
                    <a:pt x="808" y="574"/>
                    <a:pt x="808" y="574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09" y="563"/>
                    <a:pt x="809" y="563"/>
                    <a:pt x="809" y="563"/>
                  </a:cubicBezTo>
                  <a:cubicBezTo>
                    <a:pt x="809" y="567"/>
                    <a:pt x="809" y="567"/>
                    <a:pt x="809" y="567"/>
                  </a:cubicBezTo>
                  <a:cubicBezTo>
                    <a:pt x="809" y="568"/>
                    <a:pt x="810" y="568"/>
                    <a:pt x="810" y="568"/>
                  </a:cubicBezTo>
                  <a:cubicBezTo>
                    <a:pt x="811" y="568"/>
                    <a:pt x="811" y="568"/>
                    <a:pt x="811" y="567"/>
                  </a:cubicBezTo>
                  <a:cubicBezTo>
                    <a:pt x="811" y="562"/>
                    <a:pt x="811" y="562"/>
                    <a:pt x="811" y="562"/>
                  </a:cubicBezTo>
                  <a:cubicBezTo>
                    <a:pt x="811" y="561"/>
                    <a:pt x="810" y="560"/>
                    <a:pt x="809" y="560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0" y="560"/>
                    <a:pt x="799" y="561"/>
                    <a:pt x="799" y="562"/>
                  </a:cubicBezTo>
                  <a:close/>
                  <a:moveTo>
                    <a:pt x="875" y="555"/>
                  </a:moveTo>
                  <a:cubicBezTo>
                    <a:pt x="875" y="556"/>
                    <a:pt x="876" y="556"/>
                    <a:pt x="877" y="556"/>
                  </a:cubicBezTo>
                  <a:cubicBezTo>
                    <a:pt x="877" y="556"/>
                    <a:pt x="877" y="556"/>
                    <a:pt x="877" y="556"/>
                  </a:cubicBezTo>
                  <a:cubicBezTo>
                    <a:pt x="878" y="557"/>
                    <a:pt x="879" y="556"/>
                    <a:pt x="879" y="557"/>
                  </a:cubicBezTo>
                  <a:cubicBezTo>
                    <a:pt x="879" y="557"/>
                    <a:pt x="879" y="558"/>
                    <a:pt x="880" y="559"/>
                  </a:cubicBezTo>
                  <a:cubicBezTo>
                    <a:pt x="880" y="559"/>
                    <a:pt x="880" y="559"/>
                    <a:pt x="880" y="559"/>
                  </a:cubicBezTo>
                  <a:cubicBezTo>
                    <a:pt x="881" y="559"/>
                    <a:pt x="882" y="559"/>
                    <a:pt x="882" y="559"/>
                  </a:cubicBezTo>
                  <a:cubicBezTo>
                    <a:pt x="882" y="559"/>
                    <a:pt x="882" y="558"/>
                    <a:pt x="882" y="558"/>
                  </a:cubicBezTo>
                  <a:cubicBezTo>
                    <a:pt x="882" y="558"/>
                    <a:pt x="882" y="558"/>
                    <a:pt x="882" y="557"/>
                  </a:cubicBezTo>
                  <a:cubicBezTo>
                    <a:pt x="881" y="557"/>
                    <a:pt x="881" y="556"/>
                    <a:pt x="881" y="556"/>
                  </a:cubicBezTo>
                  <a:cubicBezTo>
                    <a:pt x="881" y="555"/>
                    <a:pt x="881" y="555"/>
                    <a:pt x="882" y="555"/>
                  </a:cubicBezTo>
                  <a:cubicBezTo>
                    <a:pt x="885" y="554"/>
                    <a:pt x="886" y="557"/>
                    <a:pt x="887" y="556"/>
                  </a:cubicBezTo>
                  <a:cubicBezTo>
                    <a:pt x="888" y="556"/>
                    <a:pt x="888" y="553"/>
                    <a:pt x="887" y="550"/>
                  </a:cubicBezTo>
                  <a:cubicBezTo>
                    <a:pt x="886" y="547"/>
                    <a:pt x="884" y="545"/>
                    <a:pt x="883" y="545"/>
                  </a:cubicBezTo>
                  <a:cubicBezTo>
                    <a:pt x="881" y="546"/>
                    <a:pt x="884" y="549"/>
                    <a:pt x="876" y="553"/>
                  </a:cubicBezTo>
                  <a:cubicBezTo>
                    <a:pt x="875" y="553"/>
                    <a:pt x="875" y="554"/>
                    <a:pt x="875" y="555"/>
                  </a:cubicBezTo>
                  <a:close/>
                  <a:moveTo>
                    <a:pt x="883" y="547"/>
                  </a:moveTo>
                  <a:cubicBezTo>
                    <a:pt x="884" y="547"/>
                    <a:pt x="885" y="548"/>
                    <a:pt x="886" y="551"/>
                  </a:cubicBezTo>
                  <a:cubicBezTo>
                    <a:pt x="887" y="553"/>
                    <a:pt x="887" y="555"/>
                    <a:pt x="887" y="555"/>
                  </a:cubicBezTo>
                  <a:cubicBezTo>
                    <a:pt x="886" y="555"/>
                    <a:pt x="885" y="554"/>
                    <a:pt x="884" y="551"/>
                  </a:cubicBezTo>
                  <a:cubicBezTo>
                    <a:pt x="883" y="549"/>
                    <a:pt x="883" y="547"/>
                    <a:pt x="883" y="547"/>
                  </a:cubicBezTo>
                  <a:close/>
                  <a:moveTo>
                    <a:pt x="705" y="464"/>
                  </a:moveTo>
                  <a:cubicBezTo>
                    <a:pt x="705" y="465"/>
                    <a:pt x="705" y="465"/>
                    <a:pt x="705" y="465"/>
                  </a:cubicBezTo>
                  <a:cubicBezTo>
                    <a:pt x="705" y="465"/>
                    <a:pt x="705" y="465"/>
                    <a:pt x="706" y="465"/>
                  </a:cubicBezTo>
                  <a:cubicBezTo>
                    <a:pt x="706" y="464"/>
                    <a:pt x="706" y="463"/>
                    <a:pt x="705" y="463"/>
                  </a:cubicBezTo>
                  <a:cubicBezTo>
                    <a:pt x="705" y="462"/>
                    <a:pt x="705" y="462"/>
                    <a:pt x="704" y="461"/>
                  </a:cubicBezTo>
                  <a:cubicBezTo>
                    <a:pt x="704" y="461"/>
                    <a:pt x="705" y="460"/>
                    <a:pt x="705" y="460"/>
                  </a:cubicBezTo>
                  <a:cubicBezTo>
                    <a:pt x="705" y="460"/>
                    <a:pt x="704" y="460"/>
                    <a:pt x="704" y="461"/>
                  </a:cubicBezTo>
                  <a:cubicBezTo>
                    <a:pt x="704" y="462"/>
                    <a:pt x="704" y="462"/>
                    <a:pt x="704" y="463"/>
                  </a:cubicBezTo>
                  <a:cubicBezTo>
                    <a:pt x="705" y="463"/>
                    <a:pt x="705" y="463"/>
                    <a:pt x="705" y="464"/>
                  </a:cubicBezTo>
                  <a:close/>
                  <a:moveTo>
                    <a:pt x="697" y="471"/>
                  </a:moveTo>
                  <a:cubicBezTo>
                    <a:pt x="697" y="471"/>
                    <a:pt x="698" y="471"/>
                    <a:pt x="698" y="472"/>
                  </a:cubicBezTo>
                  <a:cubicBezTo>
                    <a:pt x="698" y="472"/>
                    <a:pt x="697" y="472"/>
                    <a:pt x="697" y="472"/>
                  </a:cubicBezTo>
                  <a:cubicBezTo>
                    <a:pt x="698" y="472"/>
                    <a:pt x="698" y="472"/>
                    <a:pt x="698" y="471"/>
                  </a:cubicBezTo>
                  <a:cubicBezTo>
                    <a:pt x="698" y="471"/>
                    <a:pt x="697" y="471"/>
                    <a:pt x="696" y="470"/>
                  </a:cubicBezTo>
                  <a:cubicBezTo>
                    <a:pt x="695" y="470"/>
                    <a:pt x="695" y="468"/>
                    <a:pt x="696" y="468"/>
                  </a:cubicBezTo>
                  <a:cubicBezTo>
                    <a:pt x="697" y="468"/>
                    <a:pt x="698" y="469"/>
                    <a:pt x="698" y="470"/>
                  </a:cubicBezTo>
                  <a:cubicBezTo>
                    <a:pt x="698" y="470"/>
                    <a:pt x="698" y="470"/>
                    <a:pt x="698" y="471"/>
                  </a:cubicBezTo>
                  <a:cubicBezTo>
                    <a:pt x="699" y="474"/>
                    <a:pt x="702" y="476"/>
                    <a:pt x="705" y="476"/>
                  </a:cubicBezTo>
                  <a:cubicBezTo>
                    <a:pt x="708" y="476"/>
                    <a:pt x="711" y="473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8"/>
                    <a:pt x="711" y="468"/>
                    <a:pt x="711" y="468"/>
                  </a:cubicBezTo>
                  <a:cubicBezTo>
                    <a:pt x="711" y="467"/>
                    <a:pt x="710" y="467"/>
                    <a:pt x="707" y="466"/>
                  </a:cubicBezTo>
                  <a:cubicBezTo>
                    <a:pt x="709" y="467"/>
                    <a:pt x="710" y="467"/>
                    <a:pt x="710" y="468"/>
                  </a:cubicBezTo>
                  <a:cubicBezTo>
                    <a:pt x="710" y="468"/>
                    <a:pt x="710" y="469"/>
                    <a:pt x="710" y="469"/>
                  </a:cubicBezTo>
                  <a:cubicBezTo>
                    <a:pt x="710" y="468"/>
                    <a:pt x="707" y="467"/>
                    <a:pt x="705" y="467"/>
                  </a:cubicBezTo>
                  <a:cubicBezTo>
                    <a:pt x="702" y="467"/>
                    <a:pt x="699" y="468"/>
                    <a:pt x="699" y="469"/>
                  </a:cubicBezTo>
                  <a:cubicBezTo>
                    <a:pt x="699" y="469"/>
                    <a:pt x="699" y="468"/>
                    <a:pt x="699" y="468"/>
                  </a:cubicBezTo>
                  <a:cubicBezTo>
                    <a:pt x="699" y="467"/>
                    <a:pt x="700" y="467"/>
                    <a:pt x="702" y="466"/>
                  </a:cubicBezTo>
                  <a:cubicBezTo>
                    <a:pt x="699" y="467"/>
                    <a:pt x="698" y="467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8" y="468"/>
                    <a:pt x="698" y="468"/>
                    <a:pt x="698" y="468"/>
                  </a:cubicBezTo>
                  <a:cubicBezTo>
                    <a:pt x="697" y="467"/>
                    <a:pt x="696" y="467"/>
                    <a:pt x="696" y="467"/>
                  </a:cubicBezTo>
                  <a:cubicBezTo>
                    <a:pt x="695" y="468"/>
                    <a:pt x="694" y="469"/>
                    <a:pt x="695" y="470"/>
                  </a:cubicBezTo>
                  <a:cubicBezTo>
                    <a:pt x="695" y="471"/>
                    <a:pt x="696" y="471"/>
                    <a:pt x="697" y="471"/>
                  </a:cubicBezTo>
                  <a:close/>
                  <a:moveTo>
                    <a:pt x="705" y="471"/>
                  </a:moveTo>
                  <a:cubicBezTo>
                    <a:pt x="708" y="471"/>
                    <a:pt x="710" y="470"/>
                    <a:pt x="711" y="469"/>
                  </a:cubicBezTo>
                  <a:cubicBezTo>
                    <a:pt x="711" y="472"/>
                    <a:pt x="708" y="475"/>
                    <a:pt x="705" y="475"/>
                  </a:cubicBezTo>
                  <a:cubicBezTo>
                    <a:pt x="702" y="475"/>
                    <a:pt x="700" y="474"/>
                    <a:pt x="699" y="472"/>
                  </a:cubicBezTo>
                  <a:cubicBezTo>
                    <a:pt x="698" y="471"/>
                    <a:pt x="699" y="470"/>
                    <a:pt x="698" y="469"/>
                  </a:cubicBezTo>
                  <a:cubicBezTo>
                    <a:pt x="699" y="470"/>
                    <a:pt x="702" y="471"/>
                    <a:pt x="705" y="471"/>
                  </a:cubicBezTo>
                  <a:close/>
                  <a:moveTo>
                    <a:pt x="704" y="465"/>
                  </a:moveTo>
                  <a:cubicBezTo>
                    <a:pt x="704" y="466"/>
                    <a:pt x="703" y="467"/>
                    <a:pt x="703" y="467"/>
                  </a:cubicBezTo>
                  <a:cubicBezTo>
                    <a:pt x="704" y="467"/>
                    <a:pt x="704" y="466"/>
                    <a:pt x="704" y="466"/>
                  </a:cubicBezTo>
                  <a:cubicBezTo>
                    <a:pt x="704" y="465"/>
                    <a:pt x="704" y="464"/>
                    <a:pt x="704" y="464"/>
                  </a:cubicBezTo>
                  <a:cubicBezTo>
                    <a:pt x="704" y="463"/>
                    <a:pt x="703" y="463"/>
                    <a:pt x="703" y="463"/>
                  </a:cubicBezTo>
                  <a:cubicBezTo>
                    <a:pt x="703" y="462"/>
                    <a:pt x="704" y="461"/>
                    <a:pt x="704" y="461"/>
                  </a:cubicBezTo>
                  <a:cubicBezTo>
                    <a:pt x="703" y="461"/>
                    <a:pt x="702" y="462"/>
                    <a:pt x="702" y="462"/>
                  </a:cubicBezTo>
                  <a:cubicBezTo>
                    <a:pt x="702" y="463"/>
                    <a:pt x="703" y="464"/>
                    <a:pt x="703" y="464"/>
                  </a:cubicBezTo>
                  <a:cubicBezTo>
                    <a:pt x="703" y="464"/>
                    <a:pt x="703" y="465"/>
                    <a:pt x="704" y="465"/>
                  </a:cubicBezTo>
                  <a:close/>
                  <a:moveTo>
                    <a:pt x="711" y="476"/>
                  </a:moveTo>
                  <a:cubicBezTo>
                    <a:pt x="711" y="478"/>
                    <a:pt x="708" y="479"/>
                    <a:pt x="704" y="479"/>
                  </a:cubicBezTo>
                  <a:cubicBezTo>
                    <a:pt x="701" y="479"/>
                    <a:pt x="697" y="478"/>
                    <a:pt x="697" y="476"/>
                  </a:cubicBezTo>
                  <a:cubicBezTo>
                    <a:pt x="697" y="476"/>
                    <a:pt x="698" y="475"/>
                    <a:pt x="699" y="475"/>
                  </a:cubicBezTo>
                  <a:cubicBezTo>
                    <a:pt x="698" y="475"/>
                    <a:pt x="697" y="476"/>
                    <a:pt x="697" y="477"/>
                  </a:cubicBezTo>
                  <a:cubicBezTo>
                    <a:pt x="697" y="478"/>
                    <a:pt x="700" y="479"/>
                    <a:pt x="704" y="479"/>
                  </a:cubicBezTo>
                  <a:cubicBezTo>
                    <a:pt x="708" y="479"/>
                    <a:pt x="711" y="478"/>
                    <a:pt x="711" y="477"/>
                  </a:cubicBezTo>
                  <a:cubicBezTo>
                    <a:pt x="711" y="476"/>
                    <a:pt x="711" y="476"/>
                    <a:pt x="711" y="476"/>
                  </a:cubicBezTo>
                  <a:cubicBezTo>
                    <a:pt x="711" y="476"/>
                    <a:pt x="711" y="476"/>
                    <a:pt x="711" y="476"/>
                  </a:cubicBezTo>
                  <a:close/>
                  <a:moveTo>
                    <a:pt x="700" y="475"/>
                  </a:moveTo>
                  <a:cubicBezTo>
                    <a:pt x="699" y="475"/>
                    <a:pt x="699" y="475"/>
                    <a:pt x="699" y="476"/>
                  </a:cubicBezTo>
                  <a:cubicBezTo>
                    <a:pt x="699" y="477"/>
                    <a:pt x="701" y="478"/>
                    <a:pt x="705" y="478"/>
                  </a:cubicBezTo>
                  <a:cubicBezTo>
                    <a:pt x="708" y="478"/>
                    <a:pt x="710" y="477"/>
                    <a:pt x="710" y="476"/>
                  </a:cubicBezTo>
                  <a:cubicBezTo>
                    <a:pt x="710" y="476"/>
                    <a:pt x="710" y="475"/>
                    <a:pt x="709" y="475"/>
                  </a:cubicBezTo>
                  <a:cubicBezTo>
                    <a:pt x="709" y="475"/>
                    <a:pt x="710" y="475"/>
                    <a:pt x="710" y="476"/>
                  </a:cubicBezTo>
                  <a:cubicBezTo>
                    <a:pt x="710" y="477"/>
                    <a:pt x="707" y="477"/>
                    <a:pt x="705" y="477"/>
                  </a:cubicBezTo>
                  <a:cubicBezTo>
                    <a:pt x="702" y="477"/>
                    <a:pt x="700" y="477"/>
                    <a:pt x="700" y="476"/>
                  </a:cubicBezTo>
                  <a:cubicBezTo>
                    <a:pt x="700" y="475"/>
                    <a:pt x="700" y="475"/>
                    <a:pt x="700" y="475"/>
                  </a:cubicBezTo>
                  <a:close/>
                  <a:moveTo>
                    <a:pt x="807" y="502"/>
                  </a:moveTo>
                  <a:cubicBezTo>
                    <a:pt x="806" y="503"/>
                    <a:pt x="806" y="503"/>
                    <a:pt x="806" y="503"/>
                  </a:cubicBezTo>
                  <a:cubicBezTo>
                    <a:pt x="805" y="502"/>
                    <a:pt x="805" y="502"/>
                    <a:pt x="805" y="502"/>
                  </a:cubicBezTo>
                  <a:cubicBezTo>
                    <a:pt x="805" y="501"/>
                    <a:pt x="804" y="501"/>
                    <a:pt x="804" y="501"/>
                  </a:cubicBezTo>
                  <a:cubicBezTo>
                    <a:pt x="803" y="501"/>
                    <a:pt x="802" y="502"/>
                    <a:pt x="802" y="503"/>
                  </a:cubicBezTo>
                  <a:cubicBezTo>
                    <a:pt x="802" y="504"/>
                    <a:pt x="803" y="505"/>
                    <a:pt x="804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5"/>
                    <a:pt x="800" y="505"/>
                    <a:pt x="800" y="505"/>
                  </a:cubicBezTo>
                  <a:cubicBezTo>
                    <a:pt x="800" y="507"/>
                    <a:pt x="800" y="507"/>
                    <a:pt x="800" y="507"/>
                  </a:cubicBezTo>
                  <a:cubicBezTo>
                    <a:pt x="800" y="507"/>
                    <a:pt x="800" y="508"/>
                    <a:pt x="800" y="508"/>
                  </a:cubicBezTo>
                  <a:cubicBezTo>
                    <a:pt x="801" y="508"/>
                    <a:pt x="801" y="508"/>
                    <a:pt x="801" y="508"/>
                  </a:cubicBezTo>
                  <a:cubicBezTo>
                    <a:pt x="801" y="511"/>
                    <a:pt x="801" y="511"/>
                    <a:pt x="801" y="511"/>
                  </a:cubicBezTo>
                  <a:cubicBezTo>
                    <a:pt x="801" y="511"/>
                    <a:pt x="801" y="511"/>
                    <a:pt x="802" y="511"/>
                  </a:cubicBezTo>
                  <a:cubicBezTo>
                    <a:pt x="810" y="511"/>
                    <a:pt x="810" y="511"/>
                    <a:pt x="810" y="511"/>
                  </a:cubicBezTo>
                  <a:cubicBezTo>
                    <a:pt x="810" y="511"/>
                    <a:pt x="811" y="511"/>
                    <a:pt x="811" y="511"/>
                  </a:cubicBezTo>
                  <a:cubicBezTo>
                    <a:pt x="811" y="508"/>
                    <a:pt x="811" y="508"/>
                    <a:pt x="811" y="508"/>
                  </a:cubicBezTo>
                  <a:cubicBezTo>
                    <a:pt x="812" y="508"/>
                    <a:pt x="812" y="508"/>
                    <a:pt x="812" y="508"/>
                  </a:cubicBezTo>
                  <a:cubicBezTo>
                    <a:pt x="812" y="508"/>
                    <a:pt x="812" y="507"/>
                    <a:pt x="812" y="507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12" y="505"/>
                    <a:pt x="812" y="505"/>
                    <a:pt x="812" y="505"/>
                  </a:cubicBezTo>
                  <a:cubicBezTo>
                    <a:pt x="808" y="505"/>
                    <a:pt x="808" y="505"/>
                    <a:pt x="808" y="505"/>
                  </a:cubicBezTo>
                  <a:cubicBezTo>
                    <a:pt x="809" y="505"/>
                    <a:pt x="810" y="504"/>
                    <a:pt x="810" y="503"/>
                  </a:cubicBezTo>
                  <a:cubicBezTo>
                    <a:pt x="810" y="502"/>
                    <a:pt x="809" y="501"/>
                    <a:pt x="808" y="501"/>
                  </a:cubicBezTo>
                  <a:cubicBezTo>
                    <a:pt x="808" y="501"/>
                    <a:pt x="807" y="501"/>
                    <a:pt x="807" y="502"/>
                  </a:cubicBezTo>
                  <a:close/>
                  <a:moveTo>
                    <a:pt x="803" y="503"/>
                  </a:moveTo>
                  <a:cubicBezTo>
                    <a:pt x="803" y="502"/>
                    <a:pt x="803" y="502"/>
                    <a:pt x="804" y="502"/>
                  </a:cubicBezTo>
                  <a:cubicBezTo>
                    <a:pt x="804" y="502"/>
                    <a:pt x="804" y="502"/>
                    <a:pt x="804" y="502"/>
                  </a:cubicBezTo>
                  <a:cubicBezTo>
                    <a:pt x="805" y="504"/>
                    <a:pt x="805" y="504"/>
                    <a:pt x="805" y="504"/>
                  </a:cubicBezTo>
                  <a:cubicBezTo>
                    <a:pt x="804" y="504"/>
                    <a:pt x="804" y="504"/>
                    <a:pt x="804" y="504"/>
                  </a:cubicBezTo>
                  <a:cubicBezTo>
                    <a:pt x="803" y="504"/>
                    <a:pt x="803" y="503"/>
                    <a:pt x="803" y="503"/>
                  </a:cubicBezTo>
                  <a:close/>
                  <a:moveTo>
                    <a:pt x="807" y="510"/>
                  </a:moveTo>
                  <a:cubicBezTo>
                    <a:pt x="807" y="510"/>
                    <a:pt x="807" y="510"/>
                    <a:pt x="807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10"/>
                    <a:pt x="805" y="510"/>
                    <a:pt x="805" y="510"/>
                  </a:cubicBezTo>
                  <a:cubicBezTo>
                    <a:pt x="805" y="505"/>
                    <a:pt x="805" y="505"/>
                    <a:pt x="805" y="505"/>
                  </a:cubicBezTo>
                  <a:cubicBezTo>
                    <a:pt x="807" y="505"/>
                    <a:pt x="807" y="505"/>
                    <a:pt x="807" y="505"/>
                  </a:cubicBezTo>
                  <a:lnTo>
                    <a:pt x="807" y="510"/>
                  </a:lnTo>
                  <a:close/>
                  <a:moveTo>
                    <a:pt x="809" y="503"/>
                  </a:moveTo>
                  <a:cubicBezTo>
                    <a:pt x="809" y="503"/>
                    <a:pt x="809" y="504"/>
                    <a:pt x="808" y="504"/>
                  </a:cubicBezTo>
                  <a:cubicBezTo>
                    <a:pt x="807" y="504"/>
                    <a:pt x="807" y="504"/>
                    <a:pt x="807" y="504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8" y="502"/>
                    <a:pt x="808" y="502"/>
                    <a:pt x="808" y="502"/>
                  </a:cubicBezTo>
                  <a:cubicBezTo>
                    <a:pt x="809" y="502"/>
                    <a:pt x="809" y="502"/>
                    <a:pt x="809" y="503"/>
                  </a:cubicBezTo>
                  <a:close/>
                  <a:moveTo>
                    <a:pt x="711" y="498"/>
                  </a:moveTo>
                  <a:cubicBezTo>
                    <a:pt x="711" y="499"/>
                    <a:pt x="711" y="500"/>
                    <a:pt x="712" y="500"/>
                  </a:cubicBezTo>
                  <a:cubicBezTo>
                    <a:pt x="713" y="500"/>
                    <a:pt x="713" y="499"/>
                    <a:pt x="713" y="498"/>
                  </a:cubicBezTo>
                  <a:cubicBezTo>
                    <a:pt x="713" y="498"/>
                    <a:pt x="713" y="497"/>
                    <a:pt x="713" y="497"/>
                  </a:cubicBezTo>
                  <a:cubicBezTo>
                    <a:pt x="713" y="496"/>
                    <a:pt x="713" y="496"/>
                    <a:pt x="713" y="496"/>
                  </a:cubicBezTo>
                  <a:cubicBezTo>
                    <a:pt x="713" y="496"/>
                    <a:pt x="713" y="495"/>
                    <a:pt x="713" y="495"/>
                  </a:cubicBezTo>
                  <a:cubicBezTo>
                    <a:pt x="715" y="495"/>
                    <a:pt x="715" y="495"/>
                    <a:pt x="715" y="495"/>
                  </a:cubicBezTo>
                  <a:cubicBezTo>
                    <a:pt x="715" y="495"/>
                    <a:pt x="715" y="495"/>
                    <a:pt x="716" y="495"/>
                  </a:cubicBezTo>
                  <a:cubicBezTo>
                    <a:pt x="716" y="497"/>
                    <a:pt x="716" y="497"/>
                    <a:pt x="716" y="497"/>
                  </a:cubicBezTo>
                  <a:cubicBezTo>
                    <a:pt x="715" y="497"/>
                    <a:pt x="715" y="498"/>
                    <a:pt x="715" y="498"/>
                  </a:cubicBezTo>
                  <a:cubicBezTo>
                    <a:pt x="715" y="499"/>
                    <a:pt x="715" y="500"/>
                    <a:pt x="716" y="500"/>
                  </a:cubicBezTo>
                  <a:cubicBezTo>
                    <a:pt x="717" y="500"/>
                    <a:pt x="717" y="499"/>
                    <a:pt x="717" y="498"/>
                  </a:cubicBezTo>
                  <a:cubicBezTo>
                    <a:pt x="717" y="498"/>
                    <a:pt x="717" y="497"/>
                    <a:pt x="717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7" y="495"/>
                    <a:pt x="717" y="495"/>
                    <a:pt x="718" y="495"/>
                  </a:cubicBezTo>
                  <a:cubicBezTo>
                    <a:pt x="719" y="495"/>
                    <a:pt x="719" y="495"/>
                    <a:pt x="719" y="495"/>
                  </a:cubicBezTo>
                  <a:cubicBezTo>
                    <a:pt x="720" y="495"/>
                    <a:pt x="720" y="496"/>
                    <a:pt x="720" y="496"/>
                  </a:cubicBezTo>
                  <a:cubicBezTo>
                    <a:pt x="720" y="497"/>
                    <a:pt x="720" y="497"/>
                    <a:pt x="720" y="497"/>
                  </a:cubicBezTo>
                  <a:cubicBezTo>
                    <a:pt x="719" y="497"/>
                    <a:pt x="719" y="498"/>
                    <a:pt x="719" y="498"/>
                  </a:cubicBezTo>
                  <a:cubicBezTo>
                    <a:pt x="719" y="499"/>
                    <a:pt x="719" y="500"/>
                    <a:pt x="720" y="500"/>
                  </a:cubicBezTo>
                  <a:cubicBezTo>
                    <a:pt x="721" y="500"/>
                    <a:pt x="722" y="499"/>
                    <a:pt x="722" y="498"/>
                  </a:cubicBezTo>
                  <a:cubicBezTo>
                    <a:pt x="722" y="498"/>
                    <a:pt x="721" y="497"/>
                    <a:pt x="721" y="497"/>
                  </a:cubicBezTo>
                  <a:cubicBezTo>
                    <a:pt x="721" y="496"/>
                    <a:pt x="721" y="496"/>
                    <a:pt x="721" y="496"/>
                  </a:cubicBezTo>
                  <a:cubicBezTo>
                    <a:pt x="721" y="495"/>
                    <a:pt x="720" y="494"/>
                    <a:pt x="719" y="494"/>
                  </a:cubicBezTo>
                  <a:cubicBezTo>
                    <a:pt x="718" y="494"/>
                    <a:pt x="718" y="494"/>
                    <a:pt x="718" y="494"/>
                  </a:cubicBezTo>
                  <a:cubicBezTo>
                    <a:pt x="717" y="494"/>
                    <a:pt x="717" y="493"/>
                    <a:pt x="717" y="493"/>
                  </a:cubicBezTo>
                  <a:cubicBezTo>
                    <a:pt x="717" y="491"/>
                    <a:pt x="717" y="491"/>
                    <a:pt x="717" y="491"/>
                  </a:cubicBezTo>
                  <a:cubicBezTo>
                    <a:pt x="717" y="491"/>
                    <a:pt x="717" y="491"/>
                    <a:pt x="717" y="490"/>
                  </a:cubicBezTo>
                  <a:cubicBezTo>
                    <a:pt x="717" y="489"/>
                    <a:pt x="717" y="489"/>
                    <a:pt x="716" y="489"/>
                  </a:cubicBezTo>
                  <a:cubicBezTo>
                    <a:pt x="715" y="489"/>
                    <a:pt x="715" y="489"/>
                    <a:pt x="715" y="490"/>
                  </a:cubicBezTo>
                  <a:cubicBezTo>
                    <a:pt x="715" y="491"/>
                    <a:pt x="715" y="491"/>
                    <a:pt x="716" y="491"/>
                  </a:cubicBezTo>
                  <a:cubicBezTo>
                    <a:pt x="716" y="493"/>
                    <a:pt x="716" y="493"/>
                    <a:pt x="716" y="493"/>
                  </a:cubicBezTo>
                  <a:cubicBezTo>
                    <a:pt x="716" y="493"/>
                    <a:pt x="715" y="494"/>
                    <a:pt x="715" y="494"/>
                  </a:cubicBezTo>
                  <a:cubicBezTo>
                    <a:pt x="713" y="494"/>
                    <a:pt x="713" y="494"/>
                    <a:pt x="713" y="494"/>
                  </a:cubicBezTo>
                  <a:cubicBezTo>
                    <a:pt x="712" y="494"/>
                    <a:pt x="711" y="495"/>
                    <a:pt x="711" y="496"/>
                  </a:cubicBezTo>
                  <a:cubicBezTo>
                    <a:pt x="711" y="497"/>
                    <a:pt x="711" y="497"/>
                    <a:pt x="711" y="497"/>
                  </a:cubicBezTo>
                  <a:cubicBezTo>
                    <a:pt x="711" y="497"/>
                    <a:pt x="711" y="498"/>
                    <a:pt x="711" y="498"/>
                  </a:cubicBezTo>
                  <a:close/>
                  <a:moveTo>
                    <a:pt x="721" y="498"/>
                  </a:moveTo>
                  <a:cubicBezTo>
                    <a:pt x="721" y="499"/>
                    <a:pt x="721" y="499"/>
                    <a:pt x="720" y="499"/>
                  </a:cubicBezTo>
                  <a:cubicBezTo>
                    <a:pt x="720" y="499"/>
                    <a:pt x="719" y="499"/>
                    <a:pt x="719" y="498"/>
                  </a:cubicBezTo>
                  <a:cubicBezTo>
                    <a:pt x="719" y="498"/>
                    <a:pt x="720" y="498"/>
                    <a:pt x="720" y="498"/>
                  </a:cubicBezTo>
                  <a:cubicBezTo>
                    <a:pt x="721" y="498"/>
                    <a:pt x="721" y="498"/>
                    <a:pt x="721" y="498"/>
                  </a:cubicBezTo>
                  <a:close/>
                  <a:moveTo>
                    <a:pt x="715" y="490"/>
                  </a:moveTo>
                  <a:cubicBezTo>
                    <a:pt x="715" y="490"/>
                    <a:pt x="716" y="489"/>
                    <a:pt x="716" y="489"/>
                  </a:cubicBezTo>
                  <a:cubicBezTo>
                    <a:pt x="717" y="489"/>
                    <a:pt x="717" y="490"/>
                    <a:pt x="717" y="490"/>
                  </a:cubicBezTo>
                  <a:cubicBezTo>
                    <a:pt x="717" y="491"/>
                    <a:pt x="717" y="491"/>
                    <a:pt x="716" y="491"/>
                  </a:cubicBezTo>
                  <a:cubicBezTo>
                    <a:pt x="716" y="491"/>
                    <a:pt x="715" y="491"/>
                    <a:pt x="715" y="490"/>
                  </a:cubicBezTo>
                  <a:close/>
                  <a:moveTo>
                    <a:pt x="716" y="498"/>
                  </a:moveTo>
                  <a:cubicBezTo>
                    <a:pt x="717" y="498"/>
                    <a:pt x="717" y="498"/>
                    <a:pt x="717" y="498"/>
                  </a:cubicBezTo>
                  <a:cubicBezTo>
                    <a:pt x="717" y="499"/>
                    <a:pt x="717" y="499"/>
                    <a:pt x="716" y="499"/>
                  </a:cubicBezTo>
                  <a:cubicBezTo>
                    <a:pt x="716" y="499"/>
                    <a:pt x="715" y="499"/>
                    <a:pt x="715" y="498"/>
                  </a:cubicBezTo>
                  <a:cubicBezTo>
                    <a:pt x="715" y="498"/>
                    <a:pt x="716" y="498"/>
                    <a:pt x="716" y="498"/>
                  </a:cubicBezTo>
                  <a:close/>
                  <a:moveTo>
                    <a:pt x="712" y="498"/>
                  </a:moveTo>
                  <a:cubicBezTo>
                    <a:pt x="712" y="498"/>
                    <a:pt x="713" y="498"/>
                    <a:pt x="713" y="498"/>
                  </a:cubicBezTo>
                  <a:cubicBezTo>
                    <a:pt x="713" y="499"/>
                    <a:pt x="712" y="499"/>
                    <a:pt x="712" y="499"/>
                  </a:cubicBezTo>
                  <a:cubicBezTo>
                    <a:pt x="712" y="499"/>
                    <a:pt x="711" y="499"/>
                    <a:pt x="711" y="498"/>
                  </a:cubicBezTo>
                  <a:cubicBezTo>
                    <a:pt x="711" y="498"/>
                    <a:pt x="712" y="498"/>
                    <a:pt x="712" y="498"/>
                  </a:cubicBezTo>
                  <a:close/>
                  <a:moveTo>
                    <a:pt x="723" y="477"/>
                  </a:moveTo>
                  <a:cubicBezTo>
                    <a:pt x="723" y="476"/>
                    <a:pt x="722" y="476"/>
                    <a:pt x="722" y="476"/>
                  </a:cubicBezTo>
                  <a:cubicBezTo>
                    <a:pt x="715" y="476"/>
                    <a:pt x="715" y="476"/>
                    <a:pt x="715" y="476"/>
                  </a:cubicBezTo>
                  <a:cubicBezTo>
                    <a:pt x="715" y="476"/>
                    <a:pt x="715" y="476"/>
                    <a:pt x="715" y="477"/>
                  </a:cubicBezTo>
                  <a:cubicBezTo>
                    <a:pt x="715" y="477"/>
                    <a:pt x="715" y="477"/>
                    <a:pt x="715" y="477"/>
                  </a:cubicBezTo>
                  <a:cubicBezTo>
                    <a:pt x="723" y="477"/>
                    <a:pt x="723" y="477"/>
                    <a:pt x="723" y="477"/>
                  </a:cubicBezTo>
                  <a:close/>
                  <a:moveTo>
                    <a:pt x="721" y="475"/>
                  </a:moveTo>
                  <a:cubicBezTo>
                    <a:pt x="717" y="475"/>
                    <a:pt x="717" y="475"/>
                    <a:pt x="717" y="475"/>
                  </a:cubicBezTo>
                  <a:cubicBezTo>
                    <a:pt x="717" y="475"/>
                    <a:pt x="716" y="475"/>
                    <a:pt x="716" y="476"/>
                  </a:cubicBezTo>
                  <a:cubicBezTo>
                    <a:pt x="722" y="476"/>
                    <a:pt x="722" y="476"/>
                    <a:pt x="722" y="476"/>
                  </a:cubicBezTo>
                  <a:cubicBezTo>
                    <a:pt x="722" y="475"/>
                    <a:pt x="721" y="475"/>
                    <a:pt x="721" y="475"/>
                  </a:cubicBezTo>
                  <a:close/>
                  <a:moveTo>
                    <a:pt x="714" y="484"/>
                  </a:moveTo>
                  <a:cubicBezTo>
                    <a:pt x="714" y="484"/>
                    <a:pt x="715" y="484"/>
                    <a:pt x="715" y="484"/>
                  </a:cubicBezTo>
                  <a:cubicBezTo>
                    <a:pt x="723" y="484"/>
                    <a:pt x="723" y="484"/>
                    <a:pt x="723" y="484"/>
                  </a:cubicBezTo>
                  <a:cubicBezTo>
                    <a:pt x="723" y="484"/>
                    <a:pt x="724" y="484"/>
                    <a:pt x="724" y="484"/>
                  </a:cubicBezTo>
                  <a:cubicBezTo>
                    <a:pt x="724" y="483"/>
                    <a:pt x="724" y="479"/>
                    <a:pt x="725" y="479"/>
                  </a:cubicBezTo>
                  <a:cubicBezTo>
                    <a:pt x="725" y="478"/>
                    <a:pt x="724" y="478"/>
                    <a:pt x="724" y="477"/>
                  </a:cubicBezTo>
                  <a:cubicBezTo>
                    <a:pt x="724" y="477"/>
                    <a:pt x="724" y="477"/>
                    <a:pt x="724" y="477"/>
                  </a:cubicBezTo>
                  <a:cubicBezTo>
                    <a:pt x="724" y="478"/>
                    <a:pt x="724" y="478"/>
                    <a:pt x="724" y="478"/>
                  </a:cubicBezTo>
                  <a:cubicBezTo>
                    <a:pt x="714" y="478"/>
                    <a:pt x="714" y="478"/>
                    <a:pt x="714" y="478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4" y="477"/>
                    <a:pt x="714" y="477"/>
                    <a:pt x="714" y="477"/>
                  </a:cubicBezTo>
                  <a:cubicBezTo>
                    <a:pt x="713" y="478"/>
                    <a:pt x="713" y="478"/>
                    <a:pt x="713" y="479"/>
                  </a:cubicBezTo>
                  <a:cubicBezTo>
                    <a:pt x="713" y="479"/>
                    <a:pt x="714" y="483"/>
                    <a:pt x="714" y="484"/>
                  </a:cubicBezTo>
                  <a:close/>
                  <a:moveTo>
                    <a:pt x="717" y="479"/>
                  </a:moveTo>
                  <a:cubicBezTo>
                    <a:pt x="717" y="479"/>
                    <a:pt x="717" y="479"/>
                    <a:pt x="717" y="479"/>
                  </a:cubicBezTo>
                  <a:cubicBezTo>
                    <a:pt x="717" y="480"/>
                    <a:pt x="717" y="480"/>
                    <a:pt x="717" y="480"/>
                  </a:cubicBezTo>
                  <a:cubicBezTo>
                    <a:pt x="720" y="480"/>
                    <a:pt x="720" y="480"/>
                    <a:pt x="720" y="480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21" y="479"/>
                    <a:pt x="721" y="479"/>
                    <a:pt x="721" y="479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21" y="481"/>
                    <a:pt x="721" y="481"/>
                    <a:pt x="721" y="481"/>
                  </a:cubicBezTo>
                  <a:cubicBezTo>
                    <a:pt x="717" y="481"/>
                    <a:pt x="717" y="481"/>
                    <a:pt x="717" y="481"/>
                  </a:cubicBezTo>
                  <a:cubicBezTo>
                    <a:pt x="717" y="481"/>
                    <a:pt x="717" y="481"/>
                    <a:pt x="717" y="481"/>
                  </a:cubicBezTo>
                  <a:lnTo>
                    <a:pt x="717" y="479"/>
                  </a:lnTo>
                  <a:close/>
                  <a:moveTo>
                    <a:pt x="789" y="496"/>
                  </a:moveTo>
                  <a:cubicBezTo>
                    <a:pt x="790" y="496"/>
                    <a:pt x="790" y="496"/>
                    <a:pt x="790" y="496"/>
                  </a:cubicBezTo>
                  <a:cubicBezTo>
                    <a:pt x="790" y="497"/>
                    <a:pt x="790" y="497"/>
                    <a:pt x="790" y="497"/>
                  </a:cubicBezTo>
                  <a:cubicBezTo>
                    <a:pt x="794" y="497"/>
                    <a:pt x="794" y="497"/>
                    <a:pt x="794" y="497"/>
                  </a:cubicBezTo>
                  <a:cubicBezTo>
                    <a:pt x="794" y="497"/>
                    <a:pt x="794" y="495"/>
                    <a:pt x="794" y="495"/>
                  </a:cubicBezTo>
                  <a:cubicBezTo>
                    <a:pt x="794" y="494"/>
                    <a:pt x="793" y="494"/>
                    <a:pt x="793" y="494"/>
                  </a:cubicBezTo>
                  <a:cubicBezTo>
                    <a:pt x="791" y="494"/>
                    <a:pt x="791" y="494"/>
                    <a:pt x="791" y="494"/>
                  </a:cubicBezTo>
                  <a:cubicBezTo>
                    <a:pt x="791" y="493"/>
                    <a:pt x="791" y="493"/>
                    <a:pt x="791" y="493"/>
                  </a:cubicBezTo>
                  <a:cubicBezTo>
                    <a:pt x="791" y="493"/>
                    <a:pt x="791" y="493"/>
                    <a:pt x="790" y="493"/>
                  </a:cubicBezTo>
                  <a:cubicBezTo>
                    <a:pt x="789" y="493"/>
                    <a:pt x="789" y="493"/>
                    <a:pt x="789" y="493"/>
                  </a:cubicBezTo>
                  <a:cubicBezTo>
                    <a:pt x="788" y="493"/>
                    <a:pt x="788" y="493"/>
                    <a:pt x="788" y="493"/>
                  </a:cubicBezTo>
                  <a:cubicBezTo>
                    <a:pt x="788" y="493"/>
                    <a:pt x="788" y="493"/>
                    <a:pt x="788" y="494"/>
                  </a:cubicBezTo>
                  <a:cubicBezTo>
                    <a:pt x="786" y="494"/>
                    <a:pt x="786" y="494"/>
                    <a:pt x="786" y="494"/>
                  </a:cubicBezTo>
                  <a:cubicBezTo>
                    <a:pt x="786" y="494"/>
                    <a:pt x="785" y="494"/>
                    <a:pt x="785" y="495"/>
                  </a:cubicBezTo>
                  <a:cubicBezTo>
                    <a:pt x="785" y="495"/>
                    <a:pt x="785" y="497"/>
                    <a:pt x="785" y="497"/>
                  </a:cubicBezTo>
                  <a:cubicBezTo>
                    <a:pt x="789" y="497"/>
                    <a:pt x="789" y="497"/>
                    <a:pt x="789" y="497"/>
                  </a:cubicBezTo>
                  <a:lnTo>
                    <a:pt x="789" y="496"/>
                  </a:lnTo>
                  <a:close/>
                  <a:moveTo>
                    <a:pt x="789" y="493"/>
                  </a:moveTo>
                  <a:cubicBezTo>
                    <a:pt x="789" y="493"/>
                    <a:pt x="789" y="493"/>
                    <a:pt x="789" y="493"/>
                  </a:cubicBezTo>
                  <a:cubicBezTo>
                    <a:pt x="790" y="493"/>
                    <a:pt x="790" y="493"/>
                    <a:pt x="790" y="493"/>
                  </a:cubicBezTo>
                  <a:cubicBezTo>
                    <a:pt x="790" y="493"/>
                    <a:pt x="790" y="493"/>
                    <a:pt x="791" y="493"/>
                  </a:cubicBezTo>
                  <a:cubicBezTo>
                    <a:pt x="791" y="493"/>
                    <a:pt x="791" y="494"/>
                    <a:pt x="791" y="494"/>
                  </a:cubicBezTo>
                  <a:cubicBezTo>
                    <a:pt x="788" y="494"/>
                    <a:pt x="788" y="494"/>
                    <a:pt x="788" y="494"/>
                  </a:cubicBezTo>
                  <a:cubicBezTo>
                    <a:pt x="788" y="494"/>
                    <a:pt x="789" y="493"/>
                    <a:pt x="789" y="493"/>
                  </a:cubicBezTo>
                  <a:close/>
                  <a:moveTo>
                    <a:pt x="786" y="498"/>
                  </a:moveTo>
                  <a:cubicBezTo>
                    <a:pt x="786" y="498"/>
                    <a:pt x="786" y="498"/>
                    <a:pt x="786" y="499"/>
                  </a:cubicBezTo>
                  <a:cubicBezTo>
                    <a:pt x="786" y="499"/>
                    <a:pt x="786" y="500"/>
                    <a:pt x="786" y="500"/>
                  </a:cubicBezTo>
                  <a:cubicBezTo>
                    <a:pt x="793" y="500"/>
                    <a:pt x="793" y="500"/>
                    <a:pt x="793" y="500"/>
                  </a:cubicBezTo>
                  <a:cubicBezTo>
                    <a:pt x="793" y="500"/>
                    <a:pt x="793" y="499"/>
                    <a:pt x="793" y="499"/>
                  </a:cubicBezTo>
                  <a:cubicBezTo>
                    <a:pt x="794" y="498"/>
                    <a:pt x="794" y="498"/>
                    <a:pt x="794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90" y="498"/>
                    <a:pt x="790" y="498"/>
                    <a:pt x="790" y="498"/>
                  </a:cubicBezTo>
                  <a:cubicBezTo>
                    <a:pt x="789" y="498"/>
                    <a:pt x="789" y="498"/>
                    <a:pt x="789" y="498"/>
                  </a:cubicBezTo>
                  <a:cubicBezTo>
                    <a:pt x="789" y="498"/>
                    <a:pt x="789" y="498"/>
                    <a:pt x="789" y="498"/>
                  </a:cubicBezTo>
                  <a:lnTo>
                    <a:pt x="786" y="498"/>
                  </a:lnTo>
                  <a:close/>
                  <a:moveTo>
                    <a:pt x="806" y="494"/>
                  </a:moveTo>
                  <a:cubicBezTo>
                    <a:pt x="806" y="494"/>
                    <a:pt x="806" y="494"/>
                    <a:pt x="806" y="494"/>
                  </a:cubicBezTo>
                  <a:cubicBezTo>
                    <a:pt x="806" y="494"/>
                    <a:pt x="806" y="494"/>
                    <a:pt x="806" y="493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4" y="491"/>
                    <a:pt x="804" y="491"/>
                    <a:pt x="804" y="491"/>
                  </a:cubicBezTo>
                  <a:cubicBezTo>
                    <a:pt x="802" y="493"/>
                    <a:pt x="802" y="493"/>
                    <a:pt x="802" y="493"/>
                  </a:cubicBezTo>
                  <a:cubicBezTo>
                    <a:pt x="802" y="494"/>
                    <a:pt x="802" y="494"/>
                    <a:pt x="802" y="494"/>
                  </a:cubicBezTo>
                  <a:cubicBezTo>
                    <a:pt x="802" y="494"/>
                    <a:pt x="802" y="494"/>
                    <a:pt x="802" y="494"/>
                  </a:cubicBezTo>
                  <a:lnTo>
                    <a:pt x="806" y="494"/>
                  </a:lnTo>
                  <a:close/>
                  <a:moveTo>
                    <a:pt x="801" y="497"/>
                  </a:moveTo>
                  <a:cubicBezTo>
                    <a:pt x="807" y="497"/>
                    <a:pt x="807" y="497"/>
                    <a:pt x="807" y="497"/>
                  </a:cubicBezTo>
                  <a:cubicBezTo>
                    <a:pt x="808" y="497"/>
                    <a:pt x="808" y="496"/>
                    <a:pt x="808" y="495"/>
                  </a:cubicBezTo>
                  <a:cubicBezTo>
                    <a:pt x="808" y="490"/>
                    <a:pt x="808" y="490"/>
                    <a:pt x="808" y="490"/>
                  </a:cubicBezTo>
                  <a:cubicBezTo>
                    <a:pt x="808" y="489"/>
                    <a:pt x="808" y="488"/>
                    <a:pt x="807" y="488"/>
                  </a:cubicBezTo>
                  <a:cubicBezTo>
                    <a:pt x="801" y="488"/>
                    <a:pt x="801" y="488"/>
                    <a:pt x="801" y="488"/>
                  </a:cubicBezTo>
                  <a:cubicBezTo>
                    <a:pt x="800" y="488"/>
                    <a:pt x="800" y="489"/>
                    <a:pt x="800" y="490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496"/>
                    <a:pt x="800" y="497"/>
                    <a:pt x="801" y="497"/>
                  </a:cubicBezTo>
                  <a:close/>
                  <a:moveTo>
                    <a:pt x="801" y="490"/>
                  </a:moveTo>
                  <a:cubicBezTo>
                    <a:pt x="801" y="490"/>
                    <a:pt x="801" y="490"/>
                    <a:pt x="801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0"/>
                    <a:pt x="807" y="490"/>
                    <a:pt x="807" y="490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7" y="495"/>
                    <a:pt x="807" y="495"/>
                    <a:pt x="807" y="495"/>
                  </a:cubicBezTo>
                  <a:cubicBezTo>
                    <a:pt x="801" y="495"/>
                    <a:pt x="801" y="495"/>
                    <a:pt x="801" y="495"/>
                  </a:cubicBezTo>
                  <a:cubicBezTo>
                    <a:pt x="801" y="495"/>
                    <a:pt x="801" y="495"/>
                    <a:pt x="801" y="495"/>
                  </a:cubicBezTo>
                  <a:lnTo>
                    <a:pt x="801" y="490"/>
                  </a:lnTo>
                  <a:close/>
                  <a:moveTo>
                    <a:pt x="757" y="498"/>
                  </a:moveTo>
                  <a:cubicBezTo>
                    <a:pt x="749" y="498"/>
                    <a:pt x="749" y="498"/>
                    <a:pt x="749" y="498"/>
                  </a:cubicBezTo>
                  <a:cubicBezTo>
                    <a:pt x="749" y="498"/>
                    <a:pt x="749" y="498"/>
                    <a:pt x="749" y="498"/>
                  </a:cubicBezTo>
                  <a:cubicBezTo>
                    <a:pt x="749" y="499"/>
                    <a:pt x="749" y="499"/>
                    <a:pt x="749" y="499"/>
                  </a:cubicBezTo>
                  <a:cubicBezTo>
                    <a:pt x="749" y="500"/>
                    <a:pt x="749" y="500"/>
                    <a:pt x="749" y="500"/>
                  </a:cubicBezTo>
                  <a:cubicBezTo>
                    <a:pt x="757" y="500"/>
                    <a:pt x="757" y="500"/>
                    <a:pt x="757" y="500"/>
                  </a:cubicBezTo>
                  <a:cubicBezTo>
                    <a:pt x="757" y="500"/>
                    <a:pt x="757" y="500"/>
                    <a:pt x="757" y="499"/>
                  </a:cubicBezTo>
                  <a:cubicBezTo>
                    <a:pt x="757" y="498"/>
                    <a:pt x="757" y="498"/>
                    <a:pt x="757" y="498"/>
                  </a:cubicBezTo>
                  <a:cubicBezTo>
                    <a:pt x="757" y="498"/>
                    <a:pt x="757" y="498"/>
                    <a:pt x="757" y="498"/>
                  </a:cubicBezTo>
                  <a:close/>
                  <a:moveTo>
                    <a:pt x="757" y="497"/>
                  </a:moveTo>
                  <a:cubicBezTo>
                    <a:pt x="757" y="497"/>
                    <a:pt x="757" y="497"/>
                    <a:pt x="757" y="497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53" y="493"/>
                    <a:pt x="753" y="493"/>
                    <a:pt x="753" y="493"/>
                  </a:cubicBezTo>
                  <a:cubicBezTo>
                    <a:pt x="749" y="497"/>
                    <a:pt x="749" y="497"/>
                    <a:pt x="749" y="497"/>
                  </a:cubicBezTo>
                  <a:cubicBezTo>
                    <a:pt x="749" y="497"/>
                    <a:pt x="749" y="497"/>
                    <a:pt x="749" y="497"/>
                  </a:cubicBezTo>
                  <a:lnTo>
                    <a:pt x="757" y="497"/>
                  </a:lnTo>
                  <a:close/>
                  <a:moveTo>
                    <a:pt x="1312" y="584"/>
                  </a:moveTo>
                  <a:cubicBezTo>
                    <a:pt x="1313" y="584"/>
                    <a:pt x="1313" y="584"/>
                    <a:pt x="1313" y="584"/>
                  </a:cubicBezTo>
                  <a:cubicBezTo>
                    <a:pt x="1313" y="585"/>
                    <a:pt x="1314" y="585"/>
                    <a:pt x="1314" y="585"/>
                  </a:cubicBezTo>
                  <a:cubicBezTo>
                    <a:pt x="1314" y="585"/>
                    <a:pt x="1315" y="586"/>
                    <a:pt x="1315" y="587"/>
                  </a:cubicBezTo>
                  <a:cubicBezTo>
                    <a:pt x="1315" y="587"/>
                    <a:pt x="1315" y="587"/>
                    <a:pt x="1316" y="587"/>
                  </a:cubicBezTo>
                  <a:cubicBezTo>
                    <a:pt x="1316" y="587"/>
                    <a:pt x="1317" y="587"/>
                    <a:pt x="1317" y="587"/>
                  </a:cubicBezTo>
                  <a:cubicBezTo>
                    <a:pt x="1317" y="587"/>
                    <a:pt x="1318" y="586"/>
                    <a:pt x="1317" y="586"/>
                  </a:cubicBezTo>
                  <a:cubicBezTo>
                    <a:pt x="1317" y="586"/>
                    <a:pt x="1317" y="586"/>
                    <a:pt x="1317" y="586"/>
                  </a:cubicBezTo>
                  <a:cubicBezTo>
                    <a:pt x="1317" y="585"/>
                    <a:pt x="1316" y="584"/>
                    <a:pt x="1316" y="584"/>
                  </a:cubicBezTo>
                  <a:cubicBezTo>
                    <a:pt x="1316" y="584"/>
                    <a:pt x="1316" y="583"/>
                    <a:pt x="1317" y="583"/>
                  </a:cubicBezTo>
                  <a:cubicBezTo>
                    <a:pt x="1320" y="583"/>
                    <a:pt x="1321" y="585"/>
                    <a:pt x="1322" y="585"/>
                  </a:cubicBezTo>
                  <a:cubicBezTo>
                    <a:pt x="1323" y="584"/>
                    <a:pt x="1323" y="582"/>
                    <a:pt x="1322" y="579"/>
                  </a:cubicBezTo>
                  <a:cubicBezTo>
                    <a:pt x="1320" y="576"/>
                    <a:pt x="1319" y="575"/>
                    <a:pt x="1318" y="575"/>
                  </a:cubicBezTo>
                  <a:cubicBezTo>
                    <a:pt x="1316" y="576"/>
                    <a:pt x="1319" y="578"/>
                    <a:pt x="1311" y="582"/>
                  </a:cubicBezTo>
                  <a:cubicBezTo>
                    <a:pt x="1311" y="582"/>
                    <a:pt x="1310" y="583"/>
                    <a:pt x="1311" y="583"/>
                  </a:cubicBezTo>
                  <a:cubicBezTo>
                    <a:pt x="1311" y="584"/>
                    <a:pt x="1312" y="585"/>
                    <a:pt x="1312" y="584"/>
                  </a:cubicBezTo>
                  <a:close/>
                  <a:moveTo>
                    <a:pt x="1318" y="576"/>
                  </a:moveTo>
                  <a:cubicBezTo>
                    <a:pt x="1318" y="576"/>
                    <a:pt x="1320" y="578"/>
                    <a:pt x="1321" y="580"/>
                  </a:cubicBezTo>
                  <a:cubicBezTo>
                    <a:pt x="1321" y="582"/>
                    <a:pt x="1321" y="583"/>
                    <a:pt x="1321" y="583"/>
                  </a:cubicBezTo>
                  <a:cubicBezTo>
                    <a:pt x="1321" y="583"/>
                    <a:pt x="1320" y="582"/>
                    <a:pt x="1319" y="580"/>
                  </a:cubicBezTo>
                  <a:cubicBezTo>
                    <a:pt x="1318" y="578"/>
                    <a:pt x="1318" y="576"/>
                    <a:pt x="1318" y="576"/>
                  </a:cubicBezTo>
                  <a:close/>
                  <a:moveTo>
                    <a:pt x="1258" y="644"/>
                  </a:moveTo>
                  <a:cubicBezTo>
                    <a:pt x="1253" y="644"/>
                    <a:pt x="1253" y="644"/>
                    <a:pt x="1253" y="644"/>
                  </a:cubicBezTo>
                  <a:cubicBezTo>
                    <a:pt x="1252" y="644"/>
                    <a:pt x="1251" y="645"/>
                    <a:pt x="1251" y="646"/>
                  </a:cubicBezTo>
                  <a:cubicBezTo>
                    <a:pt x="1251" y="651"/>
                    <a:pt x="1251" y="651"/>
                    <a:pt x="1251" y="651"/>
                  </a:cubicBezTo>
                  <a:cubicBezTo>
                    <a:pt x="1251" y="652"/>
                    <a:pt x="1252" y="652"/>
                    <a:pt x="1253" y="652"/>
                  </a:cubicBezTo>
                  <a:cubicBezTo>
                    <a:pt x="1258" y="652"/>
                    <a:pt x="1258" y="652"/>
                    <a:pt x="1258" y="652"/>
                  </a:cubicBezTo>
                  <a:cubicBezTo>
                    <a:pt x="1259" y="652"/>
                    <a:pt x="1260" y="652"/>
                    <a:pt x="1260" y="651"/>
                  </a:cubicBezTo>
                  <a:cubicBezTo>
                    <a:pt x="1260" y="646"/>
                    <a:pt x="1260" y="646"/>
                    <a:pt x="1260" y="646"/>
                  </a:cubicBezTo>
                  <a:cubicBezTo>
                    <a:pt x="1260" y="645"/>
                    <a:pt x="1259" y="644"/>
                    <a:pt x="1258" y="644"/>
                  </a:cubicBezTo>
                  <a:close/>
                  <a:moveTo>
                    <a:pt x="1258" y="651"/>
                  </a:moveTo>
                  <a:cubicBezTo>
                    <a:pt x="1258" y="651"/>
                    <a:pt x="1258" y="651"/>
                    <a:pt x="1258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51"/>
                    <a:pt x="1253" y="651"/>
                    <a:pt x="1253" y="651"/>
                  </a:cubicBezTo>
                  <a:cubicBezTo>
                    <a:pt x="1253" y="646"/>
                    <a:pt x="1253" y="646"/>
                    <a:pt x="1253" y="646"/>
                  </a:cubicBezTo>
                  <a:cubicBezTo>
                    <a:pt x="1253" y="645"/>
                    <a:pt x="1253" y="645"/>
                    <a:pt x="1253" y="645"/>
                  </a:cubicBezTo>
                  <a:cubicBezTo>
                    <a:pt x="1258" y="645"/>
                    <a:pt x="1258" y="645"/>
                    <a:pt x="1258" y="645"/>
                  </a:cubicBezTo>
                  <a:cubicBezTo>
                    <a:pt x="1258" y="645"/>
                    <a:pt x="1258" y="645"/>
                    <a:pt x="1258" y="646"/>
                  </a:cubicBezTo>
                  <a:lnTo>
                    <a:pt x="1258" y="651"/>
                  </a:lnTo>
                  <a:close/>
                  <a:moveTo>
                    <a:pt x="1256" y="647"/>
                  </a:moveTo>
                  <a:cubicBezTo>
                    <a:pt x="1256" y="646"/>
                    <a:pt x="1255" y="646"/>
                    <a:pt x="1255" y="646"/>
                  </a:cubicBezTo>
                  <a:cubicBezTo>
                    <a:pt x="1255" y="646"/>
                    <a:pt x="1255" y="646"/>
                    <a:pt x="1255" y="647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49"/>
                    <a:pt x="1253" y="649"/>
                    <a:pt x="1253" y="649"/>
                  </a:cubicBezTo>
                  <a:cubicBezTo>
                    <a:pt x="1253" y="650"/>
                    <a:pt x="1253" y="650"/>
                    <a:pt x="1254" y="650"/>
                  </a:cubicBezTo>
                  <a:cubicBezTo>
                    <a:pt x="1257" y="650"/>
                    <a:pt x="1257" y="650"/>
                    <a:pt x="1257" y="650"/>
                  </a:cubicBezTo>
                  <a:cubicBezTo>
                    <a:pt x="1257" y="650"/>
                    <a:pt x="1257" y="650"/>
                    <a:pt x="1257" y="649"/>
                  </a:cubicBezTo>
                  <a:cubicBezTo>
                    <a:pt x="1257" y="649"/>
                    <a:pt x="1257" y="649"/>
                    <a:pt x="1257" y="649"/>
                  </a:cubicBezTo>
                  <a:lnTo>
                    <a:pt x="1256" y="647"/>
                  </a:lnTo>
                  <a:close/>
                  <a:moveTo>
                    <a:pt x="1331" y="584"/>
                  </a:moveTo>
                  <a:cubicBezTo>
                    <a:pt x="1331" y="584"/>
                    <a:pt x="1331" y="584"/>
                    <a:pt x="1330" y="584"/>
                  </a:cubicBezTo>
                  <a:cubicBezTo>
                    <a:pt x="1327" y="588"/>
                    <a:pt x="1327" y="588"/>
                    <a:pt x="1327" y="588"/>
                  </a:cubicBezTo>
                  <a:cubicBezTo>
                    <a:pt x="1326" y="588"/>
                    <a:pt x="1327" y="589"/>
                    <a:pt x="1327" y="589"/>
                  </a:cubicBezTo>
                  <a:cubicBezTo>
                    <a:pt x="1335" y="589"/>
                    <a:pt x="1335" y="589"/>
                    <a:pt x="1335" y="589"/>
                  </a:cubicBezTo>
                  <a:cubicBezTo>
                    <a:pt x="1335" y="589"/>
                    <a:pt x="1335" y="588"/>
                    <a:pt x="1335" y="588"/>
                  </a:cubicBezTo>
                  <a:lnTo>
                    <a:pt x="1331" y="584"/>
                  </a:lnTo>
                  <a:close/>
                  <a:moveTo>
                    <a:pt x="1327" y="589"/>
                  </a:moveTo>
                  <a:cubicBezTo>
                    <a:pt x="1327" y="589"/>
                    <a:pt x="1327" y="589"/>
                    <a:pt x="1327" y="590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27" y="591"/>
                    <a:pt x="1327" y="591"/>
                    <a:pt x="1327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1"/>
                    <a:pt x="1335" y="591"/>
                    <a:pt x="1335" y="591"/>
                  </a:cubicBezTo>
                  <a:cubicBezTo>
                    <a:pt x="1335" y="590"/>
                    <a:pt x="1335" y="590"/>
                    <a:pt x="1335" y="590"/>
                  </a:cubicBezTo>
                  <a:cubicBezTo>
                    <a:pt x="1335" y="589"/>
                    <a:pt x="1335" y="589"/>
                    <a:pt x="1335" y="589"/>
                  </a:cubicBezTo>
                  <a:lnTo>
                    <a:pt x="1327" y="589"/>
                  </a:lnTo>
                  <a:close/>
                  <a:moveTo>
                    <a:pt x="1375" y="611"/>
                  </a:moveTo>
                  <a:cubicBezTo>
                    <a:pt x="1375" y="611"/>
                    <a:pt x="1375" y="611"/>
                    <a:pt x="1375" y="611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5" y="609"/>
                    <a:pt x="1375" y="609"/>
                    <a:pt x="1375" y="609"/>
                  </a:cubicBezTo>
                  <a:cubicBezTo>
                    <a:pt x="1373" y="609"/>
                    <a:pt x="1373" y="609"/>
                    <a:pt x="1373" y="609"/>
                  </a:cubicBezTo>
                  <a:cubicBezTo>
                    <a:pt x="1373" y="608"/>
                    <a:pt x="1373" y="608"/>
                    <a:pt x="1373" y="608"/>
                  </a:cubicBezTo>
                  <a:cubicBezTo>
                    <a:pt x="1373" y="608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7"/>
                    <a:pt x="1374" y="607"/>
                    <a:pt x="1374" y="607"/>
                  </a:cubicBezTo>
                  <a:cubicBezTo>
                    <a:pt x="1374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3" y="606"/>
                  </a:cubicBezTo>
                  <a:cubicBezTo>
                    <a:pt x="1373" y="606"/>
                    <a:pt x="1373" y="606"/>
                    <a:pt x="1372" y="606"/>
                  </a:cubicBezTo>
                  <a:cubicBezTo>
                    <a:pt x="1372" y="606"/>
                    <a:pt x="1372" y="606"/>
                    <a:pt x="1372" y="606"/>
                  </a:cubicBezTo>
                  <a:cubicBezTo>
                    <a:pt x="1371" y="606"/>
                    <a:pt x="1371" y="606"/>
                    <a:pt x="1371" y="606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71" y="605"/>
                    <a:pt x="1371" y="605"/>
                    <a:pt x="1371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5"/>
                    <a:pt x="1369" y="605"/>
                  </a:cubicBezTo>
                  <a:cubicBezTo>
                    <a:pt x="1369" y="605"/>
                    <a:pt x="1369" y="606"/>
                    <a:pt x="1369" y="606"/>
                  </a:cubicBezTo>
                  <a:cubicBezTo>
                    <a:pt x="1368" y="606"/>
                    <a:pt x="1368" y="606"/>
                    <a:pt x="1368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7" y="606"/>
                    <a:pt x="1367" y="606"/>
                  </a:cubicBezTo>
                  <a:cubicBezTo>
                    <a:pt x="1367" y="606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7"/>
                    <a:pt x="1366" y="607"/>
                  </a:cubicBezTo>
                  <a:cubicBezTo>
                    <a:pt x="1366" y="607"/>
                    <a:pt x="1366" y="608"/>
                    <a:pt x="1366" y="608"/>
                  </a:cubicBezTo>
                  <a:cubicBezTo>
                    <a:pt x="1366" y="608"/>
                    <a:pt x="1366" y="608"/>
                    <a:pt x="1366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09"/>
                    <a:pt x="1365" y="609"/>
                    <a:pt x="1365" y="609"/>
                  </a:cubicBezTo>
                  <a:cubicBezTo>
                    <a:pt x="1365" y="610"/>
                    <a:pt x="1365" y="610"/>
                    <a:pt x="1365" y="610"/>
                  </a:cubicBezTo>
                  <a:cubicBezTo>
                    <a:pt x="1365" y="611"/>
                    <a:pt x="1365" y="611"/>
                    <a:pt x="1365" y="611"/>
                  </a:cubicBezTo>
                  <a:cubicBezTo>
                    <a:pt x="1366" y="611"/>
                    <a:pt x="1366" y="611"/>
                    <a:pt x="1366" y="611"/>
                  </a:cubicBezTo>
                  <a:cubicBezTo>
                    <a:pt x="1366" y="611"/>
                    <a:pt x="1366" y="611"/>
                    <a:pt x="1366" y="612"/>
                  </a:cubicBezTo>
                  <a:cubicBezTo>
                    <a:pt x="1366" y="612"/>
                    <a:pt x="1366" y="612"/>
                    <a:pt x="1366" y="612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3"/>
                    <a:pt x="1366" y="613"/>
                  </a:cubicBezTo>
                  <a:cubicBezTo>
                    <a:pt x="1366" y="613"/>
                    <a:pt x="1366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7" y="614"/>
                    <a:pt x="1367" y="614"/>
                    <a:pt x="1367" y="614"/>
                  </a:cubicBezTo>
                  <a:cubicBezTo>
                    <a:pt x="1368" y="613"/>
                    <a:pt x="1368" y="613"/>
                    <a:pt x="1368" y="613"/>
                  </a:cubicBezTo>
                  <a:cubicBezTo>
                    <a:pt x="1368" y="613"/>
                    <a:pt x="1368" y="613"/>
                    <a:pt x="1369" y="613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69" y="615"/>
                    <a:pt x="1369" y="615"/>
                    <a:pt x="1369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5"/>
                    <a:pt x="1371" y="615"/>
                    <a:pt x="1371" y="615"/>
                  </a:cubicBezTo>
                  <a:cubicBezTo>
                    <a:pt x="1371" y="614"/>
                    <a:pt x="1371" y="614"/>
                    <a:pt x="1371" y="613"/>
                  </a:cubicBezTo>
                  <a:cubicBezTo>
                    <a:pt x="1371" y="613"/>
                    <a:pt x="1371" y="613"/>
                    <a:pt x="1372" y="613"/>
                  </a:cubicBezTo>
                  <a:cubicBezTo>
                    <a:pt x="1372" y="614"/>
                    <a:pt x="1372" y="614"/>
                    <a:pt x="1372" y="614"/>
                  </a:cubicBezTo>
                  <a:cubicBezTo>
                    <a:pt x="1373" y="614"/>
                    <a:pt x="1373" y="614"/>
                    <a:pt x="1373" y="614"/>
                  </a:cubicBezTo>
                  <a:cubicBezTo>
                    <a:pt x="1373" y="614"/>
                    <a:pt x="1374" y="613"/>
                    <a:pt x="1374" y="613"/>
                  </a:cubicBezTo>
                  <a:cubicBezTo>
                    <a:pt x="1374" y="613"/>
                    <a:pt x="1374" y="613"/>
                    <a:pt x="1374" y="613"/>
                  </a:cubicBezTo>
                  <a:cubicBezTo>
                    <a:pt x="1374" y="613"/>
                    <a:pt x="1374" y="612"/>
                    <a:pt x="1374" y="612"/>
                  </a:cubicBezTo>
                  <a:cubicBezTo>
                    <a:pt x="1374" y="612"/>
                    <a:pt x="1373" y="612"/>
                    <a:pt x="1373" y="612"/>
                  </a:cubicBezTo>
                  <a:cubicBezTo>
                    <a:pt x="1373" y="611"/>
                    <a:pt x="1373" y="611"/>
                    <a:pt x="1373" y="611"/>
                  </a:cubicBezTo>
                  <a:lnTo>
                    <a:pt x="1375" y="611"/>
                  </a:lnTo>
                  <a:close/>
                  <a:moveTo>
                    <a:pt x="1370" y="611"/>
                  </a:moveTo>
                  <a:cubicBezTo>
                    <a:pt x="1369" y="611"/>
                    <a:pt x="1368" y="611"/>
                    <a:pt x="1368" y="610"/>
                  </a:cubicBezTo>
                  <a:cubicBezTo>
                    <a:pt x="1368" y="609"/>
                    <a:pt x="1369" y="608"/>
                    <a:pt x="1370" y="608"/>
                  </a:cubicBezTo>
                  <a:cubicBezTo>
                    <a:pt x="1371" y="608"/>
                    <a:pt x="1371" y="609"/>
                    <a:pt x="1371" y="610"/>
                  </a:cubicBezTo>
                  <a:cubicBezTo>
                    <a:pt x="1371" y="611"/>
                    <a:pt x="1371" y="611"/>
                    <a:pt x="1370" y="611"/>
                  </a:cubicBezTo>
                  <a:close/>
                  <a:moveTo>
                    <a:pt x="1356" y="639"/>
                  </a:moveTo>
                  <a:cubicBezTo>
                    <a:pt x="1359" y="639"/>
                    <a:pt x="1361" y="637"/>
                    <a:pt x="1361" y="635"/>
                  </a:cubicBezTo>
                  <a:cubicBezTo>
                    <a:pt x="1361" y="632"/>
                    <a:pt x="1359" y="630"/>
                    <a:pt x="1356" y="630"/>
                  </a:cubicBezTo>
                  <a:cubicBezTo>
                    <a:pt x="1354" y="630"/>
                    <a:pt x="1352" y="632"/>
                    <a:pt x="1352" y="635"/>
                  </a:cubicBezTo>
                  <a:cubicBezTo>
                    <a:pt x="1352" y="637"/>
                    <a:pt x="1354" y="639"/>
                    <a:pt x="1356" y="639"/>
                  </a:cubicBezTo>
                  <a:close/>
                  <a:moveTo>
                    <a:pt x="1356" y="632"/>
                  </a:moveTo>
                  <a:cubicBezTo>
                    <a:pt x="1358" y="632"/>
                    <a:pt x="1359" y="633"/>
                    <a:pt x="1359" y="635"/>
                  </a:cubicBezTo>
                  <a:cubicBezTo>
                    <a:pt x="1359" y="636"/>
                    <a:pt x="1358" y="637"/>
                    <a:pt x="1356" y="637"/>
                  </a:cubicBezTo>
                  <a:cubicBezTo>
                    <a:pt x="1355" y="637"/>
                    <a:pt x="1354" y="636"/>
                    <a:pt x="1354" y="635"/>
                  </a:cubicBezTo>
                  <a:cubicBezTo>
                    <a:pt x="1354" y="633"/>
                    <a:pt x="1355" y="632"/>
                    <a:pt x="1356" y="632"/>
                  </a:cubicBezTo>
                  <a:close/>
                  <a:moveTo>
                    <a:pt x="1357" y="635"/>
                  </a:moveTo>
                  <a:cubicBezTo>
                    <a:pt x="1357" y="635"/>
                    <a:pt x="1357" y="635"/>
                    <a:pt x="1357" y="635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7" y="633"/>
                    <a:pt x="1357" y="633"/>
                  </a:cubicBezTo>
                  <a:cubicBezTo>
                    <a:pt x="1357" y="633"/>
                    <a:pt x="1356" y="633"/>
                    <a:pt x="1356" y="633"/>
                  </a:cubicBezTo>
                  <a:cubicBezTo>
                    <a:pt x="1356" y="635"/>
                    <a:pt x="1356" y="635"/>
                    <a:pt x="1356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cubicBezTo>
                    <a:pt x="1355" y="635"/>
                    <a:pt x="1355" y="635"/>
                    <a:pt x="1355" y="635"/>
                  </a:cubicBezTo>
                  <a:lnTo>
                    <a:pt x="1357" y="635"/>
                  </a:lnTo>
                  <a:close/>
                  <a:moveTo>
                    <a:pt x="1356" y="623"/>
                  </a:moveTo>
                  <a:cubicBezTo>
                    <a:pt x="1354" y="624"/>
                    <a:pt x="1354" y="626"/>
                    <a:pt x="1354" y="627"/>
                  </a:cubicBezTo>
                  <a:cubicBezTo>
                    <a:pt x="1356" y="624"/>
                    <a:pt x="1360" y="624"/>
                    <a:pt x="1360" y="624"/>
                  </a:cubicBezTo>
                  <a:cubicBezTo>
                    <a:pt x="1360" y="624"/>
                    <a:pt x="1355" y="626"/>
                    <a:pt x="1353" y="629"/>
                  </a:cubicBezTo>
                  <a:cubicBezTo>
                    <a:pt x="1353" y="629"/>
                    <a:pt x="1354" y="630"/>
                    <a:pt x="1354" y="629"/>
                  </a:cubicBezTo>
                  <a:cubicBezTo>
                    <a:pt x="1355" y="628"/>
                    <a:pt x="1355" y="628"/>
                    <a:pt x="1355" y="628"/>
                  </a:cubicBezTo>
                  <a:cubicBezTo>
                    <a:pt x="1356" y="628"/>
                    <a:pt x="1358" y="628"/>
                    <a:pt x="1359" y="628"/>
                  </a:cubicBezTo>
                  <a:cubicBezTo>
                    <a:pt x="1360" y="627"/>
                    <a:pt x="1360" y="624"/>
                    <a:pt x="1362" y="623"/>
                  </a:cubicBezTo>
                  <a:cubicBezTo>
                    <a:pt x="1363" y="623"/>
                    <a:pt x="1358" y="622"/>
                    <a:pt x="1356" y="623"/>
                  </a:cubicBezTo>
                  <a:close/>
                  <a:moveTo>
                    <a:pt x="1379" y="633"/>
                  </a:moveTo>
                  <a:cubicBezTo>
                    <a:pt x="1379" y="632"/>
                    <a:pt x="1378" y="632"/>
                    <a:pt x="1378" y="632"/>
                  </a:cubicBezTo>
                  <a:cubicBezTo>
                    <a:pt x="1377" y="632"/>
                    <a:pt x="1377" y="632"/>
                    <a:pt x="1377" y="633"/>
                  </a:cubicBezTo>
                  <a:cubicBezTo>
                    <a:pt x="1377" y="633"/>
                    <a:pt x="1377" y="634"/>
                    <a:pt x="1378" y="634"/>
                  </a:cubicBezTo>
                  <a:cubicBezTo>
                    <a:pt x="1378" y="634"/>
                    <a:pt x="1379" y="633"/>
                    <a:pt x="1379" y="633"/>
                  </a:cubicBezTo>
                  <a:close/>
                  <a:moveTo>
                    <a:pt x="1380" y="637"/>
                  </a:moveTo>
                  <a:cubicBezTo>
                    <a:pt x="1380" y="637"/>
                    <a:pt x="1380" y="637"/>
                    <a:pt x="1380" y="637"/>
                  </a:cubicBezTo>
                  <a:cubicBezTo>
                    <a:pt x="1380" y="635"/>
                    <a:pt x="1380" y="635"/>
                    <a:pt x="1380" y="635"/>
                  </a:cubicBezTo>
                  <a:cubicBezTo>
                    <a:pt x="1380" y="634"/>
                    <a:pt x="1380" y="634"/>
                    <a:pt x="1379" y="634"/>
                  </a:cubicBezTo>
                  <a:cubicBezTo>
                    <a:pt x="1376" y="634"/>
                    <a:pt x="1376" y="634"/>
                    <a:pt x="1376" y="634"/>
                  </a:cubicBezTo>
                  <a:cubicBezTo>
                    <a:pt x="1376" y="634"/>
                    <a:pt x="1375" y="634"/>
                    <a:pt x="1375" y="635"/>
                  </a:cubicBezTo>
                  <a:cubicBezTo>
                    <a:pt x="1375" y="637"/>
                    <a:pt x="1375" y="637"/>
                    <a:pt x="1375" y="637"/>
                  </a:cubicBezTo>
                  <a:cubicBezTo>
                    <a:pt x="1375" y="637"/>
                    <a:pt x="1375" y="637"/>
                    <a:pt x="1376" y="637"/>
                  </a:cubicBezTo>
                  <a:cubicBezTo>
                    <a:pt x="1376" y="637"/>
                    <a:pt x="1376" y="637"/>
                    <a:pt x="1376" y="637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5"/>
                    <a:pt x="1376" y="635"/>
                    <a:pt x="1376" y="635"/>
                  </a:cubicBezTo>
                  <a:cubicBezTo>
                    <a:pt x="1376" y="639"/>
                    <a:pt x="1376" y="639"/>
                    <a:pt x="1376" y="639"/>
                  </a:cubicBezTo>
                  <a:cubicBezTo>
                    <a:pt x="1376" y="640"/>
                    <a:pt x="1377" y="640"/>
                    <a:pt x="1377" y="640"/>
                  </a:cubicBezTo>
                  <a:cubicBezTo>
                    <a:pt x="1377" y="640"/>
                    <a:pt x="1378" y="640"/>
                    <a:pt x="1378" y="639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7"/>
                    <a:pt x="1378" y="637"/>
                    <a:pt x="1378" y="637"/>
                  </a:cubicBezTo>
                  <a:cubicBezTo>
                    <a:pt x="1378" y="639"/>
                    <a:pt x="1378" y="639"/>
                    <a:pt x="1378" y="639"/>
                  </a:cubicBezTo>
                  <a:cubicBezTo>
                    <a:pt x="1378" y="640"/>
                    <a:pt x="1378" y="640"/>
                    <a:pt x="1378" y="640"/>
                  </a:cubicBezTo>
                  <a:cubicBezTo>
                    <a:pt x="1379" y="640"/>
                    <a:pt x="1379" y="640"/>
                    <a:pt x="1379" y="639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5"/>
                    <a:pt x="1379" y="635"/>
                    <a:pt x="1379" y="635"/>
                  </a:cubicBezTo>
                  <a:cubicBezTo>
                    <a:pt x="1379" y="637"/>
                    <a:pt x="1379" y="637"/>
                    <a:pt x="1379" y="637"/>
                  </a:cubicBezTo>
                  <a:cubicBezTo>
                    <a:pt x="1379" y="637"/>
                    <a:pt x="1379" y="637"/>
                    <a:pt x="1380" y="637"/>
                  </a:cubicBezTo>
                  <a:close/>
                  <a:moveTo>
                    <a:pt x="1366" y="637"/>
                  </a:moveTo>
                  <a:cubicBezTo>
                    <a:pt x="1366" y="638"/>
                    <a:pt x="1367" y="638"/>
                    <a:pt x="1367" y="638"/>
                  </a:cubicBezTo>
                  <a:cubicBezTo>
                    <a:pt x="1368" y="638"/>
                    <a:pt x="1369" y="638"/>
                    <a:pt x="1369" y="637"/>
                  </a:cubicBezTo>
                  <a:cubicBezTo>
                    <a:pt x="1369" y="637"/>
                    <a:pt x="1368" y="636"/>
                    <a:pt x="1368" y="636"/>
                  </a:cubicBezTo>
                  <a:cubicBezTo>
                    <a:pt x="1368" y="634"/>
                    <a:pt x="1368" y="634"/>
                    <a:pt x="1368" y="634"/>
                  </a:cubicBezTo>
                  <a:cubicBezTo>
                    <a:pt x="1368" y="634"/>
                    <a:pt x="1368" y="634"/>
                    <a:pt x="1369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5"/>
                    <a:pt x="1370" y="635"/>
                  </a:cubicBezTo>
                  <a:cubicBezTo>
                    <a:pt x="1370" y="636"/>
                    <a:pt x="1370" y="636"/>
                    <a:pt x="1370" y="636"/>
                  </a:cubicBezTo>
                  <a:cubicBezTo>
                    <a:pt x="1370" y="636"/>
                    <a:pt x="1370" y="637"/>
                    <a:pt x="1370" y="637"/>
                  </a:cubicBezTo>
                  <a:cubicBezTo>
                    <a:pt x="1370" y="638"/>
                    <a:pt x="1370" y="638"/>
                    <a:pt x="1371" y="638"/>
                  </a:cubicBezTo>
                  <a:cubicBezTo>
                    <a:pt x="1371" y="638"/>
                    <a:pt x="1372" y="638"/>
                    <a:pt x="1372" y="637"/>
                  </a:cubicBezTo>
                  <a:cubicBezTo>
                    <a:pt x="1372" y="637"/>
                    <a:pt x="1372" y="636"/>
                    <a:pt x="1371" y="636"/>
                  </a:cubicBezTo>
                  <a:cubicBezTo>
                    <a:pt x="1371" y="635"/>
                    <a:pt x="1371" y="635"/>
                    <a:pt x="1371" y="635"/>
                  </a:cubicBezTo>
                  <a:cubicBezTo>
                    <a:pt x="1371" y="635"/>
                    <a:pt x="1371" y="634"/>
                    <a:pt x="1370" y="634"/>
                  </a:cubicBezTo>
                  <a:cubicBezTo>
                    <a:pt x="1369" y="634"/>
                    <a:pt x="1369" y="634"/>
                    <a:pt x="1369" y="634"/>
                  </a:cubicBezTo>
                  <a:cubicBezTo>
                    <a:pt x="1368" y="634"/>
                    <a:pt x="1368" y="633"/>
                    <a:pt x="1368" y="633"/>
                  </a:cubicBezTo>
                  <a:cubicBezTo>
                    <a:pt x="1368" y="632"/>
                    <a:pt x="1368" y="632"/>
                    <a:pt x="1368" y="632"/>
                  </a:cubicBezTo>
                  <a:cubicBezTo>
                    <a:pt x="1368" y="632"/>
                    <a:pt x="1369" y="631"/>
                    <a:pt x="1369" y="631"/>
                  </a:cubicBezTo>
                  <a:cubicBezTo>
                    <a:pt x="1369" y="630"/>
                    <a:pt x="1368" y="630"/>
                    <a:pt x="1367" y="630"/>
                  </a:cubicBezTo>
                  <a:cubicBezTo>
                    <a:pt x="1367" y="630"/>
                    <a:pt x="1366" y="630"/>
                    <a:pt x="1366" y="631"/>
                  </a:cubicBezTo>
                  <a:cubicBezTo>
                    <a:pt x="1366" y="631"/>
                    <a:pt x="1367" y="632"/>
                    <a:pt x="1367" y="632"/>
                  </a:cubicBezTo>
                  <a:cubicBezTo>
                    <a:pt x="1367" y="633"/>
                    <a:pt x="1367" y="633"/>
                    <a:pt x="1367" y="633"/>
                  </a:cubicBezTo>
                  <a:cubicBezTo>
                    <a:pt x="1367" y="633"/>
                    <a:pt x="1367" y="634"/>
                    <a:pt x="1366" y="634"/>
                  </a:cubicBezTo>
                  <a:cubicBezTo>
                    <a:pt x="1365" y="634"/>
                    <a:pt x="1365" y="634"/>
                    <a:pt x="1365" y="634"/>
                  </a:cubicBezTo>
                  <a:cubicBezTo>
                    <a:pt x="1364" y="634"/>
                    <a:pt x="1364" y="635"/>
                    <a:pt x="1364" y="635"/>
                  </a:cubicBezTo>
                  <a:cubicBezTo>
                    <a:pt x="1364" y="636"/>
                    <a:pt x="1364" y="636"/>
                    <a:pt x="1364" y="636"/>
                  </a:cubicBezTo>
                  <a:cubicBezTo>
                    <a:pt x="1363" y="636"/>
                    <a:pt x="1363" y="637"/>
                    <a:pt x="1363" y="637"/>
                  </a:cubicBezTo>
                  <a:cubicBezTo>
                    <a:pt x="1363" y="638"/>
                    <a:pt x="1364" y="638"/>
                    <a:pt x="1364" y="638"/>
                  </a:cubicBezTo>
                  <a:cubicBezTo>
                    <a:pt x="1365" y="638"/>
                    <a:pt x="1365" y="638"/>
                    <a:pt x="1365" y="637"/>
                  </a:cubicBezTo>
                  <a:cubicBezTo>
                    <a:pt x="1365" y="637"/>
                    <a:pt x="1365" y="636"/>
                    <a:pt x="1365" y="636"/>
                  </a:cubicBezTo>
                  <a:cubicBezTo>
                    <a:pt x="1365" y="635"/>
                    <a:pt x="1365" y="635"/>
                    <a:pt x="1365" y="635"/>
                  </a:cubicBezTo>
                  <a:cubicBezTo>
                    <a:pt x="1365" y="635"/>
                    <a:pt x="1365" y="634"/>
                    <a:pt x="1365" y="634"/>
                  </a:cubicBezTo>
                  <a:cubicBezTo>
                    <a:pt x="1366" y="634"/>
                    <a:pt x="1366" y="634"/>
                    <a:pt x="1366" y="634"/>
                  </a:cubicBezTo>
                  <a:cubicBezTo>
                    <a:pt x="1367" y="634"/>
                    <a:pt x="1367" y="634"/>
                    <a:pt x="1367" y="634"/>
                  </a:cubicBezTo>
                  <a:cubicBezTo>
                    <a:pt x="1367" y="636"/>
                    <a:pt x="1367" y="636"/>
                    <a:pt x="1367" y="636"/>
                  </a:cubicBezTo>
                  <a:cubicBezTo>
                    <a:pt x="1367" y="636"/>
                    <a:pt x="1366" y="637"/>
                    <a:pt x="1366" y="637"/>
                  </a:cubicBezTo>
                  <a:close/>
                  <a:moveTo>
                    <a:pt x="1371" y="637"/>
                  </a:moveTo>
                  <a:cubicBezTo>
                    <a:pt x="1371" y="638"/>
                    <a:pt x="1371" y="638"/>
                    <a:pt x="1371" y="638"/>
                  </a:cubicBezTo>
                  <a:cubicBezTo>
                    <a:pt x="1370" y="638"/>
                    <a:pt x="1370" y="638"/>
                    <a:pt x="1370" y="637"/>
                  </a:cubicBezTo>
                  <a:cubicBezTo>
                    <a:pt x="1370" y="637"/>
                    <a:pt x="1370" y="637"/>
                    <a:pt x="1371" y="637"/>
                  </a:cubicBezTo>
                  <a:cubicBezTo>
                    <a:pt x="1371" y="637"/>
                    <a:pt x="1371" y="637"/>
                    <a:pt x="1371" y="637"/>
                  </a:cubicBezTo>
                  <a:close/>
                  <a:moveTo>
                    <a:pt x="1365" y="637"/>
                  </a:moveTo>
                  <a:cubicBezTo>
                    <a:pt x="1365" y="638"/>
                    <a:pt x="1364" y="638"/>
                    <a:pt x="1364" y="638"/>
                  </a:cubicBezTo>
                  <a:cubicBezTo>
                    <a:pt x="1364" y="638"/>
                    <a:pt x="1363" y="638"/>
                    <a:pt x="1363" y="637"/>
                  </a:cubicBezTo>
                  <a:cubicBezTo>
                    <a:pt x="1363" y="637"/>
                    <a:pt x="1364" y="637"/>
                    <a:pt x="1364" y="637"/>
                  </a:cubicBezTo>
                  <a:cubicBezTo>
                    <a:pt x="1364" y="637"/>
                    <a:pt x="1365" y="637"/>
                    <a:pt x="1365" y="637"/>
                  </a:cubicBezTo>
                  <a:close/>
                  <a:moveTo>
                    <a:pt x="1367" y="631"/>
                  </a:moveTo>
                  <a:cubicBezTo>
                    <a:pt x="1367" y="630"/>
                    <a:pt x="1367" y="630"/>
                    <a:pt x="1367" y="630"/>
                  </a:cubicBezTo>
                  <a:cubicBezTo>
                    <a:pt x="1368" y="630"/>
                    <a:pt x="1368" y="630"/>
                    <a:pt x="1368" y="631"/>
                  </a:cubicBezTo>
                  <a:cubicBezTo>
                    <a:pt x="1368" y="631"/>
                    <a:pt x="1368" y="631"/>
                    <a:pt x="1367" y="631"/>
                  </a:cubicBezTo>
                  <a:cubicBezTo>
                    <a:pt x="1367" y="631"/>
                    <a:pt x="1367" y="631"/>
                    <a:pt x="1367" y="631"/>
                  </a:cubicBezTo>
                  <a:close/>
                  <a:moveTo>
                    <a:pt x="1367" y="637"/>
                  </a:moveTo>
                  <a:cubicBezTo>
                    <a:pt x="1368" y="637"/>
                    <a:pt x="1368" y="637"/>
                    <a:pt x="1368" y="637"/>
                  </a:cubicBezTo>
                  <a:cubicBezTo>
                    <a:pt x="1368" y="638"/>
                    <a:pt x="1368" y="638"/>
                    <a:pt x="1367" y="638"/>
                  </a:cubicBezTo>
                  <a:cubicBezTo>
                    <a:pt x="1367" y="638"/>
                    <a:pt x="1367" y="638"/>
                    <a:pt x="1367" y="637"/>
                  </a:cubicBezTo>
                  <a:cubicBezTo>
                    <a:pt x="1367" y="637"/>
                    <a:pt x="1367" y="637"/>
                    <a:pt x="1367" y="637"/>
                  </a:cubicBezTo>
                  <a:close/>
                  <a:moveTo>
                    <a:pt x="1351" y="624"/>
                  </a:moveTo>
                  <a:cubicBezTo>
                    <a:pt x="1351" y="624"/>
                    <a:pt x="1351" y="624"/>
                    <a:pt x="1351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46" y="624"/>
                    <a:pt x="1346" y="624"/>
                    <a:pt x="1346" y="624"/>
                  </a:cubicBezTo>
                  <a:cubicBezTo>
                    <a:pt x="1351" y="624"/>
                    <a:pt x="1351" y="624"/>
                    <a:pt x="1351" y="624"/>
                  </a:cubicBezTo>
                  <a:cubicBezTo>
                    <a:pt x="1351" y="624"/>
                    <a:pt x="1351" y="624"/>
                    <a:pt x="1351" y="624"/>
                  </a:cubicBezTo>
                  <a:close/>
                  <a:moveTo>
                    <a:pt x="1351" y="625"/>
                  </a:moveTo>
                  <a:cubicBezTo>
                    <a:pt x="1351" y="625"/>
                    <a:pt x="1351" y="625"/>
                    <a:pt x="1351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5"/>
                    <a:pt x="1346" y="625"/>
                    <a:pt x="1346" y="625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5"/>
                  </a:cubicBezTo>
                  <a:close/>
                  <a:moveTo>
                    <a:pt x="1351" y="623"/>
                  </a:moveTo>
                  <a:cubicBezTo>
                    <a:pt x="1351" y="622"/>
                    <a:pt x="1351" y="622"/>
                    <a:pt x="1351" y="622"/>
                  </a:cubicBezTo>
                  <a:cubicBezTo>
                    <a:pt x="1346" y="622"/>
                    <a:pt x="1346" y="622"/>
                    <a:pt x="1346" y="622"/>
                  </a:cubicBezTo>
                  <a:cubicBezTo>
                    <a:pt x="1346" y="622"/>
                    <a:pt x="1346" y="622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46" y="623"/>
                    <a:pt x="1346" y="623"/>
                    <a:pt x="1346" y="623"/>
                  </a:cubicBezTo>
                  <a:cubicBezTo>
                    <a:pt x="1351" y="623"/>
                    <a:pt x="1351" y="623"/>
                    <a:pt x="1351" y="623"/>
                  </a:cubicBezTo>
                  <a:cubicBezTo>
                    <a:pt x="1351" y="623"/>
                    <a:pt x="1351" y="623"/>
                    <a:pt x="1351" y="623"/>
                  </a:cubicBezTo>
                  <a:close/>
                  <a:moveTo>
                    <a:pt x="1351" y="627"/>
                  </a:moveTo>
                  <a:cubicBezTo>
                    <a:pt x="1351" y="626"/>
                    <a:pt x="1351" y="626"/>
                    <a:pt x="1351" y="626"/>
                  </a:cubicBezTo>
                  <a:cubicBezTo>
                    <a:pt x="1351" y="626"/>
                    <a:pt x="1351" y="626"/>
                    <a:pt x="1351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6"/>
                    <a:pt x="1346" y="626"/>
                    <a:pt x="1346" y="626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46" y="627"/>
                    <a:pt x="1346" y="627"/>
                    <a:pt x="1346" y="627"/>
                  </a:cubicBezTo>
                  <a:cubicBezTo>
                    <a:pt x="1351" y="627"/>
                    <a:pt x="1351" y="627"/>
                    <a:pt x="1351" y="627"/>
                  </a:cubicBezTo>
                  <a:cubicBezTo>
                    <a:pt x="1351" y="627"/>
                    <a:pt x="1351" y="627"/>
                    <a:pt x="1351" y="627"/>
                  </a:cubicBezTo>
                  <a:close/>
                  <a:moveTo>
                    <a:pt x="1367" y="622"/>
                  </a:moveTo>
                  <a:cubicBezTo>
                    <a:pt x="1369" y="621"/>
                    <a:pt x="1369" y="623"/>
                    <a:pt x="1370" y="622"/>
                  </a:cubicBezTo>
                  <a:cubicBezTo>
                    <a:pt x="1371" y="622"/>
                    <a:pt x="1371" y="620"/>
                    <a:pt x="1370" y="619"/>
                  </a:cubicBezTo>
                  <a:cubicBezTo>
                    <a:pt x="1369" y="617"/>
                    <a:pt x="1368" y="615"/>
                    <a:pt x="1367" y="616"/>
                  </a:cubicBezTo>
                  <a:cubicBezTo>
                    <a:pt x="1366" y="616"/>
                    <a:pt x="1368" y="618"/>
                    <a:pt x="1363" y="620"/>
                  </a:cubicBezTo>
                  <a:cubicBezTo>
                    <a:pt x="1362" y="620"/>
                    <a:pt x="1362" y="621"/>
                    <a:pt x="1362" y="622"/>
                  </a:cubicBezTo>
                  <a:cubicBezTo>
                    <a:pt x="1362" y="622"/>
                    <a:pt x="1363" y="623"/>
                    <a:pt x="1363" y="622"/>
                  </a:cubicBezTo>
                  <a:cubicBezTo>
                    <a:pt x="1364" y="622"/>
                    <a:pt x="1364" y="622"/>
                    <a:pt x="1364" y="622"/>
                  </a:cubicBezTo>
                  <a:cubicBezTo>
                    <a:pt x="1364" y="623"/>
                    <a:pt x="1365" y="622"/>
                    <a:pt x="1365" y="623"/>
                  </a:cubicBezTo>
                  <a:cubicBezTo>
                    <a:pt x="1365" y="623"/>
                    <a:pt x="1365" y="624"/>
                    <a:pt x="1365" y="624"/>
                  </a:cubicBezTo>
                  <a:cubicBezTo>
                    <a:pt x="1365" y="624"/>
                    <a:pt x="1366" y="625"/>
                    <a:pt x="1366" y="624"/>
                  </a:cubicBezTo>
                  <a:cubicBezTo>
                    <a:pt x="1366" y="624"/>
                    <a:pt x="1367" y="624"/>
                    <a:pt x="1367" y="624"/>
                  </a:cubicBezTo>
                  <a:cubicBezTo>
                    <a:pt x="1367" y="624"/>
                    <a:pt x="1367" y="624"/>
                    <a:pt x="1367" y="624"/>
                  </a:cubicBezTo>
                  <a:cubicBezTo>
                    <a:pt x="1367" y="623"/>
                    <a:pt x="1367" y="623"/>
                    <a:pt x="1367" y="623"/>
                  </a:cubicBezTo>
                  <a:cubicBezTo>
                    <a:pt x="1366" y="623"/>
                    <a:pt x="1366" y="622"/>
                    <a:pt x="1366" y="622"/>
                  </a:cubicBezTo>
                  <a:cubicBezTo>
                    <a:pt x="1366" y="622"/>
                    <a:pt x="1366" y="622"/>
                    <a:pt x="1367" y="622"/>
                  </a:cubicBezTo>
                  <a:close/>
                  <a:moveTo>
                    <a:pt x="1368" y="617"/>
                  </a:moveTo>
                  <a:cubicBezTo>
                    <a:pt x="1368" y="617"/>
                    <a:pt x="1369" y="617"/>
                    <a:pt x="1369" y="619"/>
                  </a:cubicBezTo>
                  <a:cubicBezTo>
                    <a:pt x="1370" y="620"/>
                    <a:pt x="1370" y="621"/>
                    <a:pt x="1370" y="622"/>
                  </a:cubicBezTo>
                  <a:cubicBezTo>
                    <a:pt x="1370" y="622"/>
                    <a:pt x="1369" y="621"/>
                    <a:pt x="1368" y="619"/>
                  </a:cubicBezTo>
                  <a:cubicBezTo>
                    <a:pt x="1367" y="618"/>
                    <a:pt x="1367" y="617"/>
                    <a:pt x="1368" y="617"/>
                  </a:cubicBezTo>
                  <a:close/>
                  <a:moveTo>
                    <a:pt x="1340" y="610"/>
                  </a:moveTo>
                  <a:cubicBezTo>
                    <a:pt x="1340" y="612"/>
                    <a:pt x="1340" y="612"/>
                    <a:pt x="1340" y="612"/>
                  </a:cubicBezTo>
                  <a:cubicBezTo>
                    <a:pt x="1340" y="612"/>
                    <a:pt x="1340" y="612"/>
                    <a:pt x="1340" y="612"/>
                  </a:cubicBezTo>
                  <a:cubicBezTo>
                    <a:pt x="1341" y="612"/>
                    <a:pt x="1341" y="612"/>
                    <a:pt x="1341" y="612"/>
                  </a:cubicBezTo>
                  <a:cubicBezTo>
                    <a:pt x="1341" y="614"/>
                    <a:pt x="1341" y="614"/>
                    <a:pt x="1341" y="614"/>
                  </a:cubicBezTo>
                  <a:cubicBezTo>
                    <a:pt x="1341" y="615"/>
                    <a:pt x="1341" y="615"/>
                    <a:pt x="1341" y="615"/>
                  </a:cubicBezTo>
                  <a:cubicBezTo>
                    <a:pt x="1348" y="615"/>
                    <a:pt x="1348" y="615"/>
                    <a:pt x="1348" y="615"/>
                  </a:cubicBezTo>
                  <a:cubicBezTo>
                    <a:pt x="1348" y="615"/>
                    <a:pt x="1349" y="615"/>
                    <a:pt x="1349" y="614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2"/>
                    <a:pt x="1349" y="612"/>
                    <a:pt x="1349" y="612"/>
                  </a:cubicBezTo>
                  <a:cubicBezTo>
                    <a:pt x="1349" y="610"/>
                    <a:pt x="1349" y="610"/>
                    <a:pt x="1349" y="610"/>
                  </a:cubicBezTo>
                  <a:cubicBezTo>
                    <a:pt x="1349" y="609"/>
                    <a:pt x="1349" y="609"/>
                    <a:pt x="1349" y="609"/>
                  </a:cubicBezTo>
                  <a:cubicBezTo>
                    <a:pt x="1346" y="609"/>
                    <a:pt x="1346" y="609"/>
                    <a:pt x="1346" y="609"/>
                  </a:cubicBezTo>
                  <a:cubicBezTo>
                    <a:pt x="1347" y="609"/>
                    <a:pt x="1348" y="609"/>
                    <a:pt x="1348" y="608"/>
                  </a:cubicBezTo>
                  <a:cubicBezTo>
                    <a:pt x="1348" y="607"/>
                    <a:pt x="1347" y="607"/>
                    <a:pt x="1346" y="607"/>
                  </a:cubicBezTo>
                  <a:cubicBezTo>
                    <a:pt x="1346" y="607"/>
                    <a:pt x="1346" y="607"/>
                    <a:pt x="1345" y="607"/>
                  </a:cubicBezTo>
                  <a:cubicBezTo>
                    <a:pt x="1345" y="608"/>
                    <a:pt x="1345" y="608"/>
                    <a:pt x="1345" y="608"/>
                  </a:cubicBezTo>
                  <a:cubicBezTo>
                    <a:pt x="1344" y="607"/>
                    <a:pt x="1344" y="607"/>
                    <a:pt x="1344" y="607"/>
                  </a:cubicBezTo>
                  <a:cubicBezTo>
                    <a:pt x="1344" y="607"/>
                    <a:pt x="1343" y="607"/>
                    <a:pt x="1343" y="607"/>
                  </a:cubicBezTo>
                  <a:cubicBezTo>
                    <a:pt x="1342" y="607"/>
                    <a:pt x="1341" y="607"/>
                    <a:pt x="1341" y="608"/>
                  </a:cubicBezTo>
                  <a:cubicBezTo>
                    <a:pt x="1341" y="609"/>
                    <a:pt x="1342" y="609"/>
                    <a:pt x="1343" y="609"/>
                  </a:cubicBezTo>
                  <a:cubicBezTo>
                    <a:pt x="1340" y="609"/>
                    <a:pt x="1340" y="609"/>
                    <a:pt x="1340" y="609"/>
                  </a:cubicBezTo>
                  <a:cubicBezTo>
                    <a:pt x="1340" y="609"/>
                    <a:pt x="1340" y="609"/>
                    <a:pt x="1340" y="610"/>
                  </a:cubicBezTo>
                  <a:close/>
                  <a:moveTo>
                    <a:pt x="1346" y="608"/>
                  </a:moveTo>
                  <a:cubicBezTo>
                    <a:pt x="1346" y="608"/>
                    <a:pt x="1346" y="607"/>
                    <a:pt x="1346" y="607"/>
                  </a:cubicBezTo>
                  <a:cubicBezTo>
                    <a:pt x="1347" y="607"/>
                    <a:pt x="1347" y="608"/>
                    <a:pt x="1347" y="608"/>
                  </a:cubicBezTo>
                  <a:cubicBezTo>
                    <a:pt x="1347" y="608"/>
                    <a:pt x="1347" y="609"/>
                    <a:pt x="1346" y="609"/>
                  </a:cubicBezTo>
                  <a:cubicBezTo>
                    <a:pt x="1345" y="609"/>
                    <a:pt x="1345" y="609"/>
                    <a:pt x="1345" y="609"/>
                  </a:cubicBezTo>
                  <a:lnTo>
                    <a:pt x="1346" y="608"/>
                  </a:lnTo>
                  <a:close/>
                  <a:moveTo>
                    <a:pt x="1346" y="609"/>
                  </a:moveTo>
                  <a:cubicBezTo>
                    <a:pt x="1346" y="614"/>
                    <a:pt x="1346" y="614"/>
                    <a:pt x="1346" y="614"/>
                  </a:cubicBezTo>
                  <a:cubicBezTo>
                    <a:pt x="1346" y="614"/>
                    <a:pt x="1345" y="614"/>
                    <a:pt x="1345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14"/>
                    <a:pt x="1344" y="614"/>
                    <a:pt x="1344" y="614"/>
                  </a:cubicBezTo>
                  <a:cubicBezTo>
                    <a:pt x="1344" y="609"/>
                    <a:pt x="1344" y="609"/>
                    <a:pt x="1344" y="609"/>
                  </a:cubicBezTo>
                  <a:lnTo>
                    <a:pt x="1346" y="609"/>
                  </a:lnTo>
                  <a:close/>
                  <a:moveTo>
                    <a:pt x="1342" y="608"/>
                  </a:moveTo>
                  <a:cubicBezTo>
                    <a:pt x="1342" y="608"/>
                    <a:pt x="1342" y="607"/>
                    <a:pt x="1343" y="607"/>
                  </a:cubicBezTo>
                  <a:cubicBezTo>
                    <a:pt x="1343" y="607"/>
                    <a:pt x="1343" y="608"/>
                    <a:pt x="1343" y="608"/>
                  </a:cubicBezTo>
                  <a:cubicBezTo>
                    <a:pt x="1344" y="609"/>
                    <a:pt x="1344" y="609"/>
                    <a:pt x="1344" y="609"/>
                  </a:cubicBezTo>
                  <a:cubicBezTo>
                    <a:pt x="1343" y="609"/>
                    <a:pt x="1343" y="609"/>
                    <a:pt x="1343" y="609"/>
                  </a:cubicBezTo>
                  <a:cubicBezTo>
                    <a:pt x="1342" y="609"/>
                    <a:pt x="1342" y="608"/>
                    <a:pt x="1342" y="608"/>
                  </a:cubicBezTo>
                  <a:close/>
                  <a:moveTo>
                    <a:pt x="1381" y="628"/>
                  </a:moveTo>
                  <a:cubicBezTo>
                    <a:pt x="1381" y="623"/>
                    <a:pt x="1381" y="623"/>
                    <a:pt x="1381" y="623"/>
                  </a:cubicBezTo>
                  <a:cubicBezTo>
                    <a:pt x="1381" y="622"/>
                    <a:pt x="1380" y="621"/>
                    <a:pt x="1379" y="621"/>
                  </a:cubicBezTo>
                  <a:cubicBezTo>
                    <a:pt x="1374" y="621"/>
                    <a:pt x="1374" y="621"/>
                    <a:pt x="1374" y="621"/>
                  </a:cubicBezTo>
                  <a:cubicBezTo>
                    <a:pt x="1373" y="621"/>
                    <a:pt x="1372" y="622"/>
                    <a:pt x="1372" y="623"/>
                  </a:cubicBezTo>
                  <a:cubicBezTo>
                    <a:pt x="1372" y="628"/>
                    <a:pt x="1372" y="628"/>
                    <a:pt x="1372" y="628"/>
                  </a:cubicBezTo>
                  <a:cubicBezTo>
                    <a:pt x="1372" y="629"/>
                    <a:pt x="1373" y="630"/>
                    <a:pt x="1374" y="630"/>
                  </a:cubicBezTo>
                  <a:cubicBezTo>
                    <a:pt x="1379" y="630"/>
                    <a:pt x="1379" y="630"/>
                    <a:pt x="1379" y="630"/>
                  </a:cubicBezTo>
                  <a:cubicBezTo>
                    <a:pt x="1380" y="630"/>
                    <a:pt x="1381" y="629"/>
                    <a:pt x="1381" y="628"/>
                  </a:cubicBezTo>
                  <a:close/>
                  <a:moveTo>
                    <a:pt x="1379" y="628"/>
                  </a:moveTo>
                  <a:cubicBezTo>
                    <a:pt x="1379" y="628"/>
                    <a:pt x="1379" y="628"/>
                    <a:pt x="1379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8"/>
                    <a:pt x="1374" y="628"/>
                    <a:pt x="1374" y="628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4" y="623"/>
                    <a:pt x="1374" y="623"/>
                    <a:pt x="1374" y="623"/>
                  </a:cubicBezTo>
                  <a:cubicBezTo>
                    <a:pt x="1379" y="623"/>
                    <a:pt x="1379" y="623"/>
                    <a:pt x="1379" y="623"/>
                  </a:cubicBezTo>
                  <a:cubicBezTo>
                    <a:pt x="1379" y="623"/>
                    <a:pt x="1379" y="623"/>
                    <a:pt x="1379" y="623"/>
                  </a:cubicBezTo>
                  <a:lnTo>
                    <a:pt x="1379" y="628"/>
                  </a:lnTo>
                  <a:close/>
                  <a:moveTo>
                    <a:pt x="1377" y="624"/>
                  </a:moveTo>
                  <a:cubicBezTo>
                    <a:pt x="1377" y="624"/>
                    <a:pt x="1377" y="624"/>
                    <a:pt x="1376" y="624"/>
                  </a:cubicBezTo>
                  <a:cubicBezTo>
                    <a:pt x="1376" y="624"/>
                    <a:pt x="1376" y="624"/>
                    <a:pt x="1376" y="624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74" y="626"/>
                    <a:pt x="1374" y="626"/>
                    <a:pt x="1374" y="627"/>
                  </a:cubicBezTo>
                  <a:cubicBezTo>
                    <a:pt x="1374" y="627"/>
                    <a:pt x="1375" y="627"/>
                    <a:pt x="1375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8" y="627"/>
                    <a:pt x="1378" y="627"/>
                    <a:pt x="1378" y="627"/>
                  </a:cubicBezTo>
                  <a:cubicBezTo>
                    <a:pt x="1379" y="626"/>
                    <a:pt x="1379" y="626"/>
                    <a:pt x="1378" y="626"/>
                  </a:cubicBezTo>
                  <a:lnTo>
                    <a:pt x="1377" y="624"/>
                  </a:lnTo>
                  <a:close/>
                  <a:moveTo>
                    <a:pt x="1385" y="619"/>
                  </a:moveTo>
                  <a:cubicBezTo>
                    <a:pt x="1385" y="618"/>
                    <a:pt x="1385" y="618"/>
                    <a:pt x="1385" y="618"/>
                  </a:cubicBezTo>
                  <a:cubicBezTo>
                    <a:pt x="1385" y="618"/>
                    <a:pt x="1385" y="617"/>
                    <a:pt x="1384" y="617"/>
                  </a:cubicBezTo>
                  <a:cubicBezTo>
                    <a:pt x="1377" y="617"/>
                    <a:pt x="1377" y="617"/>
                    <a:pt x="1377" y="617"/>
                  </a:cubicBezTo>
                  <a:cubicBezTo>
                    <a:pt x="1376" y="617"/>
                    <a:pt x="1376" y="618"/>
                    <a:pt x="1376" y="618"/>
                  </a:cubicBezTo>
                  <a:cubicBezTo>
                    <a:pt x="1376" y="619"/>
                    <a:pt x="1376" y="619"/>
                    <a:pt x="1376" y="619"/>
                  </a:cubicBezTo>
                  <a:cubicBezTo>
                    <a:pt x="1376" y="619"/>
                    <a:pt x="1376" y="620"/>
                    <a:pt x="1377" y="620"/>
                  </a:cubicBezTo>
                  <a:cubicBezTo>
                    <a:pt x="1384" y="620"/>
                    <a:pt x="1384" y="620"/>
                    <a:pt x="1384" y="620"/>
                  </a:cubicBezTo>
                  <a:cubicBezTo>
                    <a:pt x="1385" y="620"/>
                    <a:pt x="1385" y="619"/>
                    <a:pt x="1385" y="619"/>
                  </a:cubicBezTo>
                  <a:close/>
                  <a:moveTo>
                    <a:pt x="1380" y="613"/>
                  </a:moveTo>
                  <a:cubicBezTo>
                    <a:pt x="1376" y="616"/>
                    <a:pt x="1376" y="616"/>
                    <a:pt x="1376" y="616"/>
                  </a:cubicBezTo>
                  <a:cubicBezTo>
                    <a:pt x="1376" y="617"/>
                    <a:pt x="1376" y="617"/>
                    <a:pt x="1376" y="617"/>
                  </a:cubicBezTo>
                  <a:cubicBezTo>
                    <a:pt x="1385" y="617"/>
                    <a:pt x="1385" y="617"/>
                    <a:pt x="1385" y="617"/>
                  </a:cubicBezTo>
                  <a:cubicBezTo>
                    <a:pt x="1385" y="617"/>
                    <a:pt x="1385" y="617"/>
                    <a:pt x="1385" y="616"/>
                  </a:cubicBezTo>
                  <a:cubicBezTo>
                    <a:pt x="1381" y="613"/>
                    <a:pt x="1381" y="613"/>
                    <a:pt x="1381" y="613"/>
                  </a:cubicBezTo>
                  <a:cubicBezTo>
                    <a:pt x="1381" y="612"/>
                    <a:pt x="1380" y="612"/>
                    <a:pt x="1380" y="613"/>
                  </a:cubicBezTo>
                  <a:close/>
                  <a:moveTo>
                    <a:pt x="1416" y="629"/>
                  </a:moveTo>
                  <a:cubicBezTo>
                    <a:pt x="1416" y="629"/>
                    <a:pt x="1416" y="629"/>
                    <a:pt x="1416" y="629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6" y="627"/>
                    <a:pt x="1416" y="627"/>
                    <a:pt x="1416" y="627"/>
                  </a:cubicBezTo>
                  <a:cubicBezTo>
                    <a:pt x="1415" y="627"/>
                    <a:pt x="1415" y="627"/>
                    <a:pt x="1415" y="627"/>
                  </a:cubicBezTo>
                  <a:cubicBezTo>
                    <a:pt x="1415" y="627"/>
                    <a:pt x="1415" y="626"/>
                    <a:pt x="1415" y="626"/>
                  </a:cubicBezTo>
                  <a:cubicBezTo>
                    <a:pt x="1415" y="626"/>
                    <a:pt x="1415" y="626"/>
                    <a:pt x="1415" y="625"/>
                  </a:cubicBezTo>
                  <a:cubicBezTo>
                    <a:pt x="1416" y="625"/>
                    <a:pt x="1416" y="625"/>
                    <a:pt x="1416" y="625"/>
                  </a:cubicBezTo>
                  <a:cubicBezTo>
                    <a:pt x="1416" y="625"/>
                    <a:pt x="1416" y="625"/>
                    <a:pt x="1415" y="625"/>
                  </a:cubicBezTo>
                  <a:cubicBezTo>
                    <a:pt x="1415" y="625"/>
                    <a:pt x="1415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4" y="624"/>
                    <a:pt x="1414" y="624"/>
                    <a:pt x="1414" y="624"/>
                  </a:cubicBezTo>
                  <a:cubicBezTo>
                    <a:pt x="1413" y="625"/>
                    <a:pt x="1413" y="625"/>
                    <a:pt x="1413" y="625"/>
                  </a:cubicBezTo>
                  <a:cubicBezTo>
                    <a:pt x="1413" y="625"/>
                    <a:pt x="1413" y="624"/>
                    <a:pt x="1413" y="624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2" y="623"/>
                    <a:pt x="1412" y="623"/>
                    <a:pt x="1412" y="623"/>
                  </a:cubicBezTo>
                  <a:cubicBezTo>
                    <a:pt x="1411" y="623"/>
                    <a:pt x="1411" y="623"/>
                    <a:pt x="1411" y="623"/>
                  </a:cubicBezTo>
                  <a:cubicBezTo>
                    <a:pt x="1411" y="623"/>
                    <a:pt x="1410" y="623"/>
                    <a:pt x="1410" y="623"/>
                  </a:cubicBezTo>
                  <a:cubicBezTo>
                    <a:pt x="1410" y="624"/>
                    <a:pt x="1410" y="624"/>
                    <a:pt x="1410" y="624"/>
                  </a:cubicBezTo>
                  <a:cubicBezTo>
                    <a:pt x="1410" y="624"/>
                    <a:pt x="1410" y="625"/>
                    <a:pt x="1410" y="625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9" y="624"/>
                    <a:pt x="1409" y="624"/>
                    <a:pt x="1409" y="624"/>
                  </a:cubicBezTo>
                  <a:cubicBezTo>
                    <a:pt x="1408" y="624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7" y="625"/>
                    <a:pt x="1407" y="625"/>
                    <a:pt x="1407" y="625"/>
                  </a:cubicBezTo>
                  <a:cubicBezTo>
                    <a:pt x="1408" y="626"/>
                    <a:pt x="1408" y="626"/>
                    <a:pt x="1408" y="626"/>
                  </a:cubicBezTo>
                  <a:cubicBezTo>
                    <a:pt x="1408" y="626"/>
                    <a:pt x="1408" y="627"/>
                    <a:pt x="1408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7"/>
                    <a:pt x="1406" y="627"/>
                    <a:pt x="1406" y="627"/>
                  </a:cubicBezTo>
                  <a:cubicBezTo>
                    <a:pt x="1406" y="629"/>
                    <a:pt x="1406" y="629"/>
                    <a:pt x="1406" y="629"/>
                  </a:cubicBezTo>
                  <a:cubicBezTo>
                    <a:pt x="1406" y="629"/>
                    <a:pt x="1406" y="629"/>
                    <a:pt x="1407" y="629"/>
                  </a:cubicBezTo>
                  <a:cubicBezTo>
                    <a:pt x="1408" y="629"/>
                    <a:pt x="1408" y="629"/>
                    <a:pt x="1408" y="629"/>
                  </a:cubicBezTo>
                  <a:cubicBezTo>
                    <a:pt x="1408" y="629"/>
                    <a:pt x="1408" y="630"/>
                    <a:pt x="1408" y="630"/>
                  </a:cubicBezTo>
                  <a:cubicBezTo>
                    <a:pt x="1408" y="630"/>
                    <a:pt x="1408" y="630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7" y="631"/>
                    <a:pt x="1407" y="631"/>
                    <a:pt x="1407" y="631"/>
                  </a:cubicBezTo>
                  <a:cubicBezTo>
                    <a:pt x="1408" y="631"/>
                    <a:pt x="1408" y="632"/>
                    <a:pt x="1408" y="632"/>
                  </a:cubicBezTo>
                  <a:cubicBezTo>
                    <a:pt x="1408" y="632"/>
                    <a:pt x="1408" y="632"/>
                    <a:pt x="1409" y="632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0" y="631"/>
                    <a:pt x="1410" y="631"/>
                    <a:pt x="1410" y="631"/>
                  </a:cubicBezTo>
                  <a:cubicBezTo>
                    <a:pt x="1410" y="632"/>
                    <a:pt x="1410" y="632"/>
                    <a:pt x="1410" y="632"/>
                  </a:cubicBezTo>
                  <a:cubicBezTo>
                    <a:pt x="1410" y="633"/>
                    <a:pt x="1410" y="633"/>
                    <a:pt x="1410" y="633"/>
                  </a:cubicBezTo>
                  <a:cubicBezTo>
                    <a:pt x="1410" y="633"/>
                    <a:pt x="1411" y="633"/>
                    <a:pt x="1411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3"/>
                    <a:pt x="1412" y="633"/>
                  </a:cubicBezTo>
                  <a:cubicBezTo>
                    <a:pt x="1412" y="633"/>
                    <a:pt x="1412" y="632"/>
                    <a:pt x="1413" y="632"/>
                  </a:cubicBezTo>
                  <a:cubicBezTo>
                    <a:pt x="1413" y="632"/>
                    <a:pt x="1413" y="632"/>
                    <a:pt x="1413" y="631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4" y="632"/>
                    <a:pt x="1414" y="632"/>
                  </a:cubicBezTo>
                  <a:cubicBezTo>
                    <a:pt x="1414" y="632"/>
                    <a:pt x="1415" y="631"/>
                    <a:pt x="1415" y="631"/>
                  </a:cubicBezTo>
                  <a:cubicBezTo>
                    <a:pt x="1416" y="631"/>
                    <a:pt x="1416" y="631"/>
                    <a:pt x="1416" y="631"/>
                  </a:cubicBezTo>
                  <a:cubicBezTo>
                    <a:pt x="1416" y="631"/>
                    <a:pt x="1416" y="631"/>
                    <a:pt x="1415" y="631"/>
                  </a:cubicBezTo>
                  <a:cubicBezTo>
                    <a:pt x="1415" y="630"/>
                    <a:pt x="1415" y="630"/>
                    <a:pt x="1415" y="630"/>
                  </a:cubicBezTo>
                  <a:cubicBezTo>
                    <a:pt x="1415" y="630"/>
                    <a:pt x="1415" y="629"/>
                    <a:pt x="1415" y="629"/>
                  </a:cubicBezTo>
                  <a:lnTo>
                    <a:pt x="1416" y="629"/>
                  </a:lnTo>
                  <a:close/>
                  <a:moveTo>
                    <a:pt x="1411" y="630"/>
                  </a:moveTo>
                  <a:cubicBezTo>
                    <a:pt x="1410" y="630"/>
                    <a:pt x="1410" y="629"/>
                    <a:pt x="1410" y="628"/>
                  </a:cubicBezTo>
                  <a:cubicBezTo>
                    <a:pt x="1410" y="627"/>
                    <a:pt x="1410" y="626"/>
                    <a:pt x="1411" y="626"/>
                  </a:cubicBezTo>
                  <a:cubicBezTo>
                    <a:pt x="1412" y="626"/>
                    <a:pt x="1413" y="627"/>
                    <a:pt x="1413" y="628"/>
                  </a:cubicBezTo>
                  <a:cubicBezTo>
                    <a:pt x="1413" y="629"/>
                    <a:pt x="1412" y="630"/>
                    <a:pt x="1411" y="630"/>
                  </a:cubicBezTo>
                  <a:close/>
                  <a:moveTo>
                    <a:pt x="1433" y="632"/>
                  </a:moveTo>
                  <a:cubicBezTo>
                    <a:pt x="1428" y="632"/>
                    <a:pt x="1425" y="635"/>
                    <a:pt x="1425" y="640"/>
                  </a:cubicBezTo>
                  <a:cubicBezTo>
                    <a:pt x="1425" y="644"/>
                    <a:pt x="1428" y="648"/>
                    <a:pt x="1433" y="648"/>
                  </a:cubicBezTo>
                  <a:cubicBezTo>
                    <a:pt x="1437" y="648"/>
                    <a:pt x="1441" y="644"/>
                    <a:pt x="1441" y="640"/>
                  </a:cubicBezTo>
                  <a:cubicBezTo>
                    <a:pt x="1441" y="635"/>
                    <a:pt x="1437" y="632"/>
                    <a:pt x="1433" y="632"/>
                  </a:cubicBezTo>
                  <a:close/>
                  <a:moveTo>
                    <a:pt x="1433" y="646"/>
                  </a:moveTo>
                  <a:cubicBezTo>
                    <a:pt x="1430" y="646"/>
                    <a:pt x="1427" y="643"/>
                    <a:pt x="1427" y="640"/>
                  </a:cubicBezTo>
                  <a:cubicBezTo>
                    <a:pt x="1427" y="637"/>
                    <a:pt x="1430" y="634"/>
                    <a:pt x="1433" y="634"/>
                  </a:cubicBezTo>
                  <a:cubicBezTo>
                    <a:pt x="1436" y="634"/>
                    <a:pt x="1439" y="637"/>
                    <a:pt x="1439" y="640"/>
                  </a:cubicBezTo>
                  <a:cubicBezTo>
                    <a:pt x="1439" y="643"/>
                    <a:pt x="1436" y="646"/>
                    <a:pt x="1433" y="646"/>
                  </a:cubicBezTo>
                  <a:close/>
                  <a:moveTo>
                    <a:pt x="1433" y="636"/>
                  </a:moveTo>
                  <a:cubicBezTo>
                    <a:pt x="1433" y="636"/>
                    <a:pt x="1433" y="636"/>
                    <a:pt x="1433" y="636"/>
                  </a:cubicBezTo>
                  <a:cubicBezTo>
                    <a:pt x="1433" y="640"/>
                    <a:pt x="1433" y="640"/>
                    <a:pt x="1433" y="640"/>
                  </a:cubicBezTo>
                  <a:cubicBezTo>
                    <a:pt x="1431" y="640"/>
                    <a:pt x="1431" y="640"/>
                    <a:pt x="1431" y="640"/>
                  </a:cubicBezTo>
                  <a:cubicBezTo>
                    <a:pt x="1430" y="640"/>
                    <a:pt x="1430" y="640"/>
                    <a:pt x="1430" y="640"/>
                  </a:cubicBezTo>
                  <a:cubicBezTo>
                    <a:pt x="1430" y="641"/>
                    <a:pt x="1430" y="641"/>
                    <a:pt x="1430" y="641"/>
                  </a:cubicBezTo>
                  <a:cubicBezTo>
                    <a:pt x="1430" y="641"/>
                    <a:pt x="1430" y="641"/>
                    <a:pt x="1431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41"/>
                    <a:pt x="1434" y="641"/>
                    <a:pt x="1434" y="641"/>
                  </a:cubicBezTo>
                  <a:cubicBezTo>
                    <a:pt x="1434" y="636"/>
                    <a:pt x="1434" y="636"/>
                    <a:pt x="1434" y="636"/>
                  </a:cubicBezTo>
                  <a:cubicBezTo>
                    <a:pt x="1434" y="636"/>
                    <a:pt x="1434" y="636"/>
                    <a:pt x="1434" y="636"/>
                  </a:cubicBezTo>
                  <a:lnTo>
                    <a:pt x="1433" y="636"/>
                  </a:lnTo>
                  <a:close/>
                  <a:moveTo>
                    <a:pt x="1443" y="640"/>
                  </a:moveTo>
                  <a:cubicBezTo>
                    <a:pt x="1443" y="640"/>
                    <a:pt x="1443" y="640"/>
                    <a:pt x="1443" y="640"/>
                  </a:cubicBezTo>
                  <a:cubicBezTo>
                    <a:pt x="1444" y="639"/>
                    <a:pt x="1444" y="639"/>
                    <a:pt x="1444" y="639"/>
                  </a:cubicBezTo>
                  <a:cubicBezTo>
                    <a:pt x="1445" y="639"/>
                    <a:pt x="1446" y="639"/>
                    <a:pt x="1447" y="639"/>
                  </a:cubicBezTo>
                  <a:cubicBezTo>
                    <a:pt x="1449" y="638"/>
                    <a:pt x="1449" y="636"/>
                    <a:pt x="1451" y="635"/>
                  </a:cubicBezTo>
                  <a:cubicBezTo>
                    <a:pt x="1451" y="634"/>
                    <a:pt x="1447" y="633"/>
                    <a:pt x="1445" y="635"/>
                  </a:cubicBezTo>
                  <a:cubicBezTo>
                    <a:pt x="1443" y="636"/>
                    <a:pt x="1443" y="637"/>
                    <a:pt x="1443" y="638"/>
                  </a:cubicBezTo>
                  <a:cubicBezTo>
                    <a:pt x="1445" y="635"/>
                    <a:pt x="1448" y="635"/>
                    <a:pt x="1448" y="635"/>
                  </a:cubicBezTo>
                  <a:cubicBezTo>
                    <a:pt x="1448" y="635"/>
                    <a:pt x="1444" y="637"/>
                    <a:pt x="1443" y="640"/>
                  </a:cubicBezTo>
                  <a:close/>
                  <a:moveTo>
                    <a:pt x="1442" y="646"/>
                  </a:moveTo>
                  <a:cubicBezTo>
                    <a:pt x="1443" y="646"/>
                    <a:pt x="1443" y="645"/>
                    <a:pt x="1443" y="645"/>
                  </a:cubicBezTo>
                  <a:cubicBezTo>
                    <a:pt x="1443" y="644"/>
                    <a:pt x="1443" y="643"/>
                    <a:pt x="1442" y="643"/>
                  </a:cubicBezTo>
                  <a:cubicBezTo>
                    <a:pt x="1442" y="643"/>
                    <a:pt x="1441" y="644"/>
                    <a:pt x="1441" y="645"/>
                  </a:cubicBezTo>
                  <a:cubicBezTo>
                    <a:pt x="1441" y="645"/>
                    <a:pt x="1442" y="646"/>
                    <a:pt x="1442" y="646"/>
                  </a:cubicBezTo>
                  <a:close/>
                  <a:moveTo>
                    <a:pt x="1443" y="652"/>
                  </a:moveTo>
                  <a:cubicBezTo>
                    <a:pt x="1443" y="652"/>
                    <a:pt x="1443" y="652"/>
                    <a:pt x="1443" y="651"/>
                  </a:cubicBezTo>
                  <a:cubicBezTo>
                    <a:pt x="1443" y="647"/>
                    <a:pt x="1443" y="647"/>
                    <a:pt x="1443" y="647"/>
                  </a:cubicBezTo>
                  <a:cubicBezTo>
                    <a:pt x="1444" y="647"/>
                    <a:pt x="1444" y="647"/>
                    <a:pt x="1444" y="647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4" y="649"/>
                    <a:pt x="1444" y="649"/>
                    <a:pt x="1444" y="649"/>
                  </a:cubicBezTo>
                  <a:cubicBezTo>
                    <a:pt x="1445" y="649"/>
                    <a:pt x="1445" y="649"/>
                    <a:pt x="1445" y="649"/>
                  </a:cubicBezTo>
                  <a:cubicBezTo>
                    <a:pt x="1445" y="647"/>
                    <a:pt x="1445" y="647"/>
                    <a:pt x="1445" y="647"/>
                  </a:cubicBezTo>
                  <a:cubicBezTo>
                    <a:pt x="1445" y="646"/>
                    <a:pt x="1444" y="646"/>
                    <a:pt x="1444" y="646"/>
                  </a:cubicBezTo>
                  <a:cubicBezTo>
                    <a:pt x="1441" y="646"/>
                    <a:pt x="1441" y="646"/>
                    <a:pt x="1441" y="646"/>
                  </a:cubicBezTo>
                  <a:cubicBezTo>
                    <a:pt x="1440" y="646"/>
                    <a:pt x="1440" y="646"/>
                    <a:pt x="1440" y="647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0" y="649"/>
                    <a:pt x="1440" y="649"/>
                    <a:pt x="1440" y="649"/>
                  </a:cubicBezTo>
                  <a:cubicBezTo>
                    <a:pt x="1441" y="649"/>
                    <a:pt x="1441" y="649"/>
                    <a:pt x="1441" y="649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47"/>
                    <a:pt x="1441" y="647"/>
                    <a:pt x="1441" y="647"/>
                  </a:cubicBezTo>
                  <a:cubicBezTo>
                    <a:pt x="1441" y="651"/>
                    <a:pt x="1441" y="651"/>
                    <a:pt x="1441" y="651"/>
                  </a:cubicBezTo>
                  <a:cubicBezTo>
                    <a:pt x="1441" y="652"/>
                    <a:pt x="1441" y="652"/>
                    <a:pt x="1442" y="652"/>
                  </a:cubicBezTo>
                  <a:cubicBezTo>
                    <a:pt x="1442" y="652"/>
                    <a:pt x="1442" y="652"/>
                    <a:pt x="1442" y="651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49"/>
                    <a:pt x="1442" y="649"/>
                    <a:pt x="1442" y="649"/>
                  </a:cubicBezTo>
                  <a:cubicBezTo>
                    <a:pt x="1442" y="651"/>
                    <a:pt x="1442" y="651"/>
                    <a:pt x="1442" y="651"/>
                  </a:cubicBezTo>
                  <a:cubicBezTo>
                    <a:pt x="1442" y="652"/>
                    <a:pt x="1443" y="652"/>
                    <a:pt x="1443" y="652"/>
                  </a:cubicBezTo>
                  <a:close/>
                  <a:moveTo>
                    <a:pt x="1456" y="644"/>
                  </a:moveTo>
                  <a:cubicBezTo>
                    <a:pt x="1456" y="644"/>
                    <a:pt x="1457" y="644"/>
                    <a:pt x="1457" y="643"/>
                  </a:cubicBezTo>
                  <a:cubicBezTo>
                    <a:pt x="1457" y="643"/>
                    <a:pt x="1456" y="642"/>
                    <a:pt x="1456" y="642"/>
                  </a:cubicBezTo>
                  <a:cubicBezTo>
                    <a:pt x="1456" y="641"/>
                    <a:pt x="1456" y="641"/>
                    <a:pt x="1456" y="641"/>
                  </a:cubicBezTo>
                  <a:cubicBezTo>
                    <a:pt x="1456" y="640"/>
                    <a:pt x="1456" y="639"/>
                    <a:pt x="1454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9"/>
                    <a:pt x="1453" y="639"/>
                    <a:pt x="1453" y="639"/>
                  </a:cubicBezTo>
                  <a:cubicBezTo>
                    <a:pt x="1453" y="638"/>
                    <a:pt x="1453" y="638"/>
                    <a:pt x="1453" y="638"/>
                  </a:cubicBezTo>
                  <a:cubicBezTo>
                    <a:pt x="1453" y="637"/>
                    <a:pt x="1453" y="637"/>
                    <a:pt x="1453" y="637"/>
                  </a:cubicBezTo>
                  <a:cubicBezTo>
                    <a:pt x="1453" y="636"/>
                    <a:pt x="1453" y="635"/>
                    <a:pt x="1452" y="635"/>
                  </a:cubicBezTo>
                  <a:cubicBezTo>
                    <a:pt x="1452" y="635"/>
                    <a:pt x="1451" y="636"/>
                    <a:pt x="1451" y="637"/>
                  </a:cubicBezTo>
                  <a:cubicBezTo>
                    <a:pt x="1451" y="637"/>
                    <a:pt x="1451" y="637"/>
                    <a:pt x="1452" y="638"/>
                  </a:cubicBezTo>
                  <a:cubicBezTo>
                    <a:pt x="1452" y="639"/>
                    <a:pt x="1452" y="639"/>
                    <a:pt x="1452" y="639"/>
                  </a:cubicBezTo>
                  <a:cubicBezTo>
                    <a:pt x="1452" y="639"/>
                    <a:pt x="1452" y="639"/>
                    <a:pt x="1451" y="639"/>
                  </a:cubicBezTo>
                  <a:cubicBezTo>
                    <a:pt x="1450" y="639"/>
                    <a:pt x="1450" y="639"/>
                    <a:pt x="1450" y="639"/>
                  </a:cubicBezTo>
                  <a:cubicBezTo>
                    <a:pt x="1449" y="639"/>
                    <a:pt x="1449" y="640"/>
                    <a:pt x="1449" y="641"/>
                  </a:cubicBezTo>
                  <a:cubicBezTo>
                    <a:pt x="1449" y="642"/>
                    <a:pt x="1449" y="642"/>
                    <a:pt x="1449" y="642"/>
                  </a:cubicBezTo>
                  <a:cubicBezTo>
                    <a:pt x="1448" y="642"/>
                    <a:pt x="1448" y="643"/>
                    <a:pt x="1448" y="643"/>
                  </a:cubicBezTo>
                  <a:cubicBezTo>
                    <a:pt x="1448" y="644"/>
                    <a:pt x="1448" y="644"/>
                    <a:pt x="1449" y="644"/>
                  </a:cubicBezTo>
                  <a:cubicBezTo>
                    <a:pt x="1450" y="644"/>
                    <a:pt x="1450" y="644"/>
                    <a:pt x="1450" y="643"/>
                  </a:cubicBezTo>
                  <a:cubicBezTo>
                    <a:pt x="1450" y="643"/>
                    <a:pt x="1450" y="642"/>
                    <a:pt x="1449" y="642"/>
                  </a:cubicBezTo>
                  <a:cubicBezTo>
                    <a:pt x="1449" y="641"/>
                    <a:pt x="1449" y="641"/>
                    <a:pt x="1449" y="641"/>
                  </a:cubicBezTo>
                  <a:cubicBezTo>
                    <a:pt x="1449" y="641"/>
                    <a:pt x="1449" y="640"/>
                    <a:pt x="1450" y="640"/>
                  </a:cubicBezTo>
                  <a:cubicBezTo>
                    <a:pt x="1451" y="640"/>
                    <a:pt x="1451" y="640"/>
                    <a:pt x="1451" y="640"/>
                  </a:cubicBezTo>
                  <a:cubicBezTo>
                    <a:pt x="1451" y="640"/>
                    <a:pt x="1452" y="640"/>
                    <a:pt x="1452" y="640"/>
                  </a:cubicBezTo>
                  <a:cubicBezTo>
                    <a:pt x="1452" y="642"/>
                    <a:pt x="1452" y="642"/>
                    <a:pt x="1452" y="642"/>
                  </a:cubicBezTo>
                  <a:cubicBezTo>
                    <a:pt x="1451" y="642"/>
                    <a:pt x="1451" y="643"/>
                    <a:pt x="1451" y="643"/>
                  </a:cubicBezTo>
                  <a:cubicBezTo>
                    <a:pt x="1451" y="644"/>
                    <a:pt x="1452" y="644"/>
                    <a:pt x="1452" y="644"/>
                  </a:cubicBezTo>
                  <a:cubicBezTo>
                    <a:pt x="1453" y="644"/>
                    <a:pt x="1453" y="644"/>
                    <a:pt x="1453" y="643"/>
                  </a:cubicBezTo>
                  <a:cubicBezTo>
                    <a:pt x="1453" y="643"/>
                    <a:pt x="1453" y="642"/>
                    <a:pt x="1453" y="642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3" y="640"/>
                    <a:pt x="1453" y="640"/>
                    <a:pt x="1453" y="640"/>
                  </a:cubicBezTo>
                  <a:cubicBezTo>
                    <a:pt x="1454" y="640"/>
                    <a:pt x="1454" y="640"/>
                    <a:pt x="1454" y="640"/>
                  </a:cubicBezTo>
                  <a:cubicBezTo>
                    <a:pt x="1455" y="640"/>
                    <a:pt x="1455" y="641"/>
                    <a:pt x="1455" y="641"/>
                  </a:cubicBezTo>
                  <a:cubicBezTo>
                    <a:pt x="1455" y="642"/>
                    <a:pt x="1455" y="642"/>
                    <a:pt x="1455" y="642"/>
                  </a:cubicBezTo>
                  <a:cubicBezTo>
                    <a:pt x="1455" y="642"/>
                    <a:pt x="1454" y="643"/>
                    <a:pt x="1454" y="643"/>
                  </a:cubicBezTo>
                  <a:cubicBezTo>
                    <a:pt x="1454" y="644"/>
                    <a:pt x="1455" y="644"/>
                    <a:pt x="1456" y="644"/>
                  </a:cubicBezTo>
                  <a:close/>
                  <a:moveTo>
                    <a:pt x="1450" y="643"/>
                  </a:moveTo>
                  <a:cubicBezTo>
                    <a:pt x="1450" y="643"/>
                    <a:pt x="1449" y="644"/>
                    <a:pt x="1449" y="644"/>
                  </a:cubicBezTo>
                  <a:cubicBezTo>
                    <a:pt x="1449" y="644"/>
                    <a:pt x="1448" y="643"/>
                    <a:pt x="1448" y="643"/>
                  </a:cubicBezTo>
                  <a:cubicBezTo>
                    <a:pt x="1448" y="643"/>
                    <a:pt x="1449" y="642"/>
                    <a:pt x="1449" y="642"/>
                  </a:cubicBezTo>
                  <a:cubicBezTo>
                    <a:pt x="1449" y="642"/>
                    <a:pt x="1450" y="643"/>
                    <a:pt x="1450" y="643"/>
                  </a:cubicBezTo>
                  <a:close/>
                  <a:moveTo>
                    <a:pt x="1453" y="643"/>
                  </a:moveTo>
                  <a:cubicBezTo>
                    <a:pt x="1453" y="643"/>
                    <a:pt x="1453" y="644"/>
                    <a:pt x="1452" y="644"/>
                  </a:cubicBezTo>
                  <a:cubicBezTo>
                    <a:pt x="1452" y="644"/>
                    <a:pt x="1452" y="643"/>
                    <a:pt x="1452" y="643"/>
                  </a:cubicBezTo>
                  <a:cubicBezTo>
                    <a:pt x="1452" y="643"/>
                    <a:pt x="1452" y="642"/>
                    <a:pt x="1452" y="642"/>
                  </a:cubicBezTo>
                  <a:cubicBezTo>
                    <a:pt x="1453" y="642"/>
                    <a:pt x="1453" y="643"/>
                    <a:pt x="1453" y="643"/>
                  </a:cubicBezTo>
                  <a:close/>
                  <a:moveTo>
                    <a:pt x="1452" y="637"/>
                  </a:moveTo>
                  <a:cubicBezTo>
                    <a:pt x="1452" y="637"/>
                    <a:pt x="1452" y="637"/>
                    <a:pt x="1452" y="637"/>
                  </a:cubicBezTo>
                  <a:cubicBezTo>
                    <a:pt x="1452" y="636"/>
                    <a:pt x="1452" y="636"/>
                    <a:pt x="1452" y="636"/>
                  </a:cubicBezTo>
                  <a:cubicBezTo>
                    <a:pt x="1453" y="636"/>
                    <a:pt x="1453" y="636"/>
                    <a:pt x="1453" y="637"/>
                  </a:cubicBezTo>
                  <a:cubicBezTo>
                    <a:pt x="1453" y="637"/>
                    <a:pt x="1453" y="637"/>
                    <a:pt x="1452" y="637"/>
                  </a:cubicBezTo>
                  <a:close/>
                  <a:moveTo>
                    <a:pt x="1456" y="642"/>
                  </a:moveTo>
                  <a:cubicBezTo>
                    <a:pt x="1456" y="642"/>
                    <a:pt x="1456" y="643"/>
                    <a:pt x="1456" y="643"/>
                  </a:cubicBezTo>
                  <a:cubicBezTo>
                    <a:pt x="1456" y="643"/>
                    <a:pt x="1456" y="644"/>
                    <a:pt x="1456" y="644"/>
                  </a:cubicBezTo>
                  <a:cubicBezTo>
                    <a:pt x="1455" y="644"/>
                    <a:pt x="1455" y="643"/>
                    <a:pt x="1455" y="643"/>
                  </a:cubicBezTo>
                  <a:cubicBezTo>
                    <a:pt x="1455" y="643"/>
                    <a:pt x="1455" y="642"/>
                    <a:pt x="1456" y="642"/>
                  </a:cubicBezTo>
                  <a:close/>
                  <a:moveTo>
                    <a:pt x="1408" y="640"/>
                  </a:moveTo>
                  <a:cubicBezTo>
                    <a:pt x="1411" y="640"/>
                    <a:pt x="1411" y="641"/>
                    <a:pt x="1412" y="641"/>
                  </a:cubicBezTo>
                  <a:cubicBezTo>
                    <a:pt x="1413" y="641"/>
                    <a:pt x="1412" y="639"/>
                    <a:pt x="1412" y="637"/>
                  </a:cubicBezTo>
                  <a:cubicBezTo>
                    <a:pt x="1411" y="635"/>
                    <a:pt x="1410" y="634"/>
                    <a:pt x="1409" y="634"/>
                  </a:cubicBezTo>
                  <a:cubicBezTo>
                    <a:pt x="1408" y="635"/>
                    <a:pt x="1410" y="637"/>
                    <a:pt x="1404" y="639"/>
                  </a:cubicBezTo>
                  <a:cubicBezTo>
                    <a:pt x="1404" y="639"/>
                    <a:pt x="1404" y="640"/>
                    <a:pt x="1404" y="640"/>
                  </a:cubicBezTo>
                  <a:cubicBezTo>
                    <a:pt x="1404" y="641"/>
                    <a:pt x="1405" y="641"/>
                    <a:pt x="1405" y="641"/>
                  </a:cubicBezTo>
                  <a:cubicBezTo>
                    <a:pt x="1405" y="641"/>
                    <a:pt x="1405" y="641"/>
                    <a:pt x="1405" y="641"/>
                  </a:cubicBezTo>
                  <a:cubicBezTo>
                    <a:pt x="1406" y="641"/>
                    <a:pt x="1406" y="641"/>
                    <a:pt x="1406" y="641"/>
                  </a:cubicBezTo>
                  <a:cubicBezTo>
                    <a:pt x="1406" y="642"/>
                    <a:pt x="1407" y="642"/>
                    <a:pt x="1407" y="643"/>
                  </a:cubicBezTo>
                  <a:cubicBezTo>
                    <a:pt x="1407" y="643"/>
                    <a:pt x="1407" y="643"/>
                    <a:pt x="1407" y="643"/>
                  </a:cubicBezTo>
                  <a:cubicBezTo>
                    <a:pt x="1408" y="643"/>
                    <a:pt x="1408" y="643"/>
                    <a:pt x="1408" y="643"/>
                  </a:cubicBezTo>
                  <a:cubicBezTo>
                    <a:pt x="1409" y="643"/>
                    <a:pt x="1409" y="642"/>
                    <a:pt x="1409" y="642"/>
                  </a:cubicBezTo>
                  <a:cubicBezTo>
                    <a:pt x="1409" y="642"/>
                    <a:pt x="1408" y="642"/>
                    <a:pt x="1408" y="642"/>
                  </a:cubicBezTo>
                  <a:cubicBezTo>
                    <a:pt x="1408" y="642"/>
                    <a:pt x="1408" y="641"/>
                    <a:pt x="1408" y="641"/>
                  </a:cubicBezTo>
                  <a:cubicBezTo>
                    <a:pt x="1408" y="640"/>
                    <a:pt x="1408" y="640"/>
                    <a:pt x="1408" y="640"/>
                  </a:cubicBezTo>
                  <a:close/>
                  <a:moveTo>
                    <a:pt x="1409" y="635"/>
                  </a:moveTo>
                  <a:cubicBezTo>
                    <a:pt x="1409" y="635"/>
                    <a:pt x="1410" y="636"/>
                    <a:pt x="1411" y="637"/>
                  </a:cubicBezTo>
                  <a:cubicBezTo>
                    <a:pt x="1412" y="639"/>
                    <a:pt x="1411" y="640"/>
                    <a:pt x="1411" y="640"/>
                  </a:cubicBezTo>
                  <a:cubicBezTo>
                    <a:pt x="1411" y="640"/>
                    <a:pt x="1410" y="639"/>
                    <a:pt x="1410" y="638"/>
                  </a:cubicBezTo>
                  <a:cubicBezTo>
                    <a:pt x="1409" y="637"/>
                    <a:pt x="1409" y="635"/>
                    <a:pt x="1409" y="635"/>
                  </a:cubicBezTo>
                  <a:close/>
                  <a:moveTo>
                    <a:pt x="1420" y="644"/>
                  </a:moveTo>
                  <a:cubicBezTo>
                    <a:pt x="1420" y="644"/>
                    <a:pt x="1420" y="644"/>
                    <a:pt x="1420" y="644"/>
                  </a:cubicBezTo>
                  <a:cubicBezTo>
                    <a:pt x="1420" y="644"/>
                    <a:pt x="1420" y="644"/>
                    <a:pt x="1420" y="643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8" y="641"/>
                    <a:pt x="1418" y="641"/>
                    <a:pt x="1418" y="641"/>
                  </a:cubicBezTo>
                  <a:cubicBezTo>
                    <a:pt x="1416" y="643"/>
                    <a:pt x="1416" y="643"/>
                    <a:pt x="1416" y="643"/>
                  </a:cubicBezTo>
                  <a:cubicBezTo>
                    <a:pt x="1416" y="644"/>
                    <a:pt x="1416" y="644"/>
                    <a:pt x="1416" y="644"/>
                  </a:cubicBezTo>
                  <a:cubicBezTo>
                    <a:pt x="1416" y="644"/>
                    <a:pt x="1416" y="644"/>
                    <a:pt x="1416" y="644"/>
                  </a:cubicBezTo>
                  <a:lnTo>
                    <a:pt x="1420" y="644"/>
                  </a:lnTo>
                  <a:close/>
                  <a:moveTo>
                    <a:pt x="1421" y="647"/>
                  </a:moveTo>
                  <a:cubicBezTo>
                    <a:pt x="1422" y="647"/>
                    <a:pt x="1422" y="646"/>
                    <a:pt x="1422" y="645"/>
                  </a:cubicBezTo>
                  <a:cubicBezTo>
                    <a:pt x="1422" y="640"/>
                    <a:pt x="1422" y="640"/>
                    <a:pt x="1422" y="640"/>
                  </a:cubicBezTo>
                  <a:cubicBezTo>
                    <a:pt x="1422" y="639"/>
                    <a:pt x="1422" y="638"/>
                    <a:pt x="1421" y="638"/>
                  </a:cubicBezTo>
                  <a:cubicBezTo>
                    <a:pt x="1415" y="638"/>
                    <a:pt x="1415" y="638"/>
                    <a:pt x="1415" y="638"/>
                  </a:cubicBezTo>
                  <a:cubicBezTo>
                    <a:pt x="1415" y="638"/>
                    <a:pt x="1414" y="639"/>
                    <a:pt x="1414" y="640"/>
                  </a:cubicBezTo>
                  <a:cubicBezTo>
                    <a:pt x="1414" y="645"/>
                    <a:pt x="1414" y="645"/>
                    <a:pt x="1414" y="645"/>
                  </a:cubicBezTo>
                  <a:cubicBezTo>
                    <a:pt x="1414" y="646"/>
                    <a:pt x="1415" y="647"/>
                    <a:pt x="1415" y="647"/>
                  </a:cubicBezTo>
                  <a:lnTo>
                    <a:pt x="1421" y="647"/>
                  </a:lnTo>
                  <a:close/>
                  <a:moveTo>
                    <a:pt x="1415" y="640"/>
                  </a:moveTo>
                  <a:cubicBezTo>
                    <a:pt x="1415" y="640"/>
                    <a:pt x="1415" y="640"/>
                    <a:pt x="1415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0"/>
                    <a:pt x="1421" y="640"/>
                    <a:pt x="1421" y="640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21" y="645"/>
                    <a:pt x="1421" y="645"/>
                    <a:pt x="1421" y="645"/>
                  </a:cubicBezTo>
                  <a:cubicBezTo>
                    <a:pt x="1415" y="645"/>
                    <a:pt x="1415" y="645"/>
                    <a:pt x="1415" y="645"/>
                  </a:cubicBezTo>
                  <a:cubicBezTo>
                    <a:pt x="1415" y="645"/>
                    <a:pt x="1415" y="645"/>
                    <a:pt x="1415" y="645"/>
                  </a:cubicBezTo>
                  <a:lnTo>
                    <a:pt x="1415" y="640"/>
                  </a:lnTo>
                  <a:close/>
                  <a:moveTo>
                    <a:pt x="1417" y="635"/>
                  </a:moveTo>
                  <a:cubicBezTo>
                    <a:pt x="1425" y="635"/>
                    <a:pt x="1425" y="635"/>
                    <a:pt x="1425" y="635"/>
                  </a:cubicBezTo>
                  <a:cubicBezTo>
                    <a:pt x="1425" y="635"/>
                    <a:pt x="1425" y="635"/>
                    <a:pt x="1425" y="635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25" y="633"/>
                    <a:pt x="1425" y="633"/>
                    <a:pt x="1425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3"/>
                    <a:pt x="1417" y="633"/>
                    <a:pt x="1417" y="633"/>
                  </a:cubicBezTo>
                  <a:cubicBezTo>
                    <a:pt x="1417" y="635"/>
                    <a:pt x="1417" y="635"/>
                    <a:pt x="1417" y="635"/>
                  </a:cubicBezTo>
                  <a:cubicBezTo>
                    <a:pt x="1417" y="635"/>
                    <a:pt x="1417" y="635"/>
                    <a:pt x="1417" y="635"/>
                  </a:cubicBezTo>
                  <a:close/>
                  <a:moveTo>
                    <a:pt x="1421" y="628"/>
                  </a:moveTo>
                  <a:cubicBezTo>
                    <a:pt x="1417" y="632"/>
                    <a:pt x="1417" y="632"/>
                    <a:pt x="1417" y="632"/>
                  </a:cubicBezTo>
                  <a:cubicBezTo>
                    <a:pt x="1417" y="632"/>
                    <a:pt x="1417" y="632"/>
                    <a:pt x="1417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5" y="632"/>
                    <a:pt x="1425" y="632"/>
                    <a:pt x="1425" y="632"/>
                  </a:cubicBezTo>
                  <a:cubicBezTo>
                    <a:pt x="1421" y="628"/>
                    <a:pt x="1421" y="628"/>
                    <a:pt x="1421" y="628"/>
                  </a:cubicBezTo>
                  <a:cubicBezTo>
                    <a:pt x="1421" y="628"/>
                    <a:pt x="1421" y="628"/>
                    <a:pt x="1421" y="628"/>
                  </a:cubicBezTo>
                  <a:close/>
                  <a:moveTo>
                    <a:pt x="1456" y="652"/>
                  </a:moveTo>
                  <a:cubicBezTo>
                    <a:pt x="1456" y="652"/>
                    <a:pt x="1456" y="652"/>
                    <a:pt x="1456" y="651"/>
                  </a:cubicBezTo>
                  <a:cubicBezTo>
                    <a:pt x="1456" y="651"/>
                    <a:pt x="1457" y="651"/>
                    <a:pt x="1457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7" y="651"/>
                    <a:pt x="1457" y="652"/>
                    <a:pt x="1457" y="652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7" y="656"/>
                    <a:pt x="1457" y="656"/>
                    <a:pt x="1457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6"/>
                    <a:pt x="1459" y="656"/>
                    <a:pt x="1459" y="656"/>
                  </a:cubicBezTo>
                  <a:cubicBezTo>
                    <a:pt x="1459" y="652"/>
                    <a:pt x="1459" y="652"/>
                    <a:pt x="1459" y="652"/>
                  </a:cubicBezTo>
                  <a:cubicBezTo>
                    <a:pt x="1459" y="652"/>
                    <a:pt x="1459" y="651"/>
                    <a:pt x="1458" y="651"/>
                  </a:cubicBezTo>
                  <a:cubicBezTo>
                    <a:pt x="1458" y="651"/>
                    <a:pt x="1458" y="651"/>
                    <a:pt x="1458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59" y="651"/>
                    <a:pt x="1459" y="651"/>
                    <a:pt x="1459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1"/>
                    <a:pt x="1461" y="651"/>
                    <a:pt x="1461" y="651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61" y="650"/>
                    <a:pt x="1461" y="650"/>
                    <a:pt x="1461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9" y="650"/>
                    <a:pt x="1459" y="650"/>
                    <a:pt x="1459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8" y="650"/>
                  </a:cubicBezTo>
                  <a:cubicBezTo>
                    <a:pt x="1458" y="649"/>
                    <a:pt x="1458" y="649"/>
                    <a:pt x="1457" y="649"/>
                  </a:cubicBezTo>
                  <a:cubicBezTo>
                    <a:pt x="1457" y="649"/>
                    <a:pt x="1457" y="649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6" y="650"/>
                    <a:pt x="1456" y="651"/>
                    <a:pt x="1456" y="651"/>
                  </a:cubicBezTo>
                  <a:cubicBezTo>
                    <a:pt x="1456" y="651"/>
                    <a:pt x="1456" y="652"/>
                    <a:pt x="1456" y="652"/>
                  </a:cubicBezTo>
                  <a:cubicBezTo>
                    <a:pt x="1456" y="652"/>
                    <a:pt x="1456" y="652"/>
                    <a:pt x="1456" y="652"/>
                  </a:cubicBezTo>
                  <a:close/>
                  <a:moveTo>
                    <a:pt x="1457" y="650"/>
                  </a:moveTo>
                  <a:cubicBezTo>
                    <a:pt x="1458" y="650"/>
                    <a:pt x="1458" y="650"/>
                    <a:pt x="1458" y="650"/>
                  </a:cubicBezTo>
                  <a:cubicBezTo>
                    <a:pt x="1458" y="650"/>
                    <a:pt x="1458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ubicBezTo>
                    <a:pt x="1457" y="650"/>
                    <a:pt x="1457" y="650"/>
                    <a:pt x="1457" y="650"/>
                  </a:cubicBezTo>
                  <a:close/>
                  <a:moveTo>
                    <a:pt x="1375" y="525"/>
                  </a:moveTo>
                  <a:cubicBezTo>
                    <a:pt x="1375" y="528"/>
                    <a:pt x="1375" y="528"/>
                    <a:pt x="1375" y="528"/>
                  </a:cubicBezTo>
                  <a:cubicBezTo>
                    <a:pt x="1375" y="528"/>
                    <a:pt x="1375" y="528"/>
                    <a:pt x="1375" y="528"/>
                  </a:cubicBezTo>
                  <a:cubicBezTo>
                    <a:pt x="1374" y="528"/>
                    <a:pt x="1374" y="528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9"/>
                    <a:pt x="1381" y="529"/>
                    <a:pt x="1381" y="529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8"/>
                    <a:pt x="1381" y="528"/>
                    <a:pt x="1381" y="528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0" y="525"/>
                    <a:pt x="1380" y="525"/>
                    <a:pt x="1380" y="525"/>
                  </a:cubicBezTo>
                  <a:cubicBezTo>
                    <a:pt x="1380" y="528"/>
                    <a:pt x="1380" y="528"/>
                    <a:pt x="1380" y="528"/>
                  </a:cubicBezTo>
                  <a:cubicBezTo>
                    <a:pt x="1379" y="528"/>
                    <a:pt x="1379" y="528"/>
                    <a:pt x="1379" y="528"/>
                  </a:cubicBezTo>
                  <a:cubicBezTo>
                    <a:pt x="1379" y="525"/>
                    <a:pt x="1379" y="525"/>
                    <a:pt x="1379" y="525"/>
                  </a:cubicBezTo>
                  <a:cubicBezTo>
                    <a:pt x="1378" y="525"/>
                    <a:pt x="1378" y="525"/>
                    <a:pt x="1378" y="525"/>
                  </a:cubicBezTo>
                  <a:cubicBezTo>
                    <a:pt x="1378" y="528"/>
                    <a:pt x="1378" y="528"/>
                    <a:pt x="1378" y="528"/>
                  </a:cubicBezTo>
                  <a:cubicBezTo>
                    <a:pt x="1377" y="528"/>
                    <a:pt x="1377" y="528"/>
                    <a:pt x="1377" y="528"/>
                  </a:cubicBezTo>
                  <a:cubicBezTo>
                    <a:pt x="1377" y="525"/>
                    <a:pt x="1377" y="525"/>
                    <a:pt x="1377" y="525"/>
                  </a:cubicBezTo>
                  <a:cubicBezTo>
                    <a:pt x="1376" y="525"/>
                    <a:pt x="1376" y="525"/>
                    <a:pt x="1376" y="525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8"/>
                    <a:pt x="1376" y="528"/>
                    <a:pt x="1376" y="528"/>
                  </a:cubicBezTo>
                  <a:cubicBezTo>
                    <a:pt x="1376" y="525"/>
                    <a:pt x="1376" y="525"/>
                    <a:pt x="1376" y="525"/>
                  </a:cubicBezTo>
                  <a:lnTo>
                    <a:pt x="1375" y="525"/>
                  </a:lnTo>
                  <a:close/>
                  <a:moveTo>
                    <a:pt x="1382" y="529"/>
                  </a:moveTo>
                  <a:cubicBezTo>
                    <a:pt x="1382" y="529"/>
                    <a:pt x="1382" y="529"/>
                    <a:pt x="1381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29"/>
                    <a:pt x="1374" y="529"/>
                    <a:pt x="1374" y="529"/>
                  </a:cubicBezTo>
                  <a:cubicBezTo>
                    <a:pt x="1374" y="530"/>
                    <a:pt x="1374" y="530"/>
                    <a:pt x="1374" y="530"/>
                  </a:cubicBezTo>
                  <a:cubicBezTo>
                    <a:pt x="1382" y="530"/>
                    <a:pt x="1382" y="530"/>
                    <a:pt x="1382" y="530"/>
                  </a:cubicBezTo>
                  <a:lnTo>
                    <a:pt x="1382" y="529"/>
                  </a:lnTo>
                  <a:close/>
                  <a:moveTo>
                    <a:pt x="1375" y="525"/>
                  </a:moveTo>
                  <a:cubicBezTo>
                    <a:pt x="1381" y="525"/>
                    <a:pt x="1381" y="525"/>
                    <a:pt x="1381" y="525"/>
                  </a:cubicBezTo>
                  <a:cubicBezTo>
                    <a:pt x="1381" y="525"/>
                    <a:pt x="1381" y="525"/>
                    <a:pt x="1381" y="525"/>
                  </a:cubicBezTo>
                  <a:cubicBezTo>
                    <a:pt x="1382" y="525"/>
                    <a:pt x="1382" y="525"/>
                    <a:pt x="1382" y="525"/>
                  </a:cubicBezTo>
                  <a:cubicBezTo>
                    <a:pt x="1382" y="524"/>
                    <a:pt x="1382" y="524"/>
                    <a:pt x="1382" y="524"/>
                  </a:cubicBezTo>
                  <a:cubicBezTo>
                    <a:pt x="1378" y="522"/>
                    <a:pt x="1378" y="522"/>
                    <a:pt x="1378" y="522"/>
                  </a:cubicBezTo>
                  <a:cubicBezTo>
                    <a:pt x="1374" y="524"/>
                    <a:pt x="1374" y="524"/>
                    <a:pt x="1374" y="524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4" y="525"/>
                  </a:cubicBezTo>
                  <a:cubicBezTo>
                    <a:pt x="1374" y="525"/>
                    <a:pt x="1374" y="525"/>
                    <a:pt x="1375" y="525"/>
                  </a:cubicBezTo>
                  <a:close/>
                  <a:moveTo>
                    <a:pt x="1339" y="566"/>
                  </a:moveTo>
                  <a:cubicBezTo>
                    <a:pt x="1339" y="577"/>
                    <a:pt x="1339" y="577"/>
                    <a:pt x="1339" y="577"/>
                  </a:cubicBezTo>
                  <a:cubicBezTo>
                    <a:pt x="1339" y="578"/>
                    <a:pt x="1339" y="578"/>
                    <a:pt x="1340" y="578"/>
                  </a:cubicBezTo>
                  <a:cubicBezTo>
                    <a:pt x="1340" y="578"/>
                    <a:pt x="1340" y="578"/>
                    <a:pt x="1340" y="578"/>
                  </a:cubicBezTo>
                  <a:cubicBezTo>
                    <a:pt x="1340" y="578"/>
                    <a:pt x="1340" y="578"/>
                    <a:pt x="1340" y="577"/>
                  </a:cubicBezTo>
                  <a:cubicBezTo>
                    <a:pt x="1340" y="566"/>
                    <a:pt x="1340" y="566"/>
                    <a:pt x="1340" y="566"/>
                  </a:cubicBezTo>
                  <a:cubicBezTo>
                    <a:pt x="1341" y="566"/>
                    <a:pt x="1341" y="565"/>
                    <a:pt x="1341" y="565"/>
                  </a:cubicBezTo>
                  <a:cubicBezTo>
                    <a:pt x="1341" y="564"/>
                    <a:pt x="1340" y="564"/>
                    <a:pt x="1340" y="564"/>
                  </a:cubicBezTo>
                  <a:cubicBezTo>
                    <a:pt x="1339" y="564"/>
                    <a:pt x="1339" y="564"/>
                    <a:pt x="1339" y="565"/>
                  </a:cubicBezTo>
                  <a:cubicBezTo>
                    <a:pt x="1339" y="565"/>
                    <a:pt x="1339" y="566"/>
                    <a:pt x="1339" y="566"/>
                  </a:cubicBezTo>
                  <a:close/>
                  <a:moveTo>
                    <a:pt x="1341" y="566"/>
                  </a:moveTo>
                  <a:cubicBezTo>
                    <a:pt x="1341" y="567"/>
                    <a:pt x="1341" y="567"/>
                    <a:pt x="1341" y="567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1" y="574"/>
                  </a:cubicBezTo>
                  <a:cubicBezTo>
                    <a:pt x="1341" y="574"/>
                    <a:pt x="1341" y="574"/>
                    <a:pt x="1342" y="574"/>
                  </a:cubicBezTo>
                  <a:cubicBezTo>
                    <a:pt x="1342" y="574"/>
                    <a:pt x="1342" y="574"/>
                    <a:pt x="1342" y="574"/>
                  </a:cubicBezTo>
                  <a:cubicBezTo>
                    <a:pt x="1343" y="573"/>
                    <a:pt x="1345" y="573"/>
                    <a:pt x="1346" y="573"/>
                  </a:cubicBezTo>
                  <a:cubicBezTo>
                    <a:pt x="1347" y="573"/>
                    <a:pt x="1348" y="573"/>
                    <a:pt x="1349" y="574"/>
                  </a:cubicBezTo>
                  <a:cubicBezTo>
                    <a:pt x="1349" y="574"/>
                    <a:pt x="1349" y="574"/>
                    <a:pt x="1349" y="574"/>
                  </a:cubicBezTo>
                  <a:cubicBezTo>
                    <a:pt x="1349" y="574"/>
                    <a:pt x="1350" y="574"/>
                    <a:pt x="1350" y="574"/>
                  </a:cubicBezTo>
                  <a:cubicBezTo>
                    <a:pt x="1352" y="574"/>
                    <a:pt x="1353" y="573"/>
                    <a:pt x="1354" y="573"/>
                  </a:cubicBezTo>
                  <a:cubicBezTo>
                    <a:pt x="1354" y="573"/>
                    <a:pt x="1354" y="573"/>
                    <a:pt x="1354" y="573"/>
                  </a:cubicBezTo>
                  <a:cubicBezTo>
                    <a:pt x="1354" y="573"/>
                    <a:pt x="1354" y="573"/>
                    <a:pt x="1354" y="572"/>
                  </a:cubicBezTo>
                  <a:cubicBezTo>
                    <a:pt x="1354" y="567"/>
                    <a:pt x="1354" y="567"/>
                    <a:pt x="1354" y="567"/>
                  </a:cubicBezTo>
                  <a:cubicBezTo>
                    <a:pt x="1364" y="567"/>
                    <a:pt x="1364" y="567"/>
                    <a:pt x="1364" y="567"/>
                  </a:cubicBezTo>
                  <a:cubicBezTo>
                    <a:pt x="1365" y="567"/>
                    <a:pt x="1365" y="567"/>
                    <a:pt x="1365" y="566"/>
                  </a:cubicBezTo>
                  <a:cubicBezTo>
                    <a:pt x="1365" y="566"/>
                    <a:pt x="1365" y="566"/>
                    <a:pt x="1365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6"/>
                    <a:pt x="1354" y="566"/>
                    <a:pt x="1354" y="566"/>
                  </a:cubicBezTo>
                  <a:cubicBezTo>
                    <a:pt x="1354" y="565"/>
                    <a:pt x="1354" y="565"/>
                    <a:pt x="1354" y="565"/>
                  </a:cubicBezTo>
                  <a:cubicBezTo>
                    <a:pt x="1354" y="565"/>
                    <a:pt x="1354" y="565"/>
                    <a:pt x="1353" y="565"/>
                  </a:cubicBezTo>
                  <a:cubicBezTo>
                    <a:pt x="1353" y="565"/>
                    <a:pt x="1353" y="565"/>
                    <a:pt x="1353" y="565"/>
                  </a:cubicBezTo>
                  <a:cubicBezTo>
                    <a:pt x="1353" y="566"/>
                    <a:pt x="1351" y="566"/>
                    <a:pt x="1350" y="566"/>
                  </a:cubicBezTo>
                  <a:cubicBezTo>
                    <a:pt x="1350" y="566"/>
                    <a:pt x="1350" y="566"/>
                    <a:pt x="1350" y="566"/>
                  </a:cubicBezTo>
                  <a:cubicBezTo>
                    <a:pt x="1349" y="566"/>
                    <a:pt x="1347" y="565"/>
                    <a:pt x="1346" y="565"/>
                  </a:cubicBezTo>
                  <a:cubicBezTo>
                    <a:pt x="1344" y="565"/>
                    <a:pt x="1342" y="566"/>
                    <a:pt x="1341" y="566"/>
                  </a:cubicBezTo>
                  <a:close/>
                  <a:moveTo>
                    <a:pt x="1358" y="566"/>
                  </a:move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9" y="566"/>
                    <a:pt x="1359" y="566"/>
                    <a:pt x="1359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ubicBezTo>
                    <a:pt x="1358" y="566"/>
                    <a:pt x="1358" y="566"/>
                    <a:pt x="1358" y="566"/>
                  </a:cubicBezTo>
                  <a:close/>
                  <a:moveTo>
                    <a:pt x="1342" y="567"/>
                  </a:moveTo>
                  <a:cubicBezTo>
                    <a:pt x="1343" y="567"/>
                    <a:pt x="1344" y="566"/>
                    <a:pt x="1346" y="566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4" y="568"/>
                    <a:pt x="1343" y="568"/>
                    <a:pt x="1342" y="569"/>
                  </a:cubicBezTo>
                  <a:lnTo>
                    <a:pt x="1342" y="567"/>
                  </a:lnTo>
                  <a:close/>
                  <a:moveTo>
                    <a:pt x="1346" y="572"/>
                  </a:moveTo>
                  <a:cubicBezTo>
                    <a:pt x="1344" y="572"/>
                    <a:pt x="1343" y="572"/>
                    <a:pt x="1342" y="573"/>
                  </a:cubicBezTo>
                  <a:cubicBezTo>
                    <a:pt x="1342" y="571"/>
                    <a:pt x="1342" y="571"/>
                    <a:pt x="1342" y="571"/>
                  </a:cubicBezTo>
                  <a:cubicBezTo>
                    <a:pt x="1343" y="570"/>
                    <a:pt x="1345" y="570"/>
                    <a:pt x="1346" y="570"/>
                  </a:cubicBezTo>
                  <a:lnTo>
                    <a:pt x="1346" y="572"/>
                  </a:lnTo>
                  <a:close/>
                  <a:moveTo>
                    <a:pt x="1349" y="569"/>
                  </a:moveTo>
                  <a:cubicBezTo>
                    <a:pt x="1349" y="569"/>
                    <a:pt x="1350" y="569"/>
                    <a:pt x="1350" y="569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0" y="567"/>
                    <a:pt x="1350" y="567"/>
                    <a:pt x="1350" y="567"/>
                  </a:cubicBezTo>
                  <a:cubicBezTo>
                    <a:pt x="1351" y="567"/>
                    <a:pt x="1352" y="567"/>
                    <a:pt x="1353" y="567"/>
                  </a:cubicBezTo>
                  <a:cubicBezTo>
                    <a:pt x="1353" y="567"/>
                    <a:pt x="1353" y="567"/>
                    <a:pt x="1353" y="567"/>
                  </a:cubicBezTo>
                  <a:cubicBezTo>
                    <a:pt x="1353" y="568"/>
                    <a:pt x="1353" y="568"/>
                    <a:pt x="1353" y="568"/>
                  </a:cubicBezTo>
                  <a:cubicBezTo>
                    <a:pt x="1352" y="569"/>
                    <a:pt x="1351" y="569"/>
                    <a:pt x="1350" y="569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1" y="571"/>
                    <a:pt x="1352" y="571"/>
                    <a:pt x="1353" y="570"/>
                  </a:cubicBezTo>
                  <a:cubicBezTo>
                    <a:pt x="1353" y="572"/>
                    <a:pt x="1353" y="572"/>
                    <a:pt x="1353" y="572"/>
                  </a:cubicBezTo>
                  <a:cubicBezTo>
                    <a:pt x="1353" y="572"/>
                    <a:pt x="1351" y="573"/>
                    <a:pt x="1350" y="573"/>
                  </a:cubicBezTo>
                  <a:cubicBezTo>
                    <a:pt x="1350" y="573"/>
                    <a:pt x="1350" y="573"/>
                    <a:pt x="1350" y="573"/>
                  </a:cubicBezTo>
                  <a:cubicBezTo>
                    <a:pt x="1350" y="571"/>
                    <a:pt x="1350" y="571"/>
                    <a:pt x="1350" y="571"/>
                  </a:cubicBezTo>
                  <a:cubicBezTo>
                    <a:pt x="1350" y="571"/>
                    <a:pt x="1349" y="571"/>
                    <a:pt x="1349" y="571"/>
                  </a:cubicBezTo>
                  <a:cubicBezTo>
                    <a:pt x="1348" y="570"/>
                    <a:pt x="1347" y="570"/>
                    <a:pt x="1346" y="570"/>
                  </a:cubicBezTo>
                  <a:cubicBezTo>
                    <a:pt x="1346" y="570"/>
                    <a:pt x="1346" y="570"/>
                    <a:pt x="1346" y="570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6" y="568"/>
                    <a:pt x="1346" y="568"/>
                    <a:pt x="1346" y="568"/>
                  </a:cubicBezTo>
                  <a:cubicBezTo>
                    <a:pt x="1347" y="568"/>
                    <a:pt x="1348" y="568"/>
                    <a:pt x="1349" y="569"/>
                  </a:cubicBezTo>
                  <a:close/>
                  <a:moveTo>
                    <a:pt x="1355" y="558"/>
                  </a:moveTo>
                  <a:cubicBezTo>
                    <a:pt x="1355" y="558"/>
                    <a:pt x="1354" y="559"/>
                    <a:pt x="1354" y="559"/>
                  </a:cubicBezTo>
                  <a:cubicBezTo>
                    <a:pt x="1354" y="564"/>
                    <a:pt x="1354" y="564"/>
                    <a:pt x="1354" y="564"/>
                  </a:cubicBezTo>
                  <a:cubicBezTo>
                    <a:pt x="1354" y="565"/>
                    <a:pt x="1355" y="565"/>
                    <a:pt x="1355" y="565"/>
                  </a:cubicBezTo>
                  <a:cubicBezTo>
                    <a:pt x="1362" y="565"/>
                    <a:pt x="1362" y="565"/>
                    <a:pt x="1362" y="565"/>
                  </a:cubicBezTo>
                  <a:cubicBezTo>
                    <a:pt x="1363" y="565"/>
                    <a:pt x="1363" y="565"/>
                    <a:pt x="1363" y="564"/>
                  </a:cubicBezTo>
                  <a:cubicBezTo>
                    <a:pt x="1363" y="559"/>
                    <a:pt x="1363" y="559"/>
                    <a:pt x="1363" y="559"/>
                  </a:cubicBezTo>
                  <a:cubicBezTo>
                    <a:pt x="1363" y="559"/>
                    <a:pt x="1363" y="558"/>
                    <a:pt x="1362" y="558"/>
                  </a:cubicBezTo>
                  <a:lnTo>
                    <a:pt x="1355" y="558"/>
                  </a:lnTo>
                  <a:close/>
                  <a:moveTo>
                    <a:pt x="1363" y="564"/>
                  </a:moveTo>
                  <a:cubicBezTo>
                    <a:pt x="1363" y="564"/>
                    <a:pt x="1362" y="564"/>
                    <a:pt x="1362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64"/>
                    <a:pt x="1355" y="564"/>
                    <a:pt x="1355" y="564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55" y="559"/>
                    <a:pt x="1355" y="559"/>
                    <a:pt x="1355" y="559"/>
                  </a:cubicBezTo>
                  <a:cubicBezTo>
                    <a:pt x="1362" y="559"/>
                    <a:pt x="1362" y="559"/>
                    <a:pt x="1362" y="559"/>
                  </a:cubicBezTo>
                  <a:cubicBezTo>
                    <a:pt x="1362" y="559"/>
                    <a:pt x="1363" y="559"/>
                    <a:pt x="1363" y="559"/>
                  </a:cubicBezTo>
                  <a:lnTo>
                    <a:pt x="1363" y="564"/>
                  </a:lnTo>
                  <a:close/>
                  <a:moveTo>
                    <a:pt x="1352" y="553"/>
                  </a:moveTo>
                  <a:cubicBezTo>
                    <a:pt x="1353" y="553"/>
                    <a:pt x="1353" y="553"/>
                    <a:pt x="1353" y="552"/>
                  </a:cubicBezTo>
                  <a:cubicBezTo>
                    <a:pt x="1353" y="551"/>
                    <a:pt x="1353" y="551"/>
                    <a:pt x="1352" y="551"/>
                  </a:cubicBezTo>
                  <a:cubicBezTo>
                    <a:pt x="1351" y="551"/>
                    <a:pt x="1351" y="551"/>
                    <a:pt x="1351" y="552"/>
                  </a:cubicBezTo>
                  <a:cubicBezTo>
                    <a:pt x="1351" y="553"/>
                    <a:pt x="1351" y="553"/>
                    <a:pt x="1352" y="553"/>
                  </a:cubicBezTo>
                  <a:close/>
                  <a:moveTo>
                    <a:pt x="1353" y="554"/>
                  </a:moveTo>
                  <a:cubicBezTo>
                    <a:pt x="1352" y="554"/>
                    <a:pt x="1352" y="554"/>
                    <a:pt x="1352" y="554"/>
                  </a:cubicBezTo>
                  <a:cubicBezTo>
                    <a:pt x="1351" y="555"/>
                    <a:pt x="1351" y="555"/>
                    <a:pt x="1351" y="555"/>
                  </a:cubicBezTo>
                  <a:cubicBezTo>
                    <a:pt x="1351" y="556"/>
                    <a:pt x="1351" y="556"/>
                    <a:pt x="1351" y="556"/>
                  </a:cubicBezTo>
                  <a:cubicBezTo>
                    <a:pt x="1356" y="556"/>
                    <a:pt x="1356" y="556"/>
                    <a:pt x="1356" y="556"/>
                  </a:cubicBezTo>
                  <a:cubicBezTo>
                    <a:pt x="1356" y="554"/>
                    <a:pt x="1356" y="554"/>
                    <a:pt x="1356" y="554"/>
                  </a:cubicBezTo>
                  <a:cubicBezTo>
                    <a:pt x="1355" y="552"/>
                    <a:pt x="1355" y="552"/>
                    <a:pt x="1355" y="552"/>
                  </a:cubicBezTo>
                  <a:lnTo>
                    <a:pt x="1353" y="554"/>
                  </a:lnTo>
                  <a:close/>
                  <a:moveTo>
                    <a:pt x="1350" y="557"/>
                  </a:moveTo>
                  <a:cubicBezTo>
                    <a:pt x="1357" y="557"/>
                    <a:pt x="1357" y="557"/>
                    <a:pt x="1357" y="557"/>
                  </a:cubicBezTo>
                  <a:cubicBezTo>
                    <a:pt x="1358" y="557"/>
                    <a:pt x="1358" y="557"/>
                    <a:pt x="1358" y="556"/>
                  </a:cubicBezTo>
                  <a:cubicBezTo>
                    <a:pt x="1358" y="550"/>
                    <a:pt x="1358" y="550"/>
                    <a:pt x="1358" y="550"/>
                  </a:cubicBezTo>
                  <a:cubicBezTo>
                    <a:pt x="1358" y="550"/>
                    <a:pt x="1358" y="550"/>
                    <a:pt x="1357" y="550"/>
                  </a:cubicBezTo>
                  <a:cubicBezTo>
                    <a:pt x="1356" y="548"/>
                    <a:pt x="1356" y="548"/>
                    <a:pt x="1356" y="548"/>
                  </a:cubicBezTo>
                  <a:cubicBezTo>
                    <a:pt x="1356" y="548"/>
                    <a:pt x="1355" y="548"/>
                    <a:pt x="1355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48"/>
                    <a:pt x="1350" y="548"/>
                    <a:pt x="1350" y="548"/>
                  </a:cubicBezTo>
                  <a:cubicBezTo>
                    <a:pt x="1350" y="556"/>
                    <a:pt x="1350" y="556"/>
                    <a:pt x="1350" y="556"/>
                  </a:cubicBezTo>
                  <a:cubicBezTo>
                    <a:pt x="1350" y="557"/>
                    <a:pt x="1350" y="557"/>
                    <a:pt x="1350" y="557"/>
                  </a:cubicBezTo>
                  <a:close/>
                  <a:moveTo>
                    <a:pt x="1355" y="548"/>
                  </a:moveTo>
                  <a:cubicBezTo>
                    <a:pt x="1355" y="548"/>
                    <a:pt x="1355" y="548"/>
                    <a:pt x="1355" y="548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7" y="550"/>
                    <a:pt x="1357" y="550"/>
                    <a:pt x="1357" y="550"/>
                  </a:cubicBezTo>
                  <a:cubicBezTo>
                    <a:pt x="1355" y="550"/>
                    <a:pt x="1355" y="550"/>
                    <a:pt x="1355" y="550"/>
                  </a:cubicBezTo>
                  <a:lnTo>
                    <a:pt x="1355" y="548"/>
                  </a:lnTo>
                  <a:close/>
                  <a:moveTo>
                    <a:pt x="1350" y="548"/>
                  </a:moveTo>
                  <a:cubicBezTo>
                    <a:pt x="1354" y="548"/>
                    <a:pt x="1354" y="548"/>
                    <a:pt x="1354" y="548"/>
                  </a:cubicBezTo>
                  <a:cubicBezTo>
                    <a:pt x="1354" y="550"/>
                    <a:pt x="1354" y="550"/>
                    <a:pt x="1354" y="550"/>
                  </a:cubicBezTo>
                  <a:cubicBezTo>
                    <a:pt x="1354" y="551"/>
                    <a:pt x="1355" y="551"/>
                    <a:pt x="1355" y="551"/>
                  </a:cubicBezTo>
                  <a:cubicBezTo>
                    <a:pt x="1357" y="551"/>
                    <a:pt x="1357" y="551"/>
                    <a:pt x="1357" y="551"/>
                  </a:cubicBezTo>
                  <a:cubicBezTo>
                    <a:pt x="1357" y="556"/>
                    <a:pt x="1357" y="556"/>
                    <a:pt x="1357" y="556"/>
                  </a:cubicBezTo>
                  <a:cubicBezTo>
                    <a:pt x="1350" y="556"/>
                    <a:pt x="1350" y="556"/>
                    <a:pt x="1350" y="556"/>
                  </a:cubicBezTo>
                  <a:lnTo>
                    <a:pt x="1350" y="548"/>
                  </a:lnTo>
                  <a:close/>
                  <a:moveTo>
                    <a:pt x="1386" y="520"/>
                  </a:moveTo>
                  <a:cubicBezTo>
                    <a:pt x="1386" y="520"/>
                    <a:pt x="1385" y="520"/>
                    <a:pt x="1385" y="520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85" y="522"/>
                    <a:pt x="1385" y="522"/>
                    <a:pt x="1385" y="522"/>
                  </a:cubicBezTo>
                  <a:cubicBezTo>
                    <a:pt x="1385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2"/>
                    <a:pt x="1386" y="522"/>
                    <a:pt x="1386" y="522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ubicBezTo>
                    <a:pt x="1386" y="520"/>
                    <a:pt x="1386" y="520"/>
                    <a:pt x="1386" y="520"/>
                  </a:cubicBezTo>
                  <a:close/>
                  <a:moveTo>
                    <a:pt x="1384" y="520"/>
                  </a:moveTo>
                  <a:cubicBezTo>
                    <a:pt x="1382" y="520"/>
                    <a:pt x="1382" y="520"/>
                    <a:pt x="1382" y="520"/>
                  </a:cubicBezTo>
                  <a:cubicBezTo>
                    <a:pt x="1382" y="520"/>
                    <a:pt x="1382" y="520"/>
                    <a:pt x="1382" y="520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2" y="522"/>
                    <a:pt x="1382" y="522"/>
                    <a:pt x="1382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2"/>
                    <a:pt x="1384" y="522"/>
                    <a:pt x="1384" y="522"/>
                  </a:cubicBezTo>
                  <a:cubicBezTo>
                    <a:pt x="1384" y="520"/>
                    <a:pt x="1384" y="520"/>
                    <a:pt x="1384" y="520"/>
                  </a:cubicBezTo>
                  <a:cubicBezTo>
                    <a:pt x="1384" y="520"/>
                    <a:pt x="1384" y="520"/>
                    <a:pt x="1384" y="520"/>
                  </a:cubicBezTo>
                  <a:close/>
                  <a:moveTo>
                    <a:pt x="1381" y="524"/>
                  </a:moveTo>
                  <a:cubicBezTo>
                    <a:pt x="1386" y="524"/>
                    <a:pt x="1386" y="524"/>
                    <a:pt x="1386" y="524"/>
                  </a:cubicBezTo>
                  <a:cubicBezTo>
                    <a:pt x="1387" y="524"/>
                    <a:pt x="1387" y="523"/>
                    <a:pt x="1387" y="523"/>
                  </a:cubicBezTo>
                  <a:cubicBezTo>
                    <a:pt x="1387" y="519"/>
                    <a:pt x="1387" y="519"/>
                    <a:pt x="1387" y="519"/>
                  </a:cubicBezTo>
                  <a:cubicBezTo>
                    <a:pt x="1387" y="518"/>
                    <a:pt x="1387" y="518"/>
                    <a:pt x="1386" y="518"/>
                  </a:cubicBezTo>
                  <a:cubicBezTo>
                    <a:pt x="1385" y="517"/>
                    <a:pt x="1385" y="517"/>
                    <a:pt x="1385" y="517"/>
                  </a:cubicBezTo>
                  <a:cubicBezTo>
                    <a:pt x="1385" y="517"/>
                    <a:pt x="1385" y="516"/>
                    <a:pt x="1385" y="516"/>
                  </a:cubicBezTo>
                  <a:cubicBezTo>
                    <a:pt x="1381" y="516"/>
                    <a:pt x="1381" y="516"/>
                    <a:pt x="1381" y="516"/>
                  </a:cubicBezTo>
                  <a:cubicBezTo>
                    <a:pt x="1381" y="516"/>
                    <a:pt x="1381" y="517"/>
                    <a:pt x="1381" y="517"/>
                  </a:cubicBezTo>
                  <a:cubicBezTo>
                    <a:pt x="1381" y="523"/>
                    <a:pt x="1381" y="523"/>
                    <a:pt x="1381" y="523"/>
                  </a:cubicBezTo>
                  <a:cubicBezTo>
                    <a:pt x="1381" y="523"/>
                    <a:pt x="1381" y="524"/>
                    <a:pt x="1381" y="524"/>
                  </a:cubicBezTo>
                  <a:close/>
                  <a:moveTo>
                    <a:pt x="1385" y="517"/>
                  </a:moveTo>
                  <a:cubicBezTo>
                    <a:pt x="1385" y="517"/>
                    <a:pt x="1385" y="517"/>
                    <a:pt x="1385" y="517"/>
                  </a:cubicBezTo>
                  <a:cubicBezTo>
                    <a:pt x="1386" y="518"/>
                    <a:pt x="1386" y="518"/>
                    <a:pt x="1386" y="518"/>
                  </a:cubicBezTo>
                  <a:cubicBezTo>
                    <a:pt x="1386" y="518"/>
                    <a:pt x="1386" y="518"/>
                    <a:pt x="1386" y="519"/>
                  </a:cubicBezTo>
                  <a:cubicBezTo>
                    <a:pt x="1385" y="519"/>
                    <a:pt x="1385" y="519"/>
                    <a:pt x="1385" y="519"/>
                  </a:cubicBezTo>
                  <a:lnTo>
                    <a:pt x="1385" y="517"/>
                  </a:lnTo>
                  <a:close/>
                  <a:moveTo>
                    <a:pt x="1381" y="517"/>
                  </a:moveTo>
                  <a:cubicBezTo>
                    <a:pt x="1384" y="517"/>
                    <a:pt x="1384" y="517"/>
                    <a:pt x="1384" y="517"/>
                  </a:cubicBezTo>
                  <a:cubicBezTo>
                    <a:pt x="1384" y="519"/>
                    <a:pt x="1384" y="519"/>
                    <a:pt x="1384" y="519"/>
                  </a:cubicBezTo>
                  <a:cubicBezTo>
                    <a:pt x="1384" y="519"/>
                    <a:pt x="1384" y="519"/>
                    <a:pt x="1385" y="519"/>
                  </a:cubicBezTo>
                  <a:cubicBezTo>
                    <a:pt x="1386" y="519"/>
                    <a:pt x="1386" y="519"/>
                    <a:pt x="1386" y="519"/>
                  </a:cubicBezTo>
                  <a:cubicBezTo>
                    <a:pt x="1386" y="523"/>
                    <a:pt x="1386" y="523"/>
                    <a:pt x="1386" y="523"/>
                  </a:cubicBezTo>
                  <a:cubicBezTo>
                    <a:pt x="1381" y="523"/>
                    <a:pt x="1381" y="523"/>
                    <a:pt x="1381" y="523"/>
                  </a:cubicBezTo>
                  <a:lnTo>
                    <a:pt x="1381" y="517"/>
                  </a:lnTo>
                  <a:close/>
                  <a:moveTo>
                    <a:pt x="1404" y="543"/>
                  </a:moveTo>
                  <a:cubicBezTo>
                    <a:pt x="1412" y="543"/>
                    <a:pt x="1412" y="543"/>
                    <a:pt x="1412" y="543"/>
                  </a:cubicBezTo>
                  <a:cubicBezTo>
                    <a:pt x="1412" y="543"/>
                    <a:pt x="1412" y="543"/>
                    <a:pt x="1412" y="542"/>
                  </a:cubicBezTo>
                  <a:cubicBezTo>
                    <a:pt x="1412" y="539"/>
                    <a:pt x="1412" y="539"/>
                    <a:pt x="1412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9"/>
                    <a:pt x="1413" y="539"/>
                    <a:pt x="1413" y="539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3" y="537"/>
                    <a:pt x="1413" y="537"/>
                    <a:pt x="1413" y="537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11" y="537"/>
                    <a:pt x="1411" y="536"/>
                    <a:pt x="1411" y="535"/>
                  </a:cubicBezTo>
                  <a:cubicBezTo>
                    <a:pt x="1411" y="534"/>
                    <a:pt x="1411" y="534"/>
                    <a:pt x="1410" y="534"/>
                  </a:cubicBezTo>
                  <a:cubicBezTo>
                    <a:pt x="1409" y="534"/>
                    <a:pt x="1409" y="534"/>
                    <a:pt x="1409" y="534"/>
                  </a:cubicBezTo>
                  <a:cubicBezTo>
                    <a:pt x="1408" y="535"/>
                    <a:pt x="1408" y="535"/>
                    <a:pt x="1408" y="535"/>
                  </a:cubicBezTo>
                  <a:cubicBezTo>
                    <a:pt x="1407" y="534"/>
                    <a:pt x="1407" y="534"/>
                    <a:pt x="1407" y="534"/>
                  </a:cubicBezTo>
                  <a:cubicBezTo>
                    <a:pt x="1407" y="534"/>
                    <a:pt x="1406" y="534"/>
                    <a:pt x="1406" y="534"/>
                  </a:cubicBezTo>
                  <a:cubicBezTo>
                    <a:pt x="1405" y="534"/>
                    <a:pt x="1404" y="534"/>
                    <a:pt x="1404" y="535"/>
                  </a:cubicBezTo>
                  <a:cubicBezTo>
                    <a:pt x="1404" y="536"/>
                    <a:pt x="1405" y="537"/>
                    <a:pt x="1406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7"/>
                    <a:pt x="1403" y="537"/>
                    <a:pt x="1403" y="537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39"/>
                    <a:pt x="1403" y="539"/>
                    <a:pt x="1403" y="539"/>
                  </a:cubicBezTo>
                  <a:cubicBezTo>
                    <a:pt x="1403" y="542"/>
                    <a:pt x="1403" y="542"/>
                    <a:pt x="1403" y="542"/>
                  </a:cubicBezTo>
                  <a:cubicBezTo>
                    <a:pt x="1403" y="543"/>
                    <a:pt x="1404" y="543"/>
                    <a:pt x="1404" y="543"/>
                  </a:cubicBezTo>
                  <a:close/>
                  <a:moveTo>
                    <a:pt x="1409" y="535"/>
                  </a:moveTo>
                  <a:cubicBezTo>
                    <a:pt x="1409" y="535"/>
                    <a:pt x="1410" y="535"/>
                    <a:pt x="1410" y="535"/>
                  </a:cubicBezTo>
                  <a:cubicBezTo>
                    <a:pt x="1410" y="535"/>
                    <a:pt x="1411" y="535"/>
                    <a:pt x="1411" y="535"/>
                  </a:cubicBezTo>
                  <a:cubicBezTo>
                    <a:pt x="1411" y="536"/>
                    <a:pt x="1410" y="536"/>
                    <a:pt x="1410" y="536"/>
                  </a:cubicBezTo>
                  <a:cubicBezTo>
                    <a:pt x="1409" y="536"/>
                    <a:pt x="1409" y="536"/>
                    <a:pt x="1409" y="536"/>
                  </a:cubicBezTo>
                  <a:lnTo>
                    <a:pt x="1409" y="535"/>
                  </a:lnTo>
                  <a:close/>
                  <a:moveTo>
                    <a:pt x="1409" y="537"/>
                  </a:moveTo>
                  <a:cubicBezTo>
                    <a:pt x="1409" y="542"/>
                    <a:pt x="1409" y="542"/>
                    <a:pt x="1409" y="542"/>
                  </a:cubicBezTo>
                  <a:cubicBezTo>
                    <a:pt x="1409" y="542"/>
                    <a:pt x="1409" y="542"/>
                    <a:pt x="1408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42"/>
                    <a:pt x="1407" y="542"/>
                    <a:pt x="1407" y="542"/>
                  </a:cubicBezTo>
                  <a:cubicBezTo>
                    <a:pt x="1407" y="537"/>
                    <a:pt x="1407" y="537"/>
                    <a:pt x="1407" y="537"/>
                  </a:cubicBezTo>
                  <a:lnTo>
                    <a:pt x="1409" y="537"/>
                  </a:lnTo>
                  <a:close/>
                  <a:moveTo>
                    <a:pt x="1405" y="535"/>
                  </a:moveTo>
                  <a:cubicBezTo>
                    <a:pt x="1405" y="535"/>
                    <a:pt x="1405" y="535"/>
                    <a:pt x="1406" y="535"/>
                  </a:cubicBezTo>
                  <a:cubicBezTo>
                    <a:pt x="1406" y="535"/>
                    <a:pt x="1406" y="535"/>
                    <a:pt x="1406" y="535"/>
                  </a:cubicBezTo>
                  <a:cubicBezTo>
                    <a:pt x="1407" y="536"/>
                    <a:pt x="1407" y="536"/>
                    <a:pt x="1407" y="536"/>
                  </a:cubicBezTo>
                  <a:cubicBezTo>
                    <a:pt x="1406" y="536"/>
                    <a:pt x="1406" y="536"/>
                    <a:pt x="1406" y="536"/>
                  </a:cubicBezTo>
                  <a:cubicBezTo>
                    <a:pt x="1405" y="536"/>
                    <a:pt x="1405" y="536"/>
                    <a:pt x="1405" y="535"/>
                  </a:cubicBezTo>
                  <a:close/>
                  <a:moveTo>
                    <a:pt x="1325" y="580"/>
                  </a:moveTo>
                  <a:cubicBezTo>
                    <a:pt x="1333" y="580"/>
                    <a:pt x="1333" y="580"/>
                    <a:pt x="1333" y="580"/>
                  </a:cubicBezTo>
                  <a:cubicBezTo>
                    <a:pt x="1335" y="580"/>
                    <a:pt x="1336" y="579"/>
                    <a:pt x="1336" y="577"/>
                  </a:cubicBezTo>
                  <a:cubicBezTo>
                    <a:pt x="1336" y="576"/>
                    <a:pt x="1335" y="575"/>
                    <a:pt x="1334" y="575"/>
                  </a:cubicBezTo>
                  <a:cubicBezTo>
                    <a:pt x="1334" y="574"/>
                    <a:pt x="1334" y="574"/>
                    <a:pt x="1334" y="574"/>
                  </a:cubicBezTo>
                  <a:cubicBezTo>
                    <a:pt x="1334" y="572"/>
                    <a:pt x="1333" y="572"/>
                    <a:pt x="1332" y="572"/>
                  </a:cubicBezTo>
                  <a:cubicBezTo>
                    <a:pt x="1332" y="572"/>
                    <a:pt x="1331" y="572"/>
                    <a:pt x="1331" y="572"/>
                  </a:cubicBezTo>
                  <a:cubicBezTo>
                    <a:pt x="1330" y="571"/>
                    <a:pt x="1329" y="570"/>
                    <a:pt x="1327" y="570"/>
                  </a:cubicBezTo>
                  <a:cubicBezTo>
                    <a:pt x="1325" y="570"/>
                    <a:pt x="1324" y="571"/>
                    <a:pt x="1324" y="574"/>
                  </a:cubicBezTo>
                  <a:cubicBezTo>
                    <a:pt x="1324" y="574"/>
                    <a:pt x="1324" y="574"/>
                    <a:pt x="1324" y="574"/>
                  </a:cubicBezTo>
                  <a:cubicBezTo>
                    <a:pt x="1322" y="574"/>
                    <a:pt x="1322" y="576"/>
                    <a:pt x="1322" y="577"/>
                  </a:cubicBezTo>
                  <a:cubicBezTo>
                    <a:pt x="1322" y="579"/>
                    <a:pt x="1323" y="580"/>
                    <a:pt x="1325" y="580"/>
                  </a:cubicBezTo>
                  <a:close/>
                  <a:moveTo>
                    <a:pt x="1326" y="575"/>
                  </a:move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8" y="572"/>
                  </a:cubicBezTo>
                  <a:cubicBezTo>
                    <a:pt x="1328" y="572"/>
                    <a:pt x="1328" y="572"/>
                    <a:pt x="1329" y="572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31" y="575"/>
                    <a:pt x="1331" y="575"/>
                    <a:pt x="1331" y="575"/>
                  </a:cubicBezTo>
                  <a:cubicBezTo>
                    <a:pt x="1329" y="575"/>
                    <a:pt x="1329" y="575"/>
                    <a:pt x="1329" y="575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9" y="578"/>
                    <a:pt x="1329" y="578"/>
                    <a:pt x="1329" y="578"/>
                  </a:cubicBezTo>
                  <a:cubicBezTo>
                    <a:pt x="1328" y="578"/>
                    <a:pt x="1328" y="578"/>
                    <a:pt x="1328" y="578"/>
                  </a:cubicBezTo>
                  <a:cubicBezTo>
                    <a:pt x="1328" y="578"/>
                    <a:pt x="1327" y="578"/>
                    <a:pt x="1327" y="578"/>
                  </a:cubicBezTo>
                  <a:cubicBezTo>
                    <a:pt x="1327" y="575"/>
                    <a:pt x="1327" y="575"/>
                    <a:pt x="1327" y="575"/>
                  </a:cubicBezTo>
                  <a:cubicBezTo>
                    <a:pt x="1326" y="575"/>
                    <a:pt x="1326" y="575"/>
                    <a:pt x="1326" y="575"/>
                  </a:cubicBezTo>
                  <a:cubicBezTo>
                    <a:pt x="1326" y="575"/>
                    <a:pt x="1325" y="575"/>
                    <a:pt x="1325" y="575"/>
                  </a:cubicBezTo>
                  <a:cubicBezTo>
                    <a:pt x="1325" y="575"/>
                    <a:pt x="1326" y="575"/>
                    <a:pt x="1326" y="575"/>
                  </a:cubicBezTo>
                  <a:close/>
                  <a:moveTo>
                    <a:pt x="1366" y="554"/>
                  </a:moveTo>
                  <a:cubicBezTo>
                    <a:pt x="1366" y="553"/>
                    <a:pt x="1366" y="553"/>
                    <a:pt x="1366" y="553"/>
                  </a:cubicBezTo>
                  <a:cubicBezTo>
                    <a:pt x="1366" y="552"/>
                    <a:pt x="1365" y="551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4" y="550"/>
                    <a:pt x="1364" y="550"/>
                    <a:pt x="1364" y="550"/>
                  </a:cubicBezTo>
                  <a:cubicBezTo>
                    <a:pt x="1363" y="551"/>
                    <a:pt x="1362" y="552"/>
                    <a:pt x="1362" y="553"/>
                  </a:cubicBezTo>
                  <a:cubicBezTo>
                    <a:pt x="1362" y="553"/>
                    <a:pt x="1362" y="553"/>
                    <a:pt x="1362" y="554"/>
                  </a:cubicBezTo>
                  <a:cubicBezTo>
                    <a:pt x="1362" y="555"/>
                    <a:pt x="1363" y="556"/>
                    <a:pt x="1364" y="556"/>
                  </a:cubicBezTo>
                  <a:cubicBezTo>
                    <a:pt x="1365" y="556"/>
                    <a:pt x="1366" y="555"/>
                    <a:pt x="1366" y="554"/>
                  </a:cubicBezTo>
                  <a:close/>
                  <a:moveTo>
                    <a:pt x="1364" y="555"/>
                  </a:moveTo>
                  <a:cubicBezTo>
                    <a:pt x="1363" y="555"/>
                    <a:pt x="1363" y="555"/>
                    <a:pt x="1363" y="554"/>
                  </a:cubicBezTo>
                  <a:cubicBezTo>
                    <a:pt x="1363" y="554"/>
                    <a:pt x="1363" y="554"/>
                    <a:pt x="1363" y="554"/>
                  </a:cubicBezTo>
                  <a:cubicBezTo>
                    <a:pt x="1363" y="554"/>
                    <a:pt x="1363" y="554"/>
                    <a:pt x="1363" y="553"/>
                  </a:cubicBezTo>
                  <a:cubicBezTo>
                    <a:pt x="1363" y="553"/>
                    <a:pt x="1364" y="553"/>
                    <a:pt x="1364" y="553"/>
                  </a:cubicBezTo>
                  <a:cubicBezTo>
                    <a:pt x="1364" y="553"/>
                    <a:pt x="1364" y="553"/>
                    <a:pt x="1364" y="553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4"/>
                    <a:pt x="1364" y="554"/>
                    <a:pt x="1364" y="554"/>
                  </a:cubicBezTo>
                  <a:cubicBezTo>
                    <a:pt x="1364" y="555"/>
                    <a:pt x="1364" y="555"/>
                    <a:pt x="1364" y="555"/>
                  </a:cubicBezTo>
                  <a:close/>
                  <a:moveTo>
                    <a:pt x="1372" y="583"/>
                  </a:moveTo>
                  <a:cubicBezTo>
                    <a:pt x="1372" y="584"/>
                    <a:pt x="1372" y="585"/>
                    <a:pt x="1373" y="585"/>
                  </a:cubicBezTo>
                  <a:cubicBezTo>
                    <a:pt x="1381" y="585"/>
                    <a:pt x="1381" y="585"/>
                    <a:pt x="1381" y="585"/>
                  </a:cubicBezTo>
                  <a:cubicBezTo>
                    <a:pt x="1382" y="585"/>
                    <a:pt x="1382" y="584"/>
                    <a:pt x="1382" y="583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5"/>
                    <a:pt x="1379" y="575"/>
                    <a:pt x="1379" y="575"/>
                  </a:cubicBezTo>
                  <a:cubicBezTo>
                    <a:pt x="1379" y="574"/>
                    <a:pt x="1379" y="574"/>
                    <a:pt x="1379" y="574"/>
                  </a:cubicBezTo>
                  <a:cubicBezTo>
                    <a:pt x="1375" y="574"/>
                    <a:pt x="1375" y="574"/>
                    <a:pt x="1375" y="574"/>
                  </a:cubicBezTo>
                  <a:cubicBezTo>
                    <a:pt x="1375" y="574"/>
                    <a:pt x="1375" y="574"/>
                    <a:pt x="1375" y="575"/>
                  </a:cubicBezTo>
                  <a:cubicBezTo>
                    <a:pt x="1375" y="575"/>
                    <a:pt x="1375" y="575"/>
                    <a:pt x="1375" y="575"/>
                  </a:cubicBezTo>
                  <a:cubicBezTo>
                    <a:pt x="1376" y="575"/>
                    <a:pt x="1376" y="575"/>
                    <a:pt x="1376" y="575"/>
                  </a:cubicBezTo>
                  <a:cubicBezTo>
                    <a:pt x="1376" y="578"/>
                    <a:pt x="1376" y="578"/>
                    <a:pt x="1376" y="578"/>
                  </a:cubicBezTo>
                  <a:lnTo>
                    <a:pt x="1372" y="583"/>
                  </a:lnTo>
                  <a:close/>
                  <a:moveTo>
                    <a:pt x="1377" y="578"/>
                  </a:moveTo>
                  <a:cubicBezTo>
                    <a:pt x="1377" y="578"/>
                    <a:pt x="1377" y="578"/>
                    <a:pt x="1377" y="578"/>
                  </a:cubicBezTo>
                  <a:cubicBezTo>
                    <a:pt x="1377" y="575"/>
                    <a:pt x="1377" y="575"/>
                    <a:pt x="1377" y="575"/>
                  </a:cubicBezTo>
                  <a:cubicBezTo>
                    <a:pt x="1378" y="575"/>
                    <a:pt x="1378" y="575"/>
                    <a:pt x="1378" y="575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78" y="578"/>
                    <a:pt x="1378" y="578"/>
                    <a:pt x="1378" y="578"/>
                  </a:cubicBezTo>
                  <a:cubicBezTo>
                    <a:pt x="1380" y="581"/>
                    <a:pt x="1380" y="581"/>
                    <a:pt x="1380" y="581"/>
                  </a:cubicBezTo>
                  <a:cubicBezTo>
                    <a:pt x="1375" y="581"/>
                    <a:pt x="1375" y="581"/>
                    <a:pt x="1375" y="581"/>
                  </a:cubicBezTo>
                  <a:lnTo>
                    <a:pt x="1377" y="578"/>
                  </a:lnTo>
                  <a:close/>
                  <a:moveTo>
                    <a:pt x="1340" y="561"/>
                  </a:moveTo>
                  <a:cubicBezTo>
                    <a:pt x="1340" y="562"/>
                    <a:pt x="1341" y="562"/>
                    <a:pt x="1341" y="562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6" y="562"/>
                    <a:pt x="1347" y="562"/>
                    <a:pt x="1347" y="562"/>
                  </a:cubicBezTo>
                  <a:cubicBezTo>
                    <a:pt x="1348" y="557"/>
                    <a:pt x="1348" y="557"/>
                    <a:pt x="1348" y="557"/>
                  </a:cubicBezTo>
                  <a:cubicBezTo>
                    <a:pt x="1348" y="557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8" y="556"/>
                    <a:pt x="1348" y="556"/>
                    <a:pt x="1348" y="556"/>
                  </a:cubicBezTo>
                  <a:cubicBezTo>
                    <a:pt x="1346" y="561"/>
                    <a:pt x="1346" y="561"/>
                    <a:pt x="1346" y="561"/>
                  </a:cubicBezTo>
                  <a:cubicBezTo>
                    <a:pt x="1346" y="562"/>
                    <a:pt x="1346" y="562"/>
                    <a:pt x="1346" y="562"/>
                  </a:cubicBezTo>
                  <a:cubicBezTo>
                    <a:pt x="1341" y="562"/>
                    <a:pt x="1341" y="562"/>
                    <a:pt x="1341" y="562"/>
                  </a:cubicBezTo>
                  <a:cubicBezTo>
                    <a:pt x="1341" y="562"/>
                    <a:pt x="1340" y="562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1" y="561"/>
                  </a:cubicBezTo>
                  <a:cubicBezTo>
                    <a:pt x="1345" y="561"/>
                    <a:pt x="1345" y="561"/>
                    <a:pt x="1345" y="561"/>
                  </a:cubicBezTo>
                  <a:cubicBezTo>
                    <a:pt x="1346" y="561"/>
                    <a:pt x="1346" y="561"/>
                    <a:pt x="1346" y="560"/>
                  </a:cubicBezTo>
                  <a:cubicBezTo>
                    <a:pt x="1347" y="555"/>
                    <a:pt x="1347" y="555"/>
                    <a:pt x="1347" y="555"/>
                  </a:cubicBezTo>
                  <a:cubicBezTo>
                    <a:pt x="1348" y="555"/>
                    <a:pt x="1348" y="555"/>
                    <a:pt x="1347" y="555"/>
                  </a:cubicBezTo>
                  <a:cubicBezTo>
                    <a:pt x="1347" y="555"/>
                    <a:pt x="1347" y="554"/>
                    <a:pt x="1347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3" y="554"/>
                    <a:pt x="1343" y="554"/>
                    <a:pt x="1343" y="554"/>
                  </a:cubicBezTo>
                  <a:cubicBezTo>
                    <a:pt x="1342" y="554"/>
                    <a:pt x="1342" y="555"/>
                    <a:pt x="1342" y="555"/>
                  </a:cubicBezTo>
                  <a:cubicBezTo>
                    <a:pt x="1342" y="555"/>
                    <a:pt x="1341" y="556"/>
                    <a:pt x="1341" y="556"/>
                  </a:cubicBezTo>
                  <a:cubicBezTo>
                    <a:pt x="1341" y="556"/>
                    <a:pt x="1342" y="556"/>
                    <a:pt x="1341" y="556"/>
                  </a:cubicBezTo>
                  <a:cubicBezTo>
                    <a:pt x="1341" y="556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7"/>
                    <a:pt x="1341" y="557"/>
                    <a:pt x="1341" y="557"/>
                  </a:cubicBezTo>
                  <a:cubicBezTo>
                    <a:pt x="1341" y="558"/>
                    <a:pt x="1341" y="558"/>
                    <a:pt x="1341" y="558"/>
                  </a:cubicBezTo>
                  <a:cubicBezTo>
                    <a:pt x="1341" y="558"/>
                    <a:pt x="1340" y="558"/>
                    <a:pt x="1340" y="559"/>
                  </a:cubicBezTo>
                  <a:cubicBezTo>
                    <a:pt x="1340" y="559"/>
                    <a:pt x="1340" y="559"/>
                    <a:pt x="1340" y="559"/>
                  </a:cubicBezTo>
                  <a:cubicBezTo>
                    <a:pt x="1340" y="559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40" y="561"/>
                    <a:pt x="1340" y="561"/>
                    <a:pt x="1340" y="561"/>
                  </a:cubicBezTo>
                  <a:cubicBezTo>
                    <a:pt x="1340" y="561"/>
                    <a:pt x="1340" y="561"/>
                    <a:pt x="1340" y="561"/>
                  </a:cubicBezTo>
                  <a:close/>
                  <a:moveTo>
                    <a:pt x="1343" y="556"/>
                  </a:moveTo>
                  <a:cubicBezTo>
                    <a:pt x="1343" y="556"/>
                    <a:pt x="1343" y="556"/>
                    <a:pt x="1343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6" y="556"/>
                    <a:pt x="1346" y="556"/>
                    <a:pt x="1346" y="556"/>
                  </a:cubicBezTo>
                  <a:cubicBezTo>
                    <a:pt x="1343" y="556"/>
                    <a:pt x="1343" y="556"/>
                    <a:pt x="1343" y="556"/>
                  </a:cubicBezTo>
                  <a:cubicBezTo>
                    <a:pt x="1343" y="556"/>
                    <a:pt x="1343" y="556"/>
                    <a:pt x="1343" y="556"/>
                  </a:cubicBezTo>
                  <a:close/>
                  <a:moveTo>
                    <a:pt x="1342" y="557"/>
                  </a:moveTo>
                  <a:cubicBezTo>
                    <a:pt x="1342" y="557"/>
                    <a:pt x="1343" y="557"/>
                    <a:pt x="1343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7"/>
                    <a:pt x="1346" y="557"/>
                    <a:pt x="1346" y="557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6" y="558"/>
                    <a:pt x="1346" y="558"/>
                    <a:pt x="1346" y="558"/>
                  </a:cubicBezTo>
                  <a:cubicBezTo>
                    <a:pt x="1342" y="558"/>
                    <a:pt x="1342" y="558"/>
                    <a:pt x="1342" y="558"/>
                  </a:cubicBezTo>
                  <a:cubicBezTo>
                    <a:pt x="1342" y="558"/>
                    <a:pt x="1342" y="558"/>
                    <a:pt x="1342" y="558"/>
                  </a:cubicBezTo>
                  <a:lnTo>
                    <a:pt x="1342" y="557"/>
                  </a:lnTo>
                  <a:close/>
                  <a:moveTo>
                    <a:pt x="1381" y="570"/>
                  </a:moveTo>
                  <a:cubicBezTo>
                    <a:pt x="1381" y="570"/>
                    <a:pt x="1382" y="570"/>
                    <a:pt x="1382" y="570"/>
                  </a:cubicBezTo>
                  <a:cubicBezTo>
                    <a:pt x="1382" y="570"/>
                    <a:pt x="1381" y="570"/>
                    <a:pt x="1381" y="571"/>
                  </a:cubicBezTo>
                  <a:cubicBezTo>
                    <a:pt x="1382" y="571"/>
                    <a:pt x="1382" y="571"/>
                    <a:pt x="1382" y="571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3" y="572"/>
                    <a:pt x="1383" y="572"/>
                    <a:pt x="1383" y="572"/>
                  </a:cubicBezTo>
                  <a:cubicBezTo>
                    <a:pt x="1383" y="572"/>
                    <a:pt x="1383" y="571"/>
                    <a:pt x="1383" y="571"/>
                  </a:cubicBezTo>
                  <a:cubicBezTo>
                    <a:pt x="1383" y="571"/>
                    <a:pt x="1383" y="571"/>
                    <a:pt x="1383" y="571"/>
                  </a:cubicBezTo>
                  <a:cubicBezTo>
                    <a:pt x="1382" y="571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70"/>
                    <a:pt x="1382" y="570"/>
                    <a:pt x="1382" y="570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2" y="569"/>
                    <a:pt x="1382" y="569"/>
                    <a:pt x="1382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70"/>
                  </a:cubicBezTo>
                  <a:cubicBezTo>
                    <a:pt x="1381" y="570"/>
                    <a:pt x="1381" y="570"/>
                    <a:pt x="1381" y="570"/>
                  </a:cubicBezTo>
                  <a:close/>
                  <a:moveTo>
                    <a:pt x="1379" y="571"/>
                  </a:moveTo>
                  <a:cubicBezTo>
                    <a:pt x="1379" y="571"/>
                    <a:pt x="1379" y="571"/>
                    <a:pt x="1379" y="571"/>
                  </a:cubicBezTo>
                  <a:cubicBezTo>
                    <a:pt x="1379" y="572"/>
                    <a:pt x="1379" y="572"/>
                    <a:pt x="1379" y="572"/>
                  </a:cubicBezTo>
                  <a:cubicBezTo>
                    <a:pt x="1382" y="572"/>
                    <a:pt x="1382" y="572"/>
                    <a:pt x="1382" y="572"/>
                  </a:cubicBezTo>
                  <a:cubicBezTo>
                    <a:pt x="1382" y="572"/>
                    <a:pt x="1382" y="572"/>
                    <a:pt x="1382" y="571"/>
                  </a:cubicBezTo>
                  <a:cubicBezTo>
                    <a:pt x="1382" y="571"/>
                    <a:pt x="1381" y="571"/>
                    <a:pt x="1381" y="571"/>
                  </a:cubicBezTo>
                  <a:cubicBezTo>
                    <a:pt x="1380" y="571"/>
                    <a:pt x="1380" y="570"/>
                    <a:pt x="1380" y="570"/>
                  </a:cubicBezTo>
                  <a:cubicBezTo>
                    <a:pt x="1380" y="570"/>
                    <a:pt x="1380" y="570"/>
                    <a:pt x="1381" y="570"/>
                  </a:cubicBezTo>
                  <a:cubicBezTo>
                    <a:pt x="1381" y="569"/>
                    <a:pt x="1381" y="570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9"/>
                    <a:pt x="1381" y="569"/>
                    <a:pt x="1381" y="569"/>
                  </a:cubicBezTo>
                  <a:cubicBezTo>
                    <a:pt x="1381" y="568"/>
                    <a:pt x="1381" y="568"/>
                    <a:pt x="1380" y="568"/>
                  </a:cubicBezTo>
                  <a:cubicBezTo>
                    <a:pt x="1379" y="568"/>
                    <a:pt x="1379" y="568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69"/>
                    <a:pt x="1379" y="569"/>
                    <a:pt x="1379" y="569"/>
                  </a:cubicBezTo>
                  <a:cubicBezTo>
                    <a:pt x="1379" y="570"/>
                    <a:pt x="1379" y="569"/>
                    <a:pt x="1379" y="570"/>
                  </a:cubicBezTo>
                  <a:cubicBezTo>
                    <a:pt x="1379" y="570"/>
                    <a:pt x="1380" y="570"/>
                    <a:pt x="1380" y="570"/>
                  </a:cubicBezTo>
                  <a:cubicBezTo>
                    <a:pt x="1380" y="570"/>
                    <a:pt x="1379" y="571"/>
                    <a:pt x="1379" y="571"/>
                  </a:cubicBezTo>
                  <a:close/>
                  <a:moveTo>
                    <a:pt x="1362" y="548"/>
                  </a:move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7"/>
                    <a:pt x="1362" y="547"/>
                    <a:pt x="1362" y="547"/>
                  </a:cubicBezTo>
                  <a:cubicBezTo>
                    <a:pt x="1361" y="546"/>
                    <a:pt x="1361" y="546"/>
                    <a:pt x="1361" y="546"/>
                  </a:cubicBezTo>
                  <a:cubicBezTo>
                    <a:pt x="1361" y="546"/>
                    <a:pt x="1361" y="545"/>
                    <a:pt x="1361" y="545"/>
                  </a:cubicBezTo>
                  <a:cubicBezTo>
                    <a:pt x="1362" y="544"/>
                    <a:pt x="1362" y="544"/>
                    <a:pt x="1362" y="544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2" y="543"/>
                    <a:pt x="1362" y="543"/>
                    <a:pt x="1362" y="543"/>
                  </a:cubicBezTo>
                  <a:cubicBezTo>
                    <a:pt x="1360" y="545"/>
                    <a:pt x="1360" y="545"/>
                    <a:pt x="1360" y="545"/>
                  </a:cubicBezTo>
                  <a:cubicBezTo>
                    <a:pt x="1360" y="545"/>
                    <a:pt x="1360" y="546"/>
                    <a:pt x="1360" y="546"/>
                  </a:cubicBezTo>
                  <a:cubicBezTo>
                    <a:pt x="1362" y="548"/>
                    <a:pt x="1362" y="548"/>
                    <a:pt x="1362" y="548"/>
                  </a:cubicBezTo>
                  <a:cubicBezTo>
                    <a:pt x="1362" y="548"/>
                    <a:pt x="1362" y="548"/>
                    <a:pt x="1362" y="548"/>
                  </a:cubicBezTo>
                  <a:close/>
                  <a:moveTo>
                    <a:pt x="1361" y="546"/>
                  </a:move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8"/>
                    <a:pt x="1364" y="548"/>
                    <a:pt x="1364" y="548"/>
                  </a:cubicBezTo>
                  <a:cubicBezTo>
                    <a:pt x="1364" y="547"/>
                    <a:pt x="1364" y="547"/>
                    <a:pt x="1364" y="547"/>
                  </a:cubicBezTo>
                  <a:cubicBezTo>
                    <a:pt x="1365" y="547"/>
                    <a:pt x="1366" y="547"/>
                    <a:pt x="1366" y="547"/>
                  </a:cubicBezTo>
                  <a:cubicBezTo>
                    <a:pt x="1366" y="548"/>
                    <a:pt x="1367" y="548"/>
                    <a:pt x="1366" y="550"/>
                  </a:cubicBezTo>
                  <a:cubicBezTo>
                    <a:pt x="1366" y="550"/>
                    <a:pt x="1366" y="550"/>
                    <a:pt x="1366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50"/>
                    <a:pt x="1367" y="550"/>
                  </a:cubicBezTo>
                  <a:cubicBezTo>
                    <a:pt x="1367" y="550"/>
                    <a:pt x="1367" y="548"/>
                    <a:pt x="1367" y="548"/>
                  </a:cubicBezTo>
                  <a:cubicBezTo>
                    <a:pt x="1367" y="547"/>
                    <a:pt x="1367" y="546"/>
                    <a:pt x="1367" y="545"/>
                  </a:cubicBezTo>
                  <a:cubicBezTo>
                    <a:pt x="1366" y="545"/>
                    <a:pt x="1365" y="544"/>
                    <a:pt x="1364" y="544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4" y="543"/>
                    <a:pt x="1364" y="543"/>
                    <a:pt x="1364" y="543"/>
                  </a:cubicBezTo>
                  <a:cubicBezTo>
                    <a:pt x="1361" y="545"/>
                    <a:pt x="1361" y="545"/>
                    <a:pt x="1361" y="545"/>
                  </a:cubicBezTo>
                  <a:cubicBezTo>
                    <a:pt x="1361" y="545"/>
                    <a:pt x="1361" y="546"/>
                    <a:pt x="1361" y="546"/>
                  </a:cubicBezTo>
                  <a:close/>
                  <a:moveTo>
                    <a:pt x="1373" y="562"/>
                  </a:moveTo>
                  <a:cubicBezTo>
                    <a:pt x="1372" y="561"/>
                    <a:pt x="1372" y="561"/>
                    <a:pt x="1372" y="561"/>
                  </a:cubicBezTo>
                  <a:cubicBezTo>
                    <a:pt x="1368" y="561"/>
                    <a:pt x="1368" y="561"/>
                    <a:pt x="1368" y="561"/>
                  </a:cubicBezTo>
                  <a:cubicBezTo>
                    <a:pt x="1368" y="562"/>
                    <a:pt x="1368" y="562"/>
                    <a:pt x="1368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2"/>
                    <a:pt x="1366" y="562"/>
                    <a:pt x="1366" y="562"/>
                  </a:cubicBezTo>
                  <a:cubicBezTo>
                    <a:pt x="1366" y="563"/>
                    <a:pt x="1366" y="563"/>
                    <a:pt x="1366" y="563"/>
                  </a:cubicBezTo>
                  <a:cubicBezTo>
                    <a:pt x="1366" y="564"/>
                    <a:pt x="1366" y="564"/>
                    <a:pt x="1366" y="564"/>
                  </a:cubicBezTo>
                  <a:cubicBezTo>
                    <a:pt x="1366" y="565"/>
                    <a:pt x="1367" y="566"/>
                    <a:pt x="1368" y="566"/>
                  </a:cubicBezTo>
                  <a:cubicBezTo>
                    <a:pt x="1369" y="566"/>
                    <a:pt x="1369" y="566"/>
                    <a:pt x="1369" y="566"/>
                  </a:cubicBezTo>
                  <a:cubicBezTo>
                    <a:pt x="1368" y="566"/>
                    <a:pt x="1368" y="566"/>
                    <a:pt x="1368" y="566"/>
                  </a:cubicBezTo>
                  <a:cubicBezTo>
                    <a:pt x="1368" y="567"/>
                    <a:pt x="1368" y="567"/>
                    <a:pt x="1368" y="567"/>
                  </a:cubicBezTo>
                  <a:cubicBezTo>
                    <a:pt x="1373" y="567"/>
                    <a:pt x="1373" y="567"/>
                    <a:pt x="1373" y="567"/>
                  </a:cubicBezTo>
                  <a:cubicBezTo>
                    <a:pt x="1373" y="566"/>
                    <a:pt x="1373" y="566"/>
                    <a:pt x="1373" y="566"/>
                  </a:cubicBezTo>
                  <a:cubicBezTo>
                    <a:pt x="1372" y="566"/>
                    <a:pt x="1372" y="566"/>
                    <a:pt x="1372" y="566"/>
                  </a:cubicBezTo>
                  <a:cubicBezTo>
                    <a:pt x="1372" y="562"/>
                    <a:pt x="1372" y="562"/>
                    <a:pt x="1372" y="562"/>
                  </a:cubicBezTo>
                  <a:lnTo>
                    <a:pt x="1373" y="562"/>
                  </a:lnTo>
                  <a:close/>
                  <a:moveTo>
                    <a:pt x="1369" y="564"/>
                  </a:moveTo>
                  <a:cubicBezTo>
                    <a:pt x="1368" y="564"/>
                    <a:pt x="1368" y="564"/>
                    <a:pt x="1368" y="564"/>
                  </a:cubicBezTo>
                  <a:cubicBezTo>
                    <a:pt x="1368" y="564"/>
                    <a:pt x="1367" y="564"/>
                    <a:pt x="1367" y="564"/>
                  </a:cubicBezTo>
                  <a:cubicBezTo>
                    <a:pt x="1367" y="564"/>
                    <a:pt x="1367" y="563"/>
                    <a:pt x="1367" y="563"/>
                  </a:cubicBezTo>
                  <a:cubicBezTo>
                    <a:pt x="1369" y="563"/>
                    <a:pt x="1369" y="563"/>
                    <a:pt x="1369" y="563"/>
                  </a:cubicBezTo>
                  <a:lnTo>
                    <a:pt x="1369" y="564"/>
                  </a:lnTo>
                  <a:close/>
                  <a:moveTo>
                    <a:pt x="1392" y="524"/>
                  </a:moveTo>
                  <a:cubicBezTo>
                    <a:pt x="1392" y="524"/>
                    <a:pt x="1393" y="524"/>
                    <a:pt x="1393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4" y="524"/>
                    <a:pt x="1394" y="524"/>
                    <a:pt x="1394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4"/>
                    <a:pt x="1395" y="524"/>
                    <a:pt x="1395" y="524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5" y="523"/>
                  </a:cubicBezTo>
                  <a:cubicBezTo>
                    <a:pt x="1395" y="523"/>
                    <a:pt x="1395" y="523"/>
                    <a:pt x="1394" y="523"/>
                  </a:cubicBezTo>
                  <a:cubicBezTo>
                    <a:pt x="1394" y="523"/>
                    <a:pt x="1394" y="523"/>
                    <a:pt x="1394" y="523"/>
                  </a:cubicBezTo>
                  <a:cubicBezTo>
                    <a:pt x="1393" y="523"/>
                    <a:pt x="1393" y="523"/>
                    <a:pt x="1393" y="523"/>
                  </a:cubicBezTo>
                  <a:cubicBezTo>
                    <a:pt x="1393" y="523"/>
                    <a:pt x="1392" y="523"/>
                    <a:pt x="1392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2"/>
                    <a:pt x="1391" y="522"/>
                  </a:cubicBezTo>
                  <a:cubicBezTo>
                    <a:pt x="1390" y="522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0" y="523"/>
                  </a:cubicBezTo>
                  <a:cubicBezTo>
                    <a:pt x="1389" y="524"/>
                    <a:pt x="1389" y="524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89" y="525"/>
                    <a:pt x="1389" y="525"/>
                  </a:cubicBezTo>
                  <a:cubicBezTo>
                    <a:pt x="1389" y="525"/>
                    <a:pt x="1390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cubicBezTo>
                    <a:pt x="1390" y="524"/>
                    <a:pt x="1390" y="525"/>
                    <a:pt x="1390" y="526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0" y="529"/>
                    <a:pt x="1390" y="529"/>
                    <a:pt x="1390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9"/>
                    <a:pt x="1392" y="529"/>
                    <a:pt x="1392" y="529"/>
                  </a:cubicBezTo>
                  <a:cubicBezTo>
                    <a:pt x="1392" y="526"/>
                    <a:pt x="1392" y="526"/>
                    <a:pt x="1392" y="526"/>
                  </a:cubicBezTo>
                  <a:cubicBezTo>
                    <a:pt x="1392" y="525"/>
                    <a:pt x="1392" y="524"/>
                    <a:pt x="1391" y="524"/>
                  </a:cubicBezTo>
                  <a:cubicBezTo>
                    <a:pt x="1391" y="524"/>
                    <a:pt x="1391" y="524"/>
                    <a:pt x="1391" y="524"/>
                  </a:cubicBezTo>
                  <a:lnTo>
                    <a:pt x="1392" y="524"/>
                  </a:lnTo>
                  <a:close/>
                  <a:moveTo>
                    <a:pt x="1391" y="523"/>
                  </a:moveTo>
                  <a:cubicBezTo>
                    <a:pt x="1390" y="523"/>
                    <a:pt x="1390" y="523"/>
                    <a:pt x="1390" y="523"/>
                  </a:cubicBezTo>
                  <a:cubicBezTo>
                    <a:pt x="1390" y="523"/>
                    <a:pt x="1390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ubicBezTo>
                    <a:pt x="1391" y="523"/>
                    <a:pt x="1391" y="523"/>
                    <a:pt x="1391" y="523"/>
                  </a:cubicBezTo>
                  <a:close/>
                  <a:moveTo>
                    <a:pt x="120" y="888"/>
                  </a:moveTo>
                  <a:cubicBezTo>
                    <a:pt x="118" y="888"/>
                    <a:pt x="116" y="890"/>
                    <a:pt x="116" y="893"/>
                  </a:cubicBezTo>
                  <a:cubicBezTo>
                    <a:pt x="116" y="895"/>
                    <a:pt x="118" y="897"/>
                    <a:pt x="120" y="897"/>
                  </a:cubicBezTo>
                  <a:cubicBezTo>
                    <a:pt x="123" y="897"/>
                    <a:pt x="125" y="895"/>
                    <a:pt x="125" y="893"/>
                  </a:cubicBezTo>
                  <a:cubicBezTo>
                    <a:pt x="125" y="890"/>
                    <a:pt x="123" y="888"/>
                    <a:pt x="120" y="888"/>
                  </a:cubicBezTo>
                  <a:close/>
                  <a:moveTo>
                    <a:pt x="121" y="895"/>
                  </a:moveTo>
                  <a:cubicBezTo>
                    <a:pt x="121" y="895"/>
                    <a:pt x="121" y="895"/>
                    <a:pt x="120" y="895"/>
                  </a:cubicBezTo>
                  <a:cubicBezTo>
                    <a:pt x="120" y="895"/>
                    <a:pt x="120" y="895"/>
                    <a:pt x="120" y="895"/>
                  </a:cubicBezTo>
                  <a:cubicBezTo>
                    <a:pt x="120" y="895"/>
                    <a:pt x="120" y="895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4"/>
                    <a:pt x="119" y="894"/>
                  </a:cubicBezTo>
                  <a:cubicBezTo>
                    <a:pt x="119" y="894"/>
                    <a:pt x="119" y="893"/>
                    <a:pt x="119" y="893"/>
                  </a:cubicBezTo>
                  <a:cubicBezTo>
                    <a:pt x="119" y="893"/>
                    <a:pt x="119" y="893"/>
                    <a:pt x="119" y="893"/>
                  </a:cubicBezTo>
                  <a:cubicBezTo>
                    <a:pt x="119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9" y="893"/>
                    <a:pt x="119" y="894"/>
                  </a:cubicBezTo>
                  <a:cubicBezTo>
                    <a:pt x="118" y="894"/>
                    <a:pt x="119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3"/>
                    <a:pt x="118" y="893"/>
                  </a:cubicBezTo>
                  <a:cubicBezTo>
                    <a:pt x="118" y="893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2"/>
                    <a:pt x="118" y="892"/>
                  </a:cubicBezTo>
                  <a:cubicBezTo>
                    <a:pt x="118" y="892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8" y="891"/>
                    <a:pt x="118" y="891"/>
                  </a:cubicBezTo>
                  <a:cubicBezTo>
                    <a:pt x="118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7" y="891"/>
                    <a:pt x="117" y="891"/>
                    <a:pt x="117" y="891"/>
                  </a:cubicBezTo>
                  <a:cubicBezTo>
                    <a:pt x="118" y="890"/>
                    <a:pt x="118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89"/>
                    <a:pt x="119" y="889"/>
                  </a:cubicBezTo>
                  <a:cubicBezTo>
                    <a:pt x="119" y="889"/>
                    <a:pt x="119" y="890"/>
                    <a:pt x="119" y="890"/>
                  </a:cubicBezTo>
                  <a:cubicBezTo>
                    <a:pt x="119" y="890"/>
                    <a:pt x="119" y="890"/>
                    <a:pt x="119" y="890"/>
                  </a:cubicBezTo>
                  <a:cubicBezTo>
                    <a:pt x="119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0" y="889"/>
                    <a:pt x="120" y="889"/>
                  </a:cubicBezTo>
                  <a:cubicBezTo>
                    <a:pt x="120" y="889"/>
                    <a:pt x="120" y="890"/>
                    <a:pt x="120" y="890"/>
                  </a:cubicBezTo>
                  <a:cubicBezTo>
                    <a:pt x="120" y="890"/>
                    <a:pt x="121" y="890"/>
                    <a:pt x="121" y="890"/>
                  </a:cubicBezTo>
                  <a:cubicBezTo>
                    <a:pt x="120" y="889"/>
                    <a:pt x="121" y="889"/>
                    <a:pt x="121" y="889"/>
                  </a:cubicBezTo>
                  <a:cubicBezTo>
                    <a:pt x="121" y="889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0"/>
                    <a:pt x="120" y="890"/>
                  </a:cubicBezTo>
                  <a:cubicBezTo>
                    <a:pt x="120" y="890"/>
                    <a:pt x="120" y="891"/>
                    <a:pt x="120" y="891"/>
                  </a:cubicBezTo>
                  <a:cubicBezTo>
                    <a:pt x="120" y="891"/>
                    <a:pt x="120" y="891"/>
                    <a:pt x="120" y="891"/>
                  </a:cubicBezTo>
                  <a:cubicBezTo>
                    <a:pt x="120" y="891"/>
                    <a:pt x="120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1"/>
                  </a:cubicBezTo>
                  <a:cubicBezTo>
                    <a:pt x="121" y="891"/>
                    <a:pt x="121" y="891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1" y="890"/>
                    <a:pt x="121" y="890"/>
                    <a:pt x="121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1"/>
                  </a:cubicBezTo>
                  <a:cubicBezTo>
                    <a:pt x="122" y="890"/>
                    <a:pt x="122" y="891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0"/>
                    <a:pt x="122" y="890"/>
                  </a:cubicBezTo>
                  <a:cubicBezTo>
                    <a:pt x="122" y="890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23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2" y="892"/>
                    <a:pt x="122" y="892"/>
                  </a:cubicBezTo>
                  <a:cubicBezTo>
                    <a:pt x="122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2"/>
                    <a:pt x="121" y="892"/>
                    <a:pt x="121" y="892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4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1" y="893"/>
                  </a:cubicBezTo>
                  <a:cubicBezTo>
                    <a:pt x="121" y="893"/>
                    <a:pt x="121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3"/>
                    <a:pt x="120" y="893"/>
                  </a:cubicBezTo>
                  <a:cubicBezTo>
                    <a:pt x="120" y="893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1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0" y="894"/>
                    <a:pt x="120" y="894"/>
                  </a:cubicBezTo>
                  <a:cubicBezTo>
                    <a:pt x="120" y="894"/>
                    <a:pt x="121" y="894"/>
                    <a:pt x="121" y="894"/>
                  </a:cubicBezTo>
                  <a:cubicBezTo>
                    <a:pt x="121" y="894"/>
                    <a:pt x="121" y="894"/>
                    <a:pt x="121" y="894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lose/>
                  <a:moveTo>
                    <a:pt x="121" y="896"/>
                  </a:move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6"/>
                    <a:pt x="121" y="896"/>
                  </a:cubicBezTo>
                  <a:cubicBezTo>
                    <a:pt x="121" y="896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1" y="895"/>
                  </a:cubicBezTo>
                  <a:cubicBezTo>
                    <a:pt x="121" y="895"/>
                    <a:pt x="121" y="895"/>
                    <a:pt x="122" y="895"/>
                  </a:cubicBezTo>
                  <a:cubicBezTo>
                    <a:pt x="122" y="895"/>
                    <a:pt x="121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2" y="895"/>
                    <a:pt x="122" y="895"/>
                  </a:cubicBezTo>
                  <a:cubicBezTo>
                    <a:pt x="122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3" y="895"/>
                    <a:pt x="123" y="895"/>
                    <a:pt x="123" y="895"/>
                  </a:cubicBezTo>
                  <a:cubicBezTo>
                    <a:pt x="122" y="896"/>
                    <a:pt x="122" y="896"/>
                    <a:pt x="121" y="896"/>
                  </a:cubicBezTo>
                  <a:close/>
                  <a:moveTo>
                    <a:pt x="1239" y="643"/>
                  </a:moveTo>
                  <a:cubicBezTo>
                    <a:pt x="1239" y="647"/>
                    <a:pt x="1239" y="647"/>
                    <a:pt x="1239" y="647"/>
                  </a:cubicBezTo>
                  <a:cubicBezTo>
                    <a:pt x="1238" y="647"/>
                    <a:pt x="1238" y="647"/>
                    <a:pt x="1238" y="647"/>
                  </a:cubicBezTo>
                  <a:cubicBezTo>
                    <a:pt x="1238" y="647"/>
                    <a:pt x="1238" y="647"/>
                    <a:pt x="1238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8"/>
                    <a:pt x="1247" y="648"/>
                    <a:pt x="1247" y="648"/>
                  </a:cubicBezTo>
                  <a:cubicBezTo>
                    <a:pt x="1247" y="647"/>
                    <a:pt x="1247" y="647"/>
                    <a:pt x="1247" y="647"/>
                  </a:cubicBezTo>
                  <a:cubicBezTo>
                    <a:pt x="1246" y="647"/>
                    <a:pt x="1246" y="647"/>
                    <a:pt x="1246" y="647"/>
                  </a:cubicBezTo>
                  <a:cubicBezTo>
                    <a:pt x="1246" y="643"/>
                    <a:pt x="1246" y="643"/>
                    <a:pt x="1246" y="643"/>
                  </a:cubicBezTo>
                  <a:cubicBezTo>
                    <a:pt x="1245" y="643"/>
                    <a:pt x="1245" y="643"/>
                    <a:pt x="1245" y="643"/>
                  </a:cubicBezTo>
                  <a:cubicBezTo>
                    <a:pt x="1245" y="647"/>
                    <a:pt x="1245" y="647"/>
                    <a:pt x="1245" y="647"/>
                  </a:cubicBezTo>
                  <a:cubicBezTo>
                    <a:pt x="1244" y="647"/>
                    <a:pt x="1244" y="647"/>
                    <a:pt x="1244" y="647"/>
                  </a:cubicBezTo>
                  <a:cubicBezTo>
                    <a:pt x="1244" y="643"/>
                    <a:pt x="1244" y="643"/>
                    <a:pt x="1244" y="643"/>
                  </a:cubicBezTo>
                  <a:cubicBezTo>
                    <a:pt x="1243" y="643"/>
                    <a:pt x="1243" y="643"/>
                    <a:pt x="1243" y="643"/>
                  </a:cubicBezTo>
                  <a:cubicBezTo>
                    <a:pt x="1243" y="647"/>
                    <a:pt x="1243" y="647"/>
                    <a:pt x="1243" y="647"/>
                  </a:cubicBezTo>
                  <a:cubicBezTo>
                    <a:pt x="1242" y="647"/>
                    <a:pt x="1242" y="647"/>
                    <a:pt x="1242" y="647"/>
                  </a:cubicBezTo>
                  <a:cubicBezTo>
                    <a:pt x="1242" y="643"/>
                    <a:pt x="1242" y="643"/>
                    <a:pt x="1242" y="643"/>
                  </a:cubicBezTo>
                  <a:cubicBezTo>
                    <a:pt x="1241" y="643"/>
                    <a:pt x="1241" y="643"/>
                    <a:pt x="1241" y="643"/>
                  </a:cubicBezTo>
                  <a:cubicBezTo>
                    <a:pt x="1241" y="647"/>
                    <a:pt x="1241" y="647"/>
                    <a:pt x="1241" y="647"/>
                  </a:cubicBezTo>
                  <a:cubicBezTo>
                    <a:pt x="1240" y="647"/>
                    <a:pt x="1240" y="647"/>
                    <a:pt x="1240" y="647"/>
                  </a:cubicBezTo>
                  <a:cubicBezTo>
                    <a:pt x="1240" y="643"/>
                    <a:pt x="1240" y="643"/>
                    <a:pt x="1240" y="643"/>
                  </a:cubicBezTo>
                  <a:lnTo>
                    <a:pt x="1239" y="643"/>
                  </a:lnTo>
                  <a:close/>
                  <a:moveTo>
                    <a:pt x="1237" y="649"/>
                  </a:moveTo>
                  <a:cubicBezTo>
                    <a:pt x="1248" y="649"/>
                    <a:pt x="1248" y="649"/>
                    <a:pt x="1248" y="649"/>
                  </a:cubicBezTo>
                  <a:cubicBezTo>
                    <a:pt x="1248" y="649"/>
                    <a:pt x="1248" y="649"/>
                    <a:pt x="1248" y="649"/>
                  </a:cubicBezTo>
                  <a:cubicBezTo>
                    <a:pt x="1248" y="648"/>
                    <a:pt x="1248" y="648"/>
                    <a:pt x="1247" y="648"/>
                  </a:cubicBezTo>
                  <a:cubicBezTo>
                    <a:pt x="1238" y="648"/>
                    <a:pt x="1238" y="648"/>
                    <a:pt x="1238" y="648"/>
                  </a:cubicBezTo>
                  <a:cubicBezTo>
                    <a:pt x="1238" y="648"/>
                    <a:pt x="1237" y="648"/>
                    <a:pt x="1237" y="649"/>
                  </a:cubicBezTo>
                  <a:close/>
                  <a:moveTo>
                    <a:pt x="1248" y="642"/>
                  </a:moveTo>
                  <a:cubicBezTo>
                    <a:pt x="1248" y="642"/>
                    <a:pt x="1248" y="642"/>
                    <a:pt x="1248" y="642"/>
                  </a:cubicBezTo>
                  <a:cubicBezTo>
                    <a:pt x="1243" y="640"/>
                    <a:pt x="1243" y="640"/>
                    <a:pt x="1243" y="640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7" y="642"/>
                    <a:pt x="1237" y="642"/>
                    <a:pt x="1237" y="642"/>
                  </a:cubicBezTo>
                  <a:cubicBezTo>
                    <a:pt x="1238" y="642"/>
                    <a:pt x="1238" y="642"/>
                    <a:pt x="1238" y="642"/>
                  </a:cubicBezTo>
                  <a:cubicBezTo>
                    <a:pt x="1238" y="643"/>
                    <a:pt x="1238" y="643"/>
                    <a:pt x="1238" y="643"/>
                  </a:cubicBezTo>
                  <a:cubicBezTo>
                    <a:pt x="1247" y="643"/>
                    <a:pt x="1247" y="643"/>
                    <a:pt x="1247" y="643"/>
                  </a:cubicBezTo>
                  <a:cubicBezTo>
                    <a:pt x="1247" y="643"/>
                    <a:pt x="1247" y="643"/>
                    <a:pt x="1247" y="642"/>
                  </a:cubicBezTo>
                  <a:lnTo>
                    <a:pt x="1248" y="642"/>
                  </a:lnTo>
                  <a:close/>
                  <a:moveTo>
                    <a:pt x="1140" y="680"/>
                  </a:moveTo>
                  <a:cubicBezTo>
                    <a:pt x="1140" y="680"/>
                    <a:pt x="1140" y="680"/>
                    <a:pt x="1140" y="680"/>
                  </a:cubicBezTo>
                  <a:cubicBezTo>
                    <a:pt x="1140" y="681"/>
                    <a:pt x="1140" y="681"/>
                    <a:pt x="1140" y="681"/>
                  </a:cubicBezTo>
                  <a:cubicBezTo>
                    <a:pt x="1140" y="681"/>
                    <a:pt x="1141" y="681"/>
                    <a:pt x="1141" y="680"/>
                  </a:cubicBezTo>
                  <a:cubicBezTo>
                    <a:pt x="1142" y="680"/>
                    <a:pt x="1144" y="679"/>
                    <a:pt x="1146" y="679"/>
                  </a:cubicBezTo>
                  <a:cubicBezTo>
                    <a:pt x="1147" y="679"/>
                    <a:pt x="1148" y="679"/>
                    <a:pt x="1150" y="680"/>
                  </a:cubicBezTo>
                  <a:cubicBezTo>
                    <a:pt x="1150" y="680"/>
                    <a:pt x="1150" y="680"/>
                    <a:pt x="1150" y="680"/>
                  </a:cubicBezTo>
                  <a:cubicBezTo>
                    <a:pt x="1150" y="680"/>
                    <a:pt x="1151" y="680"/>
                    <a:pt x="1152" y="680"/>
                  </a:cubicBezTo>
                  <a:cubicBezTo>
                    <a:pt x="1154" y="680"/>
                    <a:pt x="1155" y="679"/>
                    <a:pt x="1156" y="679"/>
                  </a:cubicBezTo>
                  <a:cubicBezTo>
                    <a:pt x="1156" y="679"/>
                    <a:pt x="1156" y="679"/>
                    <a:pt x="1156" y="679"/>
                  </a:cubicBezTo>
                  <a:cubicBezTo>
                    <a:pt x="1157" y="679"/>
                    <a:pt x="1157" y="679"/>
                    <a:pt x="1157" y="678"/>
                  </a:cubicBezTo>
                  <a:cubicBezTo>
                    <a:pt x="1157" y="669"/>
                    <a:pt x="1157" y="669"/>
                    <a:pt x="1157" y="669"/>
                  </a:cubicBezTo>
                  <a:cubicBezTo>
                    <a:pt x="1157" y="669"/>
                    <a:pt x="1157" y="669"/>
                    <a:pt x="1156" y="669"/>
                  </a:cubicBezTo>
                  <a:cubicBezTo>
                    <a:pt x="1156" y="669"/>
                    <a:pt x="1156" y="669"/>
                    <a:pt x="1156" y="669"/>
                  </a:cubicBezTo>
                  <a:cubicBezTo>
                    <a:pt x="1156" y="669"/>
                    <a:pt x="1155" y="669"/>
                    <a:pt x="1155" y="669"/>
                  </a:cubicBezTo>
                  <a:cubicBezTo>
                    <a:pt x="1155" y="669"/>
                    <a:pt x="1153" y="670"/>
                    <a:pt x="1152" y="670"/>
                  </a:cubicBezTo>
                  <a:cubicBezTo>
                    <a:pt x="1151" y="670"/>
                    <a:pt x="1151" y="670"/>
                    <a:pt x="1151" y="670"/>
                  </a:cubicBezTo>
                  <a:cubicBezTo>
                    <a:pt x="1149" y="669"/>
                    <a:pt x="1148" y="669"/>
                    <a:pt x="1146" y="669"/>
                  </a:cubicBezTo>
                  <a:cubicBezTo>
                    <a:pt x="1143" y="669"/>
                    <a:pt x="1141" y="670"/>
                    <a:pt x="1140" y="671"/>
                  </a:cubicBezTo>
                  <a:cubicBezTo>
                    <a:pt x="1140" y="671"/>
                    <a:pt x="1140" y="671"/>
                    <a:pt x="1140" y="671"/>
                  </a:cubicBezTo>
                  <a:lnTo>
                    <a:pt x="1140" y="680"/>
                  </a:lnTo>
                  <a:close/>
                  <a:moveTo>
                    <a:pt x="1146" y="672"/>
                  </a:moveTo>
                  <a:cubicBezTo>
                    <a:pt x="1148" y="672"/>
                    <a:pt x="1149" y="673"/>
                    <a:pt x="1150" y="674"/>
                  </a:cubicBezTo>
                  <a:cubicBezTo>
                    <a:pt x="1150" y="674"/>
                    <a:pt x="1151" y="674"/>
                    <a:pt x="1151" y="674"/>
                  </a:cubicBezTo>
                  <a:cubicBezTo>
                    <a:pt x="1151" y="672"/>
                    <a:pt x="1151" y="672"/>
                    <a:pt x="1151" y="672"/>
                  </a:cubicBezTo>
                  <a:cubicBezTo>
                    <a:pt x="1151" y="672"/>
                    <a:pt x="1151" y="672"/>
                    <a:pt x="1152" y="672"/>
                  </a:cubicBezTo>
                  <a:cubicBezTo>
                    <a:pt x="1153" y="672"/>
                    <a:pt x="1154" y="671"/>
                    <a:pt x="1155" y="671"/>
                  </a:cubicBezTo>
                  <a:cubicBezTo>
                    <a:pt x="1155" y="673"/>
                    <a:pt x="1155" y="673"/>
                    <a:pt x="1155" y="673"/>
                  </a:cubicBezTo>
                  <a:cubicBezTo>
                    <a:pt x="1154" y="673"/>
                    <a:pt x="1152" y="674"/>
                    <a:pt x="1151" y="674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2" y="677"/>
                    <a:pt x="1154" y="676"/>
                    <a:pt x="1155" y="676"/>
                  </a:cubicBezTo>
                  <a:cubicBezTo>
                    <a:pt x="1155" y="678"/>
                    <a:pt x="1155" y="678"/>
                    <a:pt x="1155" y="678"/>
                  </a:cubicBezTo>
                  <a:cubicBezTo>
                    <a:pt x="1154" y="678"/>
                    <a:pt x="1153" y="679"/>
                    <a:pt x="1152" y="679"/>
                  </a:cubicBezTo>
                  <a:cubicBezTo>
                    <a:pt x="1151" y="679"/>
                    <a:pt x="1151" y="679"/>
                    <a:pt x="1151" y="679"/>
                  </a:cubicBezTo>
                  <a:cubicBezTo>
                    <a:pt x="1151" y="676"/>
                    <a:pt x="1151" y="676"/>
                    <a:pt x="1151" y="676"/>
                  </a:cubicBezTo>
                  <a:cubicBezTo>
                    <a:pt x="1151" y="676"/>
                    <a:pt x="1150" y="676"/>
                    <a:pt x="1150" y="676"/>
                  </a:cubicBezTo>
                  <a:cubicBezTo>
                    <a:pt x="1149" y="676"/>
                    <a:pt x="1147" y="675"/>
                    <a:pt x="1146" y="675"/>
                  </a:cubicBezTo>
                  <a:cubicBezTo>
                    <a:pt x="1145" y="675"/>
                    <a:pt x="1145" y="675"/>
                    <a:pt x="1145" y="675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6" y="672"/>
                    <a:pt x="1146" y="672"/>
                    <a:pt x="1146" y="672"/>
                  </a:cubicBezTo>
                  <a:close/>
                  <a:moveTo>
                    <a:pt x="1141" y="672"/>
                  </a:moveTo>
                  <a:cubicBezTo>
                    <a:pt x="1142" y="671"/>
                    <a:pt x="1144" y="670"/>
                    <a:pt x="1145" y="670"/>
                  </a:cubicBezTo>
                  <a:cubicBezTo>
                    <a:pt x="1145" y="672"/>
                    <a:pt x="1145" y="672"/>
                    <a:pt x="1145" y="672"/>
                  </a:cubicBezTo>
                  <a:cubicBezTo>
                    <a:pt x="1144" y="672"/>
                    <a:pt x="1142" y="673"/>
                    <a:pt x="1141" y="674"/>
                  </a:cubicBezTo>
                  <a:lnTo>
                    <a:pt x="1141" y="672"/>
                  </a:lnTo>
                  <a:close/>
                  <a:moveTo>
                    <a:pt x="1141" y="676"/>
                  </a:moveTo>
                  <a:cubicBezTo>
                    <a:pt x="1142" y="676"/>
                    <a:pt x="1144" y="675"/>
                    <a:pt x="1145" y="675"/>
                  </a:cubicBezTo>
                  <a:cubicBezTo>
                    <a:pt x="1145" y="677"/>
                    <a:pt x="1145" y="677"/>
                    <a:pt x="1145" y="677"/>
                  </a:cubicBezTo>
                  <a:cubicBezTo>
                    <a:pt x="1144" y="677"/>
                    <a:pt x="1142" y="678"/>
                    <a:pt x="1141" y="679"/>
                  </a:cubicBezTo>
                  <a:lnTo>
                    <a:pt x="1141" y="676"/>
                  </a:lnTo>
                  <a:close/>
                  <a:moveTo>
                    <a:pt x="1137" y="670"/>
                  </a:moveTo>
                  <a:cubicBezTo>
                    <a:pt x="1137" y="685"/>
                    <a:pt x="1137" y="685"/>
                    <a:pt x="1137" y="685"/>
                  </a:cubicBezTo>
                  <a:cubicBezTo>
                    <a:pt x="1137" y="685"/>
                    <a:pt x="1137" y="685"/>
                    <a:pt x="1138" y="685"/>
                  </a:cubicBezTo>
                  <a:cubicBezTo>
                    <a:pt x="1138" y="685"/>
                    <a:pt x="1138" y="685"/>
                    <a:pt x="1138" y="685"/>
                  </a:cubicBezTo>
                  <a:cubicBezTo>
                    <a:pt x="1139" y="685"/>
                    <a:pt x="1139" y="685"/>
                    <a:pt x="1139" y="685"/>
                  </a:cubicBezTo>
                  <a:cubicBezTo>
                    <a:pt x="1139" y="670"/>
                    <a:pt x="1139" y="670"/>
                    <a:pt x="1139" y="670"/>
                  </a:cubicBezTo>
                  <a:cubicBezTo>
                    <a:pt x="1139" y="670"/>
                    <a:pt x="1140" y="669"/>
                    <a:pt x="1140" y="669"/>
                  </a:cubicBezTo>
                  <a:cubicBezTo>
                    <a:pt x="1140" y="668"/>
                    <a:pt x="1139" y="667"/>
                    <a:pt x="1138" y="667"/>
                  </a:cubicBezTo>
                  <a:cubicBezTo>
                    <a:pt x="1137" y="667"/>
                    <a:pt x="1137" y="668"/>
                    <a:pt x="1137" y="669"/>
                  </a:cubicBezTo>
                  <a:cubicBezTo>
                    <a:pt x="1137" y="669"/>
                    <a:pt x="1137" y="670"/>
                    <a:pt x="1137" y="670"/>
                  </a:cubicBezTo>
                  <a:close/>
                  <a:moveTo>
                    <a:pt x="1119" y="695"/>
                  </a:moveTo>
                  <a:cubicBezTo>
                    <a:pt x="1128" y="695"/>
                    <a:pt x="1128" y="695"/>
                    <a:pt x="1128" y="695"/>
                  </a:cubicBezTo>
                  <a:cubicBezTo>
                    <a:pt x="1129" y="695"/>
                    <a:pt x="1130" y="695"/>
                    <a:pt x="1130" y="694"/>
                  </a:cubicBezTo>
                  <a:cubicBezTo>
                    <a:pt x="1130" y="688"/>
                    <a:pt x="1130" y="688"/>
                    <a:pt x="1130" y="688"/>
                  </a:cubicBezTo>
                  <a:cubicBezTo>
                    <a:pt x="1130" y="687"/>
                    <a:pt x="1129" y="686"/>
                    <a:pt x="1128" y="686"/>
                  </a:cubicBezTo>
                  <a:cubicBezTo>
                    <a:pt x="1119" y="686"/>
                    <a:pt x="1119" y="686"/>
                    <a:pt x="1119" y="686"/>
                  </a:cubicBezTo>
                  <a:cubicBezTo>
                    <a:pt x="1118" y="686"/>
                    <a:pt x="1118" y="687"/>
                    <a:pt x="1118" y="688"/>
                  </a:cubicBezTo>
                  <a:cubicBezTo>
                    <a:pt x="1118" y="694"/>
                    <a:pt x="1118" y="694"/>
                    <a:pt x="1118" y="694"/>
                  </a:cubicBezTo>
                  <a:cubicBezTo>
                    <a:pt x="1118" y="695"/>
                    <a:pt x="1118" y="695"/>
                    <a:pt x="1119" y="695"/>
                  </a:cubicBezTo>
                  <a:close/>
                  <a:moveTo>
                    <a:pt x="1119" y="688"/>
                  </a:moveTo>
                  <a:cubicBezTo>
                    <a:pt x="1119" y="688"/>
                    <a:pt x="1119" y="687"/>
                    <a:pt x="1119" y="687"/>
                  </a:cubicBezTo>
                  <a:cubicBezTo>
                    <a:pt x="1128" y="687"/>
                    <a:pt x="1128" y="687"/>
                    <a:pt x="1128" y="687"/>
                  </a:cubicBezTo>
                  <a:cubicBezTo>
                    <a:pt x="1129" y="687"/>
                    <a:pt x="1129" y="688"/>
                    <a:pt x="1129" y="688"/>
                  </a:cubicBezTo>
                  <a:cubicBezTo>
                    <a:pt x="1129" y="694"/>
                    <a:pt x="1129" y="694"/>
                    <a:pt x="1129" y="694"/>
                  </a:cubicBezTo>
                  <a:cubicBezTo>
                    <a:pt x="1129" y="694"/>
                    <a:pt x="1129" y="694"/>
                    <a:pt x="1128" y="694"/>
                  </a:cubicBezTo>
                  <a:cubicBezTo>
                    <a:pt x="1119" y="694"/>
                    <a:pt x="1119" y="694"/>
                    <a:pt x="1119" y="694"/>
                  </a:cubicBezTo>
                  <a:cubicBezTo>
                    <a:pt x="1119" y="694"/>
                    <a:pt x="1119" y="694"/>
                    <a:pt x="1119" y="694"/>
                  </a:cubicBezTo>
                  <a:lnTo>
                    <a:pt x="1119" y="688"/>
                  </a:lnTo>
                  <a:close/>
                  <a:moveTo>
                    <a:pt x="1117" y="697"/>
                  </a:moveTo>
                  <a:cubicBezTo>
                    <a:pt x="1131" y="697"/>
                    <a:pt x="1131" y="697"/>
                    <a:pt x="1131" y="697"/>
                  </a:cubicBezTo>
                  <a:cubicBezTo>
                    <a:pt x="1131" y="697"/>
                    <a:pt x="1132" y="697"/>
                    <a:pt x="1132" y="697"/>
                  </a:cubicBezTo>
                  <a:cubicBezTo>
                    <a:pt x="1132" y="696"/>
                    <a:pt x="1132" y="696"/>
                    <a:pt x="1132" y="696"/>
                  </a:cubicBezTo>
                  <a:cubicBezTo>
                    <a:pt x="1115" y="696"/>
                    <a:pt x="1115" y="696"/>
                    <a:pt x="1115" y="696"/>
                  </a:cubicBezTo>
                  <a:cubicBezTo>
                    <a:pt x="1115" y="697"/>
                    <a:pt x="1115" y="697"/>
                    <a:pt x="1115" y="697"/>
                  </a:cubicBezTo>
                  <a:cubicBezTo>
                    <a:pt x="1115" y="697"/>
                    <a:pt x="1116" y="697"/>
                    <a:pt x="1117" y="697"/>
                  </a:cubicBezTo>
                  <a:close/>
                  <a:moveTo>
                    <a:pt x="1123" y="696"/>
                  </a:moveTo>
                  <a:cubicBezTo>
                    <a:pt x="1124" y="696"/>
                    <a:pt x="1124" y="696"/>
                    <a:pt x="1124" y="696"/>
                  </a:cubicBezTo>
                  <a:cubicBezTo>
                    <a:pt x="1124" y="696"/>
                    <a:pt x="1125" y="696"/>
                    <a:pt x="1125" y="696"/>
                  </a:cubicBezTo>
                  <a:cubicBezTo>
                    <a:pt x="1125" y="696"/>
                    <a:pt x="1124" y="697"/>
                    <a:pt x="1124" y="697"/>
                  </a:cubicBezTo>
                  <a:cubicBezTo>
                    <a:pt x="1123" y="697"/>
                    <a:pt x="1123" y="697"/>
                    <a:pt x="1123" y="697"/>
                  </a:cubicBezTo>
                  <a:cubicBezTo>
                    <a:pt x="1123" y="697"/>
                    <a:pt x="1123" y="696"/>
                    <a:pt x="1123" y="696"/>
                  </a:cubicBezTo>
                  <a:cubicBezTo>
                    <a:pt x="1123" y="696"/>
                    <a:pt x="1123" y="696"/>
                    <a:pt x="1123" y="696"/>
                  </a:cubicBezTo>
                  <a:close/>
                  <a:moveTo>
                    <a:pt x="1072" y="714"/>
                  </a:moveTo>
                  <a:cubicBezTo>
                    <a:pt x="1070" y="714"/>
                    <a:pt x="1070" y="714"/>
                    <a:pt x="1070" y="714"/>
                  </a:cubicBezTo>
                  <a:cubicBezTo>
                    <a:pt x="1070" y="713"/>
                    <a:pt x="1070" y="713"/>
                    <a:pt x="1070" y="713"/>
                  </a:cubicBezTo>
                  <a:cubicBezTo>
                    <a:pt x="1070" y="713"/>
                    <a:pt x="1070" y="712"/>
                    <a:pt x="1069" y="712"/>
                  </a:cubicBezTo>
                  <a:cubicBezTo>
                    <a:pt x="1066" y="712"/>
                    <a:pt x="1066" y="712"/>
                    <a:pt x="1066" y="712"/>
                  </a:cubicBezTo>
                  <a:cubicBezTo>
                    <a:pt x="1065" y="712"/>
                    <a:pt x="1065" y="713"/>
                    <a:pt x="1065" y="713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4"/>
                    <a:pt x="1063" y="714"/>
                    <a:pt x="1063" y="714"/>
                  </a:cubicBezTo>
                  <a:cubicBezTo>
                    <a:pt x="1063" y="715"/>
                    <a:pt x="1063" y="715"/>
                    <a:pt x="1063" y="715"/>
                  </a:cubicBezTo>
                  <a:cubicBezTo>
                    <a:pt x="1063" y="716"/>
                    <a:pt x="1064" y="718"/>
                    <a:pt x="1066" y="718"/>
                  </a:cubicBezTo>
                  <a:cubicBezTo>
                    <a:pt x="1066" y="718"/>
                    <a:pt x="1066" y="718"/>
                    <a:pt x="1067" y="718"/>
                  </a:cubicBezTo>
                  <a:cubicBezTo>
                    <a:pt x="1067" y="718"/>
                    <a:pt x="1067" y="719"/>
                    <a:pt x="1067" y="719"/>
                  </a:cubicBezTo>
                  <a:cubicBezTo>
                    <a:pt x="1067" y="720"/>
                    <a:pt x="1067" y="720"/>
                    <a:pt x="1066" y="720"/>
                  </a:cubicBezTo>
                  <a:cubicBezTo>
                    <a:pt x="1066" y="720"/>
                    <a:pt x="1065" y="720"/>
                    <a:pt x="1065" y="721"/>
                  </a:cubicBezTo>
                  <a:cubicBezTo>
                    <a:pt x="1065" y="721"/>
                    <a:pt x="1065" y="721"/>
                    <a:pt x="1065" y="721"/>
                  </a:cubicBezTo>
                  <a:cubicBezTo>
                    <a:pt x="1065" y="721"/>
                    <a:pt x="1065" y="722"/>
                    <a:pt x="1065" y="722"/>
                  </a:cubicBezTo>
                  <a:cubicBezTo>
                    <a:pt x="1070" y="722"/>
                    <a:pt x="1070" y="722"/>
                    <a:pt x="1070" y="722"/>
                  </a:cubicBezTo>
                  <a:cubicBezTo>
                    <a:pt x="1070" y="722"/>
                    <a:pt x="1070" y="721"/>
                    <a:pt x="1070" y="721"/>
                  </a:cubicBezTo>
                  <a:cubicBezTo>
                    <a:pt x="1070" y="721"/>
                    <a:pt x="1070" y="721"/>
                    <a:pt x="1070" y="721"/>
                  </a:cubicBezTo>
                  <a:cubicBezTo>
                    <a:pt x="1070" y="720"/>
                    <a:pt x="1070" y="720"/>
                    <a:pt x="1069" y="720"/>
                  </a:cubicBezTo>
                  <a:cubicBezTo>
                    <a:pt x="1069" y="720"/>
                    <a:pt x="1068" y="720"/>
                    <a:pt x="1068" y="719"/>
                  </a:cubicBezTo>
                  <a:cubicBezTo>
                    <a:pt x="1068" y="719"/>
                    <a:pt x="1069" y="718"/>
                    <a:pt x="1069" y="718"/>
                  </a:cubicBezTo>
                  <a:cubicBezTo>
                    <a:pt x="1069" y="718"/>
                    <a:pt x="1069" y="718"/>
                    <a:pt x="1069" y="718"/>
                  </a:cubicBezTo>
                  <a:cubicBezTo>
                    <a:pt x="1071" y="718"/>
                    <a:pt x="1073" y="716"/>
                    <a:pt x="1073" y="715"/>
                  </a:cubicBezTo>
                  <a:cubicBezTo>
                    <a:pt x="1073" y="714"/>
                    <a:pt x="1073" y="714"/>
                    <a:pt x="1073" y="714"/>
                  </a:cubicBezTo>
                  <a:cubicBezTo>
                    <a:pt x="1073" y="714"/>
                    <a:pt x="1073" y="714"/>
                    <a:pt x="1072" y="714"/>
                  </a:cubicBezTo>
                  <a:close/>
                  <a:moveTo>
                    <a:pt x="1063" y="715"/>
                  </a:moveTo>
                  <a:cubicBezTo>
                    <a:pt x="1063" y="714"/>
                    <a:pt x="1063" y="714"/>
                    <a:pt x="1063" y="714"/>
                  </a:cubicBezTo>
                  <a:cubicBezTo>
                    <a:pt x="1065" y="714"/>
                    <a:pt x="1065" y="714"/>
                    <a:pt x="1065" y="714"/>
                  </a:cubicBezTo>
                  <a:cubicBezTo>
                    <a:pt x="1065" y="715"/>
                    <a:pt x="1065" y="716"/>
                    <a:pt x="1065" y="717"/>
                  </a:cubicBezTo>
                  <a:cubicBezTo>
                    <a:pt x="1064" y="717"/>
                    <a:pt x="1063" y="716"/>
                    <a:pt x="1063" y="715"/>
                  </a:cubicBezTo>
                  <a:close/>
                  <a:moveTo>
                    <a:pt x="1072" y="715"/>
                  </a:moveTo>
                  <a:cubicBezTo>
                    <a:pt x="1072" y="716"/>
                    <a:pt x="1071" y="717"/>
                    <a:pt x="1070" y="717"/>
                  </a:cubicBezTo>
                  <a:cubicBezTo>
                    <a:pt x="1070" y="716"/>
                    <a:pt x="1070" y="715"/>
                    <a:pt x="1070" y="714"/>
                  </a:cubicBezTo>
                  <a:cubicBezTo>
                    <a:pt x="1072" y="714"/>
                    <a:pt x="1072" y="714"/>
                    <a:pt x="1072" y="714"/>
                  </a:cubicBezTo>
                  <a:lnTo>
                    <a:pt x="1072" y="715"/>
                  </a:lnTo>
                  <a:close/>
                  <a:moveTo>
                    <a:pt x="1106" y="708"/>
                  </a:moveTo>
                  <a:cubicBezTo>
                    <a:pt x="1106" y="718"/>
                    <a:pt x="1106" y="718"/>
                    <a:pt x="1106" y="718"/>
                  </a:cubicBezTo>
                  <a:cubicBezTo>
                    <a:pt x="1106" y="718"/>
                    <a:pt x="1106" y="719"/>
                    <a:pt x="1107" y="719"/>
                  </a:cubicBezTo>
                  <a:cubicBezTo>
                    <a:pt x="1115" y="719"/>
                    <a:pt x="1115" y="719"/>
                    <a:pt x="1115" y="719"/>
                  </a:cubicBezTo>
                  <a:cubicBezTo>
                    <a:pt x="1115" y="719"/>
                    <a:pt x="1115" y="718"/>
                    <a:pt x="1115" y="718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5" y="711"/>
                    <a:pt x="1115" y="710"/>
                    <a:pt x="1115" y="710"/>
                  </a:cubicBezTo>
                  <a:cubicBezTo>
                    <a:pt x="1113" y="708"/>
                    <a:pt x="1113" y="708"/>
                    <a:pt x="1113" y="708"/>
                  </a:cubicBezTo>
                  <a:cubicBezTo>
                    <a:pt x="1113" y="708"/>
                    <a:pt x="1112" y="708"/>
                    <a:pt x="1112" y="708"/>
                  </a:cubicBezTo>
                  <a:cubicBezTo>
                    <a:pt x="1107" y="708"/>
                    <a:pt x="1107" y="708"/>
                    <a:pt x="1107" y="708"/>
                  </a:cubicBezTo>
                  <a:cubicBezTo>
                    <a:pt x="1106" y="708"/>
                    <a:pt x="1106" y="708"/>
                    <a:pt x="1106" y="708"/>
                  </a:cubicBezTo>
                  <a:close/>
                  <a:moveTo>
                    <a:pt x="1112" y="708"/>
                  </a:moveTo>
                  <a:cubicBezTo>
                    <a:pt x="1112" y="709"/>
                    <a:pt x="1113" y="709"/>
                    <a:pt x="1113" y="709"/>
                  </a:cubicBezTo>
                  <a:cubicBezTo>
                    <a:pt x="1114" y="711"/>
                    <a:pt x="1114" y="711"/>
                    <a:pt x="1114" y="711"/>
                  </a:cubicBezTo>
                  <a:cubicBezTo>
                    <a:pt x="1115" y="711"/>
                    <a:pt x="1115" y="711"/>
                    <a:pt x="1115" y="711"/>
                  </a:cubicBezTo>
                  <a:cubicBezTo>
                    <a:pt x="1112" y="711"/>
                    <a:pt x="1112" y="711"/>
                    <a:pt x="1112" y="711"/>
                  </a:cubicBezTo>
                  <a:lnTo>
                    <a:pt x="1112" y="708"/>
                  </a:lnTo>
                  <a:close/>
                  <a:moveTo>
                    <a:pt x="1107" y="708"/>
                  </a:moveTo>
                  <a:cubicBezTo>
                    <a:pt x="1112" y="708"/>
                    <a:pt x="1112" y="708"/>
                    <a:pt x="1112" y="708"/>
                  </a:cubicBezTo>
                  <a:cubicBezTo>
                    <a:pt x="1112" y="711"/>
                    <a:pt x="1112" y="711"/>
                    <a:pt x="1112" y="711"/>
                  </a:cubicBezTo>
                  <a:cubicBezTo>
                    <a:pt x="1112" y="711"/>
                    <a:pt x="1112" y="712"/>
                    <a:pt x="1112" y="712"/>
                  </a:cubicBezTo>
                  <a:cubicBezTo>
                    <a:pt x="1115" y="712"/>
                    <a:pt x="1115" y="712"/>
                    <a:pt x="1115" y="712"/>
                  </a:cubicBezTo>
                  <a:cubicBezTo>
                    <a:pt x="1115" y="718"/>
                    <a:pt x="1115" y="718"/>
                    <a:pt x="1115" y="718"/>
                  </a:cubicBezTo>
                  <a:cubicBezTo>
                    <a:pt x="1107" y="718"/>
                    <a:pt x="1107" y="718"/>
                    <a:pt x="1107" y="718"/>
                  </a:cubicBezTo>
                  <a:lnTo>
                    <a:pt x="1107" y="708"/>
                  </a:lnTo>
                  <a:close/>
                  <a:moveTo>
                    <a:pt x="1109" y="716"/>
                  </a:move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8" y="716"/>
                  </a:cubicBezTo>
                  <a:cubicBezTo>
                    <a:pt x="1108" y="716"/>
                    <a:pt x="1108" y="716"/>
                    <a:pt x="1109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cubicBezTo>
                    <a:pt x="1113" y="716"/>
                    <a:pt x="1113" y="716"/>
                    <a:pt x="1113" y="716"/>
                  </a:cubicBezTo>
                  <a:lnTo>
                    <a:pt x="1109" y="716"/>
                  </a:lnTo>
                  <a:close/>
                  <a:moveTo>
                    <a:pt x="1109" y="712"/>
                  </a:moveTo>
                  <a:cubicBezTo>
                    <a:pt x="1108" y="712"/>
                    <a:pt x="1108" y="712"/>
                    <a:pt x="1108" y="713"/>
                  </a:cubicBezTo>
                  <a:cubicBezTo>
                    <a:pt x="1108" y="713"/>
                    <a:pt x="1108" y="713"/>
                    <a:pt x="1108" y="713"/>
                  </a:cubicBezTo>
                  <a:cubicBezTo>
                    <a:pt x="1108" y="713"/>
                    <a:pt x="1108" y="713"/>
                    <a:pt x="1109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3"/>
                    <a:pt x="1113" y="713"/>
                    <a:pt x="1113" y="713"/>
                  </a:cubicBezTo>
                  <a:cubicBezTo>
                    <a:pt x="1113" y="712"/>
                    <a:pt x="1113" y="712"/>
                    <a:pt x="1113" y="712"/>
                  </a:cubicBezTo>
                  <a:lnTo>
                    <a:pt x="1109" y="712"/>
                  </a:lnTo>
                  <a:close/>
                  <a:moveTo>
                    <a:pt x="1109" y="714"/>
                  </a:moveTo>
                  <a:cubicBezTo>
                    <a:pt x="1108" y="714"/>
                    <a:pt x="1108" y="714"/>
                    <a:pt x="1108" y="714"/>
                  </a:cubicBezTo>
                  <a:cubicBezTo>
                    <a:pt x="1108" y="715"/>
                    <a:pt x="1108" y="715"/>
                    <a:pt x="1108" y="715"/>
                  </a:cubicBezTo>
                  <a:cubicBezTo>
                    <a:pt x="1108" y="715"/>
                    <a:pt x="1108" y="715"/>
                    <a:pt x="1109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5"/>
                    <a:pt x="1113" y="715"/>
                    <a:pt x="1113" y="715"/>
                  </a:cubicBezTo>
                  <a:cubicBezTo>
                    <a:pt x="1113" y="714"/>
                    <a:pt x="1113" y="714"/>
                    <a:pt x="1113" y="714"/>
                  </a:cubicBezTo>
                  <a:cubicBezTo>
                    <a:pt x="1113" y="714"/>
                    <a:pt x="1113" y="714"/>
                    <a:pt x="1113" y="714"/>
                  </a:cubicBezTo>
                  <a:lnTo>
                    <a:pt x="1109" y="714"/>
                  </a:lnTo>
                  <a:close/>
                  <a:moveTo>
                    <a:pt x="1308" y="638"/>
                  </a:moveTo>
                  <a:cubicBezTo>
                    <a:pt x="1308" y="633"/>
                    <a:pt x="1308" y="633"/>
                    <a:pt x="1308" y="633"/>
                  </a:cubicBezTo>
                  <a:cubicBezTo>
                    <a:pt x="1308" y="632"/>
                    <a:pt x="1307" y="632"/>
                    <a:pt x="1307" y="632"/>
                  </a:cubicBezTo>
                  <a:cubicBezTo>
                    <a:pt x="1307" y="632"/>
                    <a:pt x="1307" y="632"/>
                    <a:pt x="1307" y="632"/>
                  </a:cubicBezTo>
                  <a:cubicBezTo>
                    <a:pt x="1307" y="630"/>
                    <a:pt x="1307" y="630"/>
                    <a:pt x="1307" y="630"/>
                  </a:cubicBezTo>
                  <a:cubicBezTo>
                    <a:pt x="1307" y="628"/>
                    <a:pt x="1305" y="626"/>
                    <a:pt x="1303" y="626"/>
                  </a:cubicBezTo>
                  <a:cubicBezTo>
                    <a:pt x="1300" y="626"/>
                    <a:pt x="1298" y="628"/>
                    <a:pt x="1298" y="630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8" y="632"/>
                    <a:pt x="1298" y="632"/>
                  </a:cubicBezTo>
                  <a:cubicBezTo>
                    <a:pt x="1298" y="632"/>
                    <a:pt x="1297" y="632"/>
                    <a:pt x="1297" y="633"/>
                  </a:cubicBezTo>
                  <a:cubicBezTo>
                    <a:pt x="1297" y="638"/>
                    <a:pt x="1297" y="638"/>
                    <a:pt x="1297" y="638"/>
                  </a:cubicBezTo>
                  <a:cubicBezTo>
                    <a:pt x="1297" y="639"/>
                    <a:pt x="1298" y="639"/>
                    <a:pt x="1298" y="639"/>
                  </a:cubicBezTo>
                  <a:cubicBezTo>
                    <a:pt x="1307" y="639"/>
                    <a:pt x="1307" y="639"/>
                    <a:pt x="1307" y="639"/>
                  </a:cubicBezTo>
                  <a:cubicBezTo>
                    <a:pt x="1307" y="639"/>
                    <a:pt x="1308" y="639"/>
                    <a:pt x="1308" y="638"/>
                  </a:cubicBezTo>
                  <a:close/>
                  <a:moveTo>
                    <a:pt x="1305" y="632"/>
                  </a:moveTo>
                  <a:cubicBezTo>
                    <a:pt x="1300" y="632"/>
                    <a:pt x="1300" y="632"/>
                    <a:pt x="1300" y="632"/>
                  </a:cubicBezTo>
                  <a:cubicBezTo>
                    <a:pt x="1300" y="630"/>
                    <a:pt x="1300" y="630"/>
                    <a:pt x="1300" y="630"/>
                  </a:cubicBezTo>
                  <a:cubicBezTo>
                    <a:pt x="1300" y="629"/>
                    <a:pt x="1301" y="628"/>
                    <a:pt x="1303" y="628"/>
                  </a:cubicBezTo>
                  <a:cubicBezTo>
                    <a:pt x="1304" y="628"/>
                    <a:pt x="1305" y="629"/>
                    <a:pt x="1305" y="630"/>
                  </a:cubicBezTo>
                  <a:lnTo>
                    <a:pt x="1305" y="632"/>
                  </a:lnTo>
                  <a:close/>
                  <a:moveTo>
                    <a:pt x="1098" y="708"/>
                  </a:moveTo>
                  <a:cubicBezTo>
                    <a:pt x="1095" y="708"/>
                    <a:pt x="1093" y="709"/>
                    <a:pt x="1093" y="710"/>
                  </a:cubicBezTo>
                  <a:cubicBezTo>
                    <a:pt x="1093" y="711"/>
                    <a:pt x="1093" y="711"/>
                    <a:pt x="1093" y="711"/>
                  </a:cubicBezTo>
                  <a:cubicBezTo>
                    <a:pt x="1093" y="712"/>
                    <a:pt x="1095" y="713"/>
                    <a:pt x="1098" y="713"/>
                  </a:cubicBezTo>
                  <a:cubicBezTo>
                    <a:pt x="1101" y="713"/>
                    <a:pt x="1104" y="712"/>
                    <a:pt x="1104" y="711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4" y="709"/>
                    <a:pt x="1101" y="708"/>
                    <a:pt x="1098" y="708"/>
                  </a:cubicBezTo>
                  <a:close/>
                  <a:moveTo>
                    <a:pt x="1093" y="719"/>
                  </a:moveTo>
                  <a:cubicBezTo>
                    <a:pt x="1093" y="720"/>
                    <a:pt x="1095" y="721"/>
                    <a:pt x="1098" y="721"/>
                  </a:cubicBezTo>
                  <a:cubicBezTo>
                    <a:pt x="1101" y="721"/>
                    <a:pt x="1104" y="720"/>
                    <a:pt x="1104" y="719"/>
                  </a:cubicBezTo>
                  <a:cubicBezTo>
                    <a:pt x="1104" y="718"/>
                    <a:pt x="1104" y="718"/>
                    <a:pt x="1104" y="718"/>
                  </a:cubicBezTo>
                  <a:cubicBezTo>
                    <a:pt x="1103" y="718"/>
                    <a:pt x="1100" y="719"/>
                    <a:pt x="1098" y="719"/>
                  </a:cubicBezTo>
                  <a:cubicBezTo>
                    <a:pt x="1096" y="719"/>
                    <a:pt x="1094" y="718"/>
                    <a:pt x="1093" y="718"/>
                  </a:cubicBezTo>
                  <a:lnTo>
                    <a:pt x="1093" y="719"/>
                  </a:lnTo>
                  <a:close/>
                  <a:moveTo>
                    <a:pt x="1093" y="716"/>
                  </a:moveTo>
                  <a:cubicBezTo>
                    <a:pt x="1093" y="717"/>
                    <a:pt x="1095" y="718"/>
                    <a:pt x="1098" y="718"/>
                  </a:cubicBezTo>
                  <a:cubicBezTo>
                    <a:pt x="1101" y="718"/>
                    <a:pt x="1104" y="717"/>
                    <a:pt x="1104" y="716"/>
                  </a:cubicBezTo>
                  <a:cubicBezTo>
                    <a:pt x="1104" y="715"/>
                    <a:pt x="1104" y="715"/>
                    <a:pt x="1104" y="715"/>
                  </a:cubicBezTo>
                  <a:cubicBezTo>
                    <a:pt x="1103" y="716"/>
                    <a:pt x="1100" y="716"/>
                    <a:pt x="1098" y="716"/>
                  </a:cubicBezTo>
                  <a:cubicBezTo>
                    <a:pt x="1096" y="716"/>
                    <a:pt x="1094" y="716"/>
                    <a:pt x="1093" y="715"/>
                  </a:cubicBezTo>
                  <a:lnTo>
                    <a:pt x="1093" y="716"/>
                  </a:lnTo>
                  <a:close/>
                  <a:moveTo>
                    <a:pt x="1104" y="713"/>
                  </a:moveTo>
                  <a:cubicBezTo>
                    <a:pt x="1104" y="712"/>
                    <a:pt x="1104" y="712"/>
                    <a:pt x="1104" y="712"/>
                  </a:cubicBezTo>
                  <a:cubicBezTo>
                    <a:pt x="1103" y="713"/>
                    <a:pt x="1100" y="713"/>
                    <a:pt x="1098" y="713"/>
                  </a:cubicBezTo>
                  <a:cubicBezTo>
                    <a:pt x="1096" y="713"/>
                    <a:pt x="1094" y="713"/>
                    <a:pt x="1093" y="712"/>
                  </a:cubicBezTo>
                  <a:cubicBezTo>
                    <a:pt x="1093" y="713"/>
                    <a:pt x="1093" y="713"/>
                    <a:pt x="1093" y="713"/>
                  </a:cubicBezTo>
                  <a:cubicBezTo>
                    <a:pt x="1093" y="714"/>
                    <a:pt x="1095" y="715"/>
                    <a:pt x="1098" y="715"/>
                  </a:cubicBezTo>
                  <a:cubicBezTo>
                    <a:pt x="1101" y="715"/>
                    <a:pt x="1104" y="714"/>
                    <a:pt x="1104" y="713"/>
                  </a:cubicBezTo>
                  <a:close/>
                  <a:moveTo>
                    <a:pt x="1053" y="721"/>
                  </a:moveTo>
                  <a:cubicBezTo>
                    <a:pt x="1053" y="722"/>
                    <a:pt x="1054" y="723"/>
                    <a:pt x="1055" y="723"/>
                  </a:cubicBezTo>
                  <a:cubicBezTo>
                    <a:pt x="1056" y="723"/>
                    <a:pt x="1057" y="723"/>
                    <a:pt x="1057" y="722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1" y="726"/>
                    <a:pt x="1061" y="726"/>
                  </a:cubicBezTo>
                  <a:cubicBezTo>
                    <a:pt x="1061" y="726"/>
                    <a:pt x="1062" y="726"/>
                    <a:pt x="1062" y="725"/>
                  </a:cubicBezTo>
                  <a:cubicBezTo>
                    <a:pt x="1062" y="725"/>
                    <a:pt x="1062" y="725"/>
                    <a:pt x="1061" y="725"/>
                  </a:cubicBezTo>
                  <a:cubicBezTo>
                    <a:pt x="1060" y="724"/>
                    <a:pt x="1060" y="724"/>
                    <a:pt x="1060" y="724"/>
                  </a:cubicBezTo>
                  <a:cubicBezTo>
                    <a:pt x="1061" y="723"/>
                    <a:pt x="1061" y="723"/>
                    <a:pt x="1061" y="723"/>
                  </a:cubicBezTo>
                  <a:cubicBezTo>
                    <a:pt x="1061" y="723"/>
                    <a:pt x="1061" y="724"/>
                    <a:pt x="1061" y="724"/>
                  </a:cubicBezTo>
                  <a:cubicBezTo>
                    <a:pt x="1062" y="724"/>
                    <a:pt x="1062" y="723"/>
                    <a:pt x="1062" y="723"/>
                  </a:cubicBezTo>
                  <a:cubicBezTo>
                    <a:pt x="1062" y="723"/>
                    <a:pt x="1061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2"/>
                    <a:pt x="1060" y="722"/>
                  </a:cubicBezTo>
                  <a:cubicBezTo>
                    <a:pt x="1060" y="722"/>
                    <a:pt x="1060" y="723"/>
                    <a:pt x="1060" y="723"/>
                  </a:cubicBezTo>
                  <a:cubicBezTo>
                    <a:pt x="1060" y="723"/>
                    <a:pt x="1060" y="723"/>
                    <a:pt x="1060" y="723"/>
                  </a:cubicBezTo>
                  <a:cubicBezTo>
                    <a:pt x="1058" y="721"/>
                    <a:pt x="1058" y="721"/>
                    <a:pt x="1058" y="721"/>
                  </a:cubicBezTo>
                  <a:cubicBezTo>
                    <a:pt x="1058" y="721"/>
                    <a:pt x="1059" y="720"/>
                    <a:pt x="1059" y="720"/>
                  </a:cubicBezTo>
                  <a:cubicBezTo>
                    <a:pt x="1059" y="718"/>
                    <a:pt x="1058" y="718"/>
                    <a:pt x="1057" y="718"/>
                  </a:cubicBezTo>
                  <a:cubicBezTo>
                    <a:pt x="1055" y="718"/>
                    <a:pt x="1053" y="719"/>
                    <a:pt x="1053" y="721"/>
                  </a:cubicBezTo>
                  <a:close/>
                  <a:moveTo>
                    <a:pt x="1055" y="720"/>
                  </a:moveTo>
                  <a:cubicBezTo>
                    <a:pt x="1055" y="720"/>
                    <a:pt x="1056" y="720"/>
                    <a:pt x="1056" y="720"/>
                  </a:cubicBezTo>
                  <a:cubicBezTo>
                    <a:pt x="1056" y="720"/>
                    <a:pt x="1056" y="720"/>
                    <a:pt x="1056" y="720"/>
                  </a:cubicBezTo>
                  <a:cubicBezTo>
                    <a:pt x="1056" y="719"/>
                    <a:pt x="1056" y="719"/>
                    <a:pt x="1057" y="719"/>
                  </a:cubicBezTo>
                  <a:cubicBezTo>
                    <a:pt x="1057" y="719"/>
                    <a:pt x="1058" y="719"/>
                    <a:pt x="1058" y="720"/>
                  </a:cubicBezTo>
                  <a:cubicBezTo>
                    <a:pt x="1058" y="720"/>
                    <a:pt x="1057" y="721"/>
                    <a:pt x="1057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1"/>
                    <a:pt x="1056" y="721"/>
                    <a:pt x="1056" y="721"/>
                  </a:cubicBezTo>
                  <a:cubicBezTo>
                    <a:pt x="1056" y="722"/>
                    <a:pt x="1056" y="722"/>
                    <a:pt x="1055" y="722"/>
                  </a:cubicBezTo>
                  <a:cubicBezTo>
                    <a:pt x="1055" y="722"/>
                    <a:pt x="1054" y="722"/>
                    <a:pt x="1054" y="721"/>
                  </a:cubicBezTo>
                  <a:cubicBezTo>
                    <a:pt x="1054" y="720"/>
                    <a:pt x="1055" y="720"/>
                    <a:pt x="1055" y="720"/>
                  </a:cubicBezTo>
                  <a:close/>
                  <a:moveTo>
                    <a:pt x="1085" y="727"/>
                  </a:moveTo>
                  <a:cubicBezTo>
                    <a:pt x="1083" y="726"/>
                    <a:pt x="1083" y="726"/>
                    <a:pt x="1083" y="726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3" y="729"/>
                    <a:pt x="1083" y="729"/>
                    <a:pt x="1083" y="729"/>
                  </a:cubicBezTo>
                  <a:cubicBezTo>
                    <a:pt x="1084" y="729"/>
                    <a:pt x="1085" y="727"/>
                    <a:pt x="1085" y="727"/>
                  </a:cubicBezTo>
                  <a:close/>
                  <a:moveTo>
                    <a:pt x="1092" y="719"/>
                  </a:moveTo>
                  <a:cubicBezTo>
                    <a:pt x="1091" y="719"/>
                    <a:pt x="1079" y="723"/>
                    <a:pt x="1079" y="723"/>
                  </a:cubicBezTo>
                  <a:cubicBezTo>
                    <a:pt x="1079" y="723"/>
                    <a:pt x="1078" y="723"/>
                    <a:pt x="1079" y="723"/>
                  </a:cubicBezTo>
                  <a:cubicBezTo>
                    <a:pt x="1079" y="724"/>
                    <a:pt x="1081" y="725"/>
                    <a:pt x="1081" y="725"/>
                  </a:cubicBezTo>
                  <a:cubicBezTo>
                    <a:pt x="1083" y="725"/>
                    <a:pt x="1083" y="725"/>
                    <a:pt x="1083" y="725"/>
                  </a:cubicBezTo>
                  <a:cubicBezTo>
                    <a:pt x="1083" y="725"/>
                    <a:pt x="1091" y="719"/>
                    <a:pt x="1091" y="719"/>
                  </a:cubicBezTo>
                  <a:cubicBezTo>
                    <a:pt x="1091" y="719"/>
                    <a:pt x="1091" y="719"/>
                    <a:pt x="1091" y="720"/>
                  </a:cubicBezTo>
                  <a:cubicBezTo>
                    <a:pt x="1091" y="720"/>
                    <a:pt x="1086" y="726"/>
                    <a:pt x="1086" y="726"/>
                  </a:cubicBezTo>
                  <a:cubicBezTo>
                    <a:pt x="1085" y="726"/>
                    <a:pt x="1085" y="726"/>
                    <a:pt x="1085" y="726"/>
                  </a:cubicBezTo>
                  <a:cubicBezTo>
                    <a:pt x="1086" y="726"/>
                    <a:pt x="1086" y="726"/>
                    <a:pt x="1086" y="726"/>
                  </a:cubicBezTo>
                  <a:cubicBezTo>
                    <a:pt x="1086" y="726"/>
                    <a:pt x="1089" y="728"/>
                    <a:pt x="1089" y="728"/>
                  </a:cubicBezTo>
                  <a:cubicBezTo>
                    <a:pt x="1090" y="728"/>
                    <a:pt x="1090" y="728"/>
                    <a:pt x="1090" y="728"/>
                  </a:cubicBezTo>
                  <a:cubicBezTo>
                    <a:pt x="1090" y="728"/>
                    <a:pt x="1092" y="719"/>
                    <a:pt x="1092" y="719"/>
                  </a:cubicBezTo>
                  <a:cubicBezTo>
                    <a:pt x="1092" y="719"/>
                    <a:pt x="1092" y="719"/>
                    <a:pt x="1092" y="719"/>
                  </a:cubicBezTo>
                  <a:close/>
                  <a:moveTo>
                    <a:pt x="1158" y="661"/>
                  </a:moveTo>
                  <a:cubicBezTo>
                    <a:pt x="1158" y="660"/>
                    <a:pt x="1158" y="660"/>
                    <a:pt x="1158" y="660"/>
                  </a:cubicBezTo>
                  <a:cubicBezTo>
                    <a:pt x="1156" y="661"/>
                    <a:pt x="1156" y="661"/>
                    <a:pt x="1156" y="661"/>
                  </a:cubicBezTo>
                  <a:cubicBezTo>
                    <a:pt x="1156" y="663"/>
                    <a:pt x="1156" y="663"/>
                    <a:pt x="1156" y="663"/>
                  </a:cubicBezTo>
                  <a:cubicBezTo>
                    <a:pt x="1163" y="663"/>
                    <a:pt x="1163" y="663"/>
                    <a:pt x="1163" y="663"/>
                  </a:cubicBezTo>
                  <a:cubicBezTo>
                    <a:pt x="1163" y="661"/>
                    <a:pt x="1163" y="661"/>
                    <a:pt x="1163" y="661"/>
                  </a:cubicBezTo>
                  <a:cubicBezTo>
                    <a:pt x="1161" y="658"/>
                    <a:pt x="1161" y="658"/>
                    <a:pt x="1161" y="658"/>
                  </a:cubicBezTo>
                  <a:lnTo>
                    <a:pt x="1158" y="661"/>
                  </a:lnTo>
                  <a:close/>
                  <a:moveTo>
                    <a:pt x="1155" y="664"/>
                  </a:moveTo>
                  <a:cubicBezTo>
                    <a:pt x="1164" y="664"/>
                    <a:pt x="1164" y="664"/>
                    <a:pt x="1164" y="664"/>
                  </a:cubicBezTo>
                  <a:cubicBezTo>
                    <a:pt x="1165" y="664"/>
                    <a:pt x="1165" y="664"/>
                    <a:pt x="1165" y="664"/>
                  </a:cubicBezTo>
                  <a:cubicBezTo>
                    <a:pt x="1165" y="656"/>
                    <a:pt x="1165" y="656"/>
                    <a:pt x="1165" y="656"/>
                  </a:cubicBezTo>
                  <a:cubicBezTo>
                    <a:pt x="1165" y="656"/>
                    <a:pt x="1165" y="655"/>
                    <a:pt x="1164" y="655"/>
                  </a:cubicBezTo>
                  <a:cubicBezTo>
                    <a:pt x="1162" y="653"/>
                    <a:pt x="1162" y="653"/>
                    <a:pt x="1162" y="653"/>
                  </a:cubicBezTo>
                  <a:cubicBezTo>
                    <a:pt x="1162" y="653"/>
                    <a:pt x="1162" y="652"/>
                    <a:pt x="1161" y="652"/>
                  </a:cubicBezTo>
                  <a:cubicBezTo>
                    <a:pt x="1155" y="652"/>
                    <a:pt x="1155" y="652"/>
                    <a:pt x="1155" y="652"/>
                  </a:cubicBezTo>
                  <a:cubicBezTo>
                    <a:pt x="1155" y="652"/>
                    <a:pt x="1154" y="653"/>
                    <a:pt x="1154" y="653"/>
                  </a:cubicBezTo>
                  <a:cubicBezTo>
                    <a:pt x="1154" y="664"/>
                    <a:pt x="1154" y="664"/>
                    <a:pt x="1154" y="664"/>
                  </a:cubicBezTo>
                  <a:cubicBezTo>
                    <a:pt x="1154" y="664"/>
                    <a:pt x="1155" y="664"/>
                    <a:pt x="1155" y="664"/>
                  </a:cubicBezTo>
                  <a:close/>
                  <a:moveTo>
                    <a:pt x="1161" y="653"/>
                  </a:moveTo>
                  <a:cubicBezTo>
                    <a:pt x="1162" y="653"/>
                    <a:pt x="1162" y="653"/>
                    <a:pt x="1162" y="653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4" y="656"/>
                    <a:pt x="1164" y="656"/>
                    <a:pt x="1164" y="656"/>
                  </a:cubicBezTo>
                  <a:cubicBezTo>
                    <a:pt x="1161" y="656"/>
                    <a:pt x="1161" y="656"/>
                    <a:pt x="1161" y="656"/>
                  </a:cubicBezTo>
                  <a:lnTo>
                    <a:pt x="1161" y="653"/>
                  </a:lnTo>
                  <a:close/>
                  <a:moveTo>
                    <a:pt x="1155" y="653"/>
                  </a:moveTo>
                  <a:cubicBezTo>
                    <a:pt x="1161" y="653"/>
                    <a:pt x="1161" y="653"/>
                    <a:pt x="1161" y="653"/>
                  </a:cubicBezTo>
                  <a:cubicBezTo>
                    <a:pt x="1161" y="656"/>
                    <a:pt x="1161" y="656"/>
                    <a:pt x="1161" y="656"/>
                  </a:cubicBezTo>
                  <a:cubicBezTo>
                    <a:pt x="1161" y="656"/>
                    <a:pt x="1161" y="657"/>
                    <a:pt x="1161" y="657"/>
                  </a:cubicBezTo>
                  <a:cubicBezTo>
                    <a:pt x="1164" y="657"/>
                    <a:pt x="1164" y="657"/>
                    <a:pt x="1164" y="657"/>
                  </a:cubicBezTo>
                  <a:cubicBezTo>
                    <a:pt x="1164" y="664"/>
                    <a:pt x="1164" y="664"/>
                    <a:pt x="1164" y="664"/>
                  </a:cubicBezTo>
                  <a:cubicBezTo>
                    <a:pt x="1155" y="664"/>
                    <a:pt x="1155" y="664"/>
                    <a:pt x="1155" y="664"/>
                  </a:cubicBezTo>
                  <a:lnTo>
                    <a:pt x="1155" y="653"/>
                  </a:lnTo>
                  <a:close/>
                  <a:moveTo>
                    <a:pt x="1158" y="659"/>
                  </a:moveTo>
                  <a:cubicBezTo>
                    <a:pt x="1158" y="659"/>
                    <a:pt x="1159" y="659"/>
                    <a:pt x="1159" y="658"/>
                  </a:cubicBezTo>
                  <a:cubicBezTo>
                    <a:pt x="1159" y="657"/>
                    <a:pt x="1158" y="657"/>
                    <a:pt x="1158" y="657"/>
                  </a:cubicBezTo>
                  <a:cubicBezTo>
                    <a:pt x="1157" y="657"/>
                    <a:pt x="1156" y="657"/>
                    <a:pt x="1156" y="658"/>
                  </a:cubicBezTo>
                  <a:cubicBezTo>
                    <a:pt x="1156" y="659"/>
                    <a:pt x="1157" y="659"/>
                    <a:pt x="1158" y="659"/>
                  </a:cubicBezTo>
                  <a:close/>
                  <a:moveTo>
                    <a:pt x="1234" y="656"/>
                  </a:move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7"/>
                    <a:pt x="1236" y="657"/>
                    <a:pt x="1236" y="657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6" y="654"/>
                    <a:pt x="1236" y="654"/>
                    <a:pt x="1236" y="654"/>
                  </a:cubicBezTo>
                  <a:cubicBezTo>
                    <a:pt x="1234" y="655"/>
                    <a:pt x="1234" y="655"/>
                    <a:pt x="1234" y="655"/>
                  </a:cubicBezTo>
                  <a:lnTo>
                    <a:pt x="1234" y="656"/>
                  </a:lnTo>
                  <a:close/>
                  <a:moveTo>
                    <a:pt x="1233" y="654"/>
                  </a:moveTo>
                  <a:cubicBezTo>
                    <a:pt x="1231" y="654"/>
                    <a:pt x="1231" y="654"/>
                    <a:pt x="1231" y="654"/>
                  </a:cubicBezTo>
                  <a:cubicBezTo>
                    <a:pt x="1231" y="654"/>
                    <a:pt x="1231" y="654"/>
                    <a:pt x="1231" y="655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1" y="657"/>
                    <a:pt x="1231" y="657"/>
                    <a:pt x="1231" y="657"/>
                  </a:cubicBezTo>
                  <a:cubicBezTo>
                    <a:pt x="1233" y="657"/>
                    <a:pt x="1233" y="657"/>
                    <a:pt x="1233" y="657"/>
                  </a:cubicBezTo>
                  <a:cubicBezTo>
                    <a:pt x="1234" y="657"/>
                    <a:pt x="1234" y="657"/>
                    <a:pt x="1234" y="657"/>
                  </a:cubicBezTo>
                  <a:cubicBezTo>
                    <a:pt x="1234" y="655"/>
                    <a:pt x="1234" y="655"/>
                    <a:pt x="1234" y="655"/>
                  </a:cubicBezTo>
                  <a:cubicBezTo>
                    <a:pt x="1234" y="654"/>
                    <a:pt x="1234" y="654"/>
                    <a:pt x="1233" y="654"/>
                  </a:cubicBezTo>
                  <a:close/>
                  <a:moveTo>
                    <a:pt x="1235" y="650"/>
                  </a:moveTo>
                  <a:cubicBezTo>
                    <a:pt x="1235" y="650"/>
                    <a:pt x="1235" y="650"/>
                    <a:pt x="1234" y="650"/>
                  </a:cubicBezTo>
                  <a:cubicBezTo>
                    <a:pt x="1230" y="650"/>
                    <a:pt x="1230" y="650"/>
                    <a:pt x="1230" y="650"/>
                  </a:cubicBezTo>
                  <a:cubicBezTo>
                    <a:pt x="1229" y="650"/>
                    <a:pt x="1229" y="650"/>
                    <a:pt x="1229" y="650"/>
                  </a:cubicBezTo>
                  <a:cubicBezTo>
                    <a:pt x="1229" y="659"/>
                    <a:pt x="1229" y="659"/>
                    <a:pt x="1229" y="659"/>
                  </a:cubicBezTo>
                  <a:cubicBezTo>
                    <a:pt x="1229" y="659"/>
                    <a:pt x="1229" y="659"/>
                    <a:pt x="1230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9"/>
                    <a:pt x="1237" y="659"/>
                    <a:pt x="1237" y="659"/>
                  </a:cubicBezTo>
                  <a:cubicBezTo>
                    <a:pt x="1237" y="653"/>
                    <a:pt x="1237" y="653"/>
                    <a:pt x="1237" y="653"/>
                  </a:cubicBezTo>
                  <a:cubicBezTo>
                    <a:pt x="1237" y="652"/>
                    <a:pt x="1237" y="652"/>
                    <a:pt x="1237" y="652"/>
                  </a:cubicBezTo>
                  <a:lnTo>
                    <a:pt x="1235" y="650"/>
                  </a:lnTo>
                  <a:close/>
                  <a:moveTo>
                    <a:pt x="1235" y="651"/>
                  </a:moveTo>
                  <a:cubicBezTo>
                    <a:pt x="1235" y="651"/>
                    <a:pt x="1235" y="651"/>
                    <a:pt x="1235" y="651"/>
                  </a:cubicBezTo>
                  <a:cubicBezTo>
                    <a:pt x="1236" y="652"/>
                    <a:pt x="1236" y="652"/>
                    <a:pt x="1236" y="652"/>
                  </a:cubicBezTo>
                  <a:cubicBezTo>
                    <a:pt x="1236" y="652"/>
                    <a:pt x="1236" y="652"/>
                    <a:pt x="1236" y="653"/>
                  </a:cubicBezTo>
                  <a:cubicBezTo>
                    <a:pt x="1235" y="653"/>
                    <a:pt x="1235" y="653"/>
                    <a:pt x="1235" y="653"/>
                  </a:cubicBezTo>
                  <a:lnTo>
                    <a:pt x="1235" y="651"/>
                  </a:lnTo>
                  <a:close/>
                  <a:moveTo>
                    <a:pt x="1237" y="658"/>
                  </a:moveTo>
                  <a:cubicBezTo>
                    <a:pt x="1230" y="658"/>
                    <a:pt x="1230" y="658"/>
                    <a:pt x="1230" y="658"/>
                  </a:cubicBezTo>
                  <a:cubicBezTo>
                    <a:pt x="1230" y="651"/>
                    <a:pt x="1230" y="651"/>
                    <a:pt x="1230" y="651"/>
                  </a:cubicBezTo>
                  <a:cubicBezTo>
                    <a:pt x="1234" y="651"/>
                    <a:pt x="1234" y="651"/>
                    <a:pt x="1234" y="651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4" y="653"/>
                    <a:pt x="1234" y="653"/>
                    <a:pt x="1234" y="653"/>
                  </a:cubicBezTo>
                  <a:cubicBezTo>
                    <a:pt x="1237" y="653"/>
                    <a:pt x="1237" y="653"/>
                    <a:pt x="1237" y="653"/>
                  </a:cubicBezTo>
                  <a:lnTo>
                    <a:pt x="1237" y="658"/>
                  </a:lnTo>
                  <a:close/>
                  <a:moveTo>
                    <a:pt x="1089" y="718"/>
                  </a:moveTo>
                  <a:cubicBezTo>
                    <a:pt x="1090" y="717"/>
                    <a:pt x="1091" y="715"/>
                    <a:pt x="1091" y="712"/>
                  </a:cubicBezTo>
                  <a:cubicBezTo>
                    <a:pt x="1083" y="712"/>
                    <a:pt x="1083" y="712"/>
                    <a:pt x="1083" y="712"/>
                  </a:cubicBezTo>
                  <a:lnTo>
                    <a:pt x="1089" y="718"/>
                  </a:lnTo>
                  <a:close/>
                  <a:moveTo>
                    <a:pt x="1083" y="703"/>
                  </a:moveTo>
                  <a:cubicBezTo>
                    <a:pt x="1083" y="711"/>
                    <a:pt x="1083" y="711"/>
                    <a:pt x="1083" y="711"/>
                  </a:cubicBezTo>
                  <a:cubicBezTo>
                    <a:pt x="1091" y="711"/>
                    <a:pt x="1091" y="711"/>
                    <a:pt x="1091" y="711"/>
                  </a:cubicBezTo>
                  <a:cubicBezTo>
                    <a:pt x="1091" y="707"/>
                    <a:pt x="1087" y="703"/>
                    <a:pt x="1083" y="703"/>
                  </a:cubicBezTo>
                  <a:close/>
                  <a:moveTo>
                    <a:pt x="1073" y="712"/>
                  </a:moveTo>
                  <a:cubicBezTo>
                    <a:pt x="1073" y="717"/>
                    <a:pt x="1077" y="720"/>
                    <a:pt x="1081" y="720"/>
                  </a:cubicBezTo>
                  <a:cubicBezTo>
                    <a:pt x="1083" y="720"/>
                    <a:pt x="1085" y="719"/>
                    <a:pt x="1087" y="718"/>
                  </a:cubicBezTo>
                  <a:cubicBezTo>
                    <a:pt x="1081" y="712"/>
                    <a:pt x="1081" y="712"/>
                    <a:pt x="1081" y="712"/>
                  </a:cubicBezTo>
                  <a:cubicBezTo>
                    <a:pt x="1081" y="704"/>
                    <a:pt x="1081" y="704"/>
                    <a:pt x="1081" y="704"/>
                  </a:cubicBezTo>
                  <a:cubicBezTo>
                    <a:pt x="1077" y="704"/>
                    <a:pt x="1073" y="708"/>
                    <a:pt x="1073" y="712"/>
                  </a:cubicBezTo>
                  <a:close/>
                  <a:moveTo>
                    <a:pt x="1208" y="655"/>
                  </a:moveTo>
                  <a:cubicBezTo>
                    <a:pt x="1208" y="658"/>
                    <a:pt x="1208" y="658"/>
                    <a:pt x="1208" y="658"/>
                  </a:cubicBezTo>
                  <a:cubicBezTo>
                    <a:pt x="1208" y="658"/>
                    <a:pt x="1208" y="658"/>
                    <a:pt x="1208" y="658"/>
                  </a:cubicBezTo>
                  <a:cubicBezTo>
                    <a:pt x="1209" y="658"/>
                    <a:pt x="1209" y="658"/>
                    <a:pt x="1209" y="658"/>
                  </a:cubicBezTo>
                  <a:cubicBezTo>
                    <a:pt x="1209" y="662"/>
                    <a:pt x="1209" y="662"/>
                    <a:pt x="1209" y="662"/>
                  </a:cubicBezTo>
                  <a:cubicBezTo>
                    <a:pt x="1209" y="663"/>
                    <a:pt x="1209" y="663"/>
                    <a:pt x="1210" y="663"/>
                  </a:cubicBezTo>
                  <a:cubicBezTo>
                    <a:pt x="1219" y="663"/>
                    <a:pt x="1219" y="663"/>
                    <a:pt x="1219" y="663"/>
                  </a:cubicBezTo>
                  <a:cubicBezTo>
                    <a:pt x="1220" y="663"/>
                    <a:pt x="1220" y="663"/>
                    <a:pt x="1220" y="662"/>
                  </a:cubicBezTo>
                  <a:cubicBezTo>
                    <a:pt x="1220" y="658"/>
                    <a:pt x="1220" y="658"/>
                    <a:pt x="1220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8"/>
                    <a:pt x="1221" y="658"/>
                    <a:pt x="1221" y="658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21" y="655"/>
                    <a:pt x="1221" y="655"/>
                    <a:pt x="1221" y="655"/>
                  </a:cubicBezTo>
                  <a:cubicBezTo>
                    <a:pt x="1217" y="655"/>
                    <a:pt x="1217" y="655"/>
                    <a:pt x="1217" y="655"/>
                  </a:cubicBezTo>
                  <a:cubicBezTo>
                    <a:pt x="1218" y="655"/>
                    <a:pt x="1219" y="654"/>
                    <a:pt x="1219" y="653"/>
                  </a:cubicBezTo>
                  <a:cubicBezTo>
                    <a:pt x="1219" y="652"/>
                    <a:pt x="1218" y="651"/>
                    <a:pt x="1217" y="651"/>
                  </a:cubicBezTo>
                  <a:cubicBezTo>
                    <a:pt x="1217" y="651"/>
                    <a:pt x="1216" y="651"/>
                    <a:pt x="1216" y="652"/>
                  </a:cubicBezTo>
                  <a:cubicBezTo>
                    <a:pt x="1215" y="653"/>
                    <a:pt x="1215" y="653"/>
                    <a:pt x="1215" y="653"/>
                  </a:cubicBezTo>
                  <a:cubicBezTo>
                    <a:pt x="1213" y="652"/>
                    <a:pt x="1213" y="652"/>
                    <a:pt x="1213" y="652"/>
                  </a:cubicBezTo>
                  <a:cubicBezTo>
                    <a:pt x="1213" y="651"/>
                    <a:pt x="1213" y="651"/>
                    <a:pt x="1212" y="651"/>
                  </a:cubicBezTo>
                  <a:cubicBezTo>
                    <a:pt x="1211" y="651"/>
                    <a:pt x="1210" y="652"/>
                    <a:pt x="1210" y="653"/>
                  </a:cubicBezTo>
                  <a:cubicBezTo>
                    <a:pt x="1210" y="654"/>
                    <a:pt x="1211" y="655"/>
                    <a:pt x="1212" y="655"/>
                  </a:cubicBezTo>
                  <a:cubicBezTo>
                    <a:pt x="1208" y="655"/>
                    <a:pt x="1208" y="655"/>
                    <a:pt x="1208" y="655"/>
                  </a:cubicBezTo>
                  <a:cubicBezTo>
                    <a:pt x="1208" y="655"/>
                    <a:pt x="1208" y="655"/>
                    <a:pt x="1208" y="655"/>
                  </a:cubicBezTo>
                  <a:close/>
                  <a:moveTo>
                    <a:pt x="1217" y="652"/>
                  </a:moveTo>
                  <a:cubicBezTo>
                    <a:pt x="1217" y="652"/>
                    <a:pt x="1217" y="652"/>
                    <a:pt x="1217" y="652"/>
                  </a:cubicBezTo>
                  <a:cubicBezTo>
                    <a:pt x="1218" y="652"/>
                    <a:pt x="1218" y="653"/>
                    <a:pt x="1218" y="653"/>
                  </a:cubicBezTo>
                  <a:cubicBezTo>
                    <a:pt x="1218" y="654"/>
                    <a:pt x="1218" y="654"/>
                    <a:pt x="1217" y="654"/>
                  </a:cubicBezTo>
                  <a:cubicBezTo>
                    <a:pt x="1215" y="654"/>
                    <a:pt x="1215" y="654"/>
                    <a:pt x="1215" y="654"/>
                  </a:cubicBezTo>
                  <a:lnTo>
                    <a:pt x="1217" y="652"/>
                  </a:lnTo>
                  <a:close/>
                  <a:moveTo>
                    <a:pt x="1216" y="655"/>
                  </a:moveTo>
                  <a:cubicBezTo>
                    <a:pt x="1216" y="661"/>
                    <a:pt x="1216" y="661"/>
                    <a:pt x="1216" y="661"/>
                  </a:cubicBezTo>
                  <a:cubicBezTo>
                    <a:pt x="1216" y="662"/>
                    <a:pt x="1216" y="662"/>
                    <a:pt x="1215" y="662"/>
                  </a:cubicBezTo>
                  <a:cubicBezTo>
                    <a:pt x="1214" y="662"/>
                    <a:pt x="1214" y="662"/>
                    <a:pt x="1214" y="662"/>
                  </a:cubicBezTo>
                  <a:cubicBezTo>
                    <a:pt x="1213" y="662"/>
                    <a:pt x="1213" y="662"/>
                    <a:pt x="1213" y="661"/>
                  </a:cubicBezTo>
                  <a:cubicBezTo>
                    <a:pt x="1213" y="655"/>
                    <a:pt x="1213" y="655"/>
                    <a:pt x="1213" y="655"/>
                  </a:cubicBezTo>
                  <a:lnTo>
                    <a:pt x="1216" y="655"/>
                  </a:lnTo>
                  <a:close/>
                  <a:moveTo>
                    <a:pt x="1211" y="653"/>
                  </a:moveTo>
                  <a:cubicBezTo>
                    <a:pt x="1211" y="653"/>
                    <a:pt x="1211" y="652"/>
                    <a:pt x="1212" y="652"/>
                  </a:cubicBezTo>
                  <a:cubicBezTo>
                    <a:pt x="1212" y="652"/>
                    <a:pt x="1212" y="652"/>
                    <a:pt x="1213" y="652"/>
                  </a:cubicBezTo>
                  <a:cubicBezTo>
                    <a:pt x="1214" y="654"/>
                    <a:pt x="1214" y="654"/>
                    <a:pt x="1214" y="654"/>
                  </a:cubicBezTo>
                  <a:cubicBezTo>
                    <a:pt x="1212" y="654"/>
                    <a:pt x="1212" y="654"/>
                    <a:pt x="1212" y="654"/>
                  </a:cubicBezTo>
                  <a:cubicBezTo>
                    <a:pt x="1211" y="654"/>
                    <a:pt x="1211" y="654"/>
                    <a:pt x="1211" y="653"/>
                  </a:cubicBezTo>
                  <a:close/>
                  <a:moveTo>
                    <a:pt x="1161" y="682"/>
                  </a:moveTo>
                  <a:cubicBezTo>
                    <a:pt x="1161" y="682"/>
                    <a:pt x="1161" y="683"/>
                    <a:pt x="1161" y="683"/>
                  </a:cubicBezTo>
                  <a:cubicBezTo>
                    <a:pt x="1159" y="683"/>
                    <a:pt x="1158" y="685"/>
                    <a:pt x="1158" y="687"/>
                  </a:cubicBezTo>
                  <a:cubicBezTo>
                    <a:pt x="1158" y="689"/>
                    <a:pt x="1160" y="691"/>
                    <a:pt x="1163" y="691"/>
                  </a:cubicBezTo>
                  <a:cubicBezTo>
                    <a:pt x="1173" y="691"/>
                    <a:pt x="1173" y="691"/>
                    <a:pt x="1173" y="691"/>
                  </a:cubicBezTo>
                  <a:cubicBezTo>
                    <a:pt x="1175" y="691"/>
                    <a:pt x="1177" y="689"/>
                    <a:pt x="1177" y="687"/>
                  </a:cubicBezTo>
                  <a:cubicBezTo>
                    <a:pt x="1177" y="686"/>
                    <a:pt x="1176" y="684"/>
                    <a:pt x="1174" y="684"/>
                  </a:cubicBezTo>
                  <a:cubicBezTo>
                    <a:pt x="1174" y="683"/>
                    <a:pt x="1174" y="683"/>
                    <a:pt x="1174" y="682"/>
                  </a:cubicBezTo>
                  <a:cubicBezTo>
                    <a:pt x="1174" y="681"/>
                    <a:pt x="1173" y="680"/>
                    <a:pt x="1172" y="680"/>
                  </a:cubicBezTo>
                  <a:cubicBezTo>
                    <a:pt x="1171" y="680"/>
                    <a:pt x="1171" y="680"/>
                    <a:pt x="1170" y="680"/>
                  </a:cubicBezTo>
                  <a:cubicBezTo>
                    <a:pt x="1170" y="679"/>
                    <a:pt x="1168" y="677"/>
                    <a:pt x="1166" y="677"/>
                  </a:cubicBezTo>
                  <a:cubicBezTo>
                    <a:pt x="1163" y="677"/>
                    <a:pt x="1161" y="680"/>
                    <a:pt x="1161" y="682"/>
                  </a:cubicBezTo>
                  <a:close/>
                  <a:moveTo>
                    <a:pt x="1163" y="684"/>
                  </a:move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67" y="681"/>
                    <a:pt x="1167" y="681"/>
                    <a:pt x="1167" y="681"/>
                  </a:cubicBezTo>
                  <a:cubicBezTo>
                    <a:pt x="1171" y="684"/>
                    <a:pt x="1171" y="684"/>
                    <a:pt x="1171" y="684"/>
                  </a:cubicBezTo>
                  <a:cubicBezTo>
                    <a:pt x="1171" y="684"/>
                    <a:pt x="1171" y="684"/>
                    <a:pt x="1171" y="685"/>
                  </a:cubicBezTo>
                  <a:cubicBezTo>
                    <a:pt x="1171" y="685"/>
                    <a:pt x="1171" y="685"/>
                    <a:pt x="1170" y="685"/>
                  </a:cubicBezTo>
                  <a:cubicBezTo>
                    <a:pt x="1168" y="685"/>
                    <a:pt x="1168" y="685"/>
                    <a:pt x="1168" y="685"/>
                  </a:cubicBezTo>
                  <a:cubicBezTo>
                    <a:pt x="1168" y="688"/>
                    <a:pt x="1168" y="688"/>
                    <a:pt x="1168" y="688"/>
                  </a:cubicBezTo>
                  <a:cubicBezTo>
                    <a:pt x="1168" y="688"/>
                    <a:pt x="1168" y="689"/>
                    <a:pt x="1168" y="689"/>
                  </a:cubicBezTo>
                  <a:cubicBezTo>
                    <a:pt x="1166" y="689"/>
                    <a:pt x="1166" y="689"/>
                    <a:pt x="1166" y="689"/>
                  </a:cubicBezTo>
                  <a:cubicBezTo>
                    <a:pt x="1166" y="689"/>
                    <a:pt x="1166" y="688"/>
                    <a:pt x="1166" y="688"/>
                  </a:cubicBezTo>
                  <a:cubicBezTo>
                    <a:pt x="1166" y="685"/>
                    <a:pt x="1166" y="685"/>
                    <a:pt x="1166" y="685"/>
                  </a:cubicBezTo>
                  <a:cubicBezTo>
                    <a:pt x="1164" y="685"/>
                    <a:pt x="1164" y="685"/>
                    <a:pt x="1164" y="685"/>
                  </a:cubicBezTo>
                  <a:cubicBezTo>
                    <a:pt x="1163" y="685"/>
                    <a:pt x="1163" y="685"/>
                    <a:pt x="1163" y="685"/>
                  </a:cubicBezTo>
                  <a:cubicBezTo>
                    <a:pt x="1163" y="684"/>
                    <a:pt x="1163" y="684"/>
                    <a:pt x="1163" y="684"/>
                  </a:cubicBezTo>
                  <a:close/>
                  <a:moveTo>
                    <a:pt x="1036" y="735"/>
                  </a:moveTo>
                  <a:cubicBezTo>
                    <a:pt x="1034" y="736"/>
                    <a:pt x="1034" y="737"/>
                    <a:pt x="1034" y="739"/>
                  </a:cubicBezTo>
                  <a:cubicBezTo>
                    <a:pt x="1034" y="740"/>
                    <a:pt x="1036" y="741"/>
                    <a:pt x="1038" y="740"/>
                  </a:cubicBezTo>
                  <a:cubicBezTo>
                    <a:pt x="1039" y="739"/>
                    <a:pt x="1040" y="738"/>
                    <a:pt x="1040" y="737"/>
                  </a:cubicBezTo>
                  <a:cubicBezTo>
                    <a:pt x="1040" y="737"/>
                    <a:pt x="1040" y="730"/>
                    <a:pt x="1040" y="727"/>
                  </a:cubicBezTo>
                  <a:cubicBezTo>
                    <a:pt x="1048" y="725"/>
                    <a:pt x="1048" y="725"/>
                    <a:pt x="1048" y="725"/>
                  </a:cubicBezTo>
                  <a:cubicBezTo>
                    <a:pt x="1048" y="733"/>
                    <a:pt x="1048" y="733"/>
                    <a:pt x="1048" y="733"/>
                  </a:cubicBezTo>
                  <a:cubicBezTo>
                    <a:pt x="1047" y="733"/>
                    <a:pt x="1046" y="733"/>
                    <a:pt x="1045" y="733"/>
                  </a:cubicBezTo>
                  <a:cubicBezTo>
                    <a:pt x="1044" y="734"/>
                    <a:pt x="1043" y="735"/>
                    <a:pt x="1043" y="737"/>
                  </a:cubicBezTo>
                  <a:cubicBezTo>
                    <a:pt x="1044" y="738"/>
                    <a:pt x="1045" y="738"/>
                    <a:pt x="1047" y="738"/>
                  </a:cubicBezTo>
                  <a:cubicBezTo>
                    <a:pt x="1049" y="737"/>
                    <a:pt x="1050" y="736"/>
                    <a:pt x="1050" y="735"/>
                  </a:cubicBezTo>
                  <a:cubicBezTo>
                    <a:pt x="1050" y="720"/>
                    <a:pt x="1050" y="720"/>
                    <a:pt x="1050" y="720"/>
                  </a:cubicBezTo>
                  <a:cubicBezTo>
                    <a:pt x="1038" y="722"/>
                    <a:pt x="1038" y="722"/>
                    <a:pt x="1038" y="722"/>
                  </a:cubicBezTo>
                  <a:cubicBezTo>
                    <a:pt x="1038" y="735"/>
                    <a:pt x="1038" y="735"/>
                    <a:pt x="1038" y="735"/>
                  </a:cubicBezTo>
                  <a:cubicBezTo>
                    <a:pt x="1038" y="735"/>
                    <a:pt x="1037" y="735"/>
                    <a:pt x="1036" y="735"/>
                  </a:cubicBezTo>
                  <a:close/>
                  <a:moveTo>
                    <a:pt x="1284" y="636"/>
                  </a:moveTo>
                  <a:cubicBezTo>
                    <a:pt x="1284" y="637"/>
                    <a:pt x="1284" y="638"/>
                    <a:pt x="1285" y="640"/>
                  </a:cubicBezTo>
                  <a:cubicBezTo>
                    <a:pt x="1285" y="641"/>
                    <a:pt x="1284" y="642"/>
                    <a:pt x="1284" y="643"/>
                  </a:cubicBezTo>
                  <a:cubicBezTo>
                    <a:pt x="1284" y="643"/>
                    <a:pt x="1285" y="643"/>
                    <a:pt x="1285" y="643"/>
                  </a:cubicBezTo>
                  <a:cubicBezTo>
                    <a:pt x="1285" y="642"/>
                    <a:pt x="1285" y="641"/>
                    <a:pt x="1286" y="640"/>
                  </a:cubicBezTo>
                  <a:cubicBezTo>
                    <a:pt x="1287" y="640"/>
                    <a:pt x="1288" y="640"/>
                    <a:pt x="1289" y="638"/>
                  </a:cubicBezTo>
                  <a:cubicBezTo>
                    <a:pt x="1288" y="639"/>
                    <a:pt x="1287" y="638"/>
                    <a:pt x="1287" y="638"/>
                  </a:cubicBezTo>
                  <a:cubicBezTo>
                    <a:pt x="1287" y="637"/>
                    <a:pt x="1290" y="638"/>
                    <a:pt x="1291" y="636"/>
                  </a:cubicBezTo>
                  <a:cubicBezTo>
                    <a:pt x="1289" y="636"/>
                    <a:pt x="1289" y="635"/>
                    <a:pt x="1289" y="635"/>
                  </a:cubicBezTo>
                  <a:cubicBezTo>
                    <a:pt x="1290" y="635"/>
                    <a:pt x="1291" y="635"/>
                    <a:pt x="1292" y="634"/>
                  </a:cubicBezTo>
                  <a:cubicBezTo>
                    <a:pt x="1293" y="633"/>
                    <a:pt x="1293" y="632"/>
                    <a:pt x="1293" y="632"/>
                  </a:cubicBezTo>
                  <a:cubicBezTo>
                    <a:pt x="1292" y="631"/>
                    <a:pt x="1291" y="631"/>
                    <a:pt x="1290" y="631"/>
                  </a:cubicBezTo>
                  <a:cubicBezTo>
                    <a:pt x="1289" y="631"/>
                    <a:pt x="1288" y="634"/>
                    <a:pt x="1288" y="634"/>
                  </a:cubicBezTo>
                  <a:cubicBezTo>
                    <a:pt x="1288" y="634"/>
                    <a:pt x="1287" y="632"/>
                    <a:pt x="1288" y="631"/>
                  </a:cubicBezTo>
                  <a:cubicBezTo>
                    <a:pt x="1287" y="631"/>
                    <a:pt x="1286" y="632"/>
                    <a:pt x="1286" y="633"/>
                  </a:cubicBezTo>
                  <a:cubicBezTo>
                    <a:pt x="1285" y="635"/>
                    <a:pt x="1286" y="638"/>
                    <a:pt x="1286" y="638"/>
                  </a:cubicBezTo>
                  <a:cubicBezTo>
                    <a:pt x="1285" y="638"/>
                    <a:pt x="1285" y="637"/>
                    <a:pt x="1284" y="636"/>
                  </a:cubicBezTo>
                  <a:close/>
                  <a:moveTo>
                    <a:pt x="1130" y="682"/>
                  </a:moveTo>
                  <a:cubicBezTo>
                    <a:pt x="1132" y="682"/>
                    <a:pt x="1133" y="681"/>
                    <a:pt x="1133" y="679"/>
                  </a:cubicBezTo>
                  <a:cubicBezTo>
                    <a:pt x="1133" y="679"/>
                    <a:pt x="1133" y="678"/>
                    <a:pt x="1133" y="678"/>
                  </a:cubicBezTo>
                  <a:cubicBezTo>
                    <a:pt x="1133" y="677"/>
                    <a:pt x="1131" y="675"/>
                    <a:pt x="1131" y="674"/>
                  </a:cubicBezTo>
                  <a:cubicBezTo>
                    <a:pt x="1131" y="674"/>
                    <a:pt x="1131" y="674"/>
                    <a:pt x="1130" y="674"/>
                  </a:cubicBezTo>
                  <a:cubicBezTo>
                    <a:pt x="1130" y="674"/>
                    <a:pt x="1130" y="674"/>
                    <a:pt x="1130" y="674"/>
                  </a:cubicBezTo>
                  <a:cubicBezTo>
                    <a:pt x="1129" y="675"/>
                    <a:pt x="1128" y="677"/>
                    <a:pt x="1128" y="678"/>
                  </a:cubicBezTo>
                  <a:cubicBezTo>
                    <a:pt x="1128" y="678"/>
                    <a:pt x="1127" y="679"/>
                    <a:pt x="1127" y="679"/>
                  </a:cubicBezTo>
                  <a:cubicBezTo>
                    <a:pt x="1127" y="681"/>
                    <a:pt x="1129" y="682"/>
                    <a:pt x="1130" y="682"/>
                  </a:cubicBezTo>
                  <a:close/>
                  <a:moveTo>
                    <a:pt x="1129" y="679"/>
                  </a:moveTo>
                  <a:cubicBezTo>
                    <a:pt x="1129" y="679"/>
                    <a:pt x="1129" y="679"/>
                    <a:pt x="1130" y="679"/>
                  </a:cubicBezTo>
                  <a:cubicBezTo>
                    <a:pt x="1130" y="678"/>
                    <a:pt x="1130" y="678"/>
                    <a:pt x="1130" y="678"/>
                  </a:cubicBezTo>
                  <a:cubicBezTo>
                    <a:pt x="1130" y="678"/>
                    <a:pt x="1130" y="678"/>
                    <a:pt x="1130" y="679"/>
                  </a:cubicBezTo>
                  <a:cubicBezTo>
                    <a:pt x="1130" y="679"/>
                    <a:pt x="1130" y="679"/>
                    <a:pt x="1130" y="679"/>
                  </a:cubicBezTo>
                  <a:cubicBezTo>
                    <a:pt x="1130" y="680"/>
                    <a:pt x="1130" y="680"/>
                    <a:pt x="1130" y="680"/>
                  </a:cubicBezTo>
                  <a:cubicBezTo>
                    <a:pt x="1130" y="680"/>
                    <a:pt x="1130" y="681"/>
                    <a:pt x="1130" y="681"/>
                  </a:cubicBezTo>
                  <a:cubicBezTo>
                    <a:pt x="1129" y="681"/>
                    <a:pt x="1129" y="680"/>
                    <a:pt x="1129" y="680"/>
                  </a:cubicBezTo>
                  <a:cubicBezTo>
                    <a:pt x="1129" y="680"/>
                    <a:pt x="1129" y="680"/>
                    <a:pt x="1129" y="679"/>
                  </a:cubicBezTo>
                  <a:close/>
                  <a:moveTo>
                    <a:pt x="1090" y="699"/>
                  </a:moveTo>
                  <a:cubicBezTo>
                    <a:pt x="1090" y="700"/>
                    <a:pt x="1090" y="700"/>
                    <a:pt x="1090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1" y="700"/>
                    <a:pt x="1091" y="700"/>
                    <a:pt x="1091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9" y="700"/>
                    <a:pt x="1099" y="700"/>
                    <a:pt x="1099" y="700"/>
                  </a:cubicBezTo>
                  <a:cubicBezTo>
                    <a:pt x="1099" y="699"/>
                    <a:pt x="1099" y="699"/>
                    <a:pt x="1099" y="699"/>
                  </a:cubicBezTo>
                  <a:cubicBezTo>
                    <a:pt x="1095" y="698"/>
                    <a:pt x="1095" y="698"/>
                    <a:pt x="1095" y="698"/>
                  </a:cubicBezTo>
                  <a:lnTo>
                    <a:pt x="1090" y="699"/>
                  </a:lnTo>
                  <a:close/>
                  <a:moveTo>
                    <a:pt x="1090" y="706"/>
                  </a:moveTo>
                  <a:cubicBezTo>
                    <a:pt x="1099" y="706"/>
                    <a:pt x="1099" y="706"/>
                    <a:pt x="1099" y="706"/>
                  </a:cubicBezTo>
                  <a:cubicBezTo>
                    <a:pt x="1099" y="706"/>
                    <a:pt x="1099" y="706"/>
                    <a:pt x="1099" y="706"/>
                  </a:cubicBezTo>
                  <a:cubicBezTo>
                    <a:pt x="1099" y="705"/>
                    <a:pt x="1099" y="705"/>
                    <a:pt x="1099" y="705"/>
                  </a:cubicBezTo>
                  <a:cubicBezTo>
                    <a:pt x="1090" y="705"/>
                    <a:pt x="1090" y="705"/>
                    <a:pt x="1090" y="705"/>
                  </a:cubicBezTo>
                  <a:cubicBezTo>
                    <a:pt x="1090" y="705"/>
                    <a:pt x="1090" y="705"/>
                    <a:pt x="1090" y="706"/>
                  </a:cubicBezTo>
                  <a:close/>
                  <a:moveTo>
                    <a:pt x="1091" y="701"/>
                  </a:move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4"/>
                  </a:cubicBezTo>
                  <a:cubicBezTo>
                    <a:pt x="1091" y="704"/>
                    <a:pt x="1091" y="704"/>
                    <a:pt x="1091" y="705"/>
                  </a:cubicBezTo>
                  <a:cubicBezTo>
                    <a:pt x="1091" y="705"/>
                    <a:pt x="1091" y="705"/>
                    <a:pt x="1091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5"/>
                    <a:pt x="1098" y="705"/>
                    <a:pt x="1098" y="705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4"/>
                    <a:pt x="1098" y="704"/>
                    <a:pt x="1098" y="704"/>
                  </a:cubicBezTo>
                  <a:cubicBezTo>
                    <a:pt x="1098" y="701"/>
                    <a:pt x="1098" y="701"/>
                    <a:pt x="1098" y="701"/>
                  </a:cubicBezTo>
                  <a:cubicBezTo>
                    <a:pt x="1097" y="701"/>
                    <a:pt x="1097" y="701"/>
                    <a:pt x="1097" y="701"/>
                  </a:cubicBezTo>
                  <a:cubicBezTo>
                    <a:pt x="1097" y="704"/>
                    <a:pt x="1097" y="704"/>
                    <a:pt x="1097" y="704"/>
                  </a:cubicBezTo>
                  <a:cubicBezTo>
                    <a:pt x="1096" y="704"/>
                    <a:pt x="1096" y="704"/>
                    <a:pt x="1096" y="704"/>
                  </a:cubicBezTo>
                  <a:cubicBezTo>
                    <a:pt x="1096" y="701"/>
                    <a:pt x="1096" y="701"/>
                    <a:pt x="1096" y="701"/>
                  </a:cubicBezTo>
                  <a:cubicBezTo>
                    <a:pt x="1095" y="701"/>
                    <a:pt x="1095" y="701"/>
                    <a:pt x="1095" y="701"/>
                  </a:cubicBezTo>
                  <a:cubicBezTo>
                    <a:pt x="1095" y="704"/>
                    <a:pt x="1095" y="704"/>
                    <a:pt x="1095" y="704"/>
                  </a:cubicBezTo>
                  <a:cubicBezTo>
                    <a:pt x="1094" y="704"/>
                    <a:pt x="1094" y="704"/>
                    <a:pt x="1094" y="704"/>
                  </a:cubicBezTo>
                  <a:cubicBezTo>
                    <a:pt x="1094" y="701"/>
                    <a:pt x="1094" y="701"/>
                    <a:pt x="1094" y="701"/>
                  </a:cubicBezTo>
                  <a:cubicBezTo>
                    <a:pt x="1093" y="701"/>
                    <a:pt x="1093" y="701"/>
                    <a:pt x="1093" y="701"/>
                  </a:cubicBezTo>
                  <a:cubicBezTo>
                    <a:pt x="1093" y="704"/>
                    <a:pt x="1093" y="704"/>
                    <a:pt x="1093" y="704"/>
                  </a:cubicBezTo>
                  <a:cubicBezTo>
                    <a:pt x="1092" y="704"/>
                    <a:pt x="1092" y="704"/>
                    <a:pt x="1092" y="704"/>
                  </a:cubicBezTo>
                  <a:cubicBezTo>
                    <a:pt x="1092" y="701"/>
                    <a:pt x="1092" y="701"/>
                    <a:pt x="1092" y="701"/>
                  </a:cubicBezTo>
                  <a:lnTo>
                    <a:pt x="1091" y="701"/>
                  </a:lnTo>
                  <a:close/>
                  <a:moveTo>
                    <a:pt x="1147" y="690"/>
                  </a:moveTo>
                  <a:cubicBezTo>
                    <a:pt x="1146" y="691"/>
                    <a:pt x="1146" y="691"/>
                    <a:pt x="1147" y="691"/>
                  </a:cubicBezTo>
                  <a:cubicBezTo>
                    <a:pt x="1155" y="691"/>
                    <a:pt x="1155" y="691"/>
                    <a:pt x="1155" y="691"/>
                  </a:cubicBezTo>
                  <a:cubicBezTo>
                    <a:pt x="1156" y="691"/>
                    <a:pt x="1156" y="691"/>
                    <a:pt x="1156" y="690"/>
                  </a:cubicBezTo>
                  <a:cubicBezTo>
                    <a:pt x="1153" y="684"/>
                    <a:pt x="1153" y="684"/>
                    <a:pt x="1153" y="684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2"/>
                  </a:cubicBezTo>
                  <a:cubicBezTo>
                    <a:pt x="1153" y="682"/>
                    <a:pt x="1153" y="682"/>
                    <a:pt x="1153" y="681"/>
                  </a:cubicBezTo>
                  <a:cubicBezTo>
                    <a:pt x="1153" y="681"/>
                    <a:pt x="1153" y="681"/>
                    <a:pt x="1153" y="681"/>
                  </a:cubicBezTo>
                  <a:cubicBezTo>
                    <a:pt x="1150" y="681"/>
                    <a:pt x="1150" y="681"/>
                    <a:pt x="1150" y="681"/>
                  </a:cubicBezTo>
                  <a:cubicBezTo>
                    <a:pt x="1149" y="681"/>
                    <a:pt x="1149" y="681"/>
                    <a:pt x="1149" y="681"/>
                  </a:cubicBezTo>
                  <a:cubicBezTo>
                    <a:pt x="1149" y="682"/>
                    <a:pt x="1149" y="682"/>
                    <a:pt x="1150" y="682"/>
                  </a:cubicBezTo>
                  <a:cubicBezTo>
                    <a:pt x="1150" y="682"/>
                    <a:pt x="1150" y="682"/>
                    <a:pt x="1150" y="682"/>
                  </a:cubicBezTo>
                  <a:cubicBezTo>
                    <a:pt x="1150" y="684"/>
                    <a:pt x="1150" y="684"/>
                    <a:pt x="1150" y="684"/>
                  </a:cubicBezTo>
                  <a:lnTo>
                    <a:pt x="1147" y="690"/>
                  </a:lnTo>
                  <a:close/>
                  <a:moveTo>
                    <a:pt x="1151" y="685"/>
                  </a:moveTo>
                  <a:cubicBezTo>
                    <a:pt x="1151" y="685"/>
                    <a:pt x="1151" y="685"/>
                    <a:pt x="1151" y="685"/>
                  </a:cubicBezTo>
                  <a:cubicBezTo>
                    <a:pt x="1151" y="682"/>
                    <a:pt x="1151" y="682"/>
                    <a:pt x="1151" y="682"/>
                  </a:cubicBezTo>
                  <a:cubicBezTo>
                    <a:pt x="1152" y="682"/>
                    <a:pt x="1152" y="682"/>
                    <a:pt x="1152" y="682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2" y="685"/>
                    <a:pt x="1152" y="685"/>
                    <a:pt x="1152" y="685"/>
                  </a:cubicBezTo>
                  <a:cubicBezTo>
                    <a:pt x="1154" y="688"/>
                    <a:pt x="1154" y="688"/>
                    <a:pt x="1154" y="688"/>
                  </a:cubicBezTo>
                  <a:cubicBezTo>
                    <a:pt x="1149" y="688"/>
                    <a:pt x="1149" y="688"/>
                    <a:pt x="1149" y="688"/>
                  </a:cubicBezTo>
                  <a:lnTo>
                    <a:pt x="1151" y="685"/>
                  </a:lnTo>
                  <a:close/>
                  <a:moveTo>
                    <a:pt x="1201" y="673"/>
                  </a:moveTo>
                  <a:cubicBezTo>
                    <a:pt x="1201" y="675"/>
                    <a:pt x="1202" y="676"/>
                    <a:pt x="1203" y="676"/>
                  </a:cubicBezTo>
                  <a:cubicBezTo>
                    <a:pt x="1210" y="676"/>
                    <a:pt x="1210" y="676"/>
                    <a:pt x="1210" y="676"/>
                  </a:cubicBezTo>
                  <a:cubicBezTo>
                    <a:pt x="1212" y="676"/>
                    <a:pt x="1213" y="675"/>
                    <a:pt x="1213" y="674"/>
                  </a:cubicBezTo>
                  <a:cubicBezTo>
                    <a:pt x="1213" y="673"/>
                    <a:pt x="1212" y="672"/>
                    <a:pt x="1211" y="672"/>
                  </a:cubicBezTo>
                  <a:cubicBezTo>
                    <a:pt x="1211" y="671"/>
                    <a:pt x="1211" y="671"/>
                    <a:pt x="1211" y="671"/>
                  </a:cubicBezTo>
                  <a:cubicBezTo>
                    <a:pt x="1211" y="670"/>
                    <a:pt x="1210" y="669"/>
                    <a:pt x="1210" y="669"/>
                  </a:cubicBezTo>
                  <a:cubicBezTo>
                    <a:pt x="1209" y="669"/>
                    <a:pt x="1209" y="669"/>
                    <a:pt x="1208" y="669"/>
                  </a:cubicBezTo>
                  <a:cubicBezTo>
                    <a:pt x="1208" y="668"/>
                    <a:pt x="1207" y="667"/>
                    <a:pt x="1205" y="667"/>
                  </a:cubicBezTo>
                  <a:cubicBezTo>
                    <a:pt x="1204" y="667"/>
                    <a:pt x="1202" y="669"/>
                    <a:pt x="1202" y="671"/>
                  </a:cubicBezTo>
                  <a:cubicBezTo>
                    <a:pt x="1202" y="671"/>
                    <a:pt x="1202" y="671"/>
                    <a:pt x="1202" y="671"/>
                  </a:cubicBezTo>
                  <a:cubicBezTo>
                    <a:pt x="1201" y="671"/>
                    <a:pt x="1201" y="672"/>
                    <a:pt x="1201" y="673"/>
                  </a:cubicBezTo>
                  <a:close/>
                  <a:moveTo>
                    <a:pt x="1204" y="672"/>
                  </a:move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6" y="670"/>
                    <a:pt x="1206" y="670"/>
                    <a:pt x="1206" y="670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9" y="672"/>
                  </a:cubicBezTo>
                  <a:cubicBezTo>
                    <a:pt x="1209" y="672"/>
                    <a:pt x="1209" y="672"/>
                    <a:pt x="1208" y="672"/>
                  </a:cubicBezTo>
                  <a:cubicBezTo>
                    <a:pt x="1207" y="672"/>
                    <a:pt x="1207" y="672"/>
                    <a:pt x="1207" y="672"/>
                  </a:cubicBezTo>
                  <a:cubicBezTo>
                    <a:pt x="1207" y="674"/>
                    <a:pt x="1207" y="674"/>
                    <a:pt x="1207" y="674"/>
                  </a:cubicBezTo>
                  <a:cubicBezTo>
                    <a:pt x="1207" y="675"/>
                    <a:pt x="1207" y="675"/>
                    <a:pt x="1207" y="675"/>
                  </a:cubicBezTo>
                  <a:cubicBezTo>
                    <a:pt x="1206" y="675"/>
                    <a:pt x="1206" y="675"/>
                    <a:pt x="1206" y="675"/>
                  </a:cubicBezTo>
                  <a:cubicBezTo>
                    <a:pt x="1206" y="675"/>
                    <a:pt x="1205" y="675"/>
                    <a:pt x="1205" y="674"/>
                  </a:cubicBezTo>
                  <a:cubicBezTo>
                    <a:pt x="1205" y="672"/>
                    <a:pt x="1205" y="672"/>
                    <a:pt x="1205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ubicBezTo>
                    <a:pt x="1204" y="672"/>
                    <a:pt x="1204" y="672"/>
                    <a:pt x="1204" y="672"/>
                  </a:cubicBezTo>
                  <a:close/>
                  <a:moveTo>
                    <a:pt x="1135" y="693"/>
                  </a:moveTo>
                  <a:cubicBezTo>
                    <a:pt x="1135" y="694"/>
                    <a:pt x="1136" y="695"/>
                    <a:pt x="1137" y="695"/>
                  </a:cubicBezTo>
                  <a:cubicBezTo>
                    <a:pt x="1138" y="695"/>
                    <a:pt x="1138" y="695"/>
                    <a:pt x="1138" y="695"/>
                  </a:cubicBezTo>
                  <a:cubicBezTo>
                    <a:pt x="1137" y="696"/>
                    <a:pt x="1137" y="696"/>
                    <a:pt x="1137" y="696"/>
                  </a:cubicBezTo>
                  <a:cubicBezTo>
                    <a:pt x="1137" y="697"/>
                    <a:pt x="1137" y="697"/>
                    <a:pt x="1137" y="697"/>
                  </a:cubicBezTo>
                  <a:cubicBezTo>
                    <a:pt x="1143" y="697"/>
                    <a:pt x="1143" y="697"/>
                    <a:pt x="1143" y="697"/>
                  </a:cubicBezTo>
                  <a:cubicBezTo>
                    <a:pt x="1143" y="696"/>
                    <a:pt x="1143" y="696"/>
                    <a:pt x="1143" y="696"/>
                  </a:cubicBezTo>
                  <a:cubicBezTo>
                    <a:pt x="1143" y="695"/>
                    <a:pt x="1143" y="695"/>
                    <a:pt x="1143" y="695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1"/>
                    <a:pt x="1143" y="691"/>
                    <a:pt x="1143" y="691"/>
                  </a:cubicBezTo>
                  <a:cubicBezTo>
                    <a:pt x="1143" y="690"/>
                    <a:pt x="1143" y="690"/>
                    <a:pt x="1143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7" y="690"/>
                    <a:pt x="1137" y="690"/>
                    <a:pt x="1137" y="690"/>
                  </a:cubicBezTo>
                  <a:cubicBezTo>
                    <a:pt x="1135" y="690"/>
                    <a:pt x="1135" y="690"/>
                    <a:pt x="1135" y="690"/>
                  </a:cubicBezTo>
                  <a:cubicBezTo>
                    <a:pt x="1134" y="691"/>
                    <a:pt x="1134" y="691"/>
                    <a:pt x="1134" y="691"/>
                  </a:cubicBezTo>
                  <a:cubicBezTo>
                    <a:pt x="1135" y="691"/>
                    <a:pt x="1135" y="691"/>
                    <a:pt x="1135" y="691"/>
                  </a:cubicBezTo>
                  <a:lnTo>
                    <a:pt x="1135" y="693"/>
                  </a:lnTo>
                  <a:close/>
                  <a:moveTo>
                    <a:pt x="1136" y="692"/>
                  </a:moveTo>
                  <a:cubicBezTo>
                    <a:pt x="1138" y="692"/>
                    <a:pt x="1138" y="692"/>
                    <a:pt x="1138" y="692"/>
                  </a:cubicBezTo>
                  <a:cubicBezTo>
                    <a:pt x="1138" y="694"/>
                    <a:pt x="1138" y="694"/>
                    <a:pt x="1138" y="694"/>
                  </a:cubicBezTo>
                  <a:cubicBezTo>
                    <a:pt x="1137" y="694"/>
                    <a:pt x="1137" y="694"/>
                    <a:pt x="1137" y="694"/>
                  </a:cubicBezTo>
                  <a:cubicBezTo>
                    <a:pt x="1137" y="694"/>
                    <a:pt x="1136" y="693"/>
                    <a:pt x="1136" y="693"/>
                  </a:cubicBezTo>
                  <a:cubicBezTo>
                    <a:pt x="1136" y="693"/>
                    <a:pt x="1136" y="692"/>
                    <a:pt x="1136" y="692"/>
                  </a:cubicBezTo>
                  <a:close/>
                  <a:moveTo>
                    <a:pt x="1107" y="699"/>
                  </a:moveTo>
                  <a:cubicBezTo>
                    <a:pt x="1107" y="697"/>
                    <a:pt x="1106" y="696"/>
                    <a:pt x="1105" y="695"/>
                  </a:cubicBezTo>
                  <a:cubicBezTo>
                    <a:pt x="1105" y="695"/>
                    <a:pt x="1105" y="695"/>
                    <a:pt x="1105" y="695"/>
                  </a:cubicBezTo>
                  <a:cubicBezTo>
                    <a:pt x="1105" y="696"/>
                    <a:pt x="1105" y="696"/>
                    <a:pt x="1105" y="696"/>
                  </a:cubicBezTo>
                  <a:cubicBezTo>
                    <a:pt x="1105" y="698"/>
                    <a:pt x="1102" y="698"/>
                    <a:pt x="1102" y="700"/>
                  </a:cubicBezTo>
                  <a:cubicBezTo>
                    <a:pt x="1102" y="702"/>
                    <a:pt x="1104" y="703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4"/>
                    <a:pt x="1105" y="704"/>
                    <a:pt x="1105" y="704"/>
                  </a:cubicBezTo>
                  <a:cubicBezTo>
                    <a:pt x="1105" y="703"/>
                    <a:pt x="1105" y="703"/>
                    <a:pt x="1105" y="702"/>
                  </a:cubicBezTo>
                  <a:cubicBezTo>
                    <a:pt x="1105" y="701"/>
                    <a:pt x="1107" y="701"/>
                    <a:pt x="1107" y="699"/>
                  </a:cubicBezTo>
                  <a:close/>
                  <a:moveTo>
                    <a:pt x="1109" y="705"/>
                  </a:moveTo>
                  <a:cubicBezTo>
                    <a:pt x="1109" y="705"/>
                    <a:pt x="1109" y="705"/>
                    <a:pt x="1109" y="705"/>
                  </a:cubicBezTo>
                  <a:cubicBezTo>
                    <a:pt x="1109" y="705"/>
                    <a:pt x="1109" y="705"/>
                    <a:pt x="1109" y="705"/>
                  </a:cubicBezTo>
                  <a:cubicBezTo>
                    <a:pt x="1109" y="704"/>
                    <a:pt x="1109" y="704"/>
                    <a:pt x="1109" y="704"/>
                  </a:cubicBezTo>
                  <a:cubicBezTo>
                    <a:pt x="1101" y="704"/>
                    <a:pt x="1101" y="704"/>
                    <a:pt x="1101" y="704"/>
                  </a:cubicBezTo>
                  <a:cubicBezTo>
                    <a:pt x="1101" y="704"/>
                    <a:pt x="1101" y="704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cubicBezTo>
                    <a:pt x="1101" y="705"/>
                    <a:pt x="1101" y="705"/>
                    <a:pt x="1101" y="705"/>
                  </a:cubicBezTo>
                  <a:lnTo>
                    <a:pt x="1109" y="705"/>
                  </a:lnTo>
                  <a:close/>
                  <a:moveTo>
                    <a:pt x="1222" y="649"/>
                  </a:moveTo>
                  <a:cubicBezTo>
                    <a:pt x="1222" y="649"/>
                    <a:pt x="1222" y="649"/>
                    <a:pt x="1222" y="649"/>
                  </a:cubicBezTo>
                  <a:cubicBezTo>
                    <a:pt x="1222" y="649"/>
                    <a:pt x="1222" y="649"/>
                    <a:pt x="1222" y="649"/>
                  </a:cubicBezTo>
                  <a:cubicBezTo>
                    <a:pt x="1223" y="649"/>
                    <a:pt x="1223" y="649"/>
                    <a:pt x="1223" y="649"/>
                  </a:cubicBezTo>
                  <a:cubicBezTo>
                    <a:pt x="1223" y="649"/>
                    <a:pt x="1223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5" y="648"/>
                    <a:pt x="1225" y="648"/>
                    <a:pt x="1225" y="648"/>
                  </a:cubicBezTo>
                  <a:cubicBezTo>
                    <a:pt x="1224" y="648"/>
                    <a:pt x="1223" y="649"/>
                    <a:pt x="1223" y="650"/>
                  </a:cubicBezTo>
                  <a:cubicBezTo>
                    <a:pt x="1223" y="654"/>
                    <a:pt x="1223" y="654"/>
                    <a:pt x="1223" y="654"/>
                  </a:cubicBezTo>
                  <a:cubicBezTo>
                    <a:pt x="1223" y="654"/>
                    <a:pt x="1224" y="655"/>
                    <a:pt x="1224" y="655"/>
                  </a:cubicBezTo>
                  <a:cubicBezTo>
                    <a:pt x="1227" y="655"/>
                    <a:pt x="1227" y="655"/>
                    <a:pt x="1227" y="655"/>
                  </a:cubicBezTo>
                  <a:cubicBezTo>
                    <a:pt x="1227" y="655"/>
                    <a:pt x="1227" y="654"/>
                    <a:pt x="1227" y="654"/>
                  </a:cubicBezTo>
                  <a:cubicBezTo>
                    <a:pt x="1227" y="650"/>
                    <a:pt x="1227" y="650"/>
                    <a:pt x="1227" y="650"/>
                  </a:cubicBezTo>
                  <a:cubicBezTo>
                    <a:pt x="1227" y="649"/>
                    <a:pt x="1226" y="648"/>
                    <a:pt x="1226" y="648"/>
                  </a:cubicBezTo>
                  <a:cubicBezTo>
                    <a:pt x="1226" y="648"/>
                    <a:pt x="1226" y="648"/>
                    <a:pt x="1226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27" y="648"/>
                    <a:pt x="1227" y="648"/>
                    <a:pt x="1227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8"/>
                    <a:pt x="1230" y="648"/>
                    <a:pt x="1230" y="648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30" y="646"/>
                    <a:pt x="1230" y="646"/>
                    <a:pt x="1230" y="646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7" y="647"/>
                    <a:pt x="1227" y="647"/>
                    <a:pt x="1227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5" y="646"/>
                    <a:pt x="1225" y="646"/>
                    <a:pt x="1225" y="646"/>
                  </a:cubicBezTo>
                  <a:cubicBezTo>
                    <a:pt x="1224" y="646"/>
                    <a:pt x="1224" y="646"/>
                    <a:pt x="1224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3" y="647"/>
                    <a:pt x="1222" y="648"/>
                    <a:pt x="1222" y="649"/>
                  </a:cubicBezTo>
                  <a:close/>
                  <a:moveTo>
                    <a:pt x="1225" y="646"/>
                  </a:moveTo>
                  <a:cubicBezTo>
                    <a:pt x="1225" y="646"/>
                    <a:pt x="1225" y="646"/>
                    <a:pt x="1225" y="647"/>
                  </a:cubicBezTo>
                  <a:cubicBezTo>
                    <a:pt x="1225" y="647"/>
                    <a:pt x="1225" y="647"/>
                    <a:pt x="1225" y="647"/>
                  </a:cubicBezTo>
                  <a:cubicBezTo>
                    <a:pt x="1224" y="647"/>
                    <a:pt x="1224" y="647"/>
                    <a:pt x="1224" y="647"/>
                  </a:cubicBezTo>
                  <a:cubicBezTo>
                    <a:pt x="1224" y="646"/>
                    <a:pt x="1224" y="646"/>
                    <a:pt x="1225" y="646"/>
                  </a:cubicBezTo>
                  <a:close/>
                  <a:moveTo>
                    <a:pt x="1102" y="724"/>
                  </a:moveTo>
                  <a:cubicBezTo>
                    <a:pt x="1100" y="724"/>
                    <a:pt x="1098" y="726"/>
                    <a:pt x="1098" y="729"/>
                  </a:cubicBezTo>
                  <a:cubicBezTo>
                    <a:pt x="1098" y="731"/>
                    <a:pt x="1100" y="733"/>
                    <a:pt x="1102" y="733"/>
                  </a:cubicBezTo>
                  <a:cubicBezTo>
                    <a:pt x="1104" y="733"/>
                    <a:pt x="1106" y="731"/>
                    <a:pt x="1106" y="729"/>
                  </a:cubicBezTo>
                  <a:cubicBezTo>
                    <a:pt x="1106" y="726"/>
                    <a:pt x="1104" y="724"/>
                    <a:pt x="1102" y="724"/>
                  </a:cubicBezTo>
                  <a:close/>
                  <a:moveTo>
                    <a:pt x="1102" y="731"/>
                  </a:moveTo>
                  <a:cubicBezTo>
                    <a:pt x="1102" y="731"/>
                    <a:pt x="1102" y="731"/>
                    <a:pt x="1102" y="731"/>
                  </a:cubicBezTo>
                  <a:cubicBezTo>
                    <a:pt x="1102" y="731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30"/>
                    <a:pt x="1101" y="730"/>
                    <a:pt x="1101" y="730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9"/>
                    <a:pt x="1100" y="729"/>
                  </a:cubicBezTo>
                  <a:cubicBezTo>
                    <a:pt x="1100" y="729"/>
                    <a:pt x="1100" y="728"/>
                    <a:pt x="1100" y="728"/>
                  </a:cubicBezTo>
                  <a:cubicBezTo>
                    <a:pt x="1100" y="728"/>
                    <a:pt x="1099" y="728"/>
                    <a:pt x="1100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8"/>
                    <a:pt x="1099" y="728"/>
                  </a:cubicBezTo>
                  <a:cubicBezTo>
                    <a:pt x="1099" y="728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100" y="727"/>
                    <a:pt x="1100" y="727"/>
                    <a:pt x="1100" y="727"/>
                  </a:cubicBezTo>
                  <a:cubicBezTo>
                    <a:pt x="1100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7"/>
                    <a:pt x="1099" y="727"/>
                    <a:pt x="1099" y="727"/>
                  </a:cubicBezTo>
                  <a:cubicBezTo>
                    <a:pt x="1099" y="726"/>
                    <a:pt x="1100" y="726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6"/>
                    <a:pt x="1101" y="726"/>
                  </a:cubicBezTo>
                  <a:cubicBezTo>
                    <a:pt x="1101" y="726"/>
                    <a:pt x="1101" y="726"/>
                    <a:pt x="1101" y="726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0" y="725"/>
                    <a:pt x="1100" y="725"/>
                    <a:pt x="1100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5"/>
                    <a:pt x="1101" y="725"/>
                    <a:pt x="1101" y="725"/>
                  </a:cubicBezTo>
                  <a:cubicBezTo>
                    <a:pt x="1101" y="726"/>
                    <a:pt x="1101" y="725"/>
                    <a:pt x="1101" y="725"/>
                  </a:cubicBezTo>
                  <a:cubicBezTo>
                    <a:pt x="1101" y="725"/>
                    <a:pt x="1101" y="726"/>
                    <a:pt x="1101" y="725"/>
                  </a:cubicBezTo>
                  <a:cubicBezTo>
                    <a:pt x="1101" y="725"/>
                    <a:pt x="1101" y="726"/>
                    <a:pt x="1102" y="726"/>
                  </a:cubicBezTo>
                  <a:cubicBezTo>
                    <a:pt x="1102" y="726"/>
                    <a:pt x="1102" y="726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1" y="725"/>
                    <a:pt x="1101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6"/>
                  </a:cubicBezTo>
                  <a:cubicBezTo>
                    <a:pt x="1102" y="726"/>
                    <a:pt x="1102" y="725"/>
                    <a:pt x="1102" y="725"/>
                  </a:cubicBezTo>
                  <a:cubicBezTo>
                    <a:pt x="1102" y="725"/>
                    <a:pt x="1102" y="725"/>
                    <a:pt x="1102" y="725"/>
                  </a:cubicBezTo>
                  <a:cubicBezTo>
                    <a:pt x="1103" y="725"/>
                    <a:pt x="1103" y="725"/>
                    <a:pt x="1103" y="725"/>
                  </a:cubicBezTo>
                  <a:cubicBezTo>
                    <a:pt x="1103" y="726"/>
                    <a:pt x="1103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6"/>
                    <a:pt x="1102" y="726"/>
                    <a:pt x="1102" y="726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2" y="727"/>
                    <a:pt x="1102" y="727"/>
                    <a:pt x="1102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3" y="726"/>
                    <a:pt x="1103" y="726"/>
                  </a:cubicBezTo>
                  <a:cubicBezTo>
                    <a:pt x="1103" y="726"/>
                    <a:pt x="1104" y="726"/>
                    <a:pt x="1103" y="726"/>
                  </a:cubicBezTo>
                  <a:cubicBezTo>
                    <a:pt x="1103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6"/>
                    <a:pt x="1104" y="726"/>
                    <a:pt x="1104" y="726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5" y="727"/>
                  </a:cubicBezTo>
                  <a:cubicBezTo>
                    <a:pt x="1105" y="727"/>
                    <a:pt x="1105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3" y="727"/>
                  </a:cubicBezTo>
                  <a:cubicBezTo>
                    <a:pt x="1103" y="727"/>
                    <a:pt x="1103" y="727"/>
                    <a:pt x="1103" y="727"/>
                  </a:cubicBezTo>
                  <a:cubicBezTo>
                    <a:pt x="1103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7"/>
                    <a:pt x="1104" y="727"/>
                  </a:cubicBezTo>
                  <a:cubicBezTo>
                    <a:pt x="1104" y="727"/>
                    <a:pt x="1104" y="728"/>
                    <a:pt x="1104" y="728"/>
                  </a:cubicBezTo>
                  <a:cubicBezTo>
                    <a:pt x="1104" y="728"/>
                    <a:pt x="1104" y="728"/>
                    <a:pt x="1104" y="728"/>
                  </a:cubicBezTo>
                  <a:cubicBezTo>
                    <a:pt x="1104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8"/>
                  </a:cubicBezTo>
                  <a:cubicBezTo>
                    <a:pt x="1103" y="728"/>
                    <a:pt x="1103" y="728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2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3" y="729"/>
                  </a:cubicBezTo>
                  <a:cubicBezTo>
                    <a:pt x="1103" y="729"/>
                    <a:pt x="1103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2" y="729"/>
                  </a:cubicBezTo>
                  <a:cubicBezTo>
                    <a:pt x="1102" y="729"/>
                    <a:pt x="1102" y="729"/>
                    <a:pt x="1101" y="729"/>
                  </a:cubicBezTo>
                  <a:cubicBezTo>
                    <a:pt x="1101" y="729"/>
                    <a:pt x="1101" y="729"/>
                    <a:pt x="1101" y="729"/>
                  </a:cubicBezTo>
                  <a:cubicBezTo>
                    <a:pt x="1101" y="729"/>
                    <a:pt x="1101" y="729"/>
                    <a:pt x="1101" y="730"/>
                  </a:cubicBezTo>
                  <a:cubicBezTo>
                    <a:pt x="1101" y="730"/>
                    <a:pt x="1101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2" y="730"/>
                    <a:pt x="1102" y="730"/>
                  </a:cubicBezTo>
                  <a:cubicBezTo>
                    <a:pt x="1102" y="730"/>
                    <a:pt x="1103" y="730"/>
                    <a:pt x="1102" y="730"/>
                  </a:cubicBezTo>
                  <a:cubicBezTo>
                    <a:pt x="1102" y="730"/>
                    <a:pt x="1102" y="731"/>
                    <a:pt x="1102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2" y="731"/>
                    <a:pt x="1103" y="731"/>
                  </a:cubicBezTo>
                  <a:cubicBezTo>
                    <a:pt x="1103" y="731"/>
                    <a:pt x="1102" y="731"/>
                    <a:pt x="1102" y="731"/>
                  </a:cubicBezTo>
                  <a:close/>
                  <a:moveTo>
                    <a:pt x="1103" y="732"/>
                  </a:move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2"/>
                  </a:cubicBezTo>
                  <a:cubicBezTo>
                    <a:pt x="1103" y="732"/>
                    <a:pt x="1103" y="732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0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1"/>
                    <a:pt x="1103" y="731"/>
                    <a:pt x="1103" y="731"/>
                  </a:cubicBezTo>
                  <a:cubicBezTo>
                    <a:pt x="1103" y="730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4" y="731"/>
                    <a:pt x="1104" y="731"/>
                    <a:pt x="1104" y="731"/>
                  </a:cubicBezTo>
                  <a:cubicBezTo>
                    <a:pt x="1105" y="731"/>
                    <a:pt x="1105" y="731"/>
                    <a:pt x="1105" y="731"/>
                  </a:cubicBezTo>
                  <a:cubicBezTo>
                    <a:pt x="1104" y="732"/>
                    <a:pt x="1103" y="732"/>
                    <a:pt x="1103" y="732"/>
                  </a:cubicBezTo>
                  <a:close/>
                  <a:moveTo>
                    <a:pt x="1009" y="738"/>
                  </a:moveTo>
                  <a:cubicBezTo>
                    <a:pt x="1007" y="738"/>
                    <a:pt x="1006" y="739"/>
                    <a:pt x="1006" y="741"/>
                  </a:cubicBezTo>
                  <a:cubicBezTo>
                    <a:pt x="1006" y="742"/>
                    <a:pt x="1007" y="743"/>
                    <a:pt x="1007" y="743"/>
                  </a:cubicBezTo>
                  <a:cubicBezTo>
                    <a:pt x="1007" y="773"/>
                    <a:pt x="1007" y="773"/>
                    <a:pt x="1007" y="773"/>
                  </a:cubicBezTo>
                  <a:cubicBezTo>
                    <a:pt x="1007" y="773"/>
                    <a:pt x="1008" y="774"/>
                    <a:pt x="1008" y="774"/>
                  </a:cubicBezTo>
                  <a:cubicBezTo>
                    <a:pt x="1010" y="774"/>
                    <a:pt x="1010" y="774"/>
                    <a:pt x="1010" y="774"/>
                  </a:cubicBezTo>
                  <a:cubicBezTo>
                    <a:pt x="1010" y="774"/>
                    <a:pt x="1010" y="773"/>
                    <a:pt x="1010" y="773"/>
                  </a:cubicBezTo>
                  <a:cubicBezTo>
                    <a:pt x="1010" y="743"/>
                    <a:pt x="1010" y="743"/>
                    <a:pt x="1010" y="743"/>
                  </a:cubicBezTo>
                  <a:cubicBezTo>
                    <a:pt x="1011" y="743"/>
                    <a:pt x="1012" y="742"/>
                    <a:pt x="1012" y="741"/>
                  </a:cubicBezTo>
                  <a:cubicBezTo>
                    <a:pt x="1012" y="739"/>
                    <a:pt x="1011" y="738"/>
                    <a:pt x="1009" y="738"/>
                  </a:cubicBezTo>
                  <a:close/>
                  <a:moveTo>
                    <a:pt x="1013" y="744"/>
                  </a:moveTo>
                  <a:cubicBezTo>
                    <a:pt x="1012" y="745"/>
                    <a:pt x="1012" y="745"/>
                    <a:pt x="1012" y="746"/>
                  </a:cubicBezTo>
                  <a:cubicBezTo>
                    <a:pt x="1012" y="763"/>
                    <a:pt x="1012" y="763"/>
                    <a:pt x="1012" y="763"/>
                  </a:cubicBezTo>
                  <a:cubicBezTo>
                    <a:pt x="1012" y="764"/>
                    <a:pt x="1013" y="765"/>
                    <a:pt x="1013" y="765"/>
                  </a:cubicBezTo>
                  <a:cubicBezTo>
                    <a:pt x="1014" y="765"/>
                    <a:pt x="1014" y="765"/>
                    <a:pt x="1014" y="764"/>
                  </a:cubicBezTo>
                  <a:cubicBezTo>
                    <a:pt x="1017" y="763"/>
                    <a:pt x="1021" y="761"/>
                    <a:pt x="1025" y="761"/>
                  </a:cubicBezTo>
                  <a:cubicBezTo>
                    <a:pt x="1030" y="761"/>
                    <a:pt x="1032" y="764"/>
                    <a:pt x="1037" y="764"/>
                  </a:cubicBezTo>
                  <a:cubicBezTo>
                    <a:pt x="1040" y="764"/>
                    <a:pt x="1043" y="763"/>
                    <a:pt x="1045" y="762"/>
                  </a:cubicBezTo>
                  <a:cubicBezTo>
                    <a:pt x="1046" y="761"/>
                    <a:pt x="1047" y="761"/>
                    <a:pt x="1047" y="760"/>
                  </a:cubicBezTo>
                  <a:cubicBezTo>
                    <a:pt x="1047" y="742"/>
                    <a:pt x="1047" y="742"/>
                    <a:pt x="1047" y="742"/>
                  </a:cubicBezTo>
                  <a:cubicBezTo>
                    <a:pt x="1047" y="741"/>
                    <a:pt x="1046" y="741"/>
                    <a:pt x="1045" y="741"/>
                  </a:cubicBezTo>
                  <a:cubicBezTo>
                    <a:pt x="1044" y="741"/>
                    <a:pt x="1040" y="744"/>
                    <a:pt x="1036" y="744"/>
                  </a:cubicBezTo>
                  <a:cubicBezTo>
                    <a:pt x="1036" y="744"/>
                    <a:pt x="1035" y="744"/>
                    <a:pt x="1034" y="743"/>
                  </a:cubicBezTo>
                  <a:cubicBezTo>
                    <a:pt x="1031" y="742"/>
                    <a:pt x="1028" y="741"/>
                    <a:pt x="1024" y="741"/>
                  </a:cubicBezTo>
                  <a:cubicBezTo>
                    <a:pt x="1021" y="741"/>
                    <a:pt x="1018" y="742"/>
                    <a:pt x="1015" y="743"/>
                  </a:cubicBezTo>
                  <a:cubicBezTo>
                    <a:pt x="1014" y="744"/>
                    <a:pt x="1013" y="744"/>
                    <a:pt x="1013" y="744"/>
                  </a:cubicBezTo>
                  <a:close/>
                  <a:moveTo>
                    <a:pt x="968" y="754"/>
                  </a:moveTo>
                  <a:cubicBezTo>
                    <a:pt x="968" y="761"/>
                    <a:pt x="973" y="766"/>
                    <a:pt x="980" y="766"/>
                  </a:cubicBezTo>
                  <a:cubicBezTo>
                    <a:pt x="987" y="766"/>
                    <a:pt x="992" y="761"/>
                    <a:pt x="992" y="754"/>
                  </a:cubicBezTo>
                  <a:cubicBezTo>
                    <a:pt x="992" y="752"/>
                    <a:pt x="991" y="749"/>
                    <a:pt x="990" y="748"/>
                  </a:cubicBezTo>
                  <a:cubicBezTo>
                    <a:pt x="989" y="746"/>
                    <a:pt x="984" y="739"/>
                    <a:pt x="982" y="733"/>
                  </a:cubicBezTo>
                  <a:cubicBezTo>
                    <a:pt x="982" y="732"/>
                    <a:pt x="981" y="731"/>
                    <a:pt x="980" y="731"/>
                  </a:cubicBezTo>
                  <a:cubicBezTo>
                    <a:pt x="979" y="731"/>
                    <a:pt x="978" y="732"/>
                    <a:pt x="978" y="733"/>
                  </a:cubicBezTo>
                  <a:cubicBezTo>
                    <a:pt x="976" y="739"/>
                    <a:pt x="971" y="746"/>
                    <a:pt x="970" y="748"/>
                  </a:cubicBezTo>
                  <a:cubicBezTo>
                    <a:pt x="969" y="749"/>
                    <a:pt x="968" y="752"/>
                    <a:pt x="968" y="754"/>
                  </a:cubicBezTo>
                  <a:close/>
                  <a:moveTo>
                    <a:pt x="975" y="755"/>
                  </a:moveTo>
                  <a:cubicBezTo>
                    <a:pt x="975" y="755"/>
                    <a:pt x="976" y="753"/>
                    <a:pt x="977" y="752"/>
                  </a:cubicBezTo>
                  <a:cubicBezTo>
                    <a:pt x="977" y="752"/>
                    <a:pt x="977" y="751"/>
                    <a:pt x="977" y="751"/>
                  </a:cubicBezTo>
                  <a:cubicBezTo>
                    <a:pt x="977" y="751"/>
                    <a:pt x="977" y="752"/>
                    <a:pt x="978" y="752"/>
                  </a:cubicBezTo>
                  <a:cubicBezTo>
                    <a:pt x="978" y="753"/>
                    <a:pt x="979" y="755"/>
                    <a:pt x="980" y="755"/>
                  </a:cubicBezTo>
                  <a:cubicBezTo>
                    <a:pt x="980" y="756"/>
                    <a:pt x="980" y="756"/>
                    <a:pt x="980" y="757"/>
                  </a:cubicBezTo>
                  <a:cubicBezTo>
                    <a:pt x="980" y="759"/>
                    <a:pt x="979" y="760"/>
                    <a:pt x="977" y="760"/>
                  </a:cubicBezTo>
                  <a:cubicBezTo>
                    <a:pt x="975" y="760"/>
                    <a:pt x="974" y="759"/>
                    <a:pt x="974" y="757"/>
                  </a:cubicBezTo>
                  <a:cubicBezTo>
                    <a:pt x="974" y="756"/>
                    <a:pt x="974" y="756"/>
                    <a:pt x="975" y="755"/>
                  </a:cubicBezTo>
                  <a:close/>
                  <a:moveTo>
                    <a:pt x="1070" y="755"/>
                  </a:moveTo>
                  <a:cubicBezTo>
                    <a:pt x="1070" y="746"/>
                    <a:pt x="1070" y="746"/>
                    <a:pt x="1070" y="746"/>
                  </a:cubicBezTo>
                  <a:cubicBezTo>
                    <a:pt x="1072" y="746"/>
                    <a:pt x="1072" y="746"/>
                    <a:pt x="1072" y="746"/>
                  </a:cubicBezTo>
                  <a:cubicBezTo>
                    <a:pt x="1072" y="768"/>
                    <a:pt x="1072" y="768"/>
                    <a:pt x="1072" y="768"/>
                  </a:cubicBezTo>
                  <a:cubicBezTo>
                    <a:pt x="1072" y="769"/>
                    <a:pt x="1073" y="770"/>
                    <a:pt x="1074" y="770"/>
                  </a:cubicBezTo>
                  <a:cubicBezTo>
                    <a:pt x="1076" y="770"/>
                    <a:pt x="1077" y="769"/>
                    <a:pt x="1077" y="768"/>
                  </a:cubicBezTo>
                  <a:cubicBezTo>
                    <a:pt x="1077" y="757"/>
                    <a:pt x="1077" y="757"/>
                    <a:pt x="1077" y="757"/>
                  </a:cubicBezTo>
                  <a:cubicBezTo>
                    <a:pt x="1079" y="757"/>
                    <a:pt x="1079" y="757"/>
                    <a:pt x="1079" y="757"/>
                  </a:cubicBezTo>
                  <a:cubicBezTo>
                    <a:pt x="1079" y="768"/>
                    <a:pt x="1079" y="768"/>
                    <a:pt x="1079" y="768"/>
                  </a:cubicBezTo>
                  <a:cubicBezTo>
                    <a:pt x="1079" y="769"/>
                    <a:pt x="1080" y="770"/>
                    <a:pt x="1081" y="770"/>
                  </a:cubicBezTo>
                  <a:cubicBezTo>
                    <a:pt x="1083" y="770"/>
                    <a:pt x="1084" y="769"/>
                    <a:pt x="1084" y="768"/>
                  </a:cubicBezTo>
                  <a:cubicBezTo>
                    <a:pt x="1084" y="746"/>
                    <a:pt x="1084" y="746"/>
                    <a:pt x="1084" y="746"/>
                  </a:cubicBezTo>
                  <a:cubicBezTo>
                    <a:pt x="1085" y="746"/>
                    <a:pt x="1085" y="746"/>
                    <a:pt x="1085" y="746"/>
                  </a:cubicBezTo>
                  <a:cubicBezTo>
                    <a:pt x="1085" y="755"/>
                    <a:pt x="1085" y="755"/>
                    <a:pt x="1085" y="755"/>
                  </a:cubicBezTo>
                  <a:cubicBezTo>
                    <a:pt x="1085" y="756"/>
                    <a:pt x="1086" y="757"/>
                    <a:pt x="1088" y="757"/>
                  </a:cubicBezTo>
                  <a:cubicBezTo>
                    <a:pt x="1089" y="757"/>
                    <a:pt x="1090" y="756"/>
                    <a:pt x="1090" y="755"/>
                  </a:cubicBezTo>
                  <a:cubicBezTo>
                    <a:pt x="1090" y="745"/>
                    <a:pt x="1090" y="745"/>
                    <a:pt x="1090" y="745"/>
                  </a:cubicBezTo>
                  <a:cubicBezTo>
                    <a:pt x="1090" y="742"/>
                    <a:pt x="1088" y="740"/>
                    <a:pt x="1085" y="740"/>
                  </a:cubicBezTo>
                  <a:cubicBezTo>
                    <a:pt x="1070" y="740"/>
                    <a:pt x="1070" y="740"/>
                    <a:pt x="1070" y="740"/>
                  </a:cubicBezTo>
                  <a:cubicBezTo>
                    <a:pt x="1068" y="740"/>
                    <a:pt x="1066" y="742"/>
                    <a:pt x="1066" y="745"/>
                  </a:cubicBezTo>
                  <a:cubicBezTo>
                    <a:pt x="1066" y="755"/>
                    <a:pt x="1066" y="755"/>
                    <a:pt x="1066" y="755"/>
                  </a:cubicBezTo>
                  <a:cubicBezTo>
                    <a:pt x="1066" y="756"/>
                    <a:pt x="1067" y="757"/>
                    <a:pt x="1068" y="757"/>
                  </a:cubicBezTo>
                  <a:cubicBezTo>
                    <a:pt x="1069" y="757"/>
                    <a:pt x="1070" y="756"/>
                    <a:pt x="1070" y="755"/>
                  </a:cubicBezTo>
                  <a:close/>
                  <a:moveTo>
                    <a:pt x="1078" y="740"/>
                  </a:moveTo>
                  <a:cubicBezTo>
                    <a:pt x="1081" y="740"/>
                    <a:pt x="1083" y="737"/>
                    <a:pt x="1083" y="734"/>
                  </a:cubicBezTo>
                  <a:cubicBezTo>
                    <a:pt x="1083" y="731"/>
                    <a:pt x="1081" y="729"/>
                    <a:pt x="1078" y="729"/>
                  </a:cubicBezTo>
                  <a:cubicBezTo>
                    <a:pt x="1075" y="729"/>
                    <a:pt x="1073" y="731"/>
                    <a:pt x="1073" y="734"/>
                  </a:cubicBezTo>
                  <a:cubicBezTo>
                    <a:pt x="1073" y="737"/>
                    <a:pt x="1075" y="740"/>
                    <a:pt x="1078" y="740"/>
                  </a:cubicBezTo>
                  <a:close/>
                  <a:moveTo>
                    <a:pt x="1134" y="711"/>
                  </a:moveTo>
                  <a:cubicBezTo>
                    <a:pt x="1126" y="711"/>
                    <a:pt x="1126" y="711"/>
                    <a:pt x="1126" y="711"/>
                  </a:cubicBezTo>
                  <a:cubicBezTo>
                    <a:pt x="1124" y="711"/>
                    <a:pt x="1123" y="712"/>
                    <a:pt x="1122" y="713"/>
                  </a:cubicBezTo>
                  <a:cubicBezTo>
                    <a:pt x="1117" y="721"/>
                    <a:pt x="1117" y="721"/>
                    <a:pt x="1117" y="721"/>
                  </a:cubicBezTo>
                  <a:cubicBezTo>
                    <a:pt x="1116" y="721"/>
                    <a:pt x="1116" y="722"/>
                    <a:pt x="1116" y="722"/>
                  </a:cubicBezTo>
                  <a:cubicBezTo>
                    <a:pt x="1116" y="723"/>
                    <a:pt x="1117" y="724"/>
                    <a:pt x="1118" y="724"/>
                  </a:cubicBezTo>
                  <a:cubicBezTo>
                    <a:pt x="1119" y="724"/>
                    <a:pt x="1120" y="724"/>
                    <a:pt x="1120" y="723"/>
                  </a:cubicBezTo>
                  <a:cubicBezTo>
                    <a:pt x="1125" y="716"/>
                    <a:pt x="1125" y="716"/>
                    <a:pt x="1125" y="716"/>
                  </a:cubicBezTo>
                  <a:cubicBezTo>
                    <a:pt x="1126" y="716"/>
                    <a:pt x="1126" y="716"/>
                    <a:pt x="1126" y="716"/>
                  </a:cubicBezTo>
                  <a:cubicBezTo>
                    <a:pt x="1126" y="719"/>
                    <a:pt x="1126" y="719"/>
                    <a:pt x="1126" y="719"/>
                  </a:cubicBezTo>
                  <a:cubicBezTo>
                    <a:pt x="1120" y="727"/>
                    <a:pt x="1120" y="727"/>
                    <a:pt x="1120" y="727"/>
                  </a:cubicBezTo>
                  <a:cubicBezTo>
                    <a:pt x="1120" y="727"/>
                    <a:pt x="1120" y="728"/>
                    <a:pt x="1120" y="728"/>
                  </a:cubicBezTo>
                  <a:cubicBezTo>
                    <a:pt x="1120" y="729"/>
                    <a:pt x="1121" y="729"/>
                    <a:pt x="1122" y="729"/>
                  </a:cubicBezTo>
                  <a:cubicBezTo>
                    <a:pt x="1126" y="729"/>
                    <a:pt x="1126" y="729"/>
                    <a:pt x="1126" y="729"/>
                  </a:cubicBezTo>
                  <a:cubicBezTo>
                    <a:pt x="1126" y="735"/>
                    <a:pt x="1126" y="735"/>
                    <a:pt x="1126" y="735"/>
                  </a:cubicBezTo>
                  <a:cubicBezTo>
                    <a:pt x="1126" y="736"/>
                    <a:pt x="1127" y="737"/>
                    <a:pt x="1128" y="737"/>
                  </a:cubicBezTo>
                  <a:cubicBezTo>
                    <a:pt x="1131" y="737"/>
                    <a:pt x="1131" y="737"/>
                    <a:pt x="1131" y="737"/>
                  </a:cubicBezTo>
                  <a:cubicBezTo>
                    <a:pt x="1133" y="737"/>
                    <a:pt x="1134" y="736"/>
                    <a:pt x="1134" y="735"/>
                  </a:cubicBezTo>
                  <a:cubicBezTo>
                    <a:pt x="1134" y="729"/>
                    <a:pt x="1134" y="729"/>
                    <a:pt x="1134" y="729"/>
                  </a:cubicBezTo>
                  <a:cubicBezTo>
                    <a:pt x="1138" y="729"/>
                    <a:pt x="1138" y="729"/>
                    <a:pt x="1138" y="729"/>
                  </a:cubicBezTo>
                  <a:cubicBezTo>
                    <a:pt x="1138" y="729"/>
                    <a:pt x="1139" y="729"/>
                    <a:pt x="1139" y="728"/>
                  </a:cubicBezTo>
                  <a:cubicBezTo>
                    <a:pt x="1139" y="728"/>
                    <a:pt x="1139" y="727"/>
                    <a:pt x="1139" y="727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4" y="716"/>
                    <a:pt x="1134" y="716"/>
                    <a:pt x="1134" y="716"/>
                  </a:cubicBezTo>
                  <a:cubicBezTo>
                    <a:pt x="1139" y="723"/>
                    <a:pt x="1139" y="723"/>
                    <a:pt x="1139" y="723"/>
                  </a:cubicBezTo>
                  <a:cubicBezTo>
                    <a:pt x="1140" y="724"/>
                    <a:pt x="1140" y="724"/>
                    <a:pt x="1141" y="724"/>
                  </a:cubicBezTo>
                  <a:cubicBezTo>
                    <a:pt x="1142" y="724"/>
                    <a:pt x="1143" y="723"/>
                    <a:pt x="1143" y="722"/>
                  </a:cubicBezTo>
                  <a:cubicBezTo>
                    <a:pt x="1143" y="722"/>
                    <a:pt x="1143" y="721"/>
                    <a:pt x="1143" y="721"/>
                  </a:cubicBezTo>
                  <a:cubicBezTo>
                    <a:pt x="1137" y="713"/>
                    <a:pt x="1137" y="713"/>
                    <a:pt x="1137" y="713"/>
                  </a:cubicBezTo>
                  <a:cubicBezTo>
                    <a:pt x="1136" y="712"/>
                    <a:pt x="1135" y="711"/>
                    <a:pt x="1134" y="711"/>
                  </a:cubicBezTo>
                  <a:close/>
                  <a:moveTo>
                    <a:pt x="1130" y="701"/>
                  </a:moveTo>
                  <a:cubicBezTo>
                    <a:pt x="1127" y="701"/>
                    <a:pt x="1125" y="703"/>
                    <a:pt x="1125" y="705"/>
                  </a:cubicBezTo>
                  <a:cubicBezTo>
                    <a:pt x="1125" y="708"/>
                    <a:pt x="1127" y="710"/>
                    <a:pt x="1130" y="710"/>
                  </a:cubicBezTo>
                  <a:cubicBezTo>
                    <a:pt x="1132" y="710"/>
                    <a:pt x="1134" y="708"/>
                    <a:pt x="1134" y="705"/>
                  </a:cubicBezTo>
                  <a:cubicBezTo>
                    <a:pt x="1134" y="703"/>
                    <a:pt x="1132" y="701"/>
                    <a:pt x="1130" y="701"/>
                  </a:cubicBezTo>
                  <a:close/>
                  <a:moveTo>
                    <a:pt x="1180" y="664"/>
                  </a:moveTo>
                  <a:cubicBezTo>
                    <a:pt x="1180" y="665"/>
                    <a:pt x="1181" y="666"/>
                    <a:pt x="1182" y="666"/>
                  </a:cubicBezTo>
                  <a:cubicBezTo>
                    <a:pt x="1183" y="667"/>
                    <a:pt x="1183" y="669"/>
                    <a:pt x="1183" y="670"/>
                  </a:cubicBezTo>
                  <a:cubicBezTo>
                    <a:pt x="1183" y="672"/>
                    <a:pt x="1183" y="673"/>
                    <a:pt x="1180" y="673"/>
                  </a:cubicBezTo>
                  <a:cubicBezTo>
                    <a:pt x="1178" y="673"/>
                    <a:pt x="1176" y="675"/>
                    <a:pt x="1176" y="677"/>
                  </a:cubicBezTo>
                  <a:cubicBezTo>
                    <a:pt x="1176" y="678"/>
                    <a:pt x="1176" y="678"/>
                    <a:pt x="1176" y="678"/>
                  </a:cubicBezTo>
                  <a:cubicBezTo>
                    <a:pt x="1176" y="679"/>
                    <a:pt x="1176" y="679"/>
                    <a:pt x="1177" y="679"/>
                  </a:cubicBezTo>
                  <a:cubicBezTo>
                    <a:pt x="1196" y="679"/>
                    <a:pt x="1196" y="679"/>
                    <a:pt x="1196" y="679"/>
                  </a:cubicBezTo>
                  <a:cubicBezTo>
                    <a:pt x="1197" y="679"/>
                    <a:pt x="1197" y="679"/>
                    <a:pt x="1197" y="678"/>
                  </a:cubicBezTo>
                  <a:cubicBezTo>
                    <a:pt x="1197" y="677"/>
                    <a:pt x="1197" y="677"/>
                    <a:pt x="1197" y="677"/>
                  </a:cubicBezTo>
                  <a:cubicBezTo>
                    <a:pt x="1197" y="675"/>
                    <a:pt x="1195" y="673"/>
                    <a:pt x="1192" y="673"/>
                  </a:cubicBezTo>
                  <a:cubicBezTo>
                    <a:pt x="1190" y="673"/>
                    <a:pt x="1189" y="672"/>
                    <a:pt x="1189" y="670"/>
                  </a:cubicBezTo>
                  <a:cubicBezTo>
                    <a:pt x="1189" y="669"/>
                    <a:pt x="1190" y="667"/>
                    <a:pt x="1191" y="666"/>
                  </a:cubicBezTo>
                  <a:cubicBezTo>
                    <a:pt x="1191" y="666"/>
                    <a:pt x="1192" y="665"/>
                    <a:pt x="1193" y="664"/>
                  </a:cubicBezTo>
                  <a:cubicBezTo>
                    <a:pt x="1201" y="664"/>
                    <a:pt x="1206" y="659"/>
                    <a:pt x="1206" y="654"/>
                  </a:cubicBezTo>
                  <a:cubicBezTo>
                    <a:pt x="1206" y="651"/>
                    <a:pt x="1206" y="651"/>
                    <a:pt x="1206" y="651"/>
                  </a:cubicBezTo>
                  <a:cubicBezTo>
                    <a:pt x="1206" y="650"/>
                    <a:pt x="1205" y="649"/>
                    <a:pt x="1204" y="649"/>
                  </a:cubicBezTo>
                  <a:cubicBezTo>
                    <a:pt x="1197" y="649"/>
                    <a:pt x="1197" y="649"/>
                    <a:pt x="1197" y="649"/>
                  </a:cubicBezTo>
                  <a:cubicBezTo>
                    <a:pt x="1197" y="647"/>
                    <a:pt x="1197" y="647"/>
                    <a:pt x="1197" y="647"/>
                  </a:cubicBezTo>
                  <a:cubicBezTo>
                    <a:pt x="1197" y="645"/>
                    <a:pt x="1195" y="643"/>
                    <a:pt x="1193" y="643"/>
                  </a:cubicBezTo>
                  <a:cubicBezTo>
                    <a:pt x="1180" y="643"/>
                    <a:pt x="1180" y="643"/>
                    <a:pt x="1180" y="643"/>
                  </a:cubicBezTo>
                  <a:cubicBezTo>
                    <a:pt x="1178" y="643"/>
                    <a:pt x="1176" y="645"/>
                    <a:pt x="1176" y="647"/>
                  </a:cubicBezTo>
                  <a:cubicBezTo>
                    <a:pt x="1176" y="649"/>
                    <a:pt x="1176" y="649"/>
                    <a:pt x="1176" y="649"/>
                  </a:cubicBezTo>
                  <a:cubicBezTo>
                    <a:pt x="1169" y="649"/>
                    <a:pt x="1169" y="649"/>
                    <a:pt x="1169" y="649"/>
                  </a:cubicBezTo>
                  <a:cubicBezTo>
                    <a:pt x="1168" y="649"/>
                    <a:pt x="1167" y="650"/>
                    <a:pt x="1167" y="651"/>
                  </a:cubicBezTo>
                  <a:cubicBezTo>
                    <a:pt x="1167" y="654"/>
                    <a:pt x="1167" y="654"/>
                    <a:pt x="1167" y="654"/>
                  </a:cubicBezTo>
                  <a:cubicBezTo>
                    <a:pt x="1167" y="659"/>
                    <a:pt x="1172" y="664"/>
                    <a:pt x="1180" y="664"/>
                  </a:cubicBezTo>
                  <a:close/>
                  <a:moveTo>
                    <a:pt x="1197" y="652"/>
                  </a:moveTo>
                  <a:cubicBezTo>
                    <a:pt x="1203" y="652"/>
                    <a:pt x="1203" y="652"/>
                    <a:pt x="1203" y="652"/>
                  </a:cubicBezTo>
                  <a:cubicBezTo>
                    <a:pt x="1203" y="654"/>
                    <a:pt x="1203" y="654"/>
                    <a:pt x="1203" y="654"/>
                  </a:cubicBezTo>
                  <a:cubicBezTo>
                    <a:pt x="1203" y="657"/>
                    <a:pt x="1200" y="660"/>
                    <a:pt x="1195" y="661"/>
                  </a:cubicBezTo>
                  <a:cubicBezTo>
                    <a:pt x="1196" y="659"/>
                    <a:pt x="1197" y="656"/>
                    <a:pt x="1197" y="652"/>
                  </a:cubicBezTo>
                  <a:close/>
                  <a:moveTo>
                    <a:pt x="1170" y="652"/>
                  </a:moveTo>
                  <a:cubicBezTo>
                    <a:pt x="1176" y="652"/>
                    <a:pt x="1176" y="652"/>
                    <a:pt x="1176" y="652"/>
                  </a:cubicBezTo>
                  <a:cubicBezTo>
                    <a:pt x="1176" y="656"/>
                    <a:pt x="1177" y="659"/>
                    <a:pt x="1178" y="661"/>
                  </a:cubicBezTo>
                  <a:cubicBezTo>
                    <a:pt x="1173" y="660"/>
                    <a:pt x="1170" y="657"/>
                    <a:pt x="1170" y="654"/>
                  </a:cubicBezTo>
                  <a:lnTo>
                    <a:pt x="1170" y="652"/>
                  </a:lnTo>
                  <a:close/>
                  <a:moveTo>
                    <a:pt x="1243" y="613"/>
                  </a:moveTo>
                  <a:cubicBezTo>
                    <a:pt x="1227" y="613"/>
                    <a:pt x="1227" y="613"/>
                    <a:pt x="1227" y="613"/>
                  </a:cubicBezTo>
                  <a:cubicBezTo>
                    <a:pt x="1226" y="613"/>
                    <a:pt x="1226" y="613"/>
                    <a:pt x="1226" y="613"/>
                  </a:cubicBezTo>
                  <a:cubicBezTo>
                    <a:pt x="1226" y="615"/>
                    <a:pt x="1226" y="615"/>
                    <a:pt x="1226" y="615"/>
                  </a:cubicBezTo>
                  <a:cubicBezTo>
                    <a:pt x="1226" y="615"/>
                    <a:pt x="1226" y="616"/>
                    <a:pt x="1227" y="616"/>
                  </a:cubicBezTo>
                  <a:cubicBezTo>
                    <a:pt x="1243" y="616"/>
                    <a:pt x="1243" y="616"/>
                    <a:pt x="1243" y="616"/>
                  </a:cubicBezTo>
                  <a:cubicBezTo>
                    <a:pt x="1244" y="616"/>
                    <a:pt x="1244" y="615"/>
                    <a:pt x="1244" y="615"/>
                  </a:cubicBezTo>
                  <a:cubicBezTo>
                    <a:pt x="1244" y="613"/>
                    <a:pt x="1244" y="613"/>
                    <a:pt x="1244" y="613"/>
                  </a:cubicBezTo>
                  <a:cubicBezTo>
                    <a:pt x="1244" y="613"/>
                    <a:pt x="1244" y="613"/>
                    <a:pt x="1243" y="613"/>
                  </a:cubicBezTo>
                  <a:close/>
                  <a:moveTo>
                    <a:pt x="1243" y="625"/>
                  </a:moveTo>
                  <a:cubicBezTo>
                    <a:pt x="1227" y="625"/>
                    <a:pt x="1227" y="625"/>
                    <a:pt x="1227" y="625"/>
                  </a:cubicBezTo>
                  <a:cubicBezTo>
                    <a:pt x="1226" y="625"/>
                    <a:pt x="1226" y="625"/>
                    <a:pt x="1226" y="626"/>
                  </a:cubicBezTo>
                  <a:cubicBezTo>
                    <a:pt x="1226" y="627"/>
                    <a:pt x="1226" y="627"/>
                    <a:pt x="1226" y="627"/>
                  </a:cubicBezTo>
                  <a:cubicBezTo>
                    <a:pt x="1226" y="627"/>
                    <a:pt x="1226" y="628"/>
                    <a:pt x="1227" y="628"/>
                  </a:cubicBezTo>
                  <a:cubicBezTo>
                    <a:pt x="1243" y="628"/>
                    <a:pt x="1243" y="628"/>
                    <a:pt x="1243" y="628"/>
                  </a:cubicBezTo>
                  <a:cubicBezTo>
                    <a:pt x="1244" y="628"/>
                    <a:pt x="1244" y="627"/>
                    <a:pt x="1244" y="627"/>
                  </a:cubicBezTo>
                  <a:cubicBezTo>
                    <a:pt x="1244" y="626"/>
                    <a:pt x="1244" y="626"/>
                    <a:pt x="1244" y="626"/>
                  </a:cubicBezTo>
                  <a:cubicBezTo>
                    <a:pt x="1244" y="625"/>
                    <a:pt x="1244" y="625"/>
                    <a:pt x="1243" y="625"/>
                  </a:cubicBezTo>
                  <a:close/>
                  <a:moveTo>
                    <a:pt x="1217" y="597"/>
                  </a:moveTo>
                  <a:cubicBezTo>
                    <a:pt x="1217" y="635"/>
                    <a:pt x="1217" y="635"/>
                    <a:pt x="1217" y="635"/>
                  </a:cubicBezTo>
                  <a:cubicBezTo>
                    <a:pt x="1217" y="636"/>
                    <a:pt x="1218" y="637"/>
                    <a:pt x="1219" y="637"/>
                  </a:cubicBezTo>
                  <a:cubicBezTo>
                    <a:pt x="1251" y="637"/>
                    <a:pt x="1251" y="637"/>
                    <a:pt x="1251" y="637"/>
                  </a:cubicBezTo>
                  <a:cubicBezTo>
                    <a:pt x="1252" y="637"/>
                    <a:pt x="1253" y="636"/>
                    <a:pt x="1253" y="635"/>
                  </a:cubicBezTo>
                  <a:cubicBezTo>
                    <a:pt x="1253" y="607"/>
                    <a:pt x="1253" y="607"/>
                    <a:pt x="1253" y="607"/>
                  </a:cubicBezTo>
                  <a:cubicBezTo>
                    <a:pt x="1253" y="606"/>
                    <a:pt x="1252" y="604"/>
                    <a:pt x="1252" y="604"/>
                  </a:cubicBezTo>
                  <a:cubicBezTo>
                    <a:pt x="1244" y="596"/>
                    <a:pt x="1244" y="596"/>
                    <a:pt x="1244" y="596"/>
                  </a:cubicBezTo>
                  <a:cubicBezTo>
                    <a:pt x="1243" y="595"/>
                    <a:pt x="1242" y="595"/>
                    <a:pt x="1240" y="595"/>
                  </a:cubicBezTo>
                  <a:cubicBezTo>
                    <a:pt x="1219" y="595"/>
                    <a:pt x="1219" y="595"/>
                    <a:pt x="1219" y="595"/>
                  </a:cubicBezTo>
                  <a:cubicBezTo>
                    <a:pt x="1218" y="595"/>
                    <a:pt x="1217" y="596"/>
                    <a:pt x="1217" y="597"/>
                  </a:cubicBezTo>
                  <a:close/>
                  <a:moveTo>
                    <a:pt x="1241" y="598"/>
                  </a:moveTo>
                  <a:cubicBezTo>
                    <a:pt x="1241" y="598"/>
                    <a:pt x="1242" y="598"/>
                    <a:pt x="1242" y="598"/>
                  </a:cubicBezTo>
                  <a:cubicBezTo>
                    <a:pt x="1249" y="606"/>
                    <a:pt x="1249" y="606"/>
                    <a:pt x="1249" y="606"/>
                  </a:cubicBezTo>
                  <a:cubicBezTo>
                    <a:pt x="1250" y="606"/>
                    <a:pt x="1250" y="606"/>
                    <a:pt x="1250" y="607"/>
                  </a:cubicBezTo>
                  <a:cubicBezTo>
                    <a:pt x="1241" y="607"/>
                    <a:pt x="1241" y="607"/>
                    <a:pt x="1241" y="607"/>
                  </a:cubicBezTo>
                  <a:lnTo>
                    <a:pt x="1241" y="598"/>
                  </a:lnTo>
                  <a:close/>
                  <a:moveTo>
                    <a:pt x="1220" y="598"/>
                  </a:moveTo>
                  <a:cubicBezTo>
                    <a:pt x="1238" y="598"/>
                    <a:pt x="1238" y="598"/>
                    <a:pt x="1238" y="598"/>
                  </a:cubicBezTo>
                  <a:cubicBezTo>
                    <a:pt x="1238" y="607"/>
                    <a:pt x="1238" y="607"/>
                    <a:pt x="1238" y="607"/>
                  </a:cubicBezTo>
                  <a:cubicBezTo>
                    <a:pt x="1238" y="609"/>
                    <a:pt x="1239" y="610"/>
                    <a:pt x="1240" y="610"/>
                  </a:cubicBezTo>
                  <a:cubicBezTo>
                    <a:pt x="1250" y="610"/>
                    <a:pt x="1250" y="610"/>
                    <a:pt x="1250" y="610"/>
                  </a:cubicBezTo>
                  <a:cubicBezTo>
                    <a:pt x="1250" y="634"/>
                    <a:pt x="1250" y="634"/>
                    <a:pt x="1250" y="634"/>
                  </a:cubicBezTo>
                  <a:cubicBezTo>
                    <a:pt x="1220" y="634"/>
                    <a:pt x="1220" y="634"/>
                    <a:pt x="1220" y="634"/>
                  </a:cubicBezTo>
                  <a:lnTo>
                    <a:pt x="1220" y="598"/>
                  </a:lnTo>
                  <a:close/>
                  <a:moveTo>
                    <a:pt x="1243" y="619"/>
                  </a:moveTo>
                  <a:cubicBezTo>
                    <a:pt x="1227" y="619"/>
                    <a:pt x="1227" y="619"/>
                    <a:pt x="1227" y="619"/>
                  </a:cubicBezTo>
                  <a:cubicBezTo>
                    <a:pt x="1226" y="619"/>
                    <a:pt x="1226" y="619"/>
                    <a:pt x="1226" y="619"/>
                  </a:cubicBezTo>
                  <a:cubicBezTo>
                    <a:pt x="1226" y="621"/>
                    <a:pt x="1226" y="621"/>
                    <a:pt x="1226" y="621"/>
                  </a:cubicBezTo>
                  <a:cubicBezTo>
                    <a:pt x="1226" y="621"/>
                    <a:pt x="1226" y="622"/>
                    <a:pt x="1227" y="622"/>
                  </a:cubicBezTo>
                  <a:cubicBezTo>
                    <a:pt x="1243" y="622"/>
                    <a:pt x="1243" y="622"/>
                    <a:pt x="1243" y="622"/>
                  </a:cubicBezTo>
                  <a:cubicBezTo>
                    <a:pt x="1244" y="622"/>
                    <a:pt x="1244" y="621"/>
                    <a:pt x="1244" y="621"/>
                  </a:cubicBezTo>
                  <a:cubicBezTo>
                    <a:pt x="1244" y="619"/>
                    <a:pt x="1244" y="619"/>
                    <a:pt x="1244" y="619"/>
                  </a:cubicBezTo>
                  <a:cubicBezTo>
                    <a:pt x="1244" y="619"/>
                    <a:pt x="1244" y="619"/>
                    <a:pt x="1243" y="619"/>
                  </a:cubicBezTo>
                  <a:close/>
                  <a:moveTo>
                    <a:pt x="1306" y="620"/>
                  </a:moveTo>
                  <a:cubicBezTo>
                    <a:pt x="1306" y="624"/>
                    <a:pt x="1306" y="624"/>
                    <a:pt x="1306" y="624"/>
                  </a:cubicBezTo>
                  <a:cubicBezTo>
                    <a:pt x="1306" y="624"/>
                    <a:pt x="1309" y="624"/>
                    <a:pt x="1310" y="624"/>
                  </a:cubicBezTo>
                  <a:cubicBezTo>
                    <a:pt x="1310" y="625"/>
                    <a:pt x="1310" y="625"/>
                    <a:pt x="1311" y="626"/>
                  </a:cubicBezTo>
                  <a:cubicBezTo>
                    <a:pt x="1310" y="626"/>
                    <a:pt x="1309" y="628"/>
                    <a:pt x="1309" y="629"/>
                  </a:cubicBezTo>
                  <a:cubicBezTo>
                    <a:pt x="1309" y="629"/>
                    <a:pt x="1309" y="629"/>
                    <a:pt x="1310" y="629"/>
                  </a:cubicBezTo>
                  <a:cubicBezTo>
                    <a:pt x="1310" y="629"/>
                    <a:pt x="1312" y="631"/>
                    <a:pt x="1312" y="631"/>
                  </a:cubicBezTo>
                  <a:cubicBezTo>
                    <a:pt x="1313" y="631"/>
                    <a:pt x="1315" y="628"/>
                    <a:pt x="1315" y="628"/>
                  </a:cubicBezTo>
                  <a:cubicBezTo>
                    <a:pt x="1315" y="628"/>
                    <a:pt x="1315" y="628"/>
                    <a:pt x="1315" y="628"/>
                  </a:cubicBezTo>
                  <a:cubicBezTo>
                    <a:pt x="1316" y="628"/>
                    <a:pt x="1316" y="628"/>
                    <a:pt x="1316" y="628"/>
                  </a:cubicBezTo>
                  <a:cubicBezTo>
                    <a:pt x="1316" y="628"/>
                    <a:pt x="1318" y="631"/>
                    <a:pt x="1318" y="631"/>
                  </a:cubicBezTo>
                  <a:cubicBezTo>
                    <a:pt x="1319" y="631"/>
                    <a:pt x="1321" y="629"/>
                    <a:pt x="1321" y="629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8"/>
                    <a:pt x="1321" y="626"/>
                    <a:pt x="1320" y="626"/>
                  </a:cubicBezTo>
                  <a:cubicBezTo>
                    <a:pt x="1321" y="625"/>
                    <a:pt x="1321" y="625"/>
                    <a:pt x="1321" y="624"/>
                  </a:cubicBezTo>
                  <a:cubicBezTo>
                    <a:pt x="1321" y="624"/>
                    <a:pt x="1325" y="624"/>
                    <a:pt x="1325" y="624"/>
                  </a:cubicBezTo>
                  <a:cubicBezTo>
                    <a:pt x="1325" y="620"/>
                    <a:pt x="1325" y="620"/>
                    <a:pt x="1325" y="620"/>
                  </a:cubicBezTo>
                  <a:cubicBezTo>
                    <a:pt x="1325" y="620"/>
                    <a:pt x="1321" y="620"/>
                    <a:pt x="1321" y="620"/>
                  </a:cubicBezTo>
                  <a:cubicBezTo>
                    <a:pt x="1321" y="619"/>
                    <a:pt x="1321" y="619"/>
                    <a:pt x="1320" y="618"/>
                  </a:cubicBezTo>
                  <a:cubicBezTo>
                    <a:pt x="1321" y="618"/>
                    <a:pt x="1321" y="616"/>
                    <a:pt x="1321" y="615"/>
                  </a:cubicBezTo>
                  <a:cubicBezTo>
                    <a:pt x="1321" y="615"/>
                    <a:pt x="1321" y="615"/>
                    <a:pt x="1321" y="615"/>
                  </a:cubicBezTo>
                  <a:cubicBezTo>
                    <a:pt x="1321" y="615"/>
                    <a:pt x="1319" y="613"/>
                    <a:pt x="1318" y="613"/>
                  </a:cubicBezTo>
                  <a:cubicBezTo>
                    <a:pt x="1318" y="613"/>
                    <a:pt x="1318" y="613"/>
                    <a:pt x="1318" y="613"/>
                  </a:cubicBezTo>
                  <a:cubicBezTo>
                    <a:pt x="1318" y="614"/>
                    <a:pt x="1317" y="615"/>
                    <a:pt x="1316" y="616"/>
                  </a:cubicBezTo>
                  <a:cubicBezTo>
                    <a:pt x="1316" y="616"/>
                    <a:pt x="1316" y="616"/>
                    <a:pt x="1315" y="616"/>
                  </a:cubicBezTo>
                  <a:cubicBezTo>
                    <a:pt x="1315" y="616"/>
                    <a:pt x="1315" y="616"/>
                    <a:pt x="1315" y="616"/>
                  </a:cubicBezTo>
                  <a:cubicBezTo>
                    <a:pt x="1315" y="616"/>
                    <a:pt x="1313" y="613"/>
                    <a:pt x="1312" y="613"/>
                  </a:cubicBezTo>
                  <a:cubicBezTo>
                    <a:pt x="1312" y="613"/>
                    <a:pt x="1310" y="615"/>
                    <a:pt x="1310" y="615"/>
                  </a:cubicBezTo>
                  <a:cubicBezTo>
                    <a:pt x="1309" y="615"/>
                    <a:pt x="1309" y="615"/>
                    <a:pt x="1309" y="615"/>
                  </a:cubicBezTo>
                  <a:cubicBezTo>
                    <a:pt x="1309" y="616"/>
                    <a:pt x="1310" y="618"/>
                    <a:pt x="1311" y="618"/>
                  </a:cubicBezTo>
                  <a:cubicBezTo>
                    <a:pt x="1310" y="619"/>
                    <a:pt x="1310" y="619"/>
                    <a:pt x="1310" y="620"/>
                  </a:cubicBezTo>
                  <a:cubicBezTo>
                    <a:pt x="1309" y="620"/>
                    <a:pt x="1306" y="620"/>
                    <a:pt x="1306" y="620"/>
                  </a:cubicBezTo>
                  <a:close/>
                  <a:moveTo>
                    <a:pt x="1315" y="619"/>
                  </a:moveTo>
                  <a:cubicBezTo>
                    <a:pt x="1317" y="619"/>
                    <a:pt x="1318" y="620"/>
                    <a:pt x="1318" y="622"/>
                  </a:cubicBezTo>
                  <a:cubicBezTo>
                    <a:pt x="1318" y="624"/>
                    <a:pt x="1317" y="625"/>
                    <a:pt x="1315" y="625"/>
                  </a:cubicBezTo>
                  <a:cubicBezTo>
                    <a:pt x="1314" y="625"/>
                    <a:pt x="1312" y="624"/>
                    <a:pt x="1312" y="622"/>
                  </a:cubicBezTo>
                  <a:cubicBezTo>
                    <a:pt x="1312" y="620"/>
                    <a:pt x="1314" y="619"/>
                    <a:pt x="1315" y="619"/>
                  </a:cubicBezTo>
                  <a:close/>
                  <a:moveTo>
                    <a:pt x="1282" y="601"/>
                  </a:moveTo>
                  <a:cubicBezTo>
                    <a:pt x="1282" y="601"/>
                    <a:pt x="1282" y="601"/>
                    <a:pt x="1282" y="602"/>
                  </a:cubicBezTo>
                  <a:cubicBezTo>
                    <a:pt x="1282" y="602"/>
                    <a:pt x="1282" y="602"/>
                    <a:pt x="1282" y="602"/>
                  </a:cubicBezTo>
                  <a:cubicBezTo>
                    <a:pt x="1283" y="603"/>
                    <a:pt x="1284" y="604"/>
                    <a:pt x="1284" y="605"/>
                  </a:cubicBezTo>
                  <a:cubicBezTo>
                    <a:pt x="1284" y="605"/>
                    <a:pt x="1284" y="606"/>
                    <a:pt x="1284" y="607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80" y="607"/>
                    <a:pt x="1279" y="608"/>
                    <a:pt x="1279" y="608"/>
                  </a:cubicBezTo>
                  <a:cubicBezTo>
                    <a:pt x="1279" y="612"/>
                    <a:pt x="1279" y="612"/>
                    <a:pt x="1279" y="612"/>
                  </a:cubicBezTo>
                  <a:cubicBezTo>
                    <a:pt x="1279" y="613"/>
                    <a:pt x="1280" y="613"/>
                    <a:pt x="1280" y="613"/>
                  </a:cubicBezTo>
                  <a:cubicBezTo>
                    <a:pt x="1284" y="613"/>
                    <a:pt x="1284" y="613"/>
                    <a:pt x="1284" y="613"/>
                  </a:cubicBezTo>
                  <a:cubicBezTo>
                    <a:pt x="1284" y="614"/>
                    <a:pt x="1284" y="615"/>
                    <a:pt x="1284" y="615"/>
                  </a:cubicBezTo>
                  <a:cubicBezTo>
                    <a:pt x="1284" y="616"/>
                    <a:pt x="1283" y="617"/>
                    <a:pt x="1282" y="618"/>
                  </a:cubicBezTo>
                  <a:cubicBezTo>
                    <a:pt x="1282" y="618"/>
                    <a:pt x="1282" y="618"/>
                    <a:pt x="1282" y="618"/>
                  </a:cubicBezTo>
                  <a:cubicBezTo>
                    <a:pt x="1282" y="619"/>
                    <a:pt x="1285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6" y="622"/>
                    <a:pt x="1286" y="622"/>
                    <a:pt x="1286" y="622"/>
                  </a:cubicBezTo>
                  <a:cubicBezTo>
                    <a:pt x="1289" y="620"/>
                    <a:pt x="1289" y="620"/>
                    <a:pt x="1289" y="620"/>
                  </a:cubicBezTo>
                  <a:cubicBezTo>
                    <a:pt x="1290" y="620"/>
                    <a:pt x="1290" y="621"/>
                    <a:pt x="1291" y="621"/>
                  </a:cubicBezTo>
                  <a:cubicBezTo>
                    <a:pt x="1292" y="624"/>
                    <a:pt x="1292" y="624"/>
                    <a:pt x="1292" y="624"/>
                  </a:cubicBezTo>
                  <a:cubicBezTo>
                    <a:pt x="1292" y="625"/>
                    <a:pt x="1292" y="625"/>
                    <a:pt x="1292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7" y="625"/>
                    <a:pt x="1297" y="625"/>
                    <a:pt x="1297" y="625"/>
                  </a:cubicBezTo>
                  <a:cubicBezTo>
                    <a:pt x="1298" y="623"/>
                    <a:pt x="1298" y="622"/>
                    <a:pt x="1298" y="621"/>
                  </a:cubicBezTo>
                  <a:cubicBezTo>
                    <a:pt x="1299" y="621"/>
                    <a:pt x="1299" y="620"/>
                    <a:pt x="1300" y="620"/>
                  </a:cubicBezTo>
                  <a:cubicBezTo>
                    <a:pt x="1302" y="622"/>
                    <a:pt x="1302" y="622"/>
                    <a:pt x="1302" y="622"/>
                  </a:cubicBezTo>
                  <a:cubicBezTo>
                    <a:pt x="1303" y="622"/>
                    <a:pt x="1303" y="622"/>
                    <a:pt x="1303" y="622"/>
                  </a:cubicBezTo>
                  <a:cubicBezTo>
                    <a:pt x="1304" y="622"/>
                    <a:pt x="1306" y="620"/>
                    <a:pt x="1307" y="619"/>
                  </a:cubicBezTo>
                  <a:cubicBezTo>
                    <a:pt x="1307" y="619"/>
                    <a:pt x="1307" y="619"/>
                    <a:pt x="1307" y="618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6" y="617"/>
                    <a:pt x="1305" y="616"/>
                    <a:pt x="1305" y="615"/>
                  </a:cubicBezTo>
                  <a:cubicBezTo>
                    <a:pt x="1305" y="615"/>
                    <a:pt x="1305" y="614"/>
                    <a:pt x="1305" y="614"/>
                  </a:cubicBezTo>
                  <a:cubicBezTo>
                    <a:pt x="1309" y="613"/>
                    <a:pt x="1309" y="613"/>
                    <a:pt x="1309" y="613"/>
                  </a:cubicBezTo>
                  <a:cubicBezTo>
                    <a:pt x="1309" y="613"/>
                    <a:pt x="1309" y="613"/>
                    <a:pt x="1309" y="612"/>
                  </a:cubicBezTo>
                  <a:cubicBezTo>
                    <a:pt x="1309" y="608"/>
                    <a:pt x="1309" y="608"/>
                    <a:pt x="1309" y="608"/>
                  </a:cubicBezTo>
                  <a:cubicBezTo>
                    <a:pt x="1309" y="608"/>
                    <a:pt x="1309" y="607"/>
                    <a:pt x="1309" y="607"/>
                  </a:cubicBezTo>
                  <a:cubicBezTo>
                    <a:pt x="1305" y="607"/>
                    <a:pt x="1305" y="607"/>
                    <a:pt x="1305" y="607"/>
                  </a:cubicBezTo>
                  <a:cubicBezTo>
                    <a:pt x="1305" y="606"/>
                    <a:pt x="1305" y="605"/>
                    <a:pt x="1305" y="605"/>
                  </a:cubicBezTo>
                  <a:cubicBezTo>
                    <a:pt x="1305" y="604"/>
                    <a:pt x="1306" y="603"/>
                    <a:pt x="1307" y="602"/>
                  </a:cubicBezTo>
                  <a:cubicBezTo>
                    <a:pt x="1307" y="602"/>
                    <a:pt x="1307" y="602"/>
                    <a:pt x="1307" y="602"/>
                  </a:cubicBezTo>
                  <a:cubicBezTo>
                    <a:pt x="1307" y="601"/>
                    <a:pt x="1304" y="598"/>
                    <a:pt x="1303" y="598"/>
                  </a:cubicBezTo>
                  <a:cubicBezTo>
                    <a:pt x="1303" y="598"/>
                    <a:pt x="1303" y="598"/>
                    <a:pt x="1303" y="598"/>
                  </a:cubicBezTo>
                  <a:cubicBezTo>
                    <a:pt x="1303" y="598"/>
                    <a:pt x="1303" y="598"/>
                    <a:pt x="1302" y="598"/>
                  </a:cubicBezTo>
                  <a:cubicBezTo>
                    <a:pt x="1300" y="600"/>
                    <a:pt x="1300" y="600"/>
                    <a:pt x="1300" y="600"/>
                  </a:cubicBezTo>
                  <a:cubicBezTo>
                    <a:pt x="1299" y="600"/>
                    <a:pt x="1298" y="599"/>
                    <a:pt x="1298" y="599"/>
                  </a:cubicBezTo>
                  <a:cubicBezTo>
                    <a:pt x="1297" y="596"/>
                    <a:pt x="1297" y="596"/>
                    <a:pt x="1297" y="596"/>
                  </a:cubicBezTo>
                  <a:cubicBezTo>
                    <a:pt x="1297" y="595"/>
                    <a:pt x="1297" y="595"/>
                    <a:pt x="1297" y="595"/>
                  </a:cubicBezTo>
                  <a:cubicBezTo>
                    <a:pt x="1292" y="595"/>
                    <a:pt x="1292" y="595"/>
                    <a:pt x="1292" y="595"/>
                  </a:cubicBezTo>
                  <a:cubicBezTo>
                    <a:pt x="1292" y="595"/>
                    <a:pt x="1292" y="595"/>
                    <a:pt x="1292" y="596"/>
                  </a:cubicBezTo>
                  <a:cubicBezTo>
                    <a:pt x="1291" y="597"/>
                    <a:pt x="1291" y="598"/>
                    <a:pt x="1291" y="599"/>
                  </a:cubicBezTo>
                  <a:cubicBezTo>
                    <a:pt x="1290" y="599"/>
                    <a:pt x="1290" y="600"/>
                    <a:pt x="1289" y="600"/>
                  </a:cubicBezTo>
                  <a:cubicBezTo>
                    <a:pt x="1287" y="598"/>
                    <a:pt x="1287" y="598"/>
                    <a:pt x="1287" y="598"/>
                  </a:cubicBezTo>
                  <a:cubicBezTo>
                    <a:pt x="1286" y="598"/>
                    <a:pt x="1286" y="598"/>
                    <a:pt x="1286" y="598"/>
                  </a:cubicBezTo>
                  <a:cubicBezTo>
                    <a:pt x="1285" y="598"/>
                    <a:pt x="1283" y="601"/>
                    <a:pt x="1282" y="601"/>
                  </a:cubicBezTo>
                  <a:close/>
                  <a:moveTo>
                    <a:pt x="1294" y="604"/>
                  </a:moveTo>
                  <a:cubicBezTo>
                    <a:pt x="1298" y="604"/>
                    <a:pt x="1300" y="607"/>
                    <a:pt x="1300" y="610"/>
                  </a:cubicBezTo>
                  <a:cubicBezTo>
                    <a:pt x="1300" y="613"/>
                    <a:pt x="1298" y="616"/>
                    <a:pt x="1294" y="616"/>
                  </a:cubicBezTo>
                  <a:cubicBezTo>
                    <a:pt x="1291" y="616"/>
                    <a:pt x="1288" y="613"/>
                    <a:pt x="1288" y="610"/>
                  </a:cubicBezTo>
                  <a:cubicBezTo>
                    <a:pt x="1288" y="607"/>
                    <a:pt x="1291" y="604"/>
                    <a:pt x="1294" y="604"/>
                  </a:cubicBezTo>
                  <a:close/>
                  <a:moveTo>
                    <a:pt x="1310" y="600"/>
                  </a:moveTo>
                  <a:cubicBezTo>
                    <a:pt x="1310" y="601"/>
                    <a:pt x="1310" y="601"/>
                    <a:pt x="1311" y="602"/>
                  </a:cubicBezTo>
                  <a:cubicBezTo>
                    <a:pt x="1310" y="602"/>
                    <a:pt x="1309" y="604"/>
                    <a:pt x="1309" y="605"/>
                  </a:cubicBezTo>
                  <a:cubicBezTo>
                    <a:pt x="1309" y="605"/>
                    <a:pt x="1309" y="605"/>
                    <a:pt x="1310" y="605"/>
                  </a:cubicBezTo>
                  <a:cubicBezTo>
                    <a:pt x="1310" y="605"/>
                    <a:pt x="1312" y="607"/>
                    <a:pt x="1312" y="607"/>
                  </a:cubicBezTo>
                  <a:cubicBezTo>
                    <a:pt x="1313" y="607"/>
                    <a:pt x="1315" y="604"/>
                    <a:pt x="1315" y="604"/>
                  </a:cubicBezTo>
                  <a:cubicBezTo>
                    <a:pt x="1315" y="604"/>
                    <a:pt x="1315" y="604"/>
                    <a:pt x="1315" y="604"/>
                  </a:cubicBezTo>
                  <a:cubicBezTo>
                    <a:pt x="1316" y="604"/>
                    <a:pt x="1316" y="604"/>
                    <a:pt x="1316" y="604"/>
                  </a:cubicBezTo>
                  <a:cubicBezTo>
                    <a:pt x="1316" y="604"/>
                    <a:pt x="1318" y="607"/>
                    <a:pt x="1318" y="607"/>
                  </a:cubicBezTo>
                  <a:cubicBezTo>
                    <a:pt x="1319" y="607"/>
                    <a:pt x="1321" y="605"/>
                    <a:pt x="1321" y="605"/>
                  </a:cubicBezTo>
                  <a:cubicBezTo>
                    <a:pt x="1321" y="605"/>
                    <a:pt x="1321" y="605"/>
                    <a:pt x="1321" y="605"/>
                  </a:cubicBezTo>
                  <a:cubicBezTo>
                    <a:pt x="1321" y="604"/>
                    <a:pt x="1321" y="602"/>
                    <a:pt x="1320" y="602"/>
                  </a:cubicBezTo>
                  <a:cubicBezTo>
                    <a:pt x="1321" y="601"/>
                    <a:pt x="1321" y="601"/>
                    <a:pt x="1321" y="600"/>
                  </a:cubicBezTo>
                  <a:cubicBezTo>
                    <a:pt x="1321" y="600"/>
                    <a:pt x="1325" y="600"/>
                    <a:pt x="1325" y="600"/>
                  </a:cubicBezTo>
                  <a:cubicBezTo>
                    <a:pt x="1325" y="596"/>
                    <a:pt x="1325" y="596"/>
                    <a:pt x="1325" y="596"/>
                  </a:cubicBezTo>
                  <a:cubicBezTo>
                    <a:pt x="1325" y="596"/>
                    <a:pt x="1321" y="596"/>
                    <a:pt x="1321" y="596"/>
                  </a:cubicBezTo>
                  <a:cubicBezTo>
                    <a:pt x="1321" y="595"/>
                    <a:pt x="1321" y="595"/>
                    <a:pt x="1320" y="594"/>
                  </a:cubicBezTo>
                  <a:cubicBezTo>
                    <a:pt x="1321" y="594"/>
                    <a:pt x="1321" y="592"/>
                    <a:pt x="1321" y="591"/>
                  </a:cubicBezTo>
                  <a:cubicBezTo>
                    <a:pt x="1321" y="591"/>
                    <a:pt x="1321" y="591"/>
                    <a:pt x="1321" y="591"/>
                  </a:cubicBezTo>
                  <a:cubicBezTo>
                    <a:pt x="1321" y="591"/>
                    <a:pt x="1319" y="589"/>
                    <a:pt x="1318" y="589"/>
                  </a:cubicBezTo>
                  <a:cubicBezTo>
                    <a:pt x="1318" y="589"/>
                    <a:pt x="1318" y="589"/>
                    <a:pt x="1318" y="589"/>
                  </a:cubicBezTo>
                  <a:cubicBezTo>
                    <a:pt x="1318" y="590"/>
                    <a:pt x="1317" y="591"/>
                    <a:pt x="1316" y="592"/>
                  </a:cubicBezTo>
                  <a:cubicBezTo>
                    <a:pt x="1316" y="592"/>
                    <a:pt x="1316" y="592"/>
                    <a:pt x="1315" y="592"/>
                  </a:cubicBezTo>
                  <a:cubicBezTo>
                    <a:pt x="1315" y="592"/>
                    <a:pt x="1315" y="592"/>
                    <a:pt x="1315" y="592"/>
                  </a:cubicBezTo>
                  <a:cubicBezTo>
                    <a:pt x="1315" y="592"/>
                    <a:pt x="1313" y="589"/>
                    <a:pt x="1312" y="589"/>
                  </a:cubicBezTo>
                  <a:cubicBezTo>
                    <a:pt x="1312" y="589"/>
                    <a:pt x="1310" y="591"/>
                    <a:pt x="1310" y="591"/>
                  </a:cubicBezTo>
                  <a:cubicBezTo>
                    <a:pt x="1309" y="591"/>
                    <a:pt x="1309" y="591"/>
                    <a:pt x="1309" y="591"/>
                  </a:cubicBezTo>
                  <a:cubicBezTo>
                    <a:pt x="1309" y="592"/>
                    <a:pt x="1310" y="594"/>
                    <a:pt x="1311" y="594"/>
                  </a:cubicBezTo>
                  <a:cubicBezTo>
                    <a:pt x="1310" y="595"/>
                    <a:pt x="1310" y="595"/>
                    <a:pt x="1310" y="596"/>
                  </a:cubicBezTo>
                  <a:cubicBezTo>
                    <a:pt x="1309" y="596"/>
                    <a:pt x="1306" y="596"/>
                    <a:pt x="1306" y="596"/>
                  </a:cubicBezTo>
                  <a:cubicBezTo>
                    <a:pt x="1306" y="600"/>
                    <a:pt x="1306" y="600"/>
                    <a:pt x="1306" y="600"/>
                  </a:cubicBezTo>
                  <a:cubicBezTo>
                    <a:pt x="1306" y="600"/>
                    <a:pt x="1309" y="600"/>
                    <a:pt x="1310" y="600"/>
                  </a:cubicBezTo>
                  <a:close/>
                  <a:moveTo>
                    <a:pt x="1315" y="595"/>
                  </a:moveTo>
                  <a:cubicBezTo>
                    <a:pt x="1317" y="595"/>
                    <a:pt x="1318" y="596"/>
                    <a:pt x="1318" y="598"/>
                  </a:cubicBezTo>
                  <a:cubicBezTo>
                    <a:pt x="1318" y="600"/>
                    <a:pt x="1317" y="601"/>
                    <a:pt x="1315" y="601"/>
                  </a:cubicBezTo>
                  <a:cubicBezTo>
                    <a:pt x="1314" y="601"/>
                    <a:pt x="1312" y="600"/>
                    <a:pt x="1312" y="598"/>
                  </a:cubicBezTo>
                  <a:cubicBezTo>
                    <a:pt x="1312" y="596"/>
                    <a:pt x="1314" y="595"/>
                    <a:pt x="1315" y="595"/>
                  </a:cubicBezTo>
                  <a:close/>
                  <a:moveTo>
                    <a:pt x="1152" y="711"/>
                  </a:moveTo>
                  <a:cubicBezTo>
                    <a:pt x="1152" y="712"/>
                    <a:pt x="1152" y="712"/>
                    <a:pt x="1152" y="712"/>
                  </a:cubicBezTo>
                  <a:cubicBezTo>
                    <a:pt x="1152" y="712"/>
                    <a:pt x="1154" y="712"/>
                    <a:pt x="1154" y="712"/>
                  </a:cubicBezTo>
                  <a:cubicBezTo>
                    <a:pt x="1154" y="712"/>
                    <a:pt x="1154" y="713"/>
                    <a:pt x="1154" y="713"/>
                  </a:cubicBezTo>
                  <a:cubicBezTo>
                    <a:pt x="1154" y="713"/>
                    <a:pt x="1154" y="714"/>
                    <a:pt x="1154" y="714"/>
                  </a:cubicBezTo>
                  <a:cubicBezTo>
                    <a:pt x="1154" y="714"/>
                    <a:pt x="1154" y="714"/>
                    <a:pt x="1154" y="714"/>
                  </a:cubicBezTo>
                  <a:cubicBezTo>
                    <a:pt x="1154" y="714"/>
                    <a:pt x="1155" y="715"/>
                    <a:pt x="1155" y="715"/>
                  </a:cubicBezTo>
                  <a:cubicBezTo>
                    <a:pt x="1155" y="715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6" y="714"/>
                    <a:pt x="1156" y="714"/>
                  </a:cubicBezTo>
                  <a:cubicBezTo>
                    <a:pt x="1156" y="714"/>
                    <a:pt x="1157" y="715"/>
                    <a:pt x="1157" y="715"/>
                  </a:cubicBezTo>
                  <a:cubicBezTo>
                    <a:pt x="1157" y="715"/>
                    <a:pt x="1158" y="714"/>
                    <a:pt x="1159" y="714"/>
                  </a:cubicBezTo>
                  <a:cubicBezTo>
                    <a:pt x="1159" y="714"/>
                    <a:pt x="1159" y="714"/>
                    <a:pt x="1159" y="714"/>
                  </a:cubicBezTo>
                  <a:cubicBezTo>
                    <a:pt x="1159" y="714"/>
                    <a:pt x="1158" y="713"/>
                    <a:pt x="1158" y="713"/>
                  </a:cubicBezTo>
                  <a:cubicBezTo>
                    <a:pt x="1158" y="713"/>
                    <a:pt x="1158" y="712"/>
                    <a:pt x="1158" y="712"/>
                  </a:cubicBezTo>
                  <a:cubicBezTo>
                    <a:pt x="1159" y="712"/>
                    <a:pt x="1160" y="712"/>
                    <a:pt x="1160" y="712"/>
                  </a:cubicBezTo>
                  <a:cubicBezTo>
                    <a:pt x="1160" y="711"/>
                    <a:pt x="1160" y="711"/>
                    <a:pt x="1160" y="711"/>
                  </a:cubicBezTo>
                  <a:cubicBezTo>
                    <a:pt x="1160" y="710"/>
                    <a:pt x="1159" y="710"/>
                    <a:pt x="1158" y="710"/>
                  </a:cubicBezTo>
                  <a:cubicBezTo>
                    <a:pt x="1158" y="710"/>
                    <a:pt x="1158" y="710"/>
                    <a:pt x="1158" y="710"/>
                  </a:cubicBezTo>
                  <a:cubicBezTo>
                    <a:pt x="1158" y="709"/>
                    <a:pt x="1159" y="709"/>
                    <a:pt x="1159" y="708"/>
                  </a:cubicBezTo>
                  <a:cubicBezTo>
                    <a:pt x="1159" y="708"/>
                    <a:pt x="1159" y="708"/>
                    <a:pt x="1159" y="708"/>
                  </a:cubicBezTo>
                  <a:cubicBezTo>
                    <a:pt x="1158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7" y="708"/>
                  </a:cubicBezTo>
                  <a:cubicBezTo>
                    <a:pt x="1157" y="708"/>
                    <a:pt x="1157" y="708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6" y="709"/>
                    <a:pt x="1156" y="709"/>
                  </a:cubicBezTo>
                  <a:cubicBezTo>
                    <a:pt x="1156" y="709"/>
                    <a:pt x="1155" y="708"/>
                    <a:pt x="1155" y="708"/>
                  </a:cubicBezTo>
                  <a:cubicBezTo>
                    <a:pt x="1155" y="708"/>
                    <a:pt x="1154" y="708"/>
                    <a:pt x="1154" y="708"/>
                  </a:cubicBezTo>
                  <a:cubicBezTo>
                    <a:pt x="1154" y="708"/>
                    <a:pt x="1154" y="708"/>
                    <a:pt x="1154" y="708"/>
                  </a:cubicBezTo>
                  <a:cubicBezTo>
                    <a:pt x="1154" y="709"/>
                    <a:pt x="1154" y="709"/>
                    <a:pt x="1154" y="710"/>
                  </a:cubicBezTo>
                  <a:cubicBezTo>
                    <a:pt x="1154" y="710"/>
                    <a:pt x="1154" y="710"/>
                    <a:pt x="1154" y="710"/>
                  </a:cubicBezTo>
                  <a:cubicBezTo>
                    <a:pt x="1154" y="710"/>
                    <a:pt x="1152" y="710"/>
                    <a:pt x="1152" y="711"/>
                  </a:cubicBezTo>
                  <a:close/>
                  <a:moveTo>
                    <a:pt x="1156" y="710"/>
                  </a:moveTo>
                  <a:cubicBezTo>
                    <a:pt x="1157" y="710"/>
                    <a:pt x="1157" y="711"/>
                    <a:pt x="1157" y="711"/>
                  </a:cubicBezTo>
                  <a:cubicBezTo>
                    <a:pt x="1157" y="712"/>
                    <a:pt x="1157" y="712"/>
                    <a:pt x="1156" y="712"/>
                  </a:cubicBezTo>
                  <a:cubicBezTo>
                    <a:pt x="1155" y="712"/>
                    <a:pt x="1155" y="712"/>
                    <a:pt x="1155" y="711"/>
                  </a:cubicBezTo>
                  <a:cubicBezTo>
                    <a:pt x="1155" y="711"/>
                    <a:pt x="1155" y="710"/>
                    <a:pt x="1156" y="710"/>
                  </a:cubicBezTo>
                  <a:close/>
                  <a:moveTo>
                    <a:pt x="1159" y="698"/>
                  </a:moveTo>
                  <a:cubicBezTo>
                    <a:pt x="1158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7" y="698"/>
                  </a:cubicBezTo>
                  <a:cubicBezTo>
                    <a:pt x="1157" y="698"/>
                    <a:pt x="1157" y="698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6" y="699"/>
                    <a:pt x="1156" y="699"/>
                  </a:cubicBezTo>
                  <a:cubicBezTo>
                    <a:pt x="1156" y="699"/>
                    <a:pt x="1155" y="698"/>
                    <a:pt x="1155" y="698"/>
                  </a:cubicBezTo>
                  <a:cubicBezTo>
                    <a:pt x="1155" y="698"/>
                    <a:pt x="1154" y="698"/>
                    <a:pt x="1154" y="698"/>
                  </a:cubicBezTo>
                  <a:cubicBezTo>
                    <a:pt x="1154" y="698"/>
                    <a:pt x="1154" y="698"/>
                    <a:pt x="1154" y="698"/>
                  </a:cubicBezTo>
                  <a:cubicBezTo>
                    <a:pt x="1154" y="698"/>
                    <a:pt x="1154" y="699"/>
                    <a:pt x="1154" y="700"/>
                  </a:cubicBezTo>
                  <a:cubicBezTo>
                    <a:pt x="1154" y="700"/>
                    <a:pt x="1154" y="700"/>
                    <a:pt x="1154" y="700"/>
                  </a:cubicBezTo>
                  <a:cubicBezTo>
                    <a:pt x="1154" y="700"/>
                    <a:pt x="1152" y="700"/>
                    <a:pt x="1152" y="700"/>
                  </a:cubicBezTo>
                  <a:cubicBezTo>
                    <a:pt x="1152" y="702"/>
                    <a:pt x="1152" y="702"/>
                    <a:pt x="1152" y="702"/>
                  </a:cubicBezTo>
                  <a:cubicBezTo>
                    <a:pt x="1152" y="702"/>
                    <a:pt x="1154" y="702"/>
                    <a:pt x="1154" y="702"/>
                  </a:cubicBezTo>
                  <a:cubicBezTo>
                    <a:pt x="1154" y="702"/>
                    <a:pt x="1154" y="702"/>
                    <a:pt x="1154" y="703"/>
                  </a:cubicBezTo>
                  <a:cubicBezTo>
                    <a:pt x="1154" y="703"/>
                    <a:pt x="1154" y="704"/>
                    <a:pt x="1154" y="704"/>
                  </a:cubicBezTo>
                  <a:cubicBezTo>
                    <a:pt x="1154" y="704"/>
                    <a:pt x="1154" y="704"/>
                    <a:pt x="1154" y="704"/>
                  </a:cubicBezTo>
                  <a:cubicBezTo>
                    <a:pt x="1154" y="704"/>
                    <a:pt x="1155" y="705"/>
                    <a:pt x="1155" y="705"/>
                  </a:cubicBezTo>
                  <a:cubicBezTo>
                    <a:pt x="1155" y="705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6" y="704"/>
                    <a:pt x="1156" y="704"/>
                  </a:cubicBezTo>
                  <a:cubicBezTo>
                    <a:pt x="1156" y="704"/>
                    <a:pt x="1157" y="705"/>
                    <a:pt x="1157" y="705"/>
                  </a:cubicBezTo>
                  <a:cubicBezTo>
                    <a:pt x="1157" y="705"/>
                    <a:pt x="1158" y="704"/>
                    <a:pt x="1159" y="704"/>
                  </a:cubicBezTo>
                  <a:cubicBezTo>
                    <a:pt x="1159" y="704"/>
                    <a:pt x="1159" y="704"/>
                    <a:pt x="1159" y="704"/>
                  </a:cubicBezTo>
                  <a:cubicBezTo>
                    <a:pt x="1159" y="704"/>
                    <a:pt x="1158" y="703"/>
                    <a:pt x="1158" y="703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9" y="702"/>
                    <a:pt x="1160" y="702"/>
                    <a:pt x="1160" y="702"/>
                  </a:cubicBezTo>
                  <a:cubicBezTo>
                    <a:pt x="1160" y="700"/>
                    <a:pt x="1160" y="700"/>
                    <a:pt x="1160" y="700"/>
                  </a:cubicBezTo>
                  <a:cubicBezTo>
                    <a:pt x="1160" y="700"/>
                    <a:pt x="1159" y="700"/>
                    <a:pt x="1158" y="700"/>
                  </a:cubicBezTo>
                  <a:cubicBezTo>
                    <a:pt x="1158" y="700"/>
                    <a:pt x="1158" y="700"/>
                    <a:pt x="1158" y="700"/>
                  </a:cubicBezTo>
                  <a:cubicBezTo>
                    <a:pt x="1158" y="699"/>
                    <a:pt x="1159" y="698"/>
                    <a:pt x="1159" y="698"/>
                  </a:cubicBezTo>
                  <a:cubicBezTo>
                    <a:pt x="1159" y="698"/>
                    <a:pt x="1159" y="698"/>
                    <a:pt x="1159" y="698"/>
                  </a:cubicBezTo>
                  <a:close/>
                  <a:moveTo>
                    <a:pt x="1156" y="702"/>
                  </a:moveTo>
                  <a:cubicBezTo>
                    <a:pt x="1155" y="702"/>
                    <a:pt x="1155" y="702"/>
                    <a:pt x="1155" y="701"/>
                  </a:cubicBezTo>
                  <a:cubicBezTo>
                    <a:pt x="1155" y="700"/>
                    <a:pt x="1155" y="700"/>
                    <a:pt x="1156" y="700"/>
                  </a:cubicBezTo>
                  <a:cubicBezTo>
                    <a:pt x="1157" y="700"/>
                    <a:pt x="1157" y="700"/>
                    <a:pt x="1157" y="701"/>
                  </a:cubicBezTo>
                  <a:cubicBezTo>
                    <a:pt x="1157" y="702"/>
                    <a:pt x="1157" y="702"/>
                    <a:pt x="1156" y="702"/>
                  </a:cubicBezTo>
                  <a:close/>
                  <a:moveTo>
                    <a:pt x="1141" y="705"/>
                  </a:moveTo>
                  <a:cubicBezTo>
                    <a:pt x="1141" y="705"/>
                    <a:pt x="1141" y="705"/>
                    <a:pt x="1141" y="705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1" y="707"/>
                    <a:pt x="1141" y="707"/>
                    <a:pt x="1141" y="707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8"/>
                    <a:pt x="1143" y="708"/>
                    <a:pt x="1143" y="708"/>
                  </a:cubicBezTo>
                  <a:cubicBezTo>
                    <a:pt x="1143" y="709"/>
                    <a:pt x="1143" y="709"/>
                    <a:pt x="1142" y="709"/>
                  </a:cubicBezTo>
                  <a:cubicBezTo>
                    <a:pt x="1142" y="710"/>
                    <a:pt x="1142" y="710"/>
                    <a:pt x="1142" y="710"/>
                  </a:cubicBezTo>
                  <a:cubicBezTo>
                    <a:pt x="1142" y="710"/>
                    <a:pt x="1143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4" y="711"/>
                    <a:pt x="1144" y="711"/>
                    <a:pt x="1144" y="711"/>
                  </a:cubicBezTo>
                  <a:cubicBezTo>
                    <a:pt x="1145" y="710"/>
                    <a:pt x="1145" y="710"/>
                    <a:pt x="1145" y="710"/>
                  </a:cubicBezTo>
                  <a:cubicBezTo>
                    <a:pt x="1145" y="711"/>
                    <a:pt x="1146" y="711"/>
                    <a:pt x="1146" y="711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6" y="712"/>
                    <a:pt x="1146" y="712"/>
                    <a:pt x="1146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8" y="712"/>
                    <a:pt x="1148" y="712"/>
                    <a:pt x="1148" y="712"/>
                  </a:cubicBezTo>
                  <a:cubicBezTo>
                    <a:pt x="1149" y="712"/>
                    <a:pt x="1149" y="711"/>
                    <a:pt x="1149" y="711"/>
                  </a:cubicBezTo>
                  <a:cubicBezTo>
                    <a:pt x="1149" y="711"/>
                    <a:pt x="1149" y="711"/>
                    <a:pt x="1149" y="710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1" y="711"/>
                    <a:pt x="1151" y="711"/>
                  </a:cubicBezTo>
                  <a:cubicBezTo>
                    <a:pt x="1151" y="711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10"/>
                  </a:cubicBezTo>
                  <a:cubicBezTo>
                    <a:pt x="1152" y="710"/>
                    <a:pt x="1152" y="710"/>
                    <a:pt x="1152" y="709"/>
                  </a:cubicBezTo>
                  <a:cubicBezTo>
                    <a:pt x="1152" y="709"/>
                    <a:pt x="1152" y="709"/>
                    <a:pt x="1152" y="708"/>
                  </a:cubicBezTo>
                  <a:cubicBezTo>
                    <a:pt x="1152" y="708"/>
                    <a:pt x="1152" y="708"/>
                    <a:pt x="1152" y="708"/>
                  </a:cubicBezTo>
                  <a:cubicBezTo>
                    <a:pt x="1153" y="707"/>
                    <a:pt x="1153" y="707"/>
                    <a:pt x="1153" y="707"/>
                  </a:cubicBezTo>
                  <a:cubicBezTo>
                    <a:pt x="1153" y="707"/>
                    <a:pt x="1154" y="707"/>
                    <a:pt x="1154" y="707"/>
                  </a:cubicBezTo>
                  <a:cubicBezTo>
                    <a:pt x="1154" y="705"/>
                    <a:pt x="1154" y="705"/>
                    <a:pt x="1154" y="705"/>
                  </a:cubicBezTo>
                  <a:cubicBezTo>
                    <a:pt x="1154" y="705"/>
                    <a:pt x="1153" y="705"/>
                    <a:pt x="1153" y="705"/>
                  </a:cubicBezTo>
                  <a:cubicBezTo>
                    <a:pt x="1152" y="705"/>
                    <a:pt x="1152" y="705"/>
                    <a:pt x="1152" y="705"/>
                  </a:cubicBezTo>
                  <a:cubicBezTo>
                    <a:pt x="1152" y="704"/>
                    <a:pt x="1152" y="704"/>
                    <a:pt x="1152" y="704"/>
                  </a:cubicBezTo>
                  <a:cubicBezTo>
                    <a:pt x="1152" y="704"/>
                    <a:pt x="1152" y="703"/>
                    <a:pt x="1152" y="703"/>
                  </a:cubicBezTo>
                  <a:cubicBezTo>
                    <a:pt x="1152" y="703"/>
                    <a:pt x="1152" y="703"/>
                    <a:pt x="1152" y="703"/>
                  </a:cubicBezTo>
                  <a:cubicBezTo>
                    <a:pt x="1152" y="702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51" y="701"/>
                    <a:pt x="1151" y="701"/>
                    <a:pt x="1151" y="701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9" y="702"/>
                    <a:pt x="1149" y="702"/>
                    <a:pt x="1149" y="702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8" y="700"/>
                    <a:pt x="1148" y="700"/>
                    <a:pt x="1148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0"/>
                    <a:pt x="1146" y="700"/>
                    <a:pt x="1146" y="700"/>
                  </a:cubicBezTo>
                  <a:cubicBezTo>
                    <a:pt x="1146" y="701"/>
                    <a:pt x="1146" y="701"/>
                    <a:pt x="1146" y="702"/>
                  </a:cubicBezTo>
                  <a:cubicBezTo>
                    <a:pt x="1146" y="702"/>
                    <a:pt x="1145" y="702"/>
                    <a:pt x="1145" y="702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4" y="701"/>
                    <a:pt x="1144" y="701"/>
                    <a:pt x="1144" y="701"/>
                  </a:cubicBezTo>
                  <a:cubicBezTo>
                    <a:pt x="1143" y="701"/>
                    <a:pt x="1142" y="702"/>
                    <a:pt x="1142" y="702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2" y="703"/>
                    <a:pt x="1142" y="703"/>
                    <a:pt x="1142" y="703"/>
                  </a:cubicBezTo>
                  <a:cubicBezTo>
                    <a:pt x="1143" y="703"/>
                    <a:pt x="1143" y="704"/>
                    <a:pt x="1143" y="704"/>
                  </a:cubicBezTo>
                  <a:cubicBezTo>
                    <a:pt x="1143" y="704"/>
                    <a:pt x="1143" y="704"/>
                    <a:pt x="1143" y="705"/>
                  </a:cubicBezTo>
                  <a:lnTo>
                    <a:pt x="1141" y="705"/>
                  </a:lnTo>
                  <a:close/>
                  <a:moveTo>
                    <a:pt x="1147" y="704"/>
                  </a:moveTo>
                  <a:cubicBezTo>
                    <a:pt x="1149" y="704"/>
                    <a:pt x="1150" y="705"/>
                    <a:pt x="1150" y="706"/>
                  </a:cubicBezTo>
                  <a:cubicBezTo>
                    <a:pt x="1150" y="708"/>
                    <a:pt x="1149" y="709"/>
                    <a:pt x="1147" y="709"/>
                  </a:cubicBezTo>
                  <a:cubicBezTo>
                    <a:pt x="1146" y="709"/>
                    <a:pt x="1145" y="708"/>
                    <a:pt x="1145" y="706"/>
                  </a:cubicBezTo>
                  <a:cubicBezTo>
                    <a:pt x="1145" y="705"/>
                    <a:pt x="1146" y="704"/>
                    <a:pt x="1147" y="704"/>
                  </a:cubicBezTo>
                  <a:close/>
                  <a:moveTo>
                    <a:pt x="1438" y="509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38" y="508"/>
                    <a:pt x="1437" y="508"/>
                    <a:pt x="1437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8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7" y="507"/>
                    <a:pt x="1437" y="507"/>
                  </a:cubicBezTo>
                  <a:cubicBezTo>
                    <a:pt x="1437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7"/>
                    <a:pt x="1436" y="507"/>
                  </a:cubicBezTo>
                  <a:cubicBezTo>
                    <a:pt x="1436" y="507"/>
                    <a:pt x="1436" y="508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6" y="508"/>
                    <a:pt x="1435" y="508"/>
                    <a:pt x="1435" y="508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6" y="510"/>
                    <a:pt x="1436" y="510"/>
                  </a:cubicBezTo>
                  <a:cubicBezTo>
                    <a:pt x="1436" y="510"/>
                    <a:pt x="1436" y="509"/>
                    <a:pt x="1436" y="509"/>
                  </a:cubicBezTo>
                  <a:cubicBezTo>
                    <a:pt x="1436" y="509"/>
                    <a:pt x="1436" y="509"/>
                    <a:pt x="1436" y="509"/>
                  </a:cubicBezTo>
                  <a:cubicBezTo>
                    <a:pt x="1436" y="509"/>
                    <a:pt x="1437" y="509"/>
                    <a:pt x="1437" y="509"/>
                  </a:cubicBezTo>
                  <a:cubicBezTo>
                    <a:pt x="1437" y="509"/>
                    <a:pt x="1437" y="510"/>
                    <a:pt x="1437" y="510"/>
                  </a:cubicBezTo>
                  <a:cubicBezTo>
                    <a:pt x="1437" y="510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7" y="509"/>
                    <a:pt x="1437" y="509"/>
                  </a:cubicBezTo>
                  <a:cubicBezTo>
                    <a:pt x="1437" y="509"/>
                    <a:pt x="1438" y="509"/>
                    <a:pt x="1438" y="509"/>
                  </a:cubicBezTo>
                  <a:close/>
                  <a:moveTo>
                    <a:pt x="1436" y="509"/>
                  </a:moveTo>
                  <a:cubicBezTo>
                    <a:pt x="1436" y="509"/>
                    <a:pt x="1436" y="509"/>
                    <a:pt x="1436" y="508"/>
                  </a:cubicBezTo>
                  <a:cubicBezTo>
                    <a:pt x="1436" y="508"/>
                    <a:pt x="1436" y="508"/>
                    <a:pt x="1436" y="508"/>
                  </a:cubicBezTo>
                  <a:cubicBezTo>
                    <a:pt x="1437" y="508"/>
                    <a:pt x="1437" y="508"/>
                    <a:pt x="1437" y="508"/>
                  </a:cubicBezTo>
                  <a:cubicBezTo>
                    <a:pt x="1437" y="509"/>
                    <a:pt x="1437" y="509"/>
                    <a:pt x="1436" y="509"/>
                  </a:cubicBezTo>
                  <a:close/>
                  <a:moveTo>
                    <a:pt x="1432" y="511"/>
                  </a:move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1"/>
                    <a:pt x="1432" y="511"/>
                  </a:cubicBezTo>
                  <a:cubicBezTo>
                    <a:pt x="1432" y="511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2" y="512"/>
                    <a:pt x="1432" y="512"/>
                    <a:pt x="1432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3" y="512"/>
                    <a:pt x="1433" y="512"/>
                    <a:pt x="1433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4" y="512"/>
                    <a:pt x="1434" y="512"/>
                    <a:pt x="1434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1"/>
                    <a:pt x="1435" y="511"/>
                    <a:pt x="1435" y="511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6" y="510"/>
                  </a:cubicBezTo>
                  <a:cubicBezTo>
                    <a:pt x="1436" y="510"/>
                    <a:pt x="1436" y="510"/>
                    <a:pt x="1435" y="510"/>
                  </a:cubicBezTo>
                  <a:cubicBezTo>
                    <a:pt x="1435" y="510"/>
                    <a:pt x="1435" y="510"/>
                    <a:pt x="1435" y="510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9"/>
                    <a:pt x="1435" y="509"/>
                  </a:cubicBezTo>
                  <a:cubicBezTo>
                    <a:pt x="1435" y="509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5" y="508"/>
                    <a:pt x="1435" y="508"/>
                    <a:pt x="1435" y="508"/>
                  </a:cubicBezTo>
                  <a:cubicBezTo>
                    <a:pt x="1434" y="509"/>
                    <a:pt x="1434" y="509"/>
                    <a:pt x="1434" y="509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4" y="508"/>
                    <a:pt x="1434" y="508"/>
                    <a:pt x="1434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8"/>
                  </a:cubicBezTo>
                  <a:cubicBezTo>
                    <a:pt x="1433" y="508"/>
                    <a:pt x="1433" y="508"/>
                    <a:pt x="1433" y="509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8"/>
                    <a:pt x="1432" y="508"/>
                  </a:cubicBezTo>
                  <a:cubicBezTo>
                    <a:pt x="1432" y="508"/>
                    <a:pt x="1432" y="509"/>
                    <a:pt x="1432" y="509"/>
                  </a:cubicBezTo>
                  <a:cubicBezTo>
                    <a:pt x="1432" y="509"/>
                    <a:pt x="1431" y="509"/>
                    <a:pt x="1431" y="509"/>
                  </a:cubicBezTo>
                  <a:cubicBezTo>
                    <a:pt x="1431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09"/>
                  </a:cubicBezTo>
                  <a:cubicBezTo>
                    <a:pt x="1432" y="509"/>
                    <a:pt x="1432" y="509"/>
                    <a:pt x="1432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cubicBezTo>
                    <a:pt x="1431" y="510"/>
                    <a:pt x="1431" y="510"/>
                    <a:pt x="1431" y="510"/>
                  </a:cubicBezTo>
                  <a:lnTo>
                    <a:pt x="1432" y="511"/>
                  </a:lnTo>
                  <a:close/>
                  <a:moveTo>
                    <a:pt x="1433" y="509"/>
                  </a:moveTo>
                  <a:cubicBezTo>
                    <a:pt x="1434" y="509"/>
                    <a:pt x="1434" y="510"/>
                    <a:pt x="1434" y="510"/>
                  </a:cubicBezTo>
                  <a:cubicBezTo>
                    <a:pt x="1434" y="511"/>
                    <a:pt x="1434" y="511"/>
                    <a:pt x="1433" y="511"/>
                  </a:cubicBezTo>
                  <a:cubicBezTo>
                    <a:pt x="1433" y="511"/>
                    <a:pt x="1432" y="511"/>
                    <a:pt x="1432" y="510"/>
                  </a:cubicBezTo>
                  <a:cubicBezTo>
                    <a:pt x="1432" y="510"/>
                    <a:pt x="1433" y="509"/>
                    <a:pt x="1433" y="509"/>
                  </a:cubicBezTo>
                  <a:close/>
                  <a:moveTo>
                    <a:pt x="1438" y="512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7" y="511"/>
                    <a:pt x="1437" y="511"/>
                    <a:pt x="1437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6" y="511"/>
                    <a:pt x="1436" y="511"/>
                  </a:cubicBezTo>
                  <a:cubicBezTo>
                    <a:pt x="1436" y="511"/>
                    <a:pt x="1435" y="512"/>
                    <a:pt x="1435" y="512"/>
                  </a:cubicBezTo>
                  <a:cubicBezTo>
                    <a:pt x="1435" y="512"/>
                    <a:pt x="1435" y="512"/>
                    <a:pt x="1435" y="512"/>
                  </a:cubicBezTo>
                  <a:cubicBezTo>
                    <a:pt x="1435" y="512"/>
                    <a:pt x="1436" y="512"/>
                    <a:pt x="1436" y="512"/>
                  </a:cubicBez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6" y="513"/>
                    <a:pt x="1436" y="513"/>
                  </a:cubicBezTo>
                  <a:cubicBezTo>
                    <a:pt x="1436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3"/>
                    <a:pt x="1437" y="513"/>
                  </a:cubicBezTo>
                  <a:cubicBezTo>
                    <a:pt x="1437" y="513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7" y="512"/>
                  </a:cubicBezTo>
                  <a:cubicBezTo>
                    <a:pt x="1437" y="512"/>
                    <a:pt x="1438" y="512"/>
                    <a:pt x="1438" y="512"/>
                  </a:cubicBezTo>
                  <a:close/>
                  <a:moveTo>
                    <a:pt x="1436" y="512"/>
                  </a:moveTo>
                  <a:cubicBezTo>
                    <a:pt x="1436" y="512"/>
                    <a:pt x="1436" y="512"/>
                    <a:pt x="1436" y="512"/>
                  </a:cubicBezTo>
                  <a:cubicBezTo>
                    <a:pt x="1436" y="512"/>
                    <a:pt x="1436" y="511"/>
                    <a:pt x="1436" y="511"/>
                  </a:cubicBezTo>
                  <a:cubicBezTo>
                    <a:pt x="1437" y="511"/>
                    <a:pt x="1437" y="512"/>
                    <a:pt x="1437" y="512"/>
                  </a:cubicBezTo>
                  <a:cubicBezTo>
                    <a:pt x="1437" y="512"/>
                    <a:pt x="1437" y="512"/>
                    <a:pt x="1436" y="512"/>
                  </a:cubicBezTo>
                  <a:close/>
                  <a:moveTo>
                    <a:pt x="1354" y="575"/>
                  </a:moveTo>
                  <a:cubicBezTo>
                    <a:pt x="1334" y="595"/>
                    <a:pt x="1334" y="595"/>
                    <a:pt x="1334" y="595"/>
                  </a:cubicBezTo>
                  <a:cubicBezTo>
                    <a:pt x="1334" y="604"/>
                    <a:pt x="1334" y="604"/>
                    <a:pt x="1334" y="604"/>
                  </a:cubicBezTo>
                  <a:cubicBezTo>
                    <a:pt x="1344" y="604"/>
                    <a:pt x="1344" y="604"/>
                    <a:pt x="1344" y="604"/>
                  </a:cubicBezTo>
                  <a:cubicBezTo>
                    <a:pt x="1363" y="585"/>
                    <a:pt x="1363" y="585"/>
                    <a:pt x="1363" y="585"/>
                  </a:cubicBezTo>
                  <a:lnTo>
                    <a:pt x="1354" y="575"/>
                  </a:lnTo>
                  <a:close/>
                  <a:moveTo>
                    <a:pt x="1343" y="601"/>
                  </a:moveTo>
                  <a:cubicBezTo>
                    <a:pt x="1340" y="601"/>
                    <a:pt x="1340" y="601"/>
                    <a:pt x="1340" y="601"/>
                  </a:cubicBezTo>
                  <a:cubicBezTo>
                    <a:pt x="1340" y="598"/>
                    <a:pt x="1340" y="598"/>
                    <a:pt x="1340" y="598"/>
                  </a:cubicBezTo>
                  <a:cubicBezTo>
                    <a:pt x="1337" y="598"/>
                    <a:pt x="1337" y="598"/>
                    <a:pt x="1337" y="598"/>
                  </a:cubicBezTo>
                  <a:cubicBezTo>
                    <a:pt x="1337" y="596"/>
                    <a:pt x="1337" y="596"/>
                    <a:pt x="1337" y="596"/>
                  </a:cubicBezTo>
                  <a:cubicBezTo>
                    <a:pt x="1339" y="594"/>
                    <a:pt x="1339" y="594"/>
                    <a:pt x="1339" y="594"/>
                  </a:cubicBezTo>
                  <a:cubicBezTo>
                    <a:pt x="1345" y="599"/>
                    <a:pt x="1345" y="599"/>
                    <a:pt x="1345" y="599"/>
                  </a:cubicBezTo>
                  <a:lnTo>
                    <a:pt x="1343" y="601"/>
                  </a:lnTo>
                  <a:close/>
                  <a:moveTo>
                    <a:pt x="1342" y="593"/>
                  </a:moveTo>
                  <a:cubicBezTo>
                    <a:pt x="1342" y="593"/>
                    <a:pt x="1342" y="593"/>
                    <a:pt x="1342" y="593"/>
                  </a:cubicBezTo>
                  <a:cubicBezTo>
                    <a:pt x="1341" y="593"/>
                    <a:pt x="1341" y="593"/>
                    <a:pt x="1341" y="592"/>
                  </a:cubicBezTo>
                  <a:cubicBezTo>
                    <a:pt x="1341" y="592"/>
                    <a:pt x="1341" y="592"/>
                    <a:pt x="1341" y="592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4" y="579"/>
                    <a:pt x="1354" y="579"/>
                    <a:pt x="1354" y="579"/>
                  </a:cubicBezTo>
                  <a:cubicBezTo>
                    <a:pt x="1355" y="579"/>
                    <a:pt x="1355" y="579"/>
                    <a:pt x="1355" y="580"/>
                  </a:cubicBezTo>
                  <a:cubicBezTo>
                    <a:pt x="1355" y="580"/>
                    <a:pt x="1355" y="580"/>
                    <a:pt x="1355" y="580"/>
                  </a:cubicBezTo>
                  <a:lnTo>
                    <a:pt x="1342" y="593"/>
                  </a:lnTo>
                  <a:close/>
                  <a:moveTo>
                    <a:pt x="1361" y="569"/>
                  </a:moveTo>
                  <a:cubicBezTo>
                    <a:pt x="1360" y="569"/>
                    <a:pt x="1360" y="569"/>
                    <a:pt x="1359" y="570"/>
                  </a:cubicBezTo>
                  <a:cubicBezTo>
                    <a:pt x="1355" y="574"/>
                    <a:pt x="1355" y="574"/>
                    <a:pt x="1355" y="574"/>
                  </a:cubicBezTo>
                  <a:cubicBezTo>
                    <a:pt x="1365" y="583"/>
                    <a:pt x="1365" y="583"/>
                    <a:pt x="1365" y="583"/>
                  </a:cubicBezTo>
                  <a:cubicBezTo>
                    <a:pt x="1369" y="579"/>
                    <a:pt x="1369" y="579"/>
                    <a:pt x="1369" y="579"/>
                  </a:cubicBezTo>
                  <a:cubicBezTo>
                    <a:pt x="1369" y="579"/>
                    <a:pt x="1370" y="578"/>
                    <a:pt x="1370" y="577"/>
                  </a:cubicBezTo>
                  <a:cubicBezTo>
                    <a:pt x="1370" y="577"/>
                    <a:pt x="1369" y="576"/>
                    <a:pt x="1369" y="575"/>
                  </a:cubicBezTo>
                  <a:cubicBezTo>
                    <a:pt x="1363" y="570"/>
                    <a:pt x="1363" y="570"/>
                    <a:pt x="1363" y="570"/>
                  </a:cubicBezTo>
                  <a:cubicBezTo>
                    <a:pt x="1363" y="569"/>
                    <a:pt x="1362" y="569"/>
                    <a:pt x="1361" y="569"/>
                  </a:cubicBezTo>
                  <a:close/>
                  <a:moveTo>
                    <a:pt x="1390" y="550"/>
                  </a:moveTo>
                  <a:cubicBezTo>
                    <a:pt x="1393" y="550"/>
                    <a:pt x="1393" y="550"/>
                    <a:pt x="1393" y="550"/>
                  </a:cubicBezTo>
                  <a:cubicBezTo>
                    <a:pt x="1393" y="545"/>
                    <a:pt x="1393" y="545"/>
                    <a:pt x="1393" y="545"/>
                  </a:cubicBezTo>
                  <a:cubicBezTo>
                    <a:pt x="1390" y="545"/>
                    <a:pt x="1390" y="545"/>
                    <a:pt x="1390" y="545"/>
                  </a:cubicBezTo>
                  <a:lnTo>
                    <a:pt x="1390" y="550"/>
                  </a:lnTo>
                  <a:close/>
                  <a:moveTo>
                    <a:pt x="1385" y="550"/>
                  </a:moveTo>
                  <a:cubicBezTo>
                    <a:pt x="1389" y="550"/>
                    <a:pt x="1389" y="550"/>
                    <a:pt x="1389" y="550"/>
                  </a:cubicBezTo>
                  <a:cubicBezTo>
                    <a:pt x="1389" y="540"/>
                    <a:pt x="1389" y="540"/>
                    <a:pt x="1389" y="540"/>
                  </a:cubicBezTo>
                  <a:cubicBezTo>
                    <a:pt x="1385" y="540"/>
                    <a:pt x="1385" y="540"/>
                    <a:pt x="1385" y="540"/>
                  </a:cubicBezTo>
                  <a:lnTo>
                    <a:pt x="1385" y="550"/>
                  </a:lnTo>
                  <a:close/>
                  <a:moveTo>
                    <a:pt x="1380" y="550"/>
                  </a:moveTo>
                  <a:cubicBezTo>
                    <a:pt x="1384" y="550"/>
                    <a:pt x="1384" y="550"/>
                    <a:pt x="1384" y="550"/>
                  </a:cubicBezTo>
                  <a:cubicBezTo>
                    <a:pt x="1384" y="543"/>
                    <a:pt x="1384" y="543"/>
                    <a:pt x="1384" y="543"/>
                  </a:cubicBezTo>
                  <a:cubicBezTo>
                    <a:pt x="1380" y="543"/>
                    <a:pt x="1380" y="543"/>
                    <a:pt x="1380" y="543"/>
                  </a:cubicBezTo>
                  <a:lnTo>
                    <a:pt x="1380" y="550"/>
                  </a:lnTo>
                  <a:close/>
                  <a:moveTo>
                    <a:pt x="1375" y="550"/>
                  </a:moveTo>
                  <a:cubicBezTo>
                    <a:pt x="1379" y="550"/>
                    <a:pt x="1379" y="550"/>
                    <a:pt x="1379" y="550"/>
                  </a:cubicBezTo>
                  <a:cubicBezTo>
                    <a:pt x="1379" y="547"/>
                    <a:pt x="1379" y="547"/>
                    <a:pt x="1379" y="547"/>
                  </a:cubicBezTo>
                  <a:cubicBezTo>
                    <a:pt x="1375" y="547"/>
                    <a:pt x="1375" y="547"/>
                    <a:pt x="1375" y="547"/>
                  </a:cubicBezTo>
                  <a:lnTo>
                    <a:pt x="1375" y="550"/>
                  </a:lnTo>
                  <a:close/>
                  <a:moveTo>
                    <a:pt x="1368" y="555"/>
                  </a:moveTo>
                  <a:cubicBezTo>
                    <a:pt x="1368" y="556"/>
                    <a:pt x="1369" y="557"/>
                    <a:pt x="1370" y="557"/>
                  </a:cubicBezTo>
                  <a:cubicBezTo>
                    <a:pt x="1383" y="557"/>
                    <a:pt x="1383" y="557"/>
                    <a:pt x="1383" y="557"/>
                  </a:cubicBezTo>
                  <a:cubicBezTo>
                    <a:pt x="1383" y="559"/>
                    <a:pt x="1383" y="559"/>
                    <a:pt x="1383" y="559"/>
                  </a:cubicBezTo>
                  <a:cubicBezTo>
                    <a:pt x="1376" y="563"/>
                    <a:pt x="1376" y="563"/>
                    <a:pt x="1376" y="563"/>
                  </a:cubicBezTo>
                  <a:cubicBezTo>
                    <a:pt x="1377" y="564"/>
                    <a:pt x="1377" y="564"/>
                    <a:pt x="1377" y="564"/>
                  </a:cubicBezTo>
                  <a:cubicBezTo>
                    <a:pt x="1383" y="562"/>
                    <a:pt x="1383" y="562"/>
                    <a:pt x="1383" y="562"/>
                  </a:cubicBezTo>
                  <a:cubicBezTo>
                    <a:pt x="1383" y="567"/>
                    <a:pt x="1383" y="567"/>
                    <a:pt x="1383" y="567"/>
                  </a:cubicBezTo>
                  <a:cubicBezTo>
                    <a:pt x="1383" y="567"/>
                    <a:pt x="1383" y="568"/>
                    <a:pt x="1384" y="568"/>
                  </a:cubicBezTo>
                  <a:cubicBezTo>
                    <a:pt x="1385" y="568"/>
                    <a:pt x="1385" y="567"/>
                    <a:pt x="1385" y="567"/>
                  </a:cubicBezTo>
                  <a:cubicBezTo>
                    <a:pt x="1385" y="562"/>
                    <a:pt x="1385" y="562"/>
                    <a:pt x="1385" y="562"/>
                  </a:cubicBezTo>
                  <a:cubicBezTo>
                    <a:pt x="1392" y="564"/>
                    <a:pt x="1392" y="564"/>
                    <a:pt x="1392" y="564"/>
                  </a:cubicBezTo>
                  <a:cubicBezTo>
                    <a:pt x="1392" y="563"/>
                    <a:pt x="1392" y="563"/>
                    <a:pt x="1392" y="563"/>
                  </a:cubicBezTo>
                  <a:cubicBezTo>
                    <a:pt x="1385" y="559"/>
                    <a:pt x="1385" y="559"/>
                    <a:pt x="1385" y="559"/>
                  </a:cubicBezTo>
                  <a:cubicBezTo>
                    <a:pt x="1385" y="557"/>
                    <a:pt x="1385" y="557"/>
                    <a:pt x="1385" y="557"/>
                  </a:cubicBezTo>
                  <a:cubicBezTo>
                    <a:pt x="1399" y="557"/>
                    <a:pt x="1399" y="557"/>
                    <a:pt x="1399" y="557"/>
                  </a:cubicBezTo>
                  <a:cubicBezTo>
                    <a:pt x="1400" y="557"/>
                    <a:pt x="1401" y="556"/>
                    <a:pt x="1401" y="555"/>
                  </a:cubicBezTo>
                  <a:cubicBezTo>
                    <a:pt x="1401" y="554"/>
                    <a:pt x="1400" y="553"/>
                    <a:pt x="1399" y="553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00" y="536"/>
                    <a:pt x="1401" y="536"/>
                    <a:pt x="1401" y="535"/>
                  </a:cubicBezTo>
                  <a:cubicBezTo>
                    <a:pt x="1401" y="534"/>
                    <a:pt x="1400" y="533"/>
                    <a:pt x="1399" y="533"/>
                  </a:cubicBezTo>
                  <a:cubicBezTo>
                    <a:pt x="1385" y="533"/>
                    <a:pt x="1385" y="533"/>
                    <a:pt x="1385" y="533"/>
                  </a:cubicBezTo>
                  <a:cubicBezTo>
                    <a:pt x="1385" y="531"/>
                    <a:pt x="1385" y="531"/>
                    <a:pt x="1385" y="531"/>
                  </a:cubicBezTo>
                  <a:cubicBezTo>
                    <a:pt x="1384" y="531"/>
                    <a:pt x="1384" y="531"/>
                    <a:pt x="1384" y="531"/>
                  </a:cubicBezTo>
                  <a:cubicBezTo>
                    <a:pt x="1383" y="533"/>
                    <a:pt x="1383" y="533"/>
                    <a:pt x="1383" y="533"/>
                  </a:cubicBezTo>
                  <a:cubicBezTo>
                    <a:pt x="1370" y="533"/>
                    <a:pt x="1370" y="533"/>
                    <a:pt x="1370" y="533"/>
                  </a:cubicBezTo>
                  <a:cubicBezTo>
                    <a:pt x="1369" y="533"/>
                    <a:pt x="1368" y="534"/>
                    <a:pt x="1368" y="535"/>
                  </a:cubicBezTo>
                  <a:cubicBezTo>
                    <a:pt x="1368" y="536"/>
                    <a:pt x="1369" y="536"/>
                    <a:pt x="1370" y="536"/>
                  </a:cubicBezTo>
                  <a:cubicBezTo>
                    <a:pt x="1370" y="553"/>
                    <a:pt x="1370" y="553"/>
                    <a:pt x="1370" y="553"/>
                  </a:cubicBezTo>
                  <a:cubicBezTo>
                    <a:pt x="1369" y="553"/>
                    <a:pt x="1368" y="554"/>
                    <a:pt x="1368" y="555"/>
                  </a:cubicBezTo>
                  <a:close/>
                  <a:moveTo>
                    <a:pt x="1372" y="537"/>
                  </a:moveTo>
                  <a:cubicBezTo>
                    <a:pt x="1396" y="537"/>
                    <a:pt x="1396" y="537"/>
                    <a:pt x="1396" y="537"/>
                  </a:cubicBezTo>
                  <a:cubicBezTo>
                    <a:pt x="1396" y="553"/>
                    <a:pt x="1396" y="553"/>
                    <a:pt x="1396" y="553"/>
                  </a:cubicBezTo>
                  <a:cubicBezTo>
                    <a:pt x="1372" y="553"/>
                    <a:pt x="1372" y="553"/>
                    <a:pt x="1372" y="553"/>
                  </a:cubicBezTo>
                  <a:lnTo>
                    <a:pt x="1372" y="537"/>
                  </a:lnTo>
                  <a:close/>
                  <a:moveTo>
                    <a:pt x="1418" y="512"/>
                  </a:move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3" y="516"/>
                    <a:pt x="1413" y="516"/>
                    <a:pt x="1413" y="516"/>
                  </a:cubicBezTo>
                  <a:cubicBezTo>
                    <a:pt x="1410" y="514"/>
                    <a:pt x="1410" y="514"/>
                    <a:pt x="1410" y="514"/>
                  </a:cubicBezTo>
                  <a:cubicBezTo>
                    <a:pt x="1410" y="516"/>
                    <a:pt x="1410" y="516"/>
                    <a:pt x="1410" y="516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18" y="520"/>
                    <a:pt x="1418" y="520"/>
                    <a:pt x="1418" y="520"/>
                  </a:cubicBezTo>
                  <a:cubicBezTo>
                    <a:pt x="1425" y="516"/>
                    <a:pt x="1425" y="516"/>
                    <a:pt x="1425" y="516"/>
                  </a:cubicBezTo>
                  <a:cubicBezTo>
                    <a:pt x="1425" y="514"/>
                    <a:pt x="1425" y="514"/>
                    <a:pt x="1425" y="514"/>
                  </a:cubicBezTo>
                  <a:cubicBezTo>
                    <a:pt x="1423" y="516"/>
                    <a:pt x="1423" y="516"/>
                    <a:pt x="1423" y="516"/>
                  </a:cubicBezTo>
                  <a:cubicBezTo>
                    <a:pt x="1418" y="512"/>
                    <a:pt x="1418" y="512"/>
                    <a:pt x="1418" y="512"/>
                  </a:cubicBezTo>
                  <a:cubicBezTo>
                    <a:pt x="1418" y="512"/>
                    <a:pt x="1418" y="512"/>
                    <a:pt x="1418" y="512"/>
                  </a:cubicBezTo>
                  <a:close/>
                  <a:moveTo>
                    <a:pt x="1423" y="515"/>
                  </a:moveTo>
                  <a:cubicBezTo>
                    <a:pt x="1430" y="510"/>
                    <a:pt x="1430" y="510"/>
                    <a:pt x="1430" y="510"/>
                  </a:cubicBezTo>
                  <a:cubicBezTo>
                    <a:pt x="1425" y="506"/>
                    <a:pt x="1425" y="506"/>
                    <a:pt x="1425" y="506"/>
                  </a:cubicBezTo>
                  <a:cubicBezTo>
                    <a:pt x="1418" y="511"/>
                    <a:pt x="1418" y="511"/>
                    <a:pt x="1418" y="511"/>
                  </a:cubicBezTo>
                  <a:lnTo>
                    <a:pt x="1423" y="515"/>
                  </a:lnTo>
                  <a:close/>
                  <a:moveTo>
                    <a:pt x="1430" y="502"/>
                  </a:moveTo>
                  <a:cubicBezTo>
                    <a:pt x="1423" y="497"/>
                    <a:pt x="1423" y="497"/>
                    <a:pt x="1423" y="497"/>
                  </a:cubicBezTo>
                  <a:cubicBezTo>
                    <a:pt x="1418" y="502"/>
                    <a:pt x="1418" y="502"/>
                    <a:pt x="1418" y="502"/>
                  </a:cubicBezTo>
                  <a:cubicBezTo>
                    <a:pt x="1425" y="506"/>
                    <a:pt x="1425" y="506"/>
                    <a:pt x="1425" y="506"/>
                  </a:cubicBezTo>
                  <a:lnTo>
                    <a:pt x="1430" y="502"/>
                  </a:lnTo>
                  <a:close/>
                  <a:moveTo>
                    <a:pt x="1405" y="510"/>
                  </a:moveTo>
                  <a:cubicBezTo>
                    <a:pt x="1413" y="515"/>
                    <a:pt x="1413" y="515"/>
                    <a:pt x="1413" y="515"/>
                  </a:cubicBezTo>
                  <a:cubicBezTo>
                    <a:pt x="1418" y="511"/>
                    <a:pt x="1418" y="511"/>
                    <a:pt x="1418" y="511"/>
                  </a:cubicBezTo>
                  <a:cubicBezTo>
                    <a:pt x="1410" y="506"/>
                    <a:pt x="1410" y="506"/>
                    <a:pt x="1410" y="506"/>
                  </a:cubicBezTo>
                  <a:lnTo>
                    <a:pt x="1405" y="510"/>
                  </a:lnTo>
                  <a:close/>
                  <a:moveTo>
                    <a:pt x="1094" y="771"/>
                  </a:moveTo>
                  <a:cubicBezTo>
                    <a:pt x="1095" y="771"/>
                    <a:pt x="1096" y="771"/>
                    <a:pt x="1096" y="770"/>
                  </a:cubicBezTo>
                  <a:cubicBezTo>
                    <a:pt x="1096" y="768"/>
                    <a:pt x="1094" y="768"/>
                    <a:pt x="1094" y="766"/>
                  </a:cubicBezTo>
                  <a:cubicBezTo>
                    <a:pt x="1094" y="766"/>
                    <a:pt x="1094" y="766"/>
                    <a:pt x="1094" y="766"/>
                  </a:cubicBezTo>
                  <a:cubicBezTo>
                    <a:pt x="1093" y="768"/>
                    <a:pt x="1092" y="768"/>
                    <a:pt x="1092" y="770"/>
                  </a:cubicBezTo>
                  <a:cubicBezTo>
                    <a:pt x="1092" y="771"/>
                    <a:pt x="1093" y="771"/>
                    <a:pt x="1094" y="771"/>
                  </a:cubicBezTo>
                  <a:close/>
                  <a:moveTo>
                    <a:pt x="1097" y="761"/>
                  </a:moveTo>
                  <a:cubicBezTo>
                    <a:pt x="1097" y="763"/>
                    <a:pt x="1095" y="764"/>
                    <a:pt x="1095" y="765"/>
                  </a:cubicBezTo>
                  <a:cubicBezTo>
                    <a:pt x="1095" y="766"/>
                    <a:pt x="1096" y="767"/>
                    <a:pt x="1097" y="767"/>
                  </a:cubicBezTo>
                  <a:cubicBezTo>
                    <a:pt x="1098" y="767"/>
                    <a:pt x="1099" y="766"/>
                    <a:pt x="1099" y="765"/>
                  </a:cubicBezTo>
                  <a:cubicBezTo>
                    <a:pt x="1099" y="764"/>
                    <a:pt x="1097" y="763"/>
                    <a:pt x="1097" y="761"/>
                  </a:cubicBezTo>
                  <a:cubicBezTo>
                    <a:pt x="1097" y="761"/>
                    <a:pt x="1097" y="761"/>
                    <a:pt x="1097" y="761"/>
                  </a:cubicBezTo>
                  <a:close/>
                  <a:moveTo>
                    <a:pt x="1090" y="761"/>
                  </a:moveTo>
                  <a:cubicBezTo>
                    <a:pt x="1090" y="763"/>
                    <a:pt x="1089" y="764"/>
                    <a:pt x="1089" y="765"/>
                  </a:cubicBezTo>
                  <a:cubicBezTo>
                    <a:pt x="1089" y="766"/>
                    <a:pt x="1090" y="767"/>
                    <a:pt x="1091" y="767"/>
                  </a:cubicBezTo>
                  <a:cubicBezTo>
                    <a:pt x="1091" y="767"/>
                    <a:pt x="1092" y="766"/>
                    <a:pt x="1092" y="765"/>
                  </a:cubicBezTo>
                  <a:cubicBezTo>
                    <a:pt x="1092" y="764"/>
                    <a:pt x="1091" y="763"/>
                    <a:pt x="1091" y="761"/>
                  </a:cubicBezTo>
                  <a:cubicBezTo>
                    <a:pt x="1091" y="761"/>
                    <a:pt x="1090" y="761"/>
                    <a:pt x="1090" y="761"/>
                  </a:cubicBezTo>
                  <a:close/>
                  <a:moveTo>
                    <a:pt x="1111" y="751"/>
                  </a:moveTo>
                  <a:cubicBezTo>
                    <a:pt x="1110" y="751"/>
                    <a:pt x="1110" y="752"/>
                    <a:pt x="1110" y="752"/>
                  </a:cubicBezTo>
                  <a:cubicBezTo>
                    <a:pt x="1110" y="754"/>
                    <a:pt x="1110" y="754"/>
                    <a:pt x="1110" y="754"/>
                  </a:cubicBezTo>
                  <a:cubicBezTo>
                    <a:pt x="1110" y="755"/>
                    <a:pt x="1110" y="755"/>
                    <a:pt x="1111" y="755"/>
                  </a:cubicBezTo>
                  <a:cubicBezTo>
                    <a:pt x="1112" y="755"/>
                    <a:pt x="1112" y="755"/>
                    <a:pt x="1112" y="755"/>
                  </a:cubicBezTo>
                  <a:cubicBezTo>
                    <a:pt x="1112" y="755"/>
                    <a:pt x="1113" y="755"/>
                    <a:pt x="1113" y="756"/>
                  </a:cubicBezTo>
                  <a:cubicBezTo>
                    <a:pt x="1113" y="756"/>
                    <a:pt x="1113" y="756"/>
                    <a:pt x="1113" y="756"/>
                  </a:cubicBezTo>
                  <a:cubicBezTo>
                    <a:pt x="1113" y="756"/>
                    <a:pt x="1112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7"/>
                    <a:pt x="1111" y="757"/>
                    <a:pt x="1111" y="757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1" y="758"/>
                    <a:pt x="1111" y="758"/>
                    <a:pt x="1111" y="758"/>
                  </a:cubicBezTo>
                  <a:cubicBezTo>
                    <a:pt x="1113" y="758"/>
                    <a:pt x="1114" y="757"/>
                    <a:pt x="1114" y="756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3" y="751"/>
                    <a:pt x="1113" y="751"/>
                  </a:cubicBezTo>
                  <a:lnTo>
                    <a:pt x="1111" y="751"/>
                  </a:lnTo>
                  <a:close/>
                  <a:moveTo>
                    <a:pt x="1108" y="751"/>
                  </a:moveTo>
                  <a:cubicBezTo>
                    <a:pt x="1106" y="751"/>
                    <a:pt x="1106" y="751"/>
                    <a:pt x="1106" y="751"/>
                  </a:cubicBezTo>
                  <a:cubicBezTo>
                    <a:pt x="1106" y="751"/>
                    <a:pt x="1105" y="752"/>
                    <a:pt x="1105" y="752"/>
                  </a:cubicBezTo>
                  <a:cubicBezTo>
                    <a:pt x="1105" y="754"/>
                    <a:pt x="1105" y="754"/>
                    <a:pt x="1105" y="754"/>
                  </a:cubicBezTo>
                  <a:cubicBezTo>
                    <a:pt x="1105" y="755"/>
                    <a:pt x="1106" y="755"/>
                    <a:pt x="1106" y="755"/>
                  </a:cubicBezTo>
                  <a:cubicBezTo>
                    <a:pt x="1108" y="755"/>
                    <a:pt x="1108" y="755"/>
                    <a:pt x="1108" y="755"/>
                  </a:cubicBezTo>
                  <a:cubicBezTo>
                    <a:pt x="1108" y="755"/>
                    <a:pt x="1108" y="755"/>
                    <a:pt x="1108" y="756"/>
                  </a:cubicBezTo>
                  <a:cubicBezTo>
                    <a:pt x="1108" y="756"/>
                    <a:pt x="1108" y="756"/>
                    <a:pt x="1108" y="756"/>
                  </a:cubicBezTo>
                  <a:cubicBezTo>
                    <a:pt x="1108" y="756"/>
                    <a:pt x="1107" y="757"/>
                    <a:pt x="1107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7"/>
                    <a:pt x="1106" y="757"/>
                    <a:pt x="1106" y="757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6" y="758"/>
                    <a:pt x="1106" y="758"/>
                    <a:pt x="1106" y="758"/>
                  </a:cubicBezTo>
                  <a:cubicBezTo>
                    <a:pt x="1107" y="758"/>
                    <a:pt x="1107" y="758"/>
                    <a:pt x="1107" y="758"/>
                  </a:cubicBezTo>
                  <a:cubicBezTo>
                    <a:pt x="1108" y="758"/>
                    <a:pt x="1109" y="757"/>
                    <a:pt x="1109" y="756"/>
                  </a:cubicBezTo>
                  <a:cubicBezTo>
                    <a:pt x="1109" y="752"/>
                    <a:pt x="1109" y="752"/>
                    <a:pt x="1109" y="752"/>
                  </a:cubicBezTo>
                  <a:cubicBezTo>
                    <a:pt x="1109" y="752"/>
                    <a:pt x="1109" y="751"/>
                    <a:pt x="1108" y="751"/>
                  </a:cubicBezTo>
                  <a:close/>
                  <a:moveTo>
                    <a:pt x="1113" y="740"/>
                  </a:moveTo>
                  <a:cubicBezTo>
                    <a:pt x="1113" y="746"/>
                    <a:pt x="1113" y="746"/>
                    <a:pt x="1113" y="746"/>
                  </a:cubicBezTo>
                  <a:cubicBezTo>
                    <a:pt x="1113" y="747"/>
                    <a:pt x="1114" y="747"/>
                    <a:pt x="1114" y="747"/>
                  </a:cubicBezTo>
                  <a:cubicBezTo>
                    <a:pt x="1122" y="747"/>
                    <a:pt x="1122" y="747"/>
                    <a:pt x="1122" y="747"/>
                  </a:cubicBezTo>
                  <a:cubicBezTo>
                    <a:pt x="1123" y="747"/>
                    <a:pt x="1123" y="747"/>
                    <a:pt x="1123" y="746"/>
                  </a:cubicBezTo>
                  <a:cubicBezTo>
                    <a:pt x="1123" y="740"/>
                    <a:pt x="1123" y="740"/>
                    <a:pt x="1123" y="740"/>
                  </a:cubicBezTo>
                  <a:cubicBezTo>
                    <a:pt x="1123" y="740"/>
                    <a:pt x="1123" y="739"/>
                    <a:pt x="1122" y="739"/>
                  </a:cubicBezTo>
                  <a:cubicBezTo>
                    <a:pt x="1114" y="739"/>
                    <a:pt x="1114" y="739"/>
                    <a:pt x="1114" y="739"/>
                  </a:cubicBezTo>
                  <a:cubicBezTo>
                    <a:pt x="1114" y="739"/>
                    <a:pt x="1113" y="740"/>
                    <a:pt x="1113" y="740"/>
                  </a:cubicBezTo>
                  <a:close/>
                  <a:moveTo>
                    <a:pt x="1123" y="740"/>
                  </a:moveTo>
                  <a:cubicBezTo>
                    <a:pt x="1123" y="746"/>
                    <a:pt x="1123" y="746"/>
                    <a:pt x="1123" y="746"/>
                  </a:cubicBezTo>
                  <a:cubicBezTo>
                    <a:pt x="1123" y="747"/>
                    <a:pt x="1123" y="747"/>
                    <a:pt x="1122" y="747"/>
                  </a:cubicBezTo>
                  <a:cubicBezTo>
                    <a:pt x="1114" y="747"/>
                    <a:pt x="1114" y="747"/>
                    <a:pt x="1114" y="747"/>
                  </a:cubicBezTo>
                  <a:cubicBezTo>
                    <a:pt x="1114" y="747"/>
                    <a:pt x="1114" y="747"/>
                    <a:pt x="1114" y="746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14" y="740"/>
                    <a:pt x="1114" y="740"/>
                    <a:pt x="1114" y="740"/>
                  </a:cubicBezTo>
                  <a:cubicBezTo>
                    <a:pt x="1122" y="740"/>
                    <a:pt x="1122" y="740"/>
                    <a:pt x="1122" y="740"/>
                  </a:cubicBezTo>
                  <a:cubicBezTo>
                    <a:pt x="1123" y="740"/>
                    <a:pt x="1123" y="740"/>
                    <a:pt x="1123" y="740"/>
                  </a:cubicBezTo>
                  <a:close/>
                  <a:moveTo>
                    <a:pt x="1116" y="743"/>
                  </a:moveTo>
                  <a:cubicBezTo>
                    <a:pt x="1116" y="743"/>
                    <a:pt x="1117" y="742"/>
                    <a:pt x="1117" y="742"/>
                  </a:cubicBezTo>
                  <a:cubicBezTo>
                    <a:pt x="1117" y="741"/>
                    <a:pt x="1116" y="741"/>
                    <a:pt x="1116" y="741"/>
                  </a:cubicBezTo>
                  <a:cubicBezTo>
                    <a:pt x="1115" y="741"/>
                    <a:pt x="1115" y="741"/>
                    <a:pt x="1115" y="742"/>
                  </a:cubicBezTo>
                  <a:cubicBezTo>
                    <a:pt x="1115" y="742"/>
                    <a:pt x="1115" y="743"/>
                    <a:pt x="1116" y="743"/>
                  </a:cubicBezTo>
                  <a:close/>
                  <a:moveTo>
                    <a:pt x="1122" y="744"/>
                  </a:moveTo>
                  <a:cubicBezTo>
                    <a:pt x="1120" y="742"/>
                    <a:pt x="1120" y="742"/>
                    <a:pt x="1120" y="742"/>
                  </a:cubicBezTo>
                  <a:cubicBezTo>
                    <a:pt x="1117" y="744"/>
                    <a:pt x="1117" y="744"/>
                    <a:pt x="1117" y="744"/>
                  </a:cubicBezTo>
                  <a:cubicBezTo>
                    <a:pt x="1116" y="743"/>
                    <a:pt x="1116" y="743"/>
                    <a:pt x="1116" y="743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15" y="746"/>
                    <a:pt x="1115" y="746"/>
                    <a:pt x="1115" y="746"/>
                  </a:cubicBezTo>
                  <a:cubicBezTo>
                    <a:pt x="1122" y="746"/>
                    <a:pt x="1122" y="746"/>
                    <a:pt x="1122" y="746"/>
                  </a:cubicBezTo>
                  <a:lnTo>
                    <a:pt x="1122" y="744"/>
                  </a:lnTo>
                  <a:close/>
                  <a:moveTo>
                    <a:pt x="1016" y="788"/>
                  </a:moveTo>
                  <a:cubicBezTo>
                    <a:pt x="1017" y="788"/>
                    <a:pt x="1017" y="787"/>
                    <a:pt x="1017" y="787"/>
                  </a:cubicBezTo>
                  <a:cubicBezTo>
                    <a:pt x="1017" y="787"/>
                    <a:pt x="1017" y="787"/>
                    <a:pt x="1016" y="787"/>
                  </a:cubicBezTo>
                  <a:cubicBezTo>
                    <a:pt x="1015" y="784"/>
                    <a:pt x="1012" y="782"/>
                    <a:pt x="1009" y="782"/>
                  </a:cubicBezTo>
                  <a:cubicBezTo>
                    <a:pt x="1005" y="782"/>
                    <a:pt x="1002" y="784"/>
                    <a:pt x="1001" y="787"/>
                  </a:cubicBezTo>
                  <a:cubicBezTo>
                    <a:pt x="1001" y="787"/>
                    <a:pt x="1001" y="787"/>
                    <a:pt x="1001" y="787"/>
                  </a:cubicBezTo>
                  <a:cubicBezTo>
                    <a:pt x="1001" y="787"/>
                    <a:pt x="1001" y="788"/>
                    <a:pt x="1001" y="788"/>
                  </a:cubicBezTo>
                  <a:cubicBezTo>
                    <a:pt x="1002" y="790"/>
                    <a:pt x="1005" y="792"/>
                    <a:pt x="1009" y="792"/>
                  </a:cubicBezTo>
                  <a:cubicBezTo>
                    <a:pt x="1012" y="792"/>
                    <a:pt x="1015" y="790"/>
                    <a:pt x="1016" y="788"/>
                  </a:cubicBezTo>
                  <a:close/>
                  <a:moveTo>
                    <a:pt x="1009" y="783"/>
                  </a:moveTo>
                  <a:cubicBezTo>
                    <a:pt x="1009" y="783"/>
                    <a:pt x="1009" y="784"/>
                    <a:pt x="1009" y="784"/>
                  </a:cubicBezTo>
                  <a:cubicBezTo>
                    <a:pt x="1009" y="784"/>
                    <a:pt x="1009" y="784"/>
                    <a:pt x="1009" y="784"/>
                  </a:cubicBezTo>
                  <a:cubicBezTo>
                    <a:pt x="1008" y="784"/>
                    <a:pt x="1007" y="785"/>
                    <a:pt x="1007" y="786"/>
                  </a:cubicBezTo>
                  <a:cubicBezTo>
                    <a:pt x="1007" y="786"/>
                    <a:pt x="1007" y="786"/>
                    <a:pt x="1006" y="786"/>
                  </a:cubicBezTo>
                  <a:cubicBezTo>
                    <a:pt x="1006" y="786"/>
                    <a:pt x="1006" y="786"/>
                    <a:pt x="1006" y="786"/>
                  </a:cubicBezTo>
                  <a:cubicBezTo>
                    <a:pt x="1006" y="785"/>
                    <a:pt x="1007" y="783"/>
                    <a:pt x="1009" y="783"/>
                  </a:cubicBezTo>
                  <a:close/>
                  <a:moveTo>
                    <a:pt x="1009" y="791"/>
                  </a:moveTo>
                  <a:cubicBezTo>
                    <a:pt x="1006" y="791"/>
                    <a:pt x="1003" y="790"/>
                    <a:pt x="1002" y="787"/>
                  </a:cubicBezTo>
                  <a:cubicBezTo>
                    <a:pt x="1003" y="786"/>
                    <a:pt x="1004" y="785"/>
                    <a:pt x="1005" y="784"/>
                  </a:cubicBezTo>
                  <a:cubicBezTo>
                    <a:pt x="1005" y="785"/>
                    <a:pt x="1005" y="785"/>
                    <a:pt x="1005" y="786"/>
                  </a:cubicBezTo>
                  <a:cubicBezTo>
                    <a:pt x="1005" y="788"/>
                    <a:pt x="1006" y="790"/>
                    <a:pt x="1009" y="790"/>
                  </a:cubicBezTo>
                  <a:cubicBezTo>
                    <a:pt x="1011" y="790"/>
                    <a:pt x="1013" y="788"/>
                    <a:pt x="1013" y="786"/>
                  </a:cubicBezTo>
                  <a:cubicBezTo>
                    <a:pt x="1013" y="785"/>
                    <a:pt x="1012" y="785"/>
                    <a:pt x="1012" y="784"/>
                  </a:cubicBezTo>
                  <a:cubicBezTo>
                    <a:pt x="1013" y="785"/>
                    <a:pt x="1015" y="786"/>
                    <a:pt x="1015" y="787"/>
                  </a:cubicBezTo>
                  <a:cubicBezTo>
                    <a:pt x="1014" y="790"/>
                    <a:pt x="1011" y="791"/>
                    <a:pt x="1009" y="791"/>
                  </a:cubicBezTo>
                  <a:close/>
                  <a:moveTo>
                    <a:pt x="999" y="761"/>
                  </a:moveTo>
                  <a:cubicBezTo>
                    <a:pt x="996" y="761"/>
                    <a:pt x="994" y="763"/>
                    <a:pt x="994" y="765"/>
                  </a:cubicBezTo>
                  <a:cubicBezTo>
                    <a:pt x="994" y="769"/>
                    <a:pt x="999" y="775"/>
                    <a:pt x="999" y="775"/>
                  </a:cubicBezTo>
                  <a:cubicBezTo>
                    <a:pt x="999" y="775"/>
                    <a:pt x="1003" y="769"/>
                    <a:pt x="1003" y="765"/>
                  </a:cubicBezTo>
                  <a:cubicBezTo>
                    <a:pt x="1003" y="763"/>
                    <a:pt x="1001" y="761"/>
                    <a:pt x="999" y="761"/>
                  </a:cubicBezTo>
                  <a:close/>
                  <a:moveTo>
                    <a:pt x="999" y="768"/>
                  </a:moveTo>
                  <a:cubicBezTo>
                    <a:pt x="998" y="768"/>
                    <a:pt x="996" y="766"/>
                    <a:pt x="996" y="765"/>
                  </a:cubicBezTo>
                  <a:cubicBezTo>
                    <a:pt x="996" y="764"/>
                    <a:pt x="998" y="763"/>
                    <a:pt x="999" y="763"/>
                  </a:cubicBezTo>
                  <a:cubicBezTo>
                    <a:pt x="1000" y="763"/>
                    <a:pt x="1001" y="764"/>
                    <a:pt x="1001" y="765"/>
                  </a:cubicBezTo>
                  <a:cubicBezTo>
                    <a:pt x="1001" y="766"/>
                    <a:pt x="1000" y="768"/>
                    <a:pt x="999" y="768"/>
                  </a:cubicBezTo>
                  <a:close/>
                  <a:moveTo>
                    <a:pt x="1010" y="805"/>
                  </a:moveTo>
                  <a:cubicBezTo>
                    <a:pt x="1010" y="799"/>
                    <a:pt x="1010" y="799"/>
                    <a:pt x="1010" y="799"/>
                  </a:cubicBezTo>
                  <a:cubicBezTo>
                    <a:pt x="1010" y="799"/>
                    <a:pt x="1009" y="798"/>
                    <a:pt x="1009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997" y="798"/>
                    <a:pt x="997" y="799"/>
                    <a:pt x="997" y="799"/>
                  </a:cubicBezTo>
                  <a:cubicBezTo>
                    <a:pt x="997" y="805"/>
                    <a:pt x="997" y="805"/>
                    <a:pt x="997" y="805"/>
                  </a:cubicBezTo>
                  <a:cubicBezTo>
                    <a:pt x="997" y="806"/>
                    <a:pt x="997" y="806"/>
                    <a:pt x="998" y="806"/>
                  </a:cubicBezTo>
                  <a:cubicBezTo>
                    <a:pt x="1009" y="806"/>
                    <a:pt x="1009" y="806"/>
                    <a:pt x="1009" y="806"/>
                  </a:cubicBezTo>
                  <a:cubicBezTo>
                    <a:pt x="1009" y="806"/>
                    <a:pt x="1010" y="806"/>
                    <a:pt x="1010" y="805"/>
                  </a:cubicBezTo>
                  <a:close/>
                  <a:moveTo>
                    <a:pt x="1004" y="800"/>
                  </a:moveTo>
                  <a:cubicBezTo>
                    <a:pt x="1005" y="800"/>
                    <a:pt x="1005" y="800"/>
                    <a:pt x="1005" y="800"/>
                  </a:cubicBezTo>
                  <a:cubicBezTo>
                    <a:pt x="1005" y="801"/>
                    <a:pt x="1005" y="801"/>
                    <a:pt x="1005" y="801"/>
                  </a:cubicBezTo>
                  <a:cubicBezTo>
                    <a:pt x="1004" y="801"/>
                    <a:pt x="1004" y="801"/>
                    <a:pt x="1004" y="801"/>
                  </a:cubicBezTo>
                  <a:lnTo>
                    <a:pt x="1004" y="800"/>
                  </a:lnTo>
                  <a:close/>
                  <a:moveTo>
                    <a:pt x="1006" y="802"/>
                  </a:moveTo>
                  <a:cubicBezTo>
                    <a:pt x="1006" y="803"/>
                    <a:pt x="1006" y="803"/>
                    <a:pt x="1006" y="803"/>
                  </a:cubicBezTo>
                  <a:cubicBezTo>
                    <a:pt x="1005" y="803"/>
                    <a:pt x="1005" y="803"/>
                    <a:pt x="1005" y="803"/>
                  </a:cubicBezTo>
                  <a:cubicBezTo>
                    <a:pt x="1005" y="802"/>
                    <a:pt x="1005" y="802"/>
                    <a:pt x="1005" y="802"/>
                  </a:cubicBezTo>
                  <a:lnTo>
                    <a:pt x="1006" y="802"/>
                  </a:lnTo>
                  <a:close/>
                  <a:moveTo>
                    <a:pt x="1002" y="800"/>
                  </a:moveTo>
                  <a:cubicBezTo>
                    <a:pt x="1003" y="800"/>
                    <a:pt x="1003" y="800"/>
                    <a:pt x="1003" y="800"/>
                  </a:cubicBezTo>
                  <a:cubicBezTo>
                    <a:pt x="1003" y="801"/>
                    <a:pt x="1003" y="801"/>
                    <a:pt x="1003" y="801"/>
                  </a:cubicBezTo>
                  <a:cubicBezTo>
                    <a:pt x="1002" y="801"/>
                    <a:pt x="1002" y="801"/>
                    <a:pt x="1002" y="801"/>
                  </a:cubicBezTo>
                  <a:lnTo>
                    <a:pt x="1002" y="800"/>
                  </a:lnTo>
                  <a:close/>
                  <a:moveTo>
                    <a:pt x="1004" y="802"/>
                  </a:moveTo>
                  <a:cubicBezTo>
                    <a:pt x="1004" y="803"/>
                    <a:pt x="1004" y="803"/>
                    <a:pt x="1004" y="803"/>
                  </a:cubicBezTo>
                  <a:cubicBezTo>
                    <a:pt x="1003" y="803"/>
                    <a:pt x="1003" y="803"/>
                    <a:pt x="1003" y="803"/>
                  </a:cubicBezTo>
                  <a:cubicBezTo>
                    <a:pt x="1003" y="802"/>
                    <a:pt x="1003" y="802"/>
                    <a:pt x="1003" y="802"/>
                  </a:cubicBezTo>
                  <a:lnTo>
                    <a:pt x="1004" y="802"/>
                  </a:lnTo>
                  <a:close/>
                  <a:moveTo>
                    <a:pt x="1000" y="800"/>
                  </a:moveTo>
                  <a:cubicBezTo>
                    <a:pt x="1001" y="800"/>
                    <a:pt x="1001" y="800"/>
                    <a:pt x="1001" y="800"/>
                  </a:cubicBezTo>
                  <a:cubicBezTo>
                    <a:pt x="1001" y="801"/>
                    <a:pt x="1001" y="801"/>
                    <a:pt x="1001" y="801"/>
                  </a:cubicBezTo>
                  <a:cubicBezTo>
                    <a:pt x="1000" y="801"/>
                    <a:pt x="1000" y="801"/>
                    <a:pt x="1000" y="801"/>
                  </a:cubicBezTo>
                  <a:lnTo>
                    <a:pt x="1000" y="800"/>
                  </a:lnTo>
                  <a:close/>
                  <a:moveTo>
                    <a:pt x="1002" y="802"/>
                  </a:moveTo>
                  <a:cubicBezTo>
                    <a:pt x="1002" y="803"/>
                    <a:pt x="1002" y="803"/>
                    <a:pt x="1002" y="803"/>
                  </a:cubicBezTo>
                  <a:cubicBezTo>
                    <a:pt x="1001" y="803"/>
                    <a:pt x="1001" y="803"/>
                    <a:pt x="1001" y="803"/>
                  </a:cubicBezTo>
                  <a:cubicBezTo>
                    <a:pt x="1001" y="802"/>
                    <a:pt x="1001" y="802"/>
                    <a:pt x="1001" y="802"/>
                  </a:cubicBezTo>
                  <a:lnTo>
                    <a:pt x="1002" y="802"/>
                  </a:lnTo>
                  <a:close/>
                  <a:moveTo>
                    <a:pt x="998" y="800"/>
                  </a:moveTo>
                  <a:cubicBezTo>
                    <a:pt x="999" y="800"/>
                    <a:pt x="999" y="800"/>
                    <a:pt x="999" y="800"/>
                  </a:cubicBezTo>
                  <a:cubicBezTo>
                    <a:pt x="999" y="801"/>
                    <a:pt x="999" y="801"/>
                    <a:pt x="999" y="801"/>
                  </a:cubicBezTo>
                  <a:cubicBezTo>
                    <a:pt x="998" y="801"/>
                    <a:pt x="998" y="801"/>
                    <a:pt x="998" y="801"/>
                  </a:cubicBezTo>
                  <a:lnTo>
                    <a:pt x="998" y="800"/>
                  </a:lnTo>
                  <a:close/>
                  <a:moveTo>
                    <a:pt x="1000" y="802"/>
                  </a:moveTo>
                  <a:cubicBezTo>
                    <a:pt x="1000" y="803"/>
                    <a:pt x="1000" y="803"/>
                    <a:pt x="1000" y="803"/>
                  </a:cubicBezTo>
                  <a:cubicBezTo>
                    <a:pt x="999" y="803"/>
                    <a:pt x="999" y="803"/>
                    <a:pt x="999" y="803"/>
                  </a:cubicBezTo>
                  <a:cubicBezTo>
                    <a:pt x="999" y="802"/>
                    <a:pt x="999" y="802"/>
                    <a:pt x="999" y="802"/>
                  </a:cubicBezTo>
                  <a:lnTo>
                    <a:pt x="1000" y="802"/>
                  </a:lnTo>
                  <a:close/>
                  <a:moveTo>
                    <a:pt x="999" y="805"/>
                  </a:moveTo>
                  <a:cubicBezTo>
                    <a:pt x="998" y="805"/>
                    <a:pt x="998" y="805"/>
                    <a:pt x="998" y="805"/>
                  </a:cubicBezTo>
                  <a:cubicBezTo>
                    <a:pt x="998" y="804"/>
                    <a:pt x="998" y="804"/>
                    <a:pt x="998" y="804"/>
                  </a:cubicBezTo>
                  <a:cubicBezTo>
                    <a:pt x="999" y="804"/>
                    <a:pt x="999" y="804"/>
                    <a:pt x="999" y="804"/>
                  </a:cubicBezTo>
                  <a:lnTo>
                    <a:pt x="999" y="805"/>
                  </a:lnTo>
                  <a:close/>
                  <a:moveTo>
                    <a:pt x="1007" y="805"/>
                  </a:moveTo>
                  <a:cubicBezTo>
                    <a:pt x="1000" y="805"/>
                    <a:pt x="1000" y="805"/>
                    <a:pt x="1000" y="805"/>
                  </a:cubicBezTo>
                  <a:cubicBezTo>
                    <a:pt x="1000" y="804"/>
                    <a:pt x="1000" y="804"/>
                    <a:pt x="1000" y="804"/>
                  </a:cubicBezTo>
                  <a:cubicBezTo>
                    <a:pt x="1007" y="804"/>
                    <a:pt x="1007" y="804"/>
                    <a:pt x="1007" y="804"/>
                  </a:cubicBezTo>
                  <a:lnTo>
                    <a:pt x="1007" y="805"/>
                  </a:lnTo>
                  <a:close/>
                  <a:moveTo>
                    <a:pt x="1008" y="805"/>
                  </a:moveTo>
                  <a:cubicBezTo>
                    <a:pt x="1007" y="805"/>
                    <a:pt x="1007" y="805"/>
                    <a:pt x="1007" y="805"/>
                  </a:cubicBezTo>
                  <a:cubicBezTo>
                    <a:pt x="1007" y="804"/>
                    <a:pt x="1007" y="804"/>
                    <a:pt x="1007" y="804"/>
                  </a:cubicBezTo>
                  <a:cubicBezTo>
                    <a:pt x="1008" y="804"/>
                    <a:pt x="1008" y="804"/>
                    <a:pt x="1008" y="804"/>
                  </a:cubicBezTo>
                  <a:lnTo>
                    <a:pt x="1008" y="805"/>
                  </a:lnTo>
                  <a:close/>
                  <a:moveTo>
                    <a:pt x="1007" y="803"/>
                  </a:moveTo>
                  <a:cubicBezTo>
                    <a:pt x="1007" y="802"/>
                    <a:pt x="1007" y="802"/>
                    <a:pt x="1007" y="802"/>
                  </a:cubicBezTo>
                  <a:cubicBezTo>
                    <a:pt x="1008" y="802"/>
                    <a:pt x="1008" y="802"/>
                    <a:pt x="1008" y="802"/>
                  </a:cubicBezTo>
                  <a:cubicBezTo>
                    <a:pt x="1008" y="803"/>
                    <a:pt x="1008" y="803"/>
                    <a:pt x="1008" y="803"/>
                  </a:cubicBezTo>
                  <a:lnTo>
                    <a:pt x="1007" y="803"/>
                  </a:lnTo>
                  <a:close/>
                  <a:moveTo>
                    <a:pt x="1008" y="801"/>
                  </a:moveTo>
                  <a:cubicBezTo>
                    <a:pt x="1006" y="801"/>
                    <a:pt x="1006" y="801"/>
                    <a:pt x="1006" y="801"/>
                  </a:cubicBezTo>
                  <a:cubicBezTo>
                    <a:pt x="1006" y="800"/>
                    <a:pt x="1006" y="800"/>
                    <a:pt x="1006" y="800"/>
                  </a:cubicBezTo>
                  <a:cubicBezTo>
                    <a:pt x="1008" y="800"/>
                    <a:pt x="1008" y="800"/>
                    <a:pt x="1008" y="800"/>
                  </a:cubicBezTo>
                  <a:lnTo>
                    <a:pt x="1008" y="801"/>
                  </a:lnTo>
                  <a:close/>
                  <a:moveTo>
                    <a:pt x="1105" y="744"/>
                  </a:moveTo>
                  <a:cubicBezTo>
                    <a:pt x="1104" y="744"/>
                    <a:pt x="1104" y="744"/>
                    <a:pt x="1104" y="744"/>
                  </a:cubicBezTo>
                  <a:cubicBezTo>
                    <a:pt x="1106" y="745"/>
                    <a:pt x="1106" y="745"/>
                    <a:pt x="1106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4" y="745"/>
                    <a:pt x="1104" y="745"/>
                    <a:pt x="1104" y="745"/>
                  </a:cubicBezTo>
                  <a:cubicBezTo>
                    <a:pt x="1103" y="747"/>
                    <a:pt x="1103" y="747"/>
                    <a:pt x="1103" y="747"/>
                  </a:cubicBezTo>
                  <a:cubicBezTo>
                    <a:pt x="1099" y="747"/>
                    <a:pt x="1099" y="747"/>
                    <a:pt x="1099" y="747"/>
                  </a:cubicBezTo>
                  <a:cubicBezTo>
                    <a:pt x="1099" y="745"/>
                    <a:pt x="1099" y="745"/>
                    <a:pt x="1099" y="745"/>
                  </a:cubicBezTo>
                  <a:cubicBezTo>
                    <a:pt x="1098" y="745"/>
                    <a:pt x="1098" y="745"/>
                    <a:pt x="1098" y="745"/>
                  </a:cubicBezTo>
                  <a:cubicBezTo>
                    <a:pt x="1096" y="745"/>
                    <a:pt x="1096" y="745"/>
                    <a:pt x="1096" y="745"/>
                  </a:cubicBezTo>
                  <a:cubicBezTo>
                    <a:pt x="1098" y="744"/>
                    <a:pt x="1098" y="744"/>
                    <a:pt x="1098" y="744"/>
                  </a:cubicBezTo>
                  <a:cubicBezTo>
                    <a:pt x="1097" y="744"/>
                    <a:pt x="1097" y="744"/>
                    <a:pt x="1097" y="744"/>
                  </a:cubicBezTo>
                  <a:cubicBezTo>
                    <a:pt x="1095" y="745"/>
                    <a:pt x="1095" y="745"/>
                    <a:pt x="1095" y="745"/>
                  </a:cubicBezTo>
                  <a:cubicBezTo>
                    <a:pt x="1094" y="745"/>
                    <a:pt x="1094" y="746"/>
                    <a:pt x="1094" y="746"/>
                  </a:cubicBezTo>
                  <a:cubicBezTo>
                    <a:pt x="1095" y="748"/>
                    <a:pt x="1095" y="748"/>
                    <a:pt x="1095" y="748"/>
                  </a:cubicBezTo>
                  <a:cubicBezTo>
                    <a:pt x="1095" y="749"/>
                    <a:pt x="1095" y="749"/>
                    <a:pt x="1095" y="749"/>
                  </a:cubicBezTo>
                  <a:cubicBezTo>
                    <a:pt x="1107" y="749"/>
                    <a:pt x="1107" y="749"/>
                    <a:pt x="1107" y="749"/>
                  </a:cubicBezTo>
                  <a:cubicBezTo>
                    <a:pt x="1107" y="749"/>
                    <a:pt x="1108" y="749"/>
                    <a:pt x="1108" y="748"/>
                  </a:cubicBezTo>
                  <a:cubicBezTo>
                    <a:pt x="1108" y="746"/>
                    <a:pt x="1108" y="746"/>
                    <a:pt x="1108" y="746"/>
                  </a:cubicBezTo>
                  <a:cubicBezTo>
                    <a:pt x="1108" y="746"/>
                    <a:pt x="1108" y="745"/>
                    <a:pt x="1108" y="745"/>
                  </a:cubicBezTo>
                  <a:lnTo>
                    <a:pt x="1105" y="744"/>
                  </a:lnTo>
                  <a:close/>
                  <a:moveTo>
                    <a:pt x="1100" y="737"/>
                  </a:moveTo>
                  <a:cubicBezTo>
                    <a:pt x="1100" y="741"/>
                    <a:pt x="1100" y="741"/>
                    <a:pt x="1100" y="741"/>
                  </a:cubicBezTo>
                  <a:cubicBezTo>
                    <a:pt x="1098" y="741"/>
                    <a:pt x="1098" y="741"/>
                    <a:pt x="1098" y="741"/>
                  </a:cubicBezTo>
                  <a:cubicBezTo>
                    <a:pt x="1101" y="744"/>
                    <a:pt x="1101" y="744"/>
                    <a:pt x="1101" y="744"/>
                  </a:cubicBezTo>
                  <a:cubicBezTo>
                    <a:pt x="1105" y="741"/>
                    <a:pt x="1105" y="741"/>
                    <a:pt x="1105" y="741"/>
                  </a:cubicBezTo>
                  <a:cubicBezTo>
                    <a:pt x="1102" y="741"/>
                    <a:pt x="1102" y="741"/>
                    <a:pt x="1102" y="741"/>
                  </a:cubicBezTo>
                  <a:cubicBezTo>
                    <a:pt x="1102" y="737"/>
                    <a:pt x="1102" y="737"/>
                    <a:pt x="1102" y="737"/>
                  </a:cubicBezTo>
                  <a:lnTo>
                    <a:pt x="1100" y="737"/>
                  </a:lnTo>
                  <a:close/>
                  <a:moveTo>
                    <a:pt x="1065" y="767"/>
                  </a:moveTo>
                  <a:cubicBezTo>
                    <a:pt x="1065" y="767"/>
                    <a:pt x="1064" y="767"/>
                    <a:pt x="1063" y="766"/>
                  </a:cubicBezTo>
                  <a:cubicBezTo>
                    <a:pt x="1062" y="766"/>
                    <a:pt x="1061" y="765"/>
                    <a:pt x="1061" y="764"/>
                  </a:cubicBezTo>
                  <a:cubicBezTo>
                    <a:pt x="1061" y="764"/>
                    <a:pt x="1062" y="764"/>
                    <a:pt x="1062" y="763"/>
                  </a:cubicBezTo>
                  <a:cubicBezTo>
                    <a:pt x="1062" y="763"/>
                    <a:pt x="1062" y="763"/>
                    <a:pt x="1062" y="762"/>
                  </a:cubicBezTo>
                  <a:cubicBezTo>
                    <a:pt x="1062" y="762"/>
                    <a:pt x="1062" y="762"/>
                    <a:pt x="1062" y="762"/>
                  </a:cubicBezTo>
                  <a:cubicBezTo>
                    <a:pt x="1062" y="762"/>
                    <a:pt x="1062" y="761"/>
                    <a:pt x="1062" y="761"/>
                  </a:cubicBezTo>
                  <a:cubicBezTo>
                    <a:pt x="1062" y="761"/>
                    <a:pt x="1062" y="759"/>
                    <a:pt x="1060" y="759"/>
                  </a:cubicBezTo>
                  <a:cubicBezTo>
                    <a:pt x="1059" y="759"/>
                    <a:pt x="1058" y="761"/>
                    <a:pt x="1058" y="761"/>
                  </a:cubicBezTo>
                  <a:cubicBezTo>
                    <a:pt x="1059" y="761"/>
                    <a:pt x="1059" y="762"/>
                    <a:pt x="1059" y="762"/>
                  </a:cubicBezTo>
                  <a:cubicBezTo>
                    <a:pt x="1059" y="762"/>
                    <a:pt x="1058" y="762"/>
                    <a:pt x="1058" y="762"/>
                  </a:cubicBezTo>
                  <a:cubicBezTo>
                    <a:pt x="1059" y="763"/>
                    <a:pt x="1059" y="763"/>
                    <a:pt x="1059" y="763"/>
                  </a:cubicBezTo>
                  <a:cubicBezTo>
                    <a:pt x="1059" y="764"/>
                    <a:pt x="1059" y="764"/>
                    <a:pt x="1059" y="764"/>
                  </a:cubicBezTo>
                  <a:cubicBezTo>
                    <a:pt x="1059" y="765"/>
                    <a:pt x="1059" y="766"/>
                    <a:pt x="1058" y="766"/>
                  </a:cubicBezTo>
                  <a:cubicBezTo>
                    <a:pt x="1058" y="766"/>
                    <a:pt x="1057" y="766"/>
                    <a:pt x="1057" y="767"/>
                  </a:cubicBezTo>
                  <a:cubicBezTo>
                    <a:pt x="1057" y="769"/>
                    <a:pt x="1057" y="769"/>
                    <a:pt x="1057" y="769"/>
                  </a:cubicBezTo>
                  <a:cubicBezTo>
                    <a:pt x="1065" y="769"/>
                    <a:pt x="1065" y="769"/>
                    <a:pt x="1065" y="769"/>
                  </a:cubicBezTo>
                  <a:cubicBezTo>
                    <a:pt x="1065" y="769"/>
                    <a:pt x="1065" y="768"/>
                    <a:pt x="1065" y="767"/>
                  </a:cubicBezTo>
                  <a:close/>
                  <a:moveTo>
                    <a:pt x="1068" y="769"/>
                  </a:moveTo>
                  <a:cubicBezTo>
                    <a:pt x="1068" y="769"/>
                    <a:pt x="1068" y="767"/>
                    <a:pt x="1068" y="767"/>
                  </a:cubicBezTo>
                  <a:cubicBezTo>
                    <a:pt x="1068" y="766"/>
                    <a:pt x="1067" y="766"/>
                    <a:pt x="1066" y="766"/>
                  </a:cubicBezTo>
                  <a:cubicBezTo>
                    <a:pt x="1066" y="765"/>
                    <a:pt x="1065" y="765"/>
                    <a:pt x="1065" y="765"/>
                  </a:cubicBezTo>
                  <a:cubicBezTo>
                    <a:pt x="1065" y="764"/>
                    <a:pt x="1066" y="764"/>
                    <a:pt x="1066" y="764"/>
                  </a:cubicBezTo>
                  <a:cubicBezTo>
                    <a:pt x="1066" y="763"/>
                    <a:pt x="1066" y="764"/>
                    <a:pt x="1066" y="763"/>
                  </a:cubicBezTo>
                  <a:cubicBezTo>
                    <a:pt x="1066" y="763"/>
                    <a:pt x="1066" y="763"/>
                    <a:pt x="1066" y="763"/>
                  </a:cubicBezTo>
                  <a:cubicBezTo>
                    <a:pt x="1066" y="763"/>
                    <a:pt x="1066" y="762"/>
                    <a:pt x="1066" y="762"/>
                  </a:cubicBezTo>
                  <a:cubicBezTo>
                    <a:pt x="1066" y="762"/>
                    <a:pt x="1066" y="761"/>
                    <a:pt x="1065" y="761"/>
                  </a:cubicBezTo>
                  <a:cubicBezTo>
                    <a:pt x="1064" y="761"/>
                    <a:pt x="1063" y="762"/>
                    <a:pt x="1063" y="762"/>
                  </a:cubicBezTo>
                  <a:cubicBezTo>
                    <a:pt x="1063" y="762"/>
                    <a:pt x="1063" y="763"/>
                    <a:pt x="1063" y="763"/>
                  </a:cubicBezTo>
                  <a:cubicBezTo>
                    <a:pt x="1063" y="763"/>
                    <a:pt x="1063" y="763"/>
                    <a:pt x="1063" y="763"/>
                  </a:cubicBezTo>
                  <a:cubicBezTo>
                    <a:pt x="1063" y="764"/>
                    <a:pt x="1064" y="763"/>
                    <a:pt x="1064" y="764"/>
                  </a:cubicBezTo>
                  <a:cubicBezTo>
                    <a:pt x="1064" y="764"/>
                    <a:pt x="1064" y="764"/>
                    <a:pt x="1064" y="765"/>
                  </a:cubicBezTo>
                  <a:cubicBezTo>
                    <a:pt x="1064" y="765"/>
                    <a:pt x="1064" y="765"/>
                    <a:pt x="1064" y="765"/>
                  </a:cubicBezTo>
                  <a:cubicBezTo>
                    <a:pt x="1065" y="766"/>
                    <a:pt x="1066" y="767"/>
                    <a:pt x="1066" y="767"/>
                  </a:cubicBezTo>
                  <a:cubicBezTo>
                    <a:pt x="1066" y="769"/>
                    <a:pt x="1066" y="769"/>
                    <a:pt x="1066" y="769"/>
                  </a:cubicBezTo>
                  <a:lnTo>
                    <a:pt x="1068" y="769"/>
                  </a:lnTo>
                  <a:close/>
                  <a:moveTo>
                    <a:pt x="984" y="776"/>
                  </a:moveTo>
                  <a:cubicBezTo>
                    <a:pt x="984" y="778"/>
                    <a:pt x="984" y="778"/>
                    <a:pt x="984" y="778"/>
                  </a:cubicBezTo>
                  <a:cubicBezTo>
                    <a:pt x="984" y="778"/>
                    <a:pt x="984" y="778"/>
                    <a:pt x="984" y="778"/>
                  </a:cubicBezTo>
                  <a:cubicBezTo>
                    <a:pt x="985" y="778"/>
                    <a:pt x="985" y="778"/>
                    <a:pt x="985" y="778"/>
                  </a:cubicBezTo>
                  <a:cubicBezTo>
                    <a:pt x="985" y="781"/>
                    <a:pt x="985" y="781"/>
                    <a:pt x="985" y="781"/>
                  </a:cubicBezTo>
                  <a:cubicBezTo>
                    <a:pt x="985" y="781"/>
                    <a:pt x="985" y="782"/>
                    <a:pt x="985" y="782"/>
                  </a:cubicBezTo>
                  <a:cubicBezTo>
                    <a:pt x="993" y="782"/>
                    <a:pt x="993" y="782"/>
                    <a:pt x="993" y="782"/>
                  </a:cubicBezTo>
                  <a:cubicBezTo>
                    <a:pt x="993" y="782"/>
                    <a:pt x="994" y="781"/>
                    <a:pt x="994" y="781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8"/>
                    <a:pt x="994" y="778"/>
                    <a:pt x="994" y="778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4" y="776"/>
                    <a:pt x="994" y="776"/>
                    <a:pt x="994" y="776"/>
                  </a:cubicBezTo>
                  <a:cubicBezTo>
                    <a:pt x="991" y="776"/>
                    <a:pt x="991" y="776"/>
                    <a:pt x="991" y="776"/>
                  </a:cubicBezTo>
                  <a:cubicBezTo>
                    <a:pt x="992" y="776"/>
                    <a:pt x="993" y="775"/>
                    <a:pt x="993" y="774"/>
                  </a:cubicBezTo>
                  <a:cubicBezTo>
                    <a:pt x="993" y="773"/>
                    <a:pt x="992" y="772"/>
                    <a:pt x="991" y="772"/>
                  </a:cubicBezTo>
                  <a:cubicBezTo>
                    <a:pt x="991" y="772"/>
                    <a:pt x="990" y="773"/>
                    <a:pt x="990" y="773"/>
                  </a:cubicBezTo>
                  <a:cubicBezTo>
                    <a:pt x="989" y="774"/>
                    <a:pt x="989" y="774"/>
                    <a:pt x="989" y="774"/>
                  </a:cubicBezTo>
                  <a:cubicBezTo>
                    <a:pt x="988" y="773"/>
                    <a:pt x="988" y="773"/>
                    <a:pt x="988" y="773"/>
                  </a:cubicBezTo>
                  <a:cubicBezTo>
                    <a:pt x="988" y="773"/>
                    <a:pt x="988" y="772"/>
                    <a:pt x="987" y="772"/>
                  </a:cubicBezTo>
                  <a:cubicBezTo>
                    <a:pt x="986" y="772"/>
                    <a:pt x="986" y="773"/>
                    <a:pt x="986" y="774"/>
                  </a:cubicBezTo>
                  <a:cubicBezTo>
                    <a:pt x="986" y="775"/>
                    <a:pt x="986" y="776"/>
                    <a:pt x="987" y="776"/>
                  </a:cubicBezTo>
                  <a:cubicBezTo>
                    <a:pt x="984" y="776"/>
                    <a:pt x="984" y="776"/>
                    <a:pt x="984" y="776"/>
                  </a:cubicBezTo>
                  <a:cubicBezTo>
                    <a:pt x="984" y="776"/>
                    <a:pt x="984" y="776"/>
                    <a:pt x="984" y="776"/>
                  </a:cubicBezTo>
                  <a:close/>
                  <a:moveTo>
                    <a:pt x="991" y="774"/>
                  </a:moveTo>
                  <a:cubicBezTo>
                    <a:pt x="991" y="773"/>
                    <a:pt x="991" y="773"/>
                    <a:pt x="991" y="773"/>
                  </a:cubicBezTo>
                  <a:cubicBezTo>
                    <a:pt x="992" y="773"/>
                    <a:pt x="992" y="774"/>
                    <a:pt x="992" y="774"/>
                  </a:cubicBezTo>
                  <a:cubicBezTo>
                    <a:pt x="992" y="774"/>
                    <a:pt x="992" y="775"/>
                    <a:pt x="991" y="775"/>
                  </a:cubicBezTo>
                  <a:cubicBezTo>
                    <a:pt x="990" y="775"/>
                    <a:pt x="990" y="775"/>
                    <a:pt x="990" y="775"/>
                  </a:cubicBezTo>
                  <a:lnTo>
                    <a:pt x="991" y="774"/>
                  </a:lnTo>
                  <a:close/>
                  <a:moveTo>
                    <a:pt x="990" y="776"/>
                  </a:moveTo>
                  <a:cubicBezTo>
                    <a:pt x="990" y="780"/>
                    <a:pt x="990" y="780"/>
                    <a:pt x="990" y="780"/>
                  </a:cubicBezTo>
                  <a:cubicBezTo>
                    <a:pt x="990" y="781"/>
                    <a:pt x="990" y="781"/>
                    <a:pt x="990" y="781"/>
                  </a:cubicBezTo>
                  <a:cubicBezTo>
                    <a:pt x="988" y="781"/>
                    <a:pt x="988" y="781"/>
                    <a:pt x="988" y="781"/>
                  </a:cubicBezTo>
                  <a:cubicBezTo>
                    <a:pt x="988" y="781"/>
                    <a:pt x="988" y="781"/>
                    <a:pt x="988" y="780"/>
                  </a:cubicBezTo>
                  <a:cubicBezTo>
                    <a:pt x="988" y="776"/>
                    <a:pt x="988" y="776"/>
                    <a:pt x="988" y="776"/>
                  </a:cubicBezTo>
                  <a:lnTo>
                    <a:pt x="990" y="776"/>
                  </a:lnTo>
                  <a:close/>
                  <a:moveTo>
                    <a:pt x="986" y="774"/>
                  </a:moveTo>
                  <a:cubicBezTo>
                    <a:pt x="986" y="774"/>
                    <a:pt x="987" y="773"/>
                    <a:pt x="987" y="773"/>
                  </a:cubicBezTo>
                  <a:cubicBezTo>
                    <a:pt x="987" y="773"/>
                    <a:pt x="987" y="773"/>
                    <a:pt x="988" y="774"/>
                  </a:cubicBezTo>
                  <a:cubicBezTo>
                    <a:pt x="988" y="775"/>
                    <a:pt x="988" y="775"/>
                    <a:pt x="988" y="775"/>
                  </a:cubicBezTo>
                  <a:cubicBezTo>
                    <a:pt x="987" y="775"/>
                    <a:pt x="987" y="775"/>
                    <a:pt x="987" y="775"/>
                  </a:cubicBezTo>
                  <a:cubicBezTo>
                    <a:pt x="987" y="775"/>
                    <a:pt x="986" y="774"/>
                    <a:pt x="986" y="774"/>
                  </a:cubicBezTo>
                  <a:close/>
                  <a:moveTo>
                    <a:pt x="1103" y="761"/>
                  </a:move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4" y="762"/>
                    <a:pt x="1104" y="762"/>
                  </a:cubicBezTo>
                  <a:cubicBezTo>
                    <a:pt x="1104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5" y="762"/>
                    <a:pt x="1105" y="762"/>
                  </a:cubicBezTo>
                  <a:cubicBezTo>
                    <a:pt x="1105" y="762"/>
                    <a:pt x="1106" y="761"/>
                    <a:pt x="1106" y="761"/>
                  </a:cubicBezTo>
                  <a:cubicBezTo>
                    <a:pt x="1106" y="761"/>
                    <a:pt x="1106" y="761"/>
                    <a:pt x="1106" y="761"/>
                  </a:cubicBezTo>
                  <a:cubicBezTo>
                    <a:pt x="1106" y="761"/>
                    <a:pt x="1105" y="761"/>
                    <a:pt x="1105" y="761"/>
                  </a:cubicBez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5" y="760"/>
                    <a:pt x="1105" y="760"/>
                  </a:cubicBezTo>
                  <a:cubicBezTo>
                    <a:pt x="1105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0"/>
                    <a:pt x="1104" y="760"/>
                  </a:cubicBezTo>
                  <a:cubicBezTo>
                    <a:pt x="1104" y="760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4" y="761"/>
                  </a:cubicBezTo>
                  <a:cubicBezTo>
                    <a:pt x="1104" y="761"/>
                    <a:pt x="1103" y="761"/>
                    <a:pt x="1103" y="761"/>
                  </a:cubicBezTo>
                  <a:close/>
                  <a:moveTo>
                    <a:pt x="1105" y="761"/>
                  </a:moveTo>
                  <a:cubicBezTo>
                    <a:pt x="1105" y="761"/>
                    <a:pt x="1105" y="761"/>
                    <a:pt x="1105" y="761"/>
                  </a:cubicBezTo>
                  <a:cubicBezTo>
                    <a:pt x="1105" y="761"/>
                    <a:pt x="1105" y="762"/>
                    <a:pt x="1105" y="762"/>
                  </a:cubicBezTo>
                  <a:cubicBezTo>
                    <a:pt x="1104" y="762"/>
                    <a:pt x="1104" y="761"/>
                    <a:pt x="1104" y="761"/>
                  </a:cubicBezTo>
                  <a:cubicBezTo>
                    <a:pt x="1104" y="761"/>
                    <a:pt x="1104" y="761"/>
                    <a:pt x="1105" y="761"/>
                  </a:cubicBezTo>
                  <a:close/>
                  <a:moveTo>
                    <a:pt x="1102" y="765"/>
                  </a:move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4"/>
                    <a:pt x="1102" y="764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4"/>
                  </a:cubicBezTo>
                  <a:cubicBezTo>
                    <a:pt x="1103" y="764"/>
                    <a:pt x="1103" y="764"/>
                    <a:pt x="1103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4" y="763"/>
                    <a:pt x="1104" y="763"/>
                    <a:pt x="1104" y="763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2"/>
                    <a:pt x="1103" y="762"/>
                  </a:cubicBezTo>
                  <a:cubicBezTo>
                    <a:pt x="1103" y="762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3" y="761"/>
                    <a:pt x="1103" y="761"/>
                    <a:pt x="1103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2" y="761"/>
                    <a:pt x="1102" y="761"/>
                    <a:pt x="1102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1" y="761"/>
                    <a:pt x="1101" y="761"/>
                    <a:pt x="1101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1"/>
                    <a:pt x="1100" y="761"/>
                  </a:cubicBezTo>
                  <a:cubicBezTo>
                    <a:pt x="1100" y="761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100" y="762"/>
                    <a:pt x="1100" y="762"/>
                    <a:pt x="1100" y="762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099" y="763"/>
                    <a:pt x="1099" y="763"/>
                    <a:pt x="1099" y="763"/>
                  </a:cubicBezTo>
                  <a:cubicBezTo>
                    <a:pt x="1100" y="763"/>
                    <a:pt x="1100" y="763"/>
                    <a:pt x="1100" y="763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4"/>
                    <a:pt x="1100" y="764"/>
                  </a:cubicBezTo>
                  <a:cubicBezTo>
                    <a:pt x="1100" y="764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0" y="765"/>
                    <a:pt x="1100" y="765"/>
                    <a:pt x="1100" y="765"/>
                  </a:cubicBezTo>
                  <a:cubicBezTo>
                    <a:pt x="1101" y="764"/>
                    <a:pt x="1101" y="764"/>
                    <a:pt x="1101" y="764"/>
                  </a:cubicBezTo>
                  <a:cubicBezTo>
                    <a:pt x="1101" y="764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1" y="765"/>
                    <a:pt x="1101" y="765"/>
                    <a:pt x="1101" y="765"/>
                  </a:cubicBezTo>
                  <a:cubicBezTo>
                    <a:pt x="1102" y="765"/>
                    <a:pt x="1102" y="765"/>
                    <a:pt x="1102" y="765"/>
                  </a:cubicBezTo>
                  <a:cubicBezTo>
                    <a:pt x="1102" y="765"/>
                    <a:pt x="1102" y="765"/>
                    <a:pt x="1102" y="765"/>
                  </a:cubicBezTo>
                  <a:close/>
                  <a:moveTo>
                    <a:pt x="1101" y="763"/>
                  </a:moveTo>
                  <a:cubicBezTo>
                    <a:pt x="1101" y="762"/>
                    <a:pt x="1101" y="762"/>
                    <a:pt x="1101" y="762"/>
                  </a:cubicBezTo>
                  <a:cubicBezTo>
                    <a:pt x="1102" y="762"/>
                    <a:pt x="1102" y="762"/>
                    <a:pt x="1102" y="763"/>
                  </a:cubicBezTo>
                  <a:cubicBezTo>
                    <a:pt x="1102" y="763"/>
                    <a:pt x="1102" y="764"/>
                    <a:pt x="1101" y="764"/>
                  </a:cubicBezTo>
                  <a:cubicBezTo>
                    <a:pt x="1101" y="764"/>
                    <a:pt x="1101" y="763"/>
                    <a:pt x="1101" y="763"/>
                  </a:cubicBezTo>
                  <a:close/>
                  <a:moveTo>
                    <a:pt x="1103" y="764"/>
                  </a:moveTo>
                  <a:cubicBezTo>
                    <a:pt x="1103" y="765"/>
                    <a:pt x="1103" y="765"/>
                    <a:pt x="1103" y="765"/>
                  </a:cubicBezTo>
                  <a:cubicBezTo>
                    <a:pt x="1103" y="765"/>
                    <a:pt x="1104" y="765"/>
                    <a:pt x="1104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5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4" y="766"/>
                    <a:pt x="1104" y="766"/>
                  </a:cubicBezTo>
                  <a:cubicBezTo>
                    <a:pt x="1104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6"/>
                    <a:pt x="1105" y="766"/>
                  </a:cubicBezTo>
                  <a:cubicBezTo>
                    <a:pt x="1105" y="766"/>
                    <a:pt x="1105" y="765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5" y="765"/>
                    <a:pt x="1106" y="765"/>
                    <a:pt x="1106" y="765"/>
                  </a:cubicBezTo>
                  <a:cubicBezTo>
                    <a:pt x="1106" y="764"/>
                    <a:pt x="1106" y="764"/>
                    <a:pt x="1106" y="764"/>
                  </a:cubicBezTo>
                  <a:cubicBezTo>
                    <a:pt x="1106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3"/>
                    <a:pt x="1105" y="763"/>
                  </a:cubicBezTo>
                  <a:cubicBezTo>
                    <a:pt x="1105" y="763"/>
                    <a:pt x="1105" y="763"/>
                    <a:pt x="1105" y="763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5" y="764"/>
                    <a:pt x="1105" y="764"/>
                  </a:cubicBezTo>
                  <a:cubicBezTo>
                    <a:pt x="1105" y="764"/>
                    <a:pt x="1104" y="764"/>
                    <a:pt x="1104" y="764"/>
                  </a:cubicBezTo>
                  <a:cubicBezTo>
                    <a:pt x="1104" y="764"/>
                    <a:pt x="1104" y="763"/>
                    <a:pt x="1104" y="763"/>
                  </a:cubicBezTo>
                  <a:cubicBezTo>
                    <a:pt x="1104" y="763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4" y="764"/>
                    <a:pt x="1104" y="764"/>
                  </a:cubicBezTo>
                  <a:cubicBezTo>
                    <a:pt x="1104" y="764"/>
                    <a:pt x="1103" y="764"/>
                    <a:pt x="1103" y="764"/>
                  </a:cubicBezTo>
                  <a:close/>
                  <a:moveTo>
                    <a:pt x="1105" y="764"/>
                  </a:moveTo>
                  <a:cubicBezTo>
                    <a:pt x="1105" y="764"/>
                    <a:pt x="1105" y="764"/>
                    <a:pt x="1105" y="765"/>
                  </a:cubicBezTo>
                  <a:cubicBezTo>
                    <a:pt x="1105" y="765"/>
                    <a:pt x="1105" y="765"/>
                    <a:pt x="1105" y="765"/>
                  </a:cubicBezTo>
                  <a:cubicBezTo>
                    <a:pt x="1104" y="765"/>
                    <a:pt x="1104" y="765"/>
                    <a:pt x="1104" y="765"/>
                  </a:cubicBezTo>
                  <a:cubicBezTo>
                    <a:pt x="1104" y="764"/>
                    <a:pt x="1104" y="764"/>
                    <a:pt x="1105" y="764"/>
                  </a:cubicBezTo>
                  <a:close/>
                  <a:moveTo>
                    <a:pt x="948" y="734"/>
                  </a:moveTo>
                  <a:cubicBezTo>
                    <a:pt x="947" y="734"/>
                    <a:pt x="947" y="734"/>
                    <a:pt x="947" y="734"/>
                  </a:cubicBezTo>
                  <a:cubicBezTo>
                    <a:pt x="946" y="736"/>
                    <a:pt x="946" y="736"/>
                    <a:pt x="946" y="736"/>
                  </a:cubicBezTo>
                  <a:cubicBezTo>
                    <a:pt x="933" y="736"/>
                    <a:pt x="933" y="736"/>
                    <a:pt x="933" y="736"/>
                  </a:cubicBezTo>
                  <a:cubicBezTo>
                    <a:pt x="932" y="736"/>
                    <a:pt x="931" y="737"/>
                    <a:pt x="931" y="738"/>
                  </a:cubicBezTo>
                  <a:cubicBezTo>
                    <a:pt x="931" y="739"/>
                    <a:pt x="932" y="740"/>
                    <a:pt x="933" y="740"/>
                  </a:cubicBezTo>
                  <a:cubicBezTo>
                    <a:pt x="933" y="757"/>
                    <a:pt x="933" y="757"/>
                    <a:pt x="933" y="757"/>
                  </a:cubicBezTo>
                  <a:cubicBezTo>
                    <a:pt x="932" y="757"/>
                    <a:pt x="931" y="757"/>
                    <a:pt x="931" y="758"/>
                  </a:cubicBezTo>
                  <a:cubicBezTo>
                    <a:pt x="931" y="759"/>
                    <a:pt x="932" y="760"/>
                    <a:pt x="933" y="760"/>
                  </a:cubicBezTo>
                  <a:cubicBezTo>
                    <a:pt x="946" y="760"/>
                    <a:pt x="946" y="760"/>
                    <a:pt x="946" y="760"/>
                  </a:cubicBezTo>
                  <a:cubicBezTo>
                    <a:pt x="946" y="763"/>
                    <a:pt x="946" y="763"/>
                    <a:pt x="946" y="763"/>
                  </a:cubicBezTo>
                  <a:cubicBezTo>
                    <a:pt x="939" y="767"/>
                    <a:pt x="939" y="767"/>
                    <a:pt x="939" y="767"/>
                  </a:cubicBezTo>
                  <a:cubicBezTo>
                    <a:pt x="940" y="768"/>
                    <a:pt x="940" y="768"/>
                    <a:pt x="940" y="768"/>
                  </a:cubicBezTo>
                  <a:cubicBezTo>
                    <a:pt x="946" y="765"/>
                    <a:pt x="946" y="765"/>
                    <a:pt x="946" y="765"/>
                  </a:cubicBezTo>
                  <a:cubicBezTo>
                    <a:pt x="946" y="770"/>
                    <a:pt x="946" y="770"/>
                    <a:pt x="946" y="770"/>
                  </a:cubicBezTo>
                  <a:cubicBezTo>
                    <a:pt x="946" y="771"/>
                    <a:pt x="946" y="771"/>
                    <a:pt x="947" y="771"/>
                  </a:cubicBezTo>
                  <a:cubicBezTo>
                    <a:pt x="948" y="771"/>
                    <a:pt x="948" y="771"/>
                    <a:pt x="948" y="770"/>
                  </a:cubicBezTo>
                  <a:cubicBezTo>
                    <a:pt x="948" y="765"/>
                    <a:pt x="948" y="765"/>
                    <a:pt x="948" y="765"/>
                  </a:cubicBezTo>
                  <a:cubicBezTo>
                    <a:pt x="955" y="768"/>
                    <a:pt x="955" y="768"/>
                    <a:pt x="955" y="768"/>
                  </a:cubicBezTo>
                  <a:cubicBezTo>
                    <a:pt x="955" y="767"/>
                    <a:pt x="955" y="767"/>
                    <a:pt x="955" y="767"/>
                  </a:cubicBezTo>
                  <a:cubicBezTo>
                    <a:pt x="948" y="763"/>
                    <a:pt x="948" y="763"/>
                    <a:pt x="948" y="763"/>
                  </a:cubicBezTo>
                  <a:cubicBezTo>
                    <a:pt x="948" y="760"/>
                    <a:pt x="948" y="760"/>
                    <a:pt x="948" y="760"/>
                  </a:cubicBezTo>
                  <a:cubicBezTo>
                    <a:pt x="962" y="760"/>
                    <a:pt x="962" y="760"/>
                    <a:pt x="962" y="760"/>
                  </a:cubicBezTo>
                  <a:cubicBezTo>
                    <a:pt x="963" y="760"/>
                    <a:pt x="964" y="759"/>
                    <a:pt x="964" y="758"/>
                  </a:cubicBezTo>
                  <a:cubicBezTo>
                    <a:pt x="964" y="757"/>
                    <a:pt x="963" y="757"/>
                    <a:pt x="962" y="757"/>
                  </a:cubicBezTo>
                  <a:cubicBezTo>
                    <a:pt x="962" y="740"/>
                    <a:pt x="962" y="740"/>
                    <a:pt x="962" y="740"/>
                  </a:cubicBezTo>
                  <a:cubicBezTo>
                    <a:pt x="963" y="740"/>
                    <a:pt x="964" y="739"/>
                    <a:pt x="964" y="738"/>
                  </a:cubicBezTo>
                  <a:cubicBezTo>
                    <a:pt x="964" y="737"/>
                    <a:pt x="963" y="736"/>
                    <a:pt x="962" y="736"/>
                  </a:cubicBezTo>
                  <a:cubicBezTo>
                    <a:pt x="948" y="736"/>
                    <a:pt x="948" y="736"/>
                    <a:pt x="948" y="736"/>
                  </a:cubicBezTo>
                  <a:lnTo>
                    <a:pt x="948" y="734"/>
                  </a:lnTo>
                  <a:close/>
                  <a:moveTo>
                    <a:pt x="959" y="756"/>
                  </a:moveTo>
                  <a:cubicBezTo>
                    <a:pt x="935" y="756"/>
                    <a:pt x="935" y="756"/>
                    <a:pt x="935" y="756"/>
                  </a:cubicBezTo>
                  <a:cubicBezTo>
                    <a:pt x="935" y="740"/>
                    <a:pt x="935" y="740"/>
                    <a:pt x="935" y="740"/>
                  </a:cubicBezTo>
                  <a:cubicBezTo>
                    <a:pt x="959" y="740"/>
                    <a:pt x="959" y="740"/>
                    <a:pt x="959" y="740"/>
                  </a:cubicBezTo>
                  <a:lnTo>
                    <a:pt x="959" y="756"/>
                  </a:lnTo>
                  <a:close/>
                  <a:moveTo>
                    <a:pt x="956" y="748"/>
                  </a:moveTo>
                  <a:cubicBezTo>
                    <a:pt x="953" y="748"/>
                    <a:pt x="953" y="748"/>
                    <a:pt x="953" y="748"/>
                  </a:cubicBezTo>
                  <a:cubicBezTo>
                    <a:pt x="953" y="754"/>
                    <a:pt x="953" y="754"/>
                    <a:pt x="953" y="754"/>
                  </a:cubicBezTo>
                  <a:cubicBezTo>
                    <a:pt x="956" y="754"/>
                    <a:pt x="956" y="754"/>
                    <a:pt x="956" y="754"/>
                  </a:cubicBezTo>
                  <a:lnTo>
                    <a:pt x="956" y="748"/>
                  </a:lnTo>
                  <a:close/>
                  <a:moveTo>
                    <a:pt x="952" y="743"/>
                  </a:moveTo>
                  <a:cubicBezTo>
                    <a:pt x="948" y="743"/>
                    <a:pt x="948" y="743"/>
                    <a:pt x="948" y="743"/>
                  </a:cubicBezTo>
                  <a:cubicBezTo>
                    <a:pt x="948" y="754"/>
                    <a:pt x="948" y="754"/>
                    <a:pt x="948" y="754"/>
                  </a:cubicBezTo>
                  <a:cubicBezTo>
                    <a:pt x="952" y="754"/>
                    <a:pt x="952" y="754"/>
                    <a:pt x="952" y="754"/>
                  </a:cubicBezTo>
                  <a:lnTo>
                    <a:pt x="952" y="743"/>
                  </a:lnTo>
                  <a:close/>
                  <a:moveTo>
                    <a:pt x="947" y="746"/>
                  </a:moveTo>
                  <a:cubicBezTo>
                    <a:pt x="943" y="746"/>
                    <a:pt x="943" y="746"/>
                    <a:pt x="943" y="746"/>
                  </a:cubicBezTo>
                  <a:cubicBezTo>
                    <a:pt x="943" y="754"/>
                    <a:pt x="943" y="754"/>
                    <a:pt x="943" y="754"/>
                  </a:cubicBezTo>
                  <a:cubicBezTo>
                    <a:pt x="947" y="754"/>
                    <a:pt x="947" y="754"/>
                    <a:pt x="947" y="754"/>
                  </a:cubicBezTo>
                  <a:lnTo>
                    <a:pt x="947" y="746"/>
                  </a:lnTo>
                  <a:close/>
                  <a:moveTo>
                    <a:pt x="942" y="750"/>
                  </a:moveTo>
                  <a:cubicBezTo>
                    <a:pt x="938" y="750"/>
                    <a:pt x="938" y="750"/>
                    <a:pt x="938" y="750"/>
                  </a:cubicBezTo>
                  <a:cubicBezTo>
                    <a:pt x="938" y="754"/>
                    <a:pt x="938" y="754"/>
                    <a:pt x="938" y="754"/>
                  </a:cubicBezTo>
                  <a:cubicBezTo>
                    <a:pt x="942" y="754"/>
                    <a:pt x="942" y="754"/>
                    <a:pt x="942" y="754"/>
                  </a:cubicBezTo>
                  <a:lnTo>
                    <a:pt x="942" y="750"/>
                  </a:lnTo>
                  <a:close/>
                  <a:moveTo>
                    <a:pt x="1095" y="784"/>
                  </a:moveTo>
                  <a:cubicBezTo>
                    <a:pt x="1088" y="780"/>
                    <a:pt x="1088" y="780"/>
                    <a:pt x="1088" y="780"/>
                  </a:cubicBezTo>
                  <a:cubicBezTo>
                    <a:pt x="1083" y="784"/>
                    <a:pt x="1083" y="784"/>
                    <a:pt x="1083" y="784"/>
                  </a:cubicBezTo>
                  <a:cubicBezTo>
                    <a:pt x="1090" y="788"/>
                    <a:pt x="1090" y="788"/>
                    <a:pt x="1090" y="788"/>
                  </a:cubicBezTo>
                  <a:lnTo>
                    <a:pt x="1095" y="784"/>
                  </a:lnTo>
                  <a:close/>
                  <a:moveTo>
                    <a:pt x="1083" y="802"/>
                  </a:move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83" y="802"/>
                    <a:pt x="1083" y="802"/>
                    <a:pt x="1083" y="802"/>
                  </a:cubicBezTo>
                  <a:cubicBezTo>
                    <a:pt x="1090" y="798"/>
                    <a:pt x="1090" y="798"/>
                    <a:pt x="1090" y="798"/>
                  </a:cubicBezTo>
                  <a:cubicBezTo>
                    <a:pt x="1090" y="797"/>
                    <a:pt x="1090" y="797"/>
                    <a:pt x="1090" y="797"/>
                  </a:cubicBezTo>
                  <a:cubicBezTo>
                    <a:pt x="1088" y="798"/>
                    <a:pt x="1088" y="798"/>
                    <a:pt x="1088" y="798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83" y="794"/>
                    <a:pt x="1083" y="794"/>
                    <a:pt x="1083" y="794"/>
                  </a:cubicBezTo>
                  <a:cubicBezTo>
                    <a:pt x="1078" y="798"/>
                    <a:pt x="1078" y="798"/>
                    <a:pt x="1078" y="798"/>
                  </a:cubicBezTo>
                  <a:cubicBezTo>
                    <a:pt x="1076" y="797"/>
                    <a:pt x="1076" y="797"/>
                    <a:pt x="1076" y="797"/>
                  </a:cubicBezTo>
                  <a:cubicBezTo>
                    <a:pt x="1076" y="798"/>
                    <a:pt x="1076" y="798"/>
                    <a:pt x="1076" y="798"/>
                  </a:cubicBezTo>
                  <a:cubicBezTo>
                    <a:pt x="1083" y="802"/>
                    <a:pt x="1083" y="802"/>
                    <a:pt x="1083" y="802"/>
                  </a:cubicBezTo>
                  <a:close/>
                  <a:moveTo>
                    <a:pt x="1078" y="780"/>
                  </a:moveTo>
                  <a:cubicBezTo>
                    <a:pt x="1071" y="784"/>
                    <a:pt x="1071" y="784"/>
                    <a:pt x="1071" y="784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83" y="784"/>
                    <a:pt x="1083" y="784"/>
                    <a:pt x="1083" y="784"/>
                  </a:cubicBezTo>
                  <a:lnTo>
                    <a:pt x="1078" y="780"/>
                  </a:lnTo>
                  <a:close/>
                  <a:moveTo>
                    <a:pt x="1088" y="797"/>
                  </a:moveTo>
                  <a:cubicBezTo>
                    <a:pt x="1095" y="792"/>
                    <a:pt x="1095" y="792"/>
                    <a:pt x="1095" y="792"/>
                  </a:cubicBezTo>
                  <a:cubicBezTo>
                    <a:pt x="1090" y="788"/>
                    <a:pt x="1090" y="788"/>
                    <a:pt x="1090" y="788"/>
                  </a:cubicBezTo>
                  <a:cubicBezTo>
                    <a:pt x="1083" y="793"/>
                    <a:pt x="1083" y="793"/>
                    <a:pt x="1083" y="793"/>
                  </a:cubicBezTo>
                  <a:lnTo>
                    <a:pt x="1088" y="797"/>
                  </a:lnTo>
                  <a:close/>
                  <a:moveTo>
                    <a:pt x="1078" y="797"/>
                  </a:moveTo>
                  <a:cubicBezTo>
                    <a:pt x="1083" y="793"/>
                    <a:pt x="1083" y="793"/>
                    <a:pt x="1083" y="793"/>
                  </a:cubicBezTo>
                  <a:cubicBezTo>
                    <a:pt x="1076" y="788"/>
                    <a:pt x="1076" y="788"/>
                    <a:pt x="1076" y="788"/>
                  </a:cubicBezTo>
                  <a:cubicBezTo>
                    <a:pt x="1071" y="792"/>
                    <a:pt x="1071" y="792"/>
                    <a:pt x="1071" y="792"/>
                  </a:cubicBezTo>
                  <a:lnTo>
                    <a:pt x="1078" y="797"/>
                  </a:lnTo>
                  <a:close/>
                  <a:moveTo>
                    <a:pt x="1371" y="592"/>
                  </a:moveTo>
                  <a:cubicBezTo>
                    <a:pt x="1370" y="592"/>
                    <a:pt x="1370" y="592"/>
                    <a:pt x="1370" y="592"/>
                  </a:cubicBezTo>
                  <a:cubicBezTo>
                    <a:pt x="1370" y="592"/>
                    <a:pt x="1370" y="592"/>
                    <a:pt x="1370" y="592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0" y="593"/>
                    <a:pt x="1370" y="593"/>
                    <a:pt x="1370" y="593"/>
                  </a:cubicBezTo>
                  <a:cubicBezTo>
                    <a:pt x="1371" y="593"/>
                    <a:pt x="1371" y="593"/>
                    <a:pt x="1371" y="593"/>
                  </a:cubicBezTo>
                  <a:cubicBezTo>
                    <a:pt x="1372" y="593"/>
                    <a:pt x="1373" y="592"/>
                    <a:pt x="1373" y="590"/>
                  </a:cubicBezTo>
                  <a:cubicBezTo>
                    <a:pt x="1373" y="587"/>
                    <a:pt x="1373" y="587"/>
                    <a:pt x="1373" y="587"/>
                  </a:cubicBezTo>
                  <a:cubicBezTo>
                    <a:pt x="1373" y="586"/>
                    <a:pt x="1373" y="586"/>
                    <a:pt x="1372" y="586"/>
                  </a:cubicBezTo>
                  <a:cubicBezTo>
                    <a:pt x="1370" y="586"/>
                    <a:pt x="1370" y="586"/>
                    <a:pt x="1370" y="586"/>
                  </a:cubicBezTo>
                  <a:cubicBezTo>
                    <a:pt x="1370" y="586"/>
                    <a:pt x="1369" y="586"/>
                    <a:pt x="1369" y="587"/>
                  </a:cubicBezTo>
                  <a:cubicBezTo>
                    <a:pt x="1369" y="589"/>
                    <a:pt x="1369" y="589"/>
                    <a:pt x="1369" y="589"/>
                  </a:cubicBezTo>
                  <a:cubicBezTo>
                    <a:pt x="1369" y="589"/>
                    <a:pt x="1370" y="590"/>
                    <a:pt x="1370" y="590"/>
                  </a:cubicBezTo>
                  <a:cubicBezTo>
                    <a:pt x="1371" y="590"/>
                    <a:pt x="1371" y="590"/>
                    <a:pt x="1371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0"/>
                    <a:pt x="1372" y="590"/>
                    <a:pt x="1372" y="590"/>
                  </a:cubicBezTo>
                  <a:cubicBezTo>
                    <a:pt x="1372" y="591"/>
                    <a:pt x="1371" y="592"/>
                    <a:pt x="1371" y="592"/>
                  </a:cubicBezTo>
                  <a:close/>
                  <a:moveTo>
                    <a:pt x="1368" y="586"/>
                  </a:moveTo>
                  <a:cubicBezTo>
                    <a:pt x="1366" y="586"/>
                    <a:pt x="1366" y="586"/>
                    <a:pt x="1366" y="586"/>
                  </a:cubicBezTo>
                  <a:cubicBezTo>
                    <a:pt x="1365" y="586"/>
                    <a:pt x="1365" y="586"/>
                    <a:pt x="1365" y="587"/>
                  </a:cubicBezTo>
                  <a:cubicBezTo>
                    <a:pt x="1365" y="589"/>
                    <a:pt x="1365" y="589"/>
                    <a:pt x="1365" y="589"/>
                  </a:cubicBezTo>
                  <a:cubicBezTo>
                    <a:pt x="1365" y="589"/>
                    <a:pt x="1365" y="590"/>
                    <a:pt x="1366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0"/>
                    <a:pt x="1367" y="590"/>
                    <a:pt x="1367" y="590"/>
                  </a:cubicBezTo>
                  <a:cubicBezTo>
                    <a:pt x="1367" y="591"/>
                    <a:pt x="1367" y="592"/>
                    <a:pt x="1366" y="592"/>
                  </a:cubicBezTo>
                  <a:cubicBezTo>
                    <a:pt x="1366" y="592"/>
                    <a:pt x="1366" y="592"/>
                    <a:pt x="1366" y="592"/>
                  </a:cubicBezTo>
                  <a:cubicBezTo>
                    <a:pt x="1366" y="592"/>
                    <a:pt x="1365" y="592"/>
                    <a:pt x="1365" y="592"/>
                  </a:cubicBezTo>
                  <a:cubicBezTo>
                    <a:pt x="1365" y="593"/>
                    <a:pt x="1365" y="593"/>
                    <a:pt x="1365" y="593"/>
                  </a:cubicBezTo>
                  <a:cubicBezTo>
                    <a:pt x="1365" y="593"/>
                    <a:pt x="1366" y="593"/>
                    <a:pt x="1366" y="593"/>
                  </a:cubicBezTo>
                  <a:cubicBezTo>
                    <a:pt x="1366" y="593"/>
                    <a:pt x="1366" y="593"/>
                    <a:pt x="1366" y="593"/>
                  </a:cubicBezTo>
                  <a:cubicBezTo>
                    <a:pt x="1367" y="593"/>
                    <a:pt x="1369" y="592"/>
                    <a:pt x="1369" y="590"/>
                  </a:cubicBezTo>
                  <a:cubicBezTo>
                    <a:pt x="1369" y="587"/>
                    <a:pt x="1369" y="587"/>
                    <a:pt x="1369" y="587"/>
                  </a:cubicBezTo>
                  <a:cubicBezTo>
                    <a:pt x="1369" y="586"/>
                    <a:pt x="1368" y="586"/>
                    <a:pt x="1368" y="586"/>
                  </a:cubicBezTo>
                  <a:close/>
                  <a:moveTo>
                    <a:pt x="1364" y="599"/>
                  </a:move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599"/>
                    <a:pt x="1364" y="599"/>
                  </a:cubicBezTo>
                  <a:cubicBezTo>
                    <a:pt x="1364" y="599"/>
                    <a:pt x="1364" y="600"/>
                    <a:pt x="1364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0"/>
                    <a:pt x="1365" y="600"/>
                  </a:cubicBezTo>
                  <a:cubicBezTo>
                    <a:pt x="1365" y="600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5" y="601"/>
                    <a:pt x="1365" y="601"/>
                    <a:pt x="1365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6" y="601"/>
                    <a:pt x="1366" y="601"/>
                    <a:pt x="1366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7" y="601"/>
                    <a:pt x="1367" y="601"/>
                    <a:pt x="1367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8" y="600"/>
                    <a:pt x="1368" y="600"/>
                    <a:pt x="1368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9" y="599"/>
                    <a:pt x="1369" y="599"/>
                    <a:pt x="1369" y="599"/>
                  </a:cubicBezTo>
                  <a:cubicBezTo>
                    <a:pt x="1368" y="599"/>
                    <a:pt x="1368" y="599"/>
                    <a:pt x="1368" y="599"/>
                  </a:cubicBezTo>
                  <a:cubicBezTo>
                    <a:pt x="1368" y="599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8" y="597"/>
                    <a:pt x="1368" y="597"/>
                    <a:pt x="1368" y="597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8"/>
                    <a:pt x="1367" y="598"/>
                    <a:pt x="1367" y="598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7" y="597"/>
                    <a:pt x="1367" y="597"/>
                    <a:pt x="1367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7"/>
                  </a:cubicBezTo>
                  <a:cubicBezTo>
                    <a:pt x="1366" y="597"/>
                    <a:pt x="1366" y="597"/>
                    <a:pt x="1366" y="598"/>
                  </a:cubicBezTo>
                  <a:cubicBezTo>
                    <a:pt x="1366" y="598"/>
                    <a:pt x="1366" y="598"/>
                    <a:pt x="1366" y="598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7"/>
                    <a:pt x="1365" y="597"/>
                  </a:cubicBezTo>
                  <a:cubicBezTo>
                    <a:pt x="1365" y="597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8"/>
                    <a:pt x="1365" y="598"/>
                  </a:cubicBezTo>
                  <a:cubicBezTo>
                    <a:pt x="1365" y="598"/>
                    <a:pt x="1365" y="599"/>
                    <a:pt x="1365" y="599"/>
                  </a:cubicBezTo>
                  <a:lnTo>
                    <a:pt x="1364" y="599"/>
                  </a:lnTo>
                  <a:close/>
                  <a:moveTo>
                    <a:pt x="1366" y="598"/>
                  </a:moveTo>
                  <a:cubicBezTo>
                    <a:pt x="1367" y="598"/>
                    <a:pt x="1367" y="599"/>
                    <a:pt x="1367" y="599"/>
                  </a:cubicBezTo>
                  <a:cubicBezTo>
                    <a:pt x="1367" y="600"/>
                    <a:pt x="1367" y="600"/>
                    <a:pt x="1366" y="600"/>
                  </a:cubicBezTo>
                  <a:cubicBezTo>
                    <a:pt x="1366" y="600"/>
                    <a:pt x="1366" y="600"/>
                    <a:pt x="1366" y="599"/>
                  </a:cubicBezTo>
                  <a:cubicBezTo>
                    <a:pt x="1366" y="599"/>
                    <a:pt x="1366" y="598"/>
                    <a:pt x="1366" y="598"/>
                  </a:cubicBezTo>
                  <a:close/>
                  <a:moveTo>
                    <a:pt x="1368" y="597"/>
                  </a:moveTo>
                  <a:cubicBezTo>
                    <a:pt x="1368" y="598"/>
                    <a:pt x="1368" y="598"/>
                    <a:pt x="1368" y="598"/>
                  </a:cubicBezTo>
                  <a:cubicBezTo>
                    <a:pt x="1368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8"/>
                    <a:pt x="1369" y="598"/>
                  </a:cubicBezTo>
                  <a:cubicBezTo>
                    <a:pt x="1369" y="598"/>
                    <a:pt x="1369" y="599"/>
                    <a:pt x="1369" y="599"/>
                  </a:cubicBezTo>
                  <a:cubicBezTo>
                    <a:pt x="1369" y="599"/>
                    <a:pt x="1369" y="598"/>
                    <a:pt x="1369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9"/>
                    <a:pt x="1370" y="599"/>
                  </a:cubicBezTo>
                  <a:cubicBezTo>
                    <a:pt x="1370" y="599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70" y="598"/>
                    <a:pt x="1371" y="598"/>
                    <a:pt x="1371" y="598"/>
                  </a:cubicBezTo>
                  <a:cubicBezTo>
                    <a:pt x="1371" y="597"/>
                    <a:pt x="1371" y="597"/>
                    <a:pt x="1371" y="597"/>
                  </a:cubicBezTo>
                  <a:cubicBezTo>
                    <a:pt x="1371" y="597"/>
                    <a:pt x="1370" y="597"/>
                    <a:pt x="1370" y="597"/>
                  </a:cubicBezTo>
                  <a:cubicBezTo>
                    <a:pt x="1370" y="597"/>
                    <a:pt x="1370" y="597"/>
                    <a:pt x="1370" y="597"/>
                  </a:cubicBezTo>
                  <a:cubicBezTo>
                    <a:pt x="1370" y="597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70" y="596"/>
                  </a:cubicBezTo>
                  <a:cubicBezTo>
                    <a:pt x="1370" y="596"/>
                    <a:pt x="1370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6"/>
                    <a:pt x="1369" y="596"/>
                  </a:cubicBezTo>
                  <a:cubicBezTo>
                    <a:pt x="1369" y="596"/>
                    <a:pt x="1369" y="597"/>
                    <a:pt x="1369" y="597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69" y="597"/>
                    <a:pt x="1368" y="597"/>
                    <a:pt x="1368" y="597"/>
                  </a:cubicBezTo>
                  <a:close/>
                  <a:moveTo>
                    <a:pt x="1370" y="597"/>
                  </a:moveTo>
                  <a:cubicBezTo>
                    <a:pt x="1370" y="597"/>
                    <a:pt x="1370" y="597"/>
                    <a:pt x="1370" y="597"/>
                  </a:cubicBezTo>
                  <a:cubicBezTo>
                    <a:pt x="1370" y="598"/>
                    <a:pt x="1370" y="598"/>
                    <a:pt x="1370" y="598"/>
                  </a:cubicBezTo>
                  <a:cubicBezTo>
                    <a:pt x="1369" y="598"/>
                    <a:pt x="1369" y="598"/>
                    <a:pt x="1369" y="597"/>
                  </a:cubicBezTo>
                  <a:cubicBezTo>
                    <a:pt x="1369" y="597"/>
                    <a:pt x="1369" y="597"/>
                    <a:pt x="1370" y="597"/>
                  </a:cubicBezTo>
                  <a:close/>
                  <a:moveTo>
                    <a:pt x="1371" y="601"/>
                  </a:moveTo>
                  <a:cubicBezTo>
                    <a:pt x="1371" y="601"/>
                    <a:pt x="1371" y="601"/>
                    <a:pt x="1371" y="601"/>
                  </a:cubicBezTo>
                  <a:cubicBezTo>
                    <a:pt x="1371" y="601"/>
                    <a:pt x="1370" y="601"/>
                    <a:pt x="1370" y="601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70" y="600"/>
                  </a:cubicBezTo>
                  <a:cubicBezTo>
                    <a:pt x="1370" y="600"/>
                    <a:pt x="1370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0"/>
                  </a:cubicBezTo>
                  <a:cubicBezTo>
                    <a:pt x="1369" y="600"/>
                    <a:pt x="1369" y="600"/>
                    <a:pt x="1369" y="601"/>
                  </a:cubicBezTo>
                  <a:cubicBezTo>
                    <a:pt x="1369" y="601"/>
                    <a:pt x="1368" y="601"/>
                    <a:pt x="1368" y="601"/>
                  </a:cubicBezTo>
                  <a:cubicBezTo>
                    <a:pt x="1368" y="601"/>
                    <a:pt x="1368" y="601"/>
                    <a:pt x="1368" y="601"/>
                  </a:cubicBezTo>
                  <a:cubicBezTo>
                    <a:pt x="1368" y="601"/>
                    <a:pt x="1369" y="601"/>
                    <a:pt x="1369" y="601"/>
                  </a:cubicBezTo>
                  <a:cubicBezTo>
                    <a:pt x="1369" y="601"/>
                    <a:pt x="1369" y="601"/>
                    <a:pt x="1369" y="601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69" y="602"/>
                    <a:pt x="1369" y="602"/>
                    <a:pt x="1369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2"/>
                  </a:cubicBezTo>
                  <a:cubicBezTo>
                    <a:pt x="1370" y="602"/>
                    <a:pt x="1370" y="602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ubicBezTo>
                    <a:pt x="1370" y="601"/>
                    <a:pt x="1371" y="601"/>
                    <a:pt x="1371" y="601"/>
                  </a:cubicBezTo>
                  <a:close/>
                  <a:moveTo>
                    <a:pt x="1370" y="601"/>
                  </a:moveTo>
                  <a:cubicBezTo>
                    <a:pt x="1369" y="601"/>
                    <a:pt x="1369" y="601"/>
                    <a:pt x="1369" y="601"/>
                  </a:cubicBezTo>
                  <a:cubicBezTo>
                    <a:pt x="1369" y="601"/>
                    <a:pt x="1369" y="600"/>
                    <a:pt x="1370" y="600"/>
                  </a:cubicBezTo>
                  <a:cubicBezTo>
                    <a:pt x="1370" y="600"/>
                    <a:pt x="1370" y="601"/>
                    <a:pt x="1370" y="601"/>
                  </a:cubicBezTo>
                  <a:cubicBezTo>
                    <a:pt x="1370" y="601"/>
                    <a:pt x="1370" y="601"/>
                    <a:pt x="1370" y="601"/>
                  </a:cubicBezTo>
                  <a:close/>
                  <a:moveTo>
                    <a:pt x="1327" y="612"/>
                  </a:moveTo>
                  <a:cubicBezTo>
                    <a:pt x="1329" y="610"/>
                    <a:pt x="1329" y="610"/>
                    <a:pt x="1329" y="610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4" y="610"/>
                    <a:pt x="1324" y="610"/>
                    <a:pt x="1324" y="610"/>
                  </a:cubicBezTo>
                  <a:lnTo>
                    <a:pt x="1327" y="612"/>
                  </a:lnTo>
                  <a:close/>
                  <a:moveTo>
                    <a:pt x="1327" y="605"/>
                  </a:moveTo>
                  <a:cubicBezTo>
                    <a:pt x="1324" y="607"/>
                    <a:pt x="1324" y="607"/>
                    <a:pt x="1324" y="607"/>
                  </a:cubicBezTo>
                  <a:cubicBezTo>
                    <a:pt x="1326" y="608"/>
                    <a:pt x="1326" y="608"/>
                    <a:pt x="1326" y="608"/>
                  </a:cubicBezTo>
                  <a:cubicBezTo>
                    <a:pt x="1329" y="606"/>
                    <a:pt x="1329" y="606"/>
                    <a:pt x="1329" y="606"/>
                  </a:cubicBezTo>
                  <a:lnTo>
                    <a:pt x="1327" y="605"/>
                  </a:lnTo>
                  <a:close/>
                  <a:moveTo>
                    <a:pt x="1331" y="612"/>
                  </a:moveTo>
                  <a:cubicBezTo>
                    <a:pt x="1334" y="610"/>
                    <a:pt x="1334" y="610"/>
                    <a:pt x="1334" y="610"/>
                  </a:cubicBezTo>
                  <a:cubicBezTo>
                    <a:pt x="1332" y="608"/>
                    <a:pt x="1332" y="608"/>
                    <a:pt x="1332" y="608"/>
                  </a:cubicBezTo>
                  <a:cubicBezTo>
                    <a:pt x="1329" y="610"/>
                    <a:pt x="1329" y="610"/>
                    <a:pt x="1329" y="610"/>
                  </a:cubicBezTo>
                  <a:lnTo>
                    <a:pt x="1331" y="612"/>
                  </a:lnTo>
                  <a:close/>
                  <a:moveTo>
                    <a:pt x="1334" y="607"/>
                  </a:moveTo>
                  <a:cubicBezTo>
                    <a:pt x="1331" y="605"/>
                    <a:pt x="1331" y="605"/>
                    <a:pt x="1331" y="605"/>
                  </a:cubicBezTo>
                  <a:cubicBezTo>
                    <a:pt x="1329" y="606"/>
                    <a:pt x="1329" y="606"/>
                    <a:pt x="1329" y="606"/>
                  </a:cubicBezTo>
                  <a:cubicBezTo>
                    <a:pt x="1332" y="608"/>
                    <a:pt x="1332" y="608"/>
                    <a:pt x="1332" y="608"/>
                  </a:cubicBezTo>
                  <a:lnTo>
                    <a:pt x="1334" y="607"/>
                  </a:lnTo>
                  <a:close/>
                  <a:moveTo>
                    <a:pt x="1329" y="611"/>
                  </a:move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7" y="612"/>
                    <a:pt x="1327" y="612"/>
                    <a:pt x="1327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6" y="612"/>
                    <a:pt x="1326" y="612"/>
                    <a:pt x="1326" y="612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29" y="614"/>
                    <a:pt x="1329" y="614"/>
                    <a:pt x="1329" y="614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2" y="612"/>
                    <a:pt x="1332" y="612"/>
                    <a:pt x="1332" y="612"/>
                  </a:cubicBezTo>
                  <a:cubicBezTo>
                    <a:pt x="1331" y="612"/>
                    <a:pt x="1331" y="612"/>
                    <a:pt x="1331" y="612"/>
                  </a:cubicBezTo>
                  <a:cubicBezTo>
                    <a:pt x="1329" y="611"/>
                    <a:pt x="1329" y="611"/>
                    <a:pt x="1329" y="611"/>
                  </a:cubicBezTo>
                  <a:cubicBezTo>
                    <a:pt x="1329" y="611"/>
                    <a:pt x="1329" y="611"/>
                    <a:pt x="1329" y="611"/>
                  </a:cubicBezTo>
                  <a:close/>
                  <a:moveTo>
                    <a:pt x="589" y="162"/>
                  </a:moveTo>
                  <a:cubicBezTo>
                    <a:pt x="587" y="162"/>
                    <a:pt x="585" y="164"/>
                    <a:pt x="585" y="166"/>
                  </a:cubicBezTo>
                  <a:cubicBezTo>
                    <a:pt x="585" y="170"/>
                    <a:pt x="589" y="176"/>
                    <a:pt x="589" y="176"/>
                  </a:cubicBezTo>
                  <a:cubicBezTo>
                    <a:pt x="589" y="176"/>
                    <a:pt x="594" y="170"/>
                    <a:pt x="594" y="166"/>
                  </a:cubicBezTo>
                  <a:cubicBezTo>
                    <a:pt x="594" y="164"/>
                    <a:pt x="592" y="162"/>
                    <a:pt x="589" y="162"/>
                  </a:cubicBezTo>
                  <a:close/>
                  <a:moveTo>
                    <a:pt x="589" y="169"/>
                  </a:moveTo>
                  <a:cubicBezTo>
                    <a:pt x="588" y="169"/>
                    <a:pt x="587" y="168"/>
                    <a:pt x="587" y="166"/>
                  </a:cubicBezTo>
                  <a:cubicBezTo>
                    <a:pt x="587" y="165"/>
                    <a:pt x="588" y="164"/>
                    <a:pt x="589" y="164"/>
                  </a:cubicBezTo>
                  <a:cubicBezTo>
                    <a:pt x="591" y="164"/>
                    <a:pt x="592" y="165"/>
                    <a:pt x="592" y="166"/>
                  </a:cubicBezTo>
                  <a:cubicBezTo>
                    <a:pt x="592" y="168"/>
                    <a:pt x="591" y="169"/>
                    <a:pt x="589" y="169"/>
                  </a:cubicBezTo>
                  <a:close/>
                  <a:moveTo>
                    <a:pt x="566" y="197"/>
                  </a:move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7" y="200"/>
                    <a:pt x="567" y="200"/>
                    <a:pt x="567" y="200"/>
                  </a:cubicBezTo>
                  <a:cubicBezTo>
                    <a:pt x="568" y="200"/>
                    <a:pt x="568" y="200"/>
                    <a:pt x="568" y="200"/>
                  </a:cubicBezTo>
                  <a:cubicBezTo>
                    <a:pt x="569" y="201"/>
                    <a:pt x="569" y="201"/>
                    <a:pt x="570" y="201"/>
                  </a:cubicBezTo>
                  <a:cubicBezTo>
                    <a:pt x="570" y="201"/>
                    <a:pt x="570" y="201"/>
                    <a:pt x="570" y="201"/>
                  </a:cubicBezTo>
                  <a:cubicBezTo>
                    <a:pt x="571" y="201"/>
                    <a:pt x="572" y="200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9"/>
                    <a:pt x="572" y="199"/>
                    <a:pt x="572" y="199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8"/>
                    <a:pt x="572" y="198"/>
                    <a:pt x="572" y="198"/>
                  </a:cubicBezTo>
                  <a:cubicBezTo>
                    <a:pt x="572" y="197"/>
                    <a:pt x="572" y="197"/>
                    <a:pt x="572" y="197"/>
                  </a:cubicBezTo>
                  <a:cubicBezTo>
                    <a:pt x="572" y="196"/>
                    <a:pt x="572" y="196"/>
                    <a:pt x="571" y="196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0" y="196"/>
                    <a:pt x="570" y="195"/>
                    <a:pt x="570" y="195"/>
                  </a:cubicBezTo>
                  <a:cubicBezTo>
                    <a:pt x="570" y="195"/>
                    <a:pt x="570" y="195"/>
                    <a:pt x="570" y="194"/>
                  </a:cubicBezTo>
                  <a:cubicBezTo>
                    <a:pt x="570" y="194"/>
                    <a:pt x="570" y="194"/>
                    <a:pt x="569" y="194"/>
                  </a:cubicBezTo>
                  <a:cubicBezTo>
                    <a:pt x="569" y="194"/>
                    <a:pt x="569" y="194"/>
                    <a:pt x="569" y="194"/>
                  </a:cubicBezTo>
                  <a:cubicBezTo>
                    <a:pt x="568" y="194"/>
                    <a:pt x="569" y="195"/>
                    <a:pt x="568" y="195"/>
                  </a:cubicBezTo>
                  <a:cubicBezTo>
                    <a:pt x="568" y="195"/>
                    <a:pt x="568" y="196"/>
                    <a:pt x="568" y="196"/>
                  </a:cubicBezTo>
                  <a:cubicBezTo>
                    <a:pt x="568" y="196"/>
                    <a:pt x="568" y="196"/>
                    <a:pt x="567" y="196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6" y="196"/>
                    <a:pt x="566" y="197"/>
                    <a:pt x="566" y="197"/>
                  </a:cubicBezTo>
                  <a:close/>
                  <a:moveTo>
                    <a:pt x="567" y="197"/>
                  </a:moveTo>
                  <a:cubicBezTo>
                    <a:pt x="567" y="197"/>
                    <a:pt x="567" y="197"/>
                    <a:pt x="567" y="197"/>
                  </a:cubicBezTo>
                  <a:cubicBezTo>
                    <a:pt x="568" y="197"/>
                    <a:pt x="568" y="196"/>
                    <a:pt x="568" y="196"/>
                  </a:cubicBezTo>
                  <a:cubicBezTo>
                    <a:pt x="569" y="196"/>
                    <a:pt x="569" y="196"/>
                    <a:pt x="569" y="196"/>
                  </a:cubicBezTo>
                  <a:cubicBezTo>
                    <a:pt x="569" y="195"/>
                    <a:pt x="569" y="195"/>
                    <a:pt x="569" y="194"/>
                  </a:cubicBezTo>
                  <a:cubicBezTo>
                    <a:pt x="570" y="194"/>
                    <a:pt x="570" y="195"/>
                    <a:pt x="570" y="195"/>
                  </a:cubicBezTo>
                  <a:cubicBezTo>
                    <a:pt x="570" y="196"/>
                    <a:pt x="570" y="196"/>
                    <a:pt x="570" y="196"/>
                  </a:cubicBezTo>
                  <a:cubicBezTo>
                    <a:pt x="571" y="196"/>
                    <a:pt x="571" y="196"/>
                    <a:pt x="571" y="196"/>
                  </a:cubicBezTo>
                  <a:cubicBezTo>
                    <a:pt x="571" y="196"/>
                    <a:pt x="572" y="197"/>
                    <a:pt x="572" y="197"/>
                  </a:cubicBezTo>
                  <a:cubicBezTo>
                    <a:pt x="572" y="197"/>
                    <a:pt x="571" y="197"/>
                    <a:pt x="571" y="197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8"/>
                    <a:pt x="571" y="198"/>
                    <a:pt x="571" y="198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199"/>
                    <a:pt x="571" y="199"/>
                    <a:pt x="571" y="199"/>
                  </a:cubicBezTo>
                  <a:cubicBezTo>
                    <a:pt x="571" y="200"/>
                    <a:pt x="571" y="200"/>
                    <a:pt x="570" y="200"/>
                  </a:cubicBezTo>
                  <a:cubicBezTo>
                    <a:pt x="570" y="200"/>
                    <a:pt x="570" y="200"/>
                    <a:pt x="570" y="200"/>
                  </a:cubicBezTo>
                  <a:cubicBezTo>
                    <a:pt x="569" y="200"/>
                    <a:pt x="569" y="200"/>
                    <a:pt x="568" y="200"/>
                  </a:cubicBezTo>
                  <a:cubicBezTo>
                    <a:pt x="568" y="200"/>
                    <a:pt x="568" y="200"/>
                    <a:pt x="567" y="200"/>
                  </a:cubicBezTo>
                  <a:cubicBezTo>
                    <a:pt x="567" y="200"/>
                    <a:pt x="567" y="200"/>
                    <a:pt x="567" y="200"/>
                  </a:cubicBezTo>
                  <a:lnTo>
                    <a:pt x="567" y="197"/>
                  </a:lnTo>
                  <a:close/>
                  <a:moveTo>
                    <a:pt x="567" y="199"/>
                  </a:moveTo>
                  <a:cubicBezTo>
                    <a:pt x="567" y="200"/>
                    <a:pt x="567" y="200"/>
                    <a:pt x="566" y="200"/>
                  </a:cubicBezTo>
                  <a:cubicBezTo>
                    <a:pt x="566" y="200"/>
                    <a:pt x="566" y="200"/>
                    <a:pt x="566" y="199"/>
                  </a:cubicBezTo>
                  <a:cubicBezTo>
                    <a:pt x="566" y="199"/>
                    <a:pt x="566" y="199"/>
                    <a:pt x="566" y="199"/>
                  </a:cubicBezTo>
                  <a:cubicBezTo>
                    <a:pt x="567" y="199"/>
                    <a:pt x="567" y="199"/>
                    <a:pt x="567" y="199"/>
                  </a:cubicBezTo>
                  <a:close/>
                  <a:moveTo>
                    <a:pt x="574" y="351"/>
                  </a:moveTo>
                  <a:cubicBezTo>
                    <a:pt x="574" y="351"/>
                    <a:pt x="574" y="351"/>
                    <a:pt x="574" y="351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3" y="344"/>
                    <a:pt x="571" y="343"/>
                    <a:pt x="570" y="343"/>
                  </a:cubicBezTo>
                  <a:cubicBezTo>
                    <a:pt x="561" y="343"/>
                    <a:pt x="561" y="343"/>
                    <a:pt x="561" y="343"/>
                  </a:cubicBezTo>
                  <a:cubicBezTo>
                    <a:pt x="560" y="343"/>
                    <a:pt x="558" y="344"/>
                    <a:pt x="558" y="346"/>
                  </a:cubicBezTo>
                  <a:cubicBezTo>
                    <a:pt x="557" y="351"/>
                    <a:pt x="557" y="351"/>
                    <a:pt x="557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5" y="351"/>
                    <a:pt x="554" y="352"/>
                    <a:pt x="554" y="353"/>
                  </a:cubicBezTo>
                  <a:cubicBezTo>
                    <a:pt x="554" y="357"/>
                    <a:pt x="554" y="357"/>
                    <a:pt x="554" y="357"/>
                  </a:cubicBezTo>
                  <a:cubicBezTo>
                    <a:pt x="554" y="358"/>
                    <a:pt x="554" y="358"/>
                    <a:pt x="554" y="358"/>
                  </a:cubicBezTo>
                  <a:cubicBezTo>
                    <a:pt x="555" y="358"/>
                    <a:pt x="555" y="358"/>
                    <a:pt x="555" y="358"/>
                  </a:cubicBezTo>
                  <a:cubicBezTo>
                    <a:pt x="555" y="359"/>
                    <a:pt x="555" y="359"/>
                    <a:pt x="555" y="359"/>
                  </a:cubicBezTo>
                  <a:cubicBezTo>
                    <a:pt x="555" y="360"/>
                    <a:pt x="556" y="361"/>
                    <a:pt x="557" y="361"/>
                  </a:cubicBezTo>
                  <a:cubicBezTo>
                    <a:pt x="559" y="361"/>
                    <a:pt x="560" y="360"/>
                    <a:pt x="560" y="359"/>
                  </a:cubicBezTo>
                  <a:cubicBezTo>
                    <a:pt x="560" y="358"/>
                    <a:pt x="560" y="358"/>
                    <a:pt x="560" y="358"/>
                  </a:cubicBezTo>
                  <a:cubicBezTo>
                    <a:pt x="571" y="358"/>
                    <a:pt x="571" y="358"/>
                    <a:pt x="571" y="358"/>
                  </a:cubicBezTo>
                  <a:cubicBezTo>
                    <a:pt x="571" y="359"/>
                    <a:pt x="571" y="359"/>
                    <a:pt x="571" y="359"/>
                  </a:cubicBezTo>
                  <a:cubicBezTo>
                    <a:pt x="571" y="360"/>
                    <a:pt x="572" y="361"/>
                    <a:pt x="573" y="361"/>
                  </a:cubicBezTo>
                  <a:cubicBezTo>
                    <a:pt x="574" y="361"/>
                    <a:pt x="575" y="360"/>
                    <a:pt x="575" y="359"/>
                  </a:cubicBezTo>
                  <a:cubicBezTo>
                    <a:pt x="575" y="358"/>
                    <a:pt x="575" y="358"/>
                    <a:pt x="575" y="358"/>
                  </a:cubicBezTo>
                  <a:cubicBezTo>
                    <a:pt x="577" y="358"/>
                    <a:pt x="577" y="358"/>
                    <a:pt x="577" y="358"/>
                  </a:cubicBezTo>
                  <a:cubicBezTo>
                    <a:pt x="577" y="358"/>
                    <a:pt x="577" y="358"/>
                    <a:pt x="577" y="357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577" y="352"/>
                    <a:pt x="576" y="351"/>
                    <a:pt x="574" y="351"/>
                  </a:cubicBezTo>
                  <a:close/>
                  <a:moveTo>
                    <a:pt x="557" y="356"/>
                  </a:moveTo>
                  <a:cubicBezTo>
                    <a:pt x="556" y="356"/>
                    <a:pt x="556" y="355"/>
                    <a:pt x="556" y="354"/>
                  </a:cubicBezTo>
                  <a:cubicBezTo>
                    <a:pt x="556" y="353"/>
                    <a:pt x="556" y="352"/>
                    <a:pt x="557" y="352"/>
                  </a:cubicBezTo>
                  <a:cubicBezTo>
                    <a:pt x="558" y="352"/>
                    <a:pt x="559" y="353"/>
                    <a:pt x="559" y="354"/>
                  </a:cubicBezTo>
                  <a:cubicBezTo>
                    <a:pt x="559" y="355"/>
                    <a:pt x="558" y="356"/>
                    <a:pt x="557" y="356"/>
                  </a:cubicBezTo>
                  <a:close/>
                  <a:moveTo>
                    <a:pt x="560" y="351"/>
                  </a:moveTo>
                  <a:cubicBezTo>
                    <a:pt x="561" y="347"/>
                    <a:pt x="561" y="347"/>
                    <a:pt x="561" y="347"/>
                  </a:cubicBezTo>
                  <a:cubicBezTo>
                    <a:pt x="561" y="346"/>
                    <a:pt x="561" y="346"/>
                    <a:pt x="561" y="346"/>
                  </a:cubicBezTo>
                  <a:cubicBezTo>
                    <a:pt x="570" y="346"/>
                    <a:pt x="570" y="346"/>
                    <a:pt x="570" y="346"/>
                  </a:cubicBezTo>
                  <a:cubicBezTo>
                    <a:pt x="570" y="346"/>
                    <a:pt x="570" y="346"/>
                    <a:pt x="570" y="347"/>
                  </a:cubicBezTo>
                  <a:cubicBezTo>
                    <a:pt x="571" y="351"/>
                    <a:pt x="571" y="351"/>
                    <a:pt x="571" y="351"/>
                  </a:cubicBezTo>
                  <a:lnTo>
                    <a:pt x="560" y="351"/>
                  </a:lnTo>
                  <a:close/>
                  <a:moveTo>
                    <a:pt x="573" y="356"/>
                  </a:moveTo>
                  <a:cubicBezTo>
                    <a:pt x="572" y="356"/>
                    <a:pt x="571" y="355"/>
                    <a:pt x="571" y="354"/>
                  </a:cubicBezTo>
                  <a:cubicBezTo>
                    <a:pt x="571" y="353"/>
                    <a:pt x="572" y="352"/>
                    <a:pt x="573" y="352"/>
                  </a:cubicBezTo>
                  <a:cubicBezTo>
                    <a:pt x="574" y="352"/>
                    <a:pt x="575" y="353"/>
                    <a:pt x="575" y="354"/>
                  </a:cubicBezTo>
                  <a:cubicBezTo>
                    <a:pt x="575" y="355"/>
                    <a:pt x="574" y="356"/>
                    <a:pt x="573" y="356"/>
                  </a:cubicBezTo>
                  <a:close/>
                  <a:moveTo>
                    <a:pt x="537" y="214"/>
                  </a:moveTo>
                  <a:cubicBezTo>
                    <a:pt x="537" y="218"/>
                    <a:pt x="537" y="218"/>
                    <a:pt x="537" y="218"/>
                  </a:cubicBezTo>
                  <a:cubicBezTo>
                    <a:pt x="537" y="219"/>
                    <a:pt x="538" y="220"/>
                    <a:pt x="539" y="220"/>
                  </a:cubicBezTo>
                  <a:cubicBezTo>
                    <a:pt x="561" y="220"/>
                    <a:pt x="561" y="220"/>
                    <a:pt x="561" y="220"/>
                  </a:cubicBezTo>
                  <a:cubicBezTo>
                    <a:pt x="562" y="220"/>
                    <a:pt x="562" y="219"/>
                    <a:pt x="562" y="21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62" y="213"/>
                    <a:pt x="562" y="212"/>
                    <a:pt x="561" y="212"/>
                  </a:cubicBezTo>
                  <a:cubicBezTo>
                    <a:pt x="554" y="212"/>
                    <a:pt x="554" y="212"/>
                    <a:pt x="554" y="212"/>
                  </a:cubicBezTo>
                  <a:cubicBezTo>
                    <a:pt x="552" y="214"/>
                    <a:pt x="552" y="214"/>
                    <a:pt x="552" y="214"/>
                  </a:cubicBezTo>
                  <a:cubicBezTo>
                    <a:pt x="551" y="215"/>
                    <a:pt x="551" y="215"/>
                    <a:pt x="550" y="215"/>
                  </a:cubicBezTo>
                  <a:cubicBezTo>
                    <a:pt x="549" y="215"/>
                    <a:pt x="548" y="215"/>
                    <a:pt x="548" y="214"/>
                  </a:cubicBezTo>
                  <a:cubicBezTo>
                    <a:pt x="546" y="212"/>
                    <a:pt x="546" y="212"/>
                    <a:pt x="546" y="212"/>
                  </a:cubicBezTo>
                  <a:cubicBezTo>
                    <a:pt x="539" y="212"/>
                    <a:pt x="539" y="212"/>
                    <a:pt x="539" y="212"/>
                  </a:cubicBezTo>
                  <a:cubicBezTo>
                    <a:pt x="538" y="212"/>
                    <a:pt x="537" y="213"/>
                    <a:pt x="537" y="214"/>
                  </a:cubicBezTo>
                  <a:close/>
                  <a:moveTo>
                    <a:pt x="560" y="216"/>
                  </a:moveTo>
                  <a:cubicBezTo>
                    <a:pt x="560" y="216"/>
                    <a:pt x="560" y="217"/>
                    <a:pt x="560" y="217"/>
                  </a:cubicBezTo>
                  <a:cubicBezTo>
                    <a:pt x="560" y="218"/>
                    <a:pt x="560" y="218"/>
                    <a:pt x="560" y="218"/>
                  </a:cubicBezTo>
                  <a:cubicBezTo>
                    <a:pt x="559" y="218"/>
                    <a:pt x="559" y="218"/>
                    <a:pt x="559" y="217"/>
                  </a:cubicBezTo>
                  <a:cubicBezTo>
                    <a:pt x="559" y="217"/>
                    <a:pt x="559" y="216"/>
                    <a:pt x="560" y="216"/>
                  </a:cubicBezTo>
                  <a:close/>
                  <a:moveTo>
                    <a:pt x="556" y="216"/>
                  </a:moveTo>
                  <a:cubicBezTo>
                    <a:pt x="556" y="216"/>
                    <a:pt x="557" y="217"/>
                    <a:pt x="557" y="217"/>
                  </a:cubicBezTo>
                  <a:cubicBezTo>
                    <a:pt x="557" y="218"/>
                    <a:pt x="556" y="218"/>
                    <a:pt x="556" y="218"/>
                  </a:cubicBezTo>
                  <a:cubicBezTo>
                    <a:pt x="555" y="218"/>
                    <a:pt x="555" y="218"/>
                    <a:pt x="555" y="217"/>
                  </a:cubicBezTo>
                  <a:cubicBezTo>
                    <a:pt x="555" y="217"/>
                    <a:pt x="555" y="216"/>
                    <a:pt x="556" y="216"/>
                  </a:cubicBezTo>
                  <a:close/>
                  <a:moveTo>
                    <a:pt x="552" y="197"/>
                  </a:moveTo>
                  <a:cubicBezTo>
                    <a:pt x="548" y="197"/>
                    <a:pt x="548" y="197"/>
                    <a:pt x="548" y="197"/>
                  </a:cubicBezTo>
                  <a:cubicBezTo>
                    <a:pt x="547" y="197"/>
                    <a:pt x="547" y="197"/>
                    <a:pt x="547" y="198"/>
                  </a:cubicBezTo>
                  <a:cubicBezTo>
                    <a:pt x="547" y="205"/>
                    <a:pt x="547" y="205"/>
                    <a:pt x="547" y="205"/>
                  </a:cubicBezTo>
                  <a:cubicBezTo>
                    <a:pt x="543" y="205"/>
                    <a:pt x="543" y="205"/>
                    <a:pt x="543" y="205"/>
                  </a:cubicBezTo>
                  <a:cubicBezTo>
                    <a:pt x="543" y="205"/>
                    <a:pt x="542" y="205"/>
                    <a:pt x="542" y="205"/>
                  </a:cubicBezTo>
                  <a:cubicBezTo>
                    <a:pt x="542" y="205"/>
                    <a:pt x="542" y="206"/>
                    <a:pt x="543" y="206"/>
                  </a:cubicBezTo>
                  <a:cubicBezTo>
                    <a:pt x="549" y="213"/>
                    <a:pt x="549" y="213"/>
                    <a:pt x="549" y="213"/>
                  </a:cubicBezTo>
                  <a:cubicBezTo>
                    <a:pt x="549" y="213"/>
                    <a:pt x="550" y="213"/>
                    <a:pt x="550" y="213"/>
                  </a:cubicBezTo>
                  <a:cubicBezTo>
                    <a:pt x="550" y="213"/>
                    <a:pt x="550" y="213"/>
                    <a:pt x="551" y="213"/>
                  </a:cubicBezTo>
                  <a:cubicBezTo>
                    <a:pt x="557" y="206"/>
                    <a:pt x="557" y="206"/>
                    <a:pt x="557" y="206"/>
                  </a:cubicBezTo>
                  <a:cubicBezTo>
                    <a:pt x="558" y="206"/>
                    <a:pt x="558" y="205"/>
                    <a:pt x="558" y="205"/>
                  </a:cubicBezTo>
                  <a:cubicBezTo>
                    <a:pt x="557" y="205"/>
                    <a:pt x="557" y="205"/>
                    <a:pt x="557" y="205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3" y="197"/>
                    <a:pt x="552" y="197"/>
                    <a:pt x="552" y="197"/>
                  </a:cubicBezTo>
                  <a:close/>
                  <a:moveTo>
                    <a:pt x="567" y="185"/>
                  </a:moveTo>
                  <a:cubicBezTo>
                    <a:pt x="567" y="188"/>
                    <a:pt x="569" y="190"/>
                    <a:pt x="571" y="190"/>
                  </a:cubicBezTo>
                  <a:cubicBezTo>
                    <a:pt x="572" y="190"/>
                    <a:pt x="573" y="189"/>
                    <a:pt x="574" y="189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7" y="191"/>
                    <a:pt x="577" y="191"/>
                  </a:cubicBezTo>
                  <a:cubicBezTo>
                    <a:pt x="577" y="191"/>
                    <a:pt x="578" y="191"/>
                    <a:pt x="578" y="190"/>
                  </a:cubicBezTo>
                  <a:cubicBezTo>
                    <a:pt x="578" y="190"/>
                    <a:pt x="577" y="190"/>
                    <a:pt x="577" y="190"/>
                  </a:cubicBezTo>
                  <a:cubicBezTo>
                    <a:pt x="575" y="188"/>
                    <a:pt x="575" y="188"/>
                    <a:pt x="575" y="188"/>
                  </a:cubicBezTo>
                  <a:cubicBezTo>
                    <a:pt x="576" y="187"/>
                    <a:pt x="576" y="186"/>
                    <a:pt x="576" y="185"/>
                  </a:cubicBezTo>
                  <a:cubicBezTo>
                    <a:pt x="576" y="183"/>
                    <a:pt x="574" y="181"/>
                    <a:pt x="571" y="181"/>
                  </a:cubicBezTo>
                  <a:cubicBezTo>
                    <a:pt x="569" y="181"/>
                    <a:pt x="567" y="183"/>
                    <a:pt x="567" y="185"/>
                  </a:cubicBezTo>
                  <a:close/>
                  <a:moveTo>
                    <a:pt x="574" y="185"/>
                  </a:moveTo>
                  <a:cubicBezTo>
                    <a:pt x="574" y="187"/>
                    <a:pt x="573" y="188"/>
                    <a:pt x="571" y="188"/>
                  </a:cubicBezTo>
                  <a:cubicBezTo>
                    <a:pt x="570" y="188"/>
                    <a:pt x="569" y="187"/>
                    <a:pt x="569" y="185"/>
                  </a:cubicBezTo>
                  <a:cubicBezTo>
                    <a:pt x="569" y="184"/>
                    <a:pt x="570" y="182"/>
                    <a:pt x="571" y="182"/>
                  </a:cubicBezTo>
                  <a:cubicBezTo>
                    <a:pt x="573" y="182"/>
                    <a:pt x="574" y="184"/>
                    <a:pt x="574" y="185"/>
                  </a:cubicBezTo>
                  <a:close/>
                  <a:moveTo>
                    <a:pt x="531" y="166"/>
                  </a:moveTo>
                  <a:cubicBezTo>
                    <a:pt x="534" y="165"/>
                    <a:pt x="535" y="168"/>
                    <a:pt x="536" y="167"/>
                  </a:cubicBezTo>
                  <a:cubicBezTo>
                    <a:pt x="537" y="167"/>
                    <a:pt x="537" y="164"/>
                    <a:pt x="536" y="162"/>
                  </a:cubicBezTo>
                  <a:cubicBezTo>
                    <a:pt x="535" y="159"/>
                    <a:pt x="533" y="157"/>
                    <a:pt x="532" y="157"/>
                  </a:cubicBezTo>
                  <a:cubicBezTo>
                    <a:pt x="530" y="158"/>
                    <a:pt x="533" y="161"/>
                    <a:pt x="525" y="164"/>
                  </a:cubicBezTo>
                  <a:cubicBezTo>
                    <a:pt x="525" y="164"/>
                    <a:pt x="525" y="165"/>
                    <a:pt x="525" y="166"/>
                  </a:cubicBezTo>
                  <a:cubicBezTo>
                    <a:pt x="525" y="167"/>
                    <a:pt x="526" y="167"/>
                    <a:pt x="527" y="167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28" y="167"/>
                    <a:pt x="528" y="167"/>
                    <a:pt x="528" y="167"/>
                  </a:cubicBezTo>
                  <a:cubicBezTo>
                    <a:pt x="528" y="168"/>
                    <a:pt x="529" y="169"/>
                    <a:pt x="529" y="169"/>
                  </a:cubicBezTo>
                  <a:cubicBezTo>
                    <a:pt x="529" y="170"/>
                    <a:pt x="530" y="170"/>
                    <a:pt x="530" y="170"/>
                  </a:cubicBezTo>
                  <a:cubicBezTo>
                    <a:pt x="530" y="170"/>
                    <a:pt x="531" y="170"/>
                    <a:pt x="531" y="169"/>
                  </a:cubicBezTo>
                  <a:cubicBezTo>
                    <a:pt x="532" y="169"/>
                    <a:pt x="532" y="169"/>
                    <a:pt x="532" y="169"/>
                  </a:cubicBezTo>
                  <a:cubicBezTo>
                    <a:pt x="531" y="168"/>
                    <a:pt x="531" y="168"/>
                    <a:pt x="531" y="168"/>
                  </a:cubicBezTo>
                  <a:cubicBezTo>
                    <a:pt x="531" y="168"/>
                    <a:pt x="530" y="167"/>
                    <a:pt x="530" y="167"/>
                  </a:cubicBezTo>
                  <a:cubicBezTo>
                    <a:pt x="530" y="166"/>
                    <a:pt x="530" y="166"/>
                    <a:pt x="531" y="166"/>
                  </a:cubicBezTo>
                  <a:close/>
                  <a:moveTo>
                    <a:pt x="532" y="159"/>
                  </a:moveTo>
                  <a:cubicBezTo>
                    <a:pt x="533" y="159"/>
                    <a:pt x="534" y="160"/>
                    <a:pt x="535" y="162"/>
                  </a:cubicBezTo>
                  <a:cubicBezTo>
                    <a:pt x="536" y="164"/>
                    <a:pt x="535" y="166"/>
                    <a:pt x="535" y="166"/>
                  </a:cubicBezTo>
                  <a:cubicBezTo>
                    <a:pt x="535" y="166"/>
                    <a:pt x="534" y="165"/>
                    <a:pt x="533" y="163"/>
                  </a:cubicBezTo>
                  <a:cubicBezTo>
                    <a:pt x="532" y="161"/>
                    <a:pt x="532" y="159"/>
                    <a:pt x="532" y="159"/>
                  </a:cubicBezTo>
                  <a:close/>
                  <a:moveTo>
                    <a:pt x="549" y="172"/>
                  </a:moveTo>
                  <a:cubicBezTo>
                    <a:pt x="541" y="172"/>
                    <a:pt x="541" y="172"/>
                    <a:pt x="541" y="172"/>
                  </a:cubicBezTo>
                  <a:cubicBezTo>
                    <a:pt x="541" y="172"/>
                    <a:pt x="541" y="172"/>
                    <a:pt x="541" y="172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1" y="174"/>
                    <a:pt x="541" y="174"/>
                    <a:pt x="541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4"/>
                    <a:pt x="549" y="174"/>
                    <a:pt x="549" y="174"/>
                  </a:cubicBezTo>
                  <a:cubicBezTo>
                    <a:pt x="549" y="172"/>
                    <a:pt x="549" y="172"/>
                    <a:pt x="549" y="172"/>
                  </a:cubicBezTo>
                  <a:cubicBezTo>
                    <a:pt x="549" y="172"/>
                    <a:pt x="549" y="172"/>
                    <a:pt x="549" y="172"/>
                  </a:cubicBezTo>
                  <a:close/>
                  <a:moveTo>
                    <a:pt x="545" y="167"/>
                  </a:moveTo>
                  <a:cubicBezTo>
                    <a:pt x="545" y="167"/>
                    <a:pt x="545" y="167"/>
                    <a:pt x="545" y="167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1" y="171"/>
                    <a:pt x="541" y="171"/>
                    <a:pt x="541" y="171"/>
                  </a:cubicBezTo>
                  <a:cubicBezTo>
                    <a:pt x="549" y="171"/>
                    <a:pt x="549" y="171"/>
                    <a:pt x="549" y="171"/>
                  </a:cubicBezTo>
                  <a:cubicBezTo>
                    <a:pt x="549" y="171"/>
                    <a:pt x="549" y="171"/>
                    <a:pt x="549" y="171"/>
                  </a:cubicBezTo>
                  <a:lnTo>
                    <a:pt x="545" y="167"/>
                  </a:lnTo>
                  <a:close/>
                  <a:moveTo>
                    <a:pt x="579" y="191"/>
                  </a:moveTo>
                  <a:cubicBezTo>
                    <a:pt x="579" y="191"/>
                    <a:pt x="579" y="191"/>
                    <a:pt x="579" y="192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79" y="193"/>
                    <a:pt x="579" y="193"/>
                    <a:pt x="579" y="193"/>
                  </a:cubicBezTo>
                  <a:cubicBezTo>
                    <a:pt x="580" y="193"/>
                    <a:pt x="580" y="193"/>
                    <a:pt x="580" y="193"/>
                  </a:cubicBezTo>
                  <a:cubicBezTo>
                    <a:pt x="580" y="194"/>
                    <a:pt x="580" y="194"/>
                    <a:pt x="580" y="194"/>
                  </a:cubicBezTo>
                  <a:cubicBezTo>
                    <a:pt x="580" y="194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5"/>
                    <a:pt x="580" y="195"/>
                    <a:pt x="580" y="195"/>
                  </a:cubicBezTo>
                  <a:cubicBezTo>
                    <a:pt x="580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1" y="196"/>
                    <a:pt x="581" y="196"/>
                    <a:pt x="581" y="196"/>
                  </a:cubicBezTo>
                  <a:cubicBezTo>
                    <a:pt x="582" y="196"/>
                    <a:pt x="582" y="196"/>
                    <a:pt x="582" y="196"/>
                  </a:cubicBezTo>
                  <a:cubicBezTo>
                    <a:pt x="582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7"/>
                    <a:pt x="585" y="197"/>
                  </a:cubicBezTo>
                  <a:cubicBezTo>
                    <a:pt x="585" y="197"/>
                    <a:pt x="585" y="196"/>
                    <a:pt x="585" y="196"/>
                  </a:cubicBezTo>
                  <a:cubicBezTo>
                    <a:pt x="585" y="196"/>
                    <a:pt x="585" y="196"/>
                    <a:pt x="586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7" y="196"/>
                    <a:pt x="587" y="196"/>
                  </a:cubicBezTo>
                  <a:cubicBezTo>
                    <a:pt x="587" y="196"/>
                    <a:pt x="588" y="196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5"/>
                    <a:pt x="588" y="195"/>
                  </a:cubicBezTo>
                  <a:cubicBezTo>
                    <a:pt x="588" y="195"/>
                    <a:pt x="588" y="194"/>
                    <a:pt x="587" y="194"/>
                  </a:cubicBezTo>
                  <a:cubicBezTo>
                    <a:pt x="587" y="194"/>
                    <a:pt x="587" y="194"/>
                    <a:pt x="588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3"/>
                    <a:pt x="589" y="193"/>
                    <a:pt x="589" y="193"/>
                  </a:cubicBezTo>
                  <a:cubicBezTo>
                    <a:pt x="589" y="192"/>
                    <a:pt x="589" y="192"/>
                    <a:pt x="589" y="192"/>
                  </a:cubicBezTo>
                  <a:cubicBezTo>
                    <a:pt x="589" y="191"/>
                    <a:pt x="589" y="191"/>
                    <a:pt x="589" y="191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7" y="191"/>
                    <a:pt x="587" y="191"/>
                    <a:pt x="587" y="191"/>
                  </a:cubicBezTo>
                  <a:cubicBezTo>
                    <a:pt x="588" y="190"/>
                    <a:pt x="588" y="190"/>
                    <a:pt x="588" y="190"/>
                  </a:cubicBezTo>
                  <a:cubicBezTo>
                    <a:pt x="588" y="190"/>
                    <a:pt x="588" y="190"/>
                    <a:pt x="588" y="189"/>
                  </a:cubicBezTo>
                  <a:cubicBezTo>
                    <a:pt x="588" y="189"/>
                    <a:pt x="588" y="189"/>
                    <a:pt x="588" y="189"/>
                  </a:cubicBezTo>
                  <a:cubicBezTo>
                    <a:pt x="588" y="189"/>
                    <a:pt x="587" y="189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7" y="188"/>
                    <a:pt x="587" y="188"/>
                    <a:pt x="587" y="188"/>
                  </a:cubicBezTo>
                  <a:cubicBezTo>
                    <a:pt x="586" y="189"/>
                    <a:pt x="586" y="189"/>
                    <a:pt x="586" y="189"/>
                  </a:cubicBezTo>
                  <a:cubicBezTo>
                    <a:pt x="585" y="189"/>
                    <a:pt x="585" y="189"/>
                    <a:pt x="585" y="189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5" y="187"/>
                    <a:pt x="585" y="187"/>
                    <a:pt x="585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7"/>
                    <a:pt x="583" y="187"/>
                    <a:pt x="583" y="187"/>
                  </a:cubicBezTo>
                  <a:cubicBezTo>
                    <a:pt x="583" y="188"/>
                    <a:pt x="583" y="188"/>
                    <a:pt x="583" y="189"/>
                  </a:cubicBezTo>
                  <a:cubicBezTo>
                    <a:pt x="583" y="189"/>
                    <a:pt x="582" y="189"/>
                    <a:pt x="582" y="189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1" y="188"/>
                    <a:pt x="581" y="188"/>
                  </a:cubicBezTo>
                  <a:cubicBezTo>
                    <a:pt x="581" y="188"/>
                    <a:pt x="580" y="189"/>
                    <a:pt x="580" y="189"/>
                  </a:cubicBezTo>
                  <a:cubicBezTo>
                    <a:pt x="580" y="189"/>
                    <a:pt x="580" y="189"/>
                    <a:pt x="580" y="189"/>
                  </a:cubicBezTo>
                  <a:cubicBezTo>
                    <a:pt x="580" y="190"/>
                    <a:pt x="580" y="190"/>
                    <a:pt x="580" y="190"/>
                  </a:cubicBezTo>
                  <a:cubicBezTo>
                    <a:pt x="580" y="190"/>
                    <a:pt x="580" y="190"/>
                    <a:pt x="580" y="191"/>
                  </a:cubicBezTo>
                  <a:cubicBezTo>
                    <a:pt x="580" y="191"/>
                    <a:pt x="580" y="191"/>
                    <a:pt x="580" y="191"/>
                  </a:cubicBezTo>
                  <a:lnTo>
                    <a:pt x="579" y="191"/>
                  </a:lnTo>
                  <a:close/>
                  <a:moveTo>
                    <a:pt x="584" y="191"/>
                  </a:moveTo>
                  <a:cubicBezTo>
                    <a:pt x="585" y="191"/>
                    <a:pt x="586" y="191"/>
                    <a:pt x="586" y="192"/>
                  </a:cubicBezTo>
                  <a:cubicBezTo>
                    <a:pt x="586" y="193"/>
                    <a:pt x="585" y="194"/>
                    <a:pt x="584" y="194"/>
                  </a:cubicBezTo>
                  <a:cubicBezTo>
                    <a:pt x="583" y="194"/>
                    <a:pt x="582" y="193"/>
                    <a:pt x="582" y="192"/>
                  </a:cubicBezTo>
                  <a:cubicBezTo>
                    <a:pt x="582" y="191"/>
                    <a:pt x="583" y="191"/>
                    <a:pt x="584" y="191"/>
                  </a:cubicBezTo>
                  <a:close/>
                  <a:moveTo>
                    <a:pt x="482" y="359"/>
                  </a:moveTo>
                  <a:cubicBezTo>
                    <a:pt x="487" y="359"/>
                    <a:pt x="491" y="355"/>
                    <a:pt x="491" y="351"/>
                  </a:cubicBezTo>
                  <a:cubicBezTo>
                    <a:pt x="491" y="346"/>
                    <a:pt x="487" y="342"/>
                    <a:pt x="482" y="342"/>
                  </a:cubicBezTo>
                  <a:cubicBezTo>
                    <a:pt x="477" y="342"/>
                    <a:pt x="473" y="346"/>
                    <a:pt x="473" y="351"/>
                  </a:cubicBezTo>
                  <a:cubicBezTo>
                    <a:pt x="473" y="355"/>
                    <a:pt x="477" y="359"/>
                    <a:pt x="482" y="359"/>
                  </a:cubicBezTo>
                  <a:close/>
                  <a:moveTo>
                    <a:pt x="482" y="344"/>
                  </a:moveTo>
                  <a:cubicBezTo>
                    <a:pt x="485" y="344"/>
                    <a:pt x="488" y="347"/>
                    <a:pt x="488" y="351"/>
                  </a:cubicBezTo>
                  <a:cubicBezTo>
                    <a:pt x="488" y="354"/>
                    <a:pt x="485" y="357"/>
                    <a:pt x="482" y="357"/>
                  </a:cubicBezTo>
                  <a:cubicBezTo>
                    <a:pt x="479" y="357"/>
                    <a:pt x="476" y="354"/>
                    <a:pt x="476" y="351"/>
                  </a:cubicBezTo>
                  <a:cubicBezTo>
                    <a:pt x="476" y="347"/>
                    <a:pt x="479" y="344"/>
                    <a:pt x="482" y="344"/>
                  </a:cubicBezTo>
                  <a:close/>
                  <a:moveTo>
                    <a:pt x="480" y="352"/>
                  </a:moveTo>
                  <a:cubicBezTo>
                    <a:pt x="483" y="352"/>
                    <a:pt x="483" y="352"/>
                    <a:pt x="483" y="352"/>
                  </a:cubicBezTo>
                  <a:cubicBezTo>
                    <a:pt x="483" y="352"/>
                    <a:pt x="484" y="352"/>
                    <a:pt x="484" y="352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484" y="346"/>
                    <a:pt x="483" y="346"/>
                    <a:pt x="483" y="346"/>
                  </a:cubicBezTo>
                  <a:cubicBezTo>
                    <a:pt x="482" y="346"/>
                    <a:pt x="482" y="346"/>
                    <a:pt x="482" y="346"/>
                  </a:cubicBezTo>
                  <a:cubicBezTo>
                    <a:pt x="482" y="346"/>
                    <a:pt x="482" y="346"/>
                    <a:pt x="482" y="347"/>
                  </a:cubicBezTo>
                  <a:cubicBezTo>
                    <a:pt x="482" y="351"/>
                    <a:pt x="482" y="351"/>
                    <a:pt x="482" y="351"/>
                  </a:cubicBezTo>
                  <a:cubicBezTo>
                    <a:pt x="480" y="351"/>
                    <a:pt x="480" y="351"/>
                    <a:pt x="480" y="351"/>
                  </a:cubicBezTo>
                  <a:cubicBezTo>
                    <a:pt x="479" y="351"/>
                    <a:pt x="479" y="351"/>
                    <a:pt x="479" y="351"/>
                  </a:cubicBezTo>
                  <a:cubicBezTo>
                    <a:pt x="479" y="352"/>
                    <a:pt x="479" y="352"/>
                    <a:pt x="479" y="352"/>
                  </a:cubicBezTo>
                  <a:cubicBezTo>
                    <a:pt x="479" y="352"/>
                    <a:pt x="479" y="352"/>
                    <a:pt x="480" y="352"/>
                  </a:cubicBezTo>
                  <a:close/>
                  <a:moveTo>
                    <a:pt x="568" y="212"/>
                  </a:moveTo>
                  <a:cubicBezTo>
                    <a:pt x="567" y="212"/>
                    <a:pt x="568" y="212"/>
                    <a:pt x="568" y="212"/>
                  </a:cubicBezTo>
                  <a:cubicBezTo>
                    <a:pt x="569" y="211"/>
                    <a:pt x="569" y="210"/>
                    <a:pt x="569" y="210"/>
                  </a:cubicBezTo>
                  <a:cubicBezTo>
                    <a:pt x="570" y="211"/>
                    <a:pt x="572" y="211"/>
                    <a:pt x="573" y="210"/>
                  </a:cubicBezTo>
                  <a:cubicBezTo>
                    <a:pt x="574" y="209"/>
                    <a:pt x="574" y="207"/>
                    <a:pt x="576" y="206"/>
                  </a:cubicBezTo>
                  <a:cubicBezTo>
                    <a:pt x="577" y="206"/>
                    <a:pt x="572" y="205"/>
                    <a:pt x="570" y="206"/>
                  </a:cubicBezTo>
                  <a:cubicBezTo>
                    <a:pt x="568" y="207"/>
                    <a:pt x="568" y="209"/>
                    <a:pt x="568" y="209"/>
                  </a:cubicBezTo>
                  <a:cubicBezTo>
                    <a:pt x="570" y="207"/>
                    <a:pt x="574" y="207"/>
                    <a:pt x="574" y="207"/>
                  </a:cubicBezTo>
                  <a:cubicBezTo>
                    <a:pt x="574" y="207"/>
                    <a:pt x="569" y="208"/>
                    <a:pt x="568" y="212"/>
                  </a:cubicBezTo>
                  <a:close/>
                  <a:moveTo>
                    <a:pt x="549" y="364"/>
                  </a:moveTo>
                  <a:cubicBezTo>
                    <a:pt x="549" y="363"/>
                    <a:pt x="548" y="361"/>
                    <a:pt x="546" y="361"/>
                  </a:cubicBezTo>
                  <a:cubicBezTo>
                    <a:pt x="545" y="361"/>
                    <a:pt x="543" y="363"/>
                    <a:pt x="543" y="364"/>
                  </a:cubicBezTo>
                  <a:cubicBezTo>
                    <a:pt x="543" y="366"/>
                    <a:pt x="545" y="367"/>
                    <a:pt x="546" y="367"/>
                  </a:cubicBezTo>
                  <a:cubicBezTo>
                    <a:pt x="548" y="367"/>
                    <a:pt x="549" y="366"/>
                    <a:pt x="549" y="364"/>
                  </a:cubicBezTo>
                  <a:close/>
                  <a:moveTo>
                    <a:pt x="540" y="370"/>
                  </a:moveTo>
                  <a:cubicBezTo>
                    <a:pt x="540" y="376"/>
                    <a:pt x="540" y="376"/>
                    <a:pt x="540" y="376"/>
                  </a:cubicBezTo>
                  <a:cubicBezTo>
                    <a:pt x="540" y="376"/>
                    <a:pt x="540" y="377"/>
                    <a:pt x="541" y="377"/>
                  </a:cubicBezTo>
                  <a:cubicBezTo>
                    <a:pt x="542" y="377"/>
                    <a:pt x="542" y="376"/>
                    <a:pt x="542" y="376"/>
                  </a:cubicBezTo>
                  <a:cubicBezTo>
                    <a:pt x="542" y="371"/>
                    <a:pt x="542" y="371"/>
                    <a:pt x="542" y="371"/>
                  </a:cubicBezTo>
                  <a:cubicBezTo>
                    <a:pt x="543" y="371"/>
                    <a:pt x="543" y="371"/>
                    <a:pt x="543" y="371"/>
                  </a:cubicBezTo>
                  <a:cubicBezTo>
                    <a:pt x="543" y="383"/>
                    <a:pt x="543" y="383"/>
                    <a:pt x="543" y="383"/>
                  </a:cubicBezTo>
                  <a:cubicBezTo>
                    <a:pt x="543" y="384"/>
                    <a:pt x="544" y="384"/>
                    <a:pt x="544" y="384"/>
                  </a:cubicBezTo>
                  <a:cubicBezTo>
                    <a:pt x="545" y="384"/>
                    <a:pt x="546" y="384"/>
                    <a:pt x="546" y="383"/>
                  </a:cubicBezTo>
                  <a:cubicBezTo>
                    <a:pt x="546" y="377"/>
                    <a:pt x="546" y="377"/>
                    <a:pt x="546" y="377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7" y="383"/>
                    <a:pt x="547" y="383"/>
                    <a:pt x="547" y="383"/>
                  </a:cubicBezTo>
                  <a:cubicBezTo>
                    <a:pt x="547" y="384"/>
                    <a:pt x="547" y="384"/>
                    <a:pt x="548" y="384"/>
                  </a:cubicBezTo>
                  <a:cubicBezTo>
                    <a:pt x="549" y="384"/>
                    <a:pt x="550" y="384"/>
                    <a:pt x="550" y="383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1"/>
                    <a:pt x="550" y="371"/>
                    <a:pt x="550" y="371"/>
                  </a:cubicBezTo>
                  <a:cubicBezTo>
                    <a:pt x="550" y="376"/>
                    <a:pt x="550" y="376"/>
                    <a:pt x="550" y="376"/>
                  </a:cubicBezTo>
                  <a:cubicBezTo>
                    <a:pt x="550" y="376"/>
                    <a:pt x="551" y="377"/>
                    <a:pt x="552" y="377"/>
                  </a:cubicBezTo>
                  <a:cubicBezTo>
                    <a:pt x="552" y="377"/>
                    <a:pt x="553" y="376"/>
                    <a:pt x="553" y="376"/>
                  </a:cubicBezTo>
                  <a:cubicBezTo>
                    <a:pt x="553" y="370"/>
                    <a:pt x="553" y="370"/>
                    <a:pt x="553" y="370"/>
                  </a:cubicBezTo>
                  <a:cubicBezTo>
                    <a:pt x="553" y="369"/>
                    <a:pt x="552" y="368"/>
                    <a:pt x="550" y="368"/>
                  </a:cubicBezTo>
                  <a:cubicBezTo>
                    <a:pt x="542" y="368"/>
                    <a:pt x="542" y="368"/>
                    <a:pt x="542" y="368"/>
                  </a:cubicBezTo>
                  <a:cubicBezTo>
                    <a:pt x="541" y="368"/>
                    <a:pt x="540" y="369"/>
                    <a:pt x="540" y="370"/>
                  </a:cubicBezTo>
                  <a:close/>
                  <a:moveTo>
                    <a:pt x="500" y="347"/>
                  </a:moveTo>
                  <a:cubicBezTo>
                    <a:pt x="498" y="347"/>
                    <a:pt x="498" y="347"/>
                    <a:pt x="498" y="347"/>
                  </a:cubicBezTo>
                  <a:cubicBezTo>
                    <a:pt x="495" y="347"/>
                    <a:pt x="494" y="349"/>
                    <a:pt x="494" y="351"/>
                  </a:cubicBezTo>
                  <a:cubicBezTo>
                    <a:pt x="494" y="353"/>
                    <a:pt x="494" y="353"/>
                    <a:pt x="494" y="353"/>
                  </a:cubicBezTo>
                  <a:cubicBezTo>
                    <a:pt x="493" y="353"/>
                    <a:pt x="493" y="354"/>
                    <a:pt x="493" y="355"/>
                  </a:cubicBezTo>
                  <a:cubicBezTo>
                    <a:pt x="493" y="356"/>
                    <a:pt x="494" y="358"/>
                    <a:pt x="495" y="358"/>
                  </a:cubicBezTo>
                  <a:cubicBezTo>
                    <a:pt x="497" y="358"/>
                    <a:pt x="498" y="356"/>
                    <a:pt x="498" y="355"/>
                  </a:cubicBezTo>
                  <a:cubicBezTo>
                    <a:pt x="498" y="354"/>
                    <a:pt x="497" y="353"/>
                    <a:pt x="496" y="353"/>
                  </a:cubicBezTo>
                  <a:cubicBezTo>
                    <a:pt x="496" y="351"/>
                    <a:pt x="496" y="351"/>
                    <a:pt x="496" y="351"/>
                  </a:cubicBezTo>
                  <a:cubicBezTo>
                    <a:pt x="496" y="350"/>
                    <a:pt x="496" y="349"/>
                    <a:pt x="498" y="349"/>
                  </a:cubicBezTo>
                  <a:cubicBezTo>
                    <a:pt x="500" y="349"/>
                    <a:pt x="500" y="349"/>
                    <a:pt x="500" y="349"/>
                  </a:cubicBezTo>
                  <a:cubicBezTo>
                    <a:pt x="500" y="349"/>
                    <a:pt x="501" y="349"/>
                    <a:pt x="501" y="349"/>
                  </a:cubicBezTo>
                  <a:cubicBezTo>
                    <a:pt x="501" y="353"/>
                    <a:pt x="501" y="353"/>
                    <a:pt x="501" y="353"/>
                  </a:cubicBezTo>
                  <a:cubicBezTo>
                    <a:pt x="500" y="353"/>
                    <a:pt x="500" y="354"/>
                    <a:pt x="500" y="355"/>
                  </a:cubicBezTo>
                  <a:cubicBezTo>
                    <a:pt x="500" y="356"/>
                    <a:pt x="501" y="358"/>
                    <a:pt x="502" y="358"/>
                  </a:cubicBezTo>
                  <a:cubicBezTo>
                    <a:pt x="504" y="358"/>
                    <a:pt x="505" y="356"/>
                    <a:pt x="505" y="355"/>
                  </a:cubicBezTo>
                  <a:cubicBezTo>
                    <a:pt x="505" y="354"/>
                    <a:pt x="504" y="353"/>
                    <a:pt x="503" y="353"/>
                  </a:cubicBezTo>
                  <a:cubicBezTo>
                    <a:pt x="503" y="349"/>
                    <a:pt x="503" y="349"/>
                    <a:pt x="503" y="349"/>
                  </a:cubicBezTo>
                  <a:cubicBezTo>
                    <a:pt x="504" y="349"/>
                    <a:pt x="504" y="349"/>
                    <a:pt x="505" y="349"/>
                  </a:cubicBezTo>
                  <a:cubicBezTo>
                    <a:pt x="507" y="349"/>
                    <a:pt x="507" y="349"/>
                    <a:pt x="507" y="349"/>
                  </a:cubicBezTo>
                  <a:cubicBezTo>
                    <a:pt x="508" y="349"/>
                    <a:pt x="508" y="350"/>
                    <a:pt x="508" y="351"/>
                  </a:cubicBezTo>
                  <a:cubicBezTo>
                    <a:pt x="508" y="353"/>
                    <a:pt x="508" y="353"/>
                    <a:pt x="508" y="353"/>
                  </a:cubicBezTo>
                  <a:cubicBezTo>
                    <a:pt x="507" y="353"/>
                    <a:pt x="507" y="354"/>
                    <a:pt x="507" y="355"/>
                  </a:cubicBezTo>
                  <a:cubicBezTo>
                    <a:pt x="507" y="356"/>
                    <a:pt x="508" y="358"/>
                    <a:pt x="509" y="358"/>
                  </a:cubicBezTo>
                  <a:cubicBezTo>
                    <a:pt x="511" y="358"/>
                    <a:pt x="512" y="356"/>
                    <a:pt x="512" y="355"/>
                  </a:cubicBezTo>
                  <a:cubicBezTo>
                    <a:pt x="512" y="354"/>
                    <a:pt x="511" y="353"/>
                    <a:pt x="510" y="353"/>
                  </a:cubicBezTo>
                  <a:cubicBezTo>
                    <a:pt x="510" y="351"/>
                    <a:pt x="510" y="351"/>
                    <a:pt x="510" y="351"/>
                  </a:cubicBezTo>
                  <a:cubicBezTo>
                    <a:pt x="510" y="349"/>
                    <a:pt x="509" y="347"/>
                    <a:pt x="507" y="347"/>
                  </a:cubicBezTo>
                  <a:cubicBezTo>
                    <a:pt x="505" y="347"/>
                    <a:pt x="505" y="347"/>
                    <a:pt x="505" y="347"/>
                  </a:cubicBezTo>
                  <a:cubicBezTo>
                    <a:pt x="503" y="347"/>
                    <a:pt x="503" y="346"/>
                    <a:pt x="503" y="346"/>
                  </a:cubicBezTo>
                  <a:cubicBezTo>
                    <a:pt x="503" y="343"/>
                    <a:pt x="503" y="343"/>
                    <a:pt x="503" y="343"/>
                  </a:cubicBezTo>
                  <a:cubicBezTo>
                    <a:pt x="504" y="343"/>
                    <a:pt x="505" y="342"/>
                    <a:pt x="505" y="341"/>
                  </a:cubicBezTo>
                  <a:cubicBezTo>
                    <a:pt x="505" y="340"/>
                    <a:pt x="504" y="339"/>
                    <a:pt x="502" y="339"/>
                  </a:cubicBezTo>
                  <a:cubicBezTo>
                    <a:pt x="501" y="339"/>
                    <a:pt x="500" y="340"/>
                    <a:pt x="500" y="341"/>
                  </a:cubicBezTo>
                  <a:cubicBezTo>
                    <a:pt x="500" y="342"/>
                    <a:pt x="500" y="343"/>
                    <a:pt x="501" y="343"/>
                  </a:cubicBezTo>
                  <a:cubicBezTo>
                    <a:pt x="501" y="346"/>
                    <a:pt x="501" y="346"/>
                    <a:pt x="501" y="346"/>
                  </a:cubicBezTo>
                  <a:cubicBezTo>
                    <a:pt x="501" y="346"/>
                    <a:pt x="501" y="347"/>
                    <a:pt x="500" y="347"/>
                  </a:cubicBezTo>
                  <a:close/>
                  <a:moveTo>
                    <a:pt x="497" y="355"/>
                  </a:moveTo>
                  <a:cubicBezTo>
                    <a:pt x="497" y="356"/>
                    <a:pt x="496" y="357"/>
                    <a:pt x="495" y="357"/>
                  </a:cubicBezTo>
                  <a:cubicBezTo>
                    <a:pt x="494" y="357"/>
                    <a:pt x="494" y="356"/>
                    <a:pt x="494" y="355"/>
                  </a:cubicBezTo>
                  <a:cubicBezTo>
                    <a:pt x="494" y="354"/>
                    <a:pt x="494" y="354"/>
                    <a:pt x="495" y="354"/>
                  </a:cubicBezTo>
                  <a:cubicBezTo>
                    <a:pt x="496" y="354"/>
                    <a:pt x="497" y="354"/>
                    <a:pt x="497" y="355"/>
                  </a:cubicBezTo>
                  <a:close/>
                  <a:moveTo>
                    <a:pt x="511" y="355"/>
                  </a:moveTo>
                  <a:cubicBezTo>
                    <a:pt x="511" y="356"/>
                    <a:pt x="510" y="357"/>
                    <a:pt x="509" y="357"/>
                  </a:cubicBezTo>
                  <a:cubicBezTo>
                    <a:pt x="508" y="357"/>
                    <a:pt x="508" y="356"/>
                    <a:pt x="508" y="355"/>
                  </a:cubicBezTo>
                  <a:cubicBezTo>
                    <a:pt x="508" y="354"/>
                    <a:pt x="508" y="354"/>
                    <a:pt x="509" y="354"/>
                  </a:cubicBezTo>
                  <a:cubicBezTo>
                    <a:pt x="510" y="354"/>
                    <a:pt x="511" y="354"/>
                    <a:pt x="511" y="355"/>
                  </a:cubicBezTo>
                  <a:close/>
                  <a:moveTo>
                    <a:pt x="501" y="341"/>
                  </a:moveTo>
                  <a:cubicBezTo>
                    <a:pt x="501" y="340"/>
                    <a:pt x="501" y="340"/>
                    <a:pt x="502" y="340"/>
                  </a:cubicBezTo>
                  <a:cubicBezTo>
                    <a:pt x="503" y="340"/>
                    <a:pt x="504" y="340"/>
                    <a:pt x="504" y="341"/>
                  </a:cubicBezTo>
                  <a:cubicBezTo>
                    <a:pt x="504" y="342"/>
                    <a:pt x="503" y="342"/>
                    <a:pt x="502" y="342"/>
                  </a:cubicBezTo>
                  <a:cubicBezTo>
                    <a:pt x="501" y="342"/>
                    <a:pt x="501" y="342"/>
                    <a:pt x="501" y="341"/>
                  </a:cubicBezTo>
                  <a:close/>
                  <a:moveTo>
                    <a:pt x="502" y="354"/>
                  </a:moveTo>
                  <a:cubicBezTo>
                    <a:pt x="503" y="354"/>
                    <a:pt x="504" y="354"/>
                    <a:pt x="504" y="355"/>
                  </a:cubicBezTo>
                  <a:cubicBezTo>
                    <a:pt x="504" y="356"/>
                    <a:pt x="503" y="357"/>
                    <a:pt x="502" y="357"/>
                  </a:cubicBezTo>
                  <a:cubicBezTo>
                    <a:pt x="501" y="357"/>
                    <a:pt x="501" y="356"/>
                    <a:pt x="501" y="355"/>
                  </a:cubicBezTo>
                  <a:cubicBezTo>
                    <a:pt x="501" y="354"/>
                    <a:pt x="501" y="354"/>
                    <a:pt x="502" y="354"/>
                  </a:cubicBezTo>
                  <a:close/>
                  <a:moveTo>
                    <a:pt x="560" y="208"/>
                  </a:moveTo>
                  <a:cubicBezTo>
                    <a:pt x="560" y="208"/>
                    <a:pt x="560" y="208"/>
                    <a:pt x="560" y="208"/>
                  </a:cubicBezTo>
                  <a:cubicBezTo>
                    <a:pt x="565" y="208"/>
                    <a:pt x="565" y="208"/>
                    <a:pt x="565" y="208"/>
                  </a:cubicBezTo>
                  <a:cubicBezTo>
                    <a:pt x="565" y="208"/>
                    <a:pt x="566" y="208"/>
                    <a:pt x="566" y="208"/>
                  </a:cubicBezTo>
                  <a:cubicBezTo>
                    <a:pt x="566" y="208"/>
                    <a:pt x="566" y="208"/>
                    <a:pt x="566" y="208"/>
                  </a:cubicBezTo>
                  <a:cubicBezTo>
                    <a:pt x="566" y="207"/>
                    <a:pt x="565" y="207"/>
                    <a:pt x="565" y="207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8"/>
                  </a:cubicBezTo>
                  <a:close/>
                  <a:moveTo>
                    <a:pt x="565" y="207"/>
                  </a:moveTo>
                  <a:cubicBezTo>
                    <a:pt x="565" y="207"/>
                    <a:pt x="566" y="207"/>
                    <a:pt x="566" y="207"/>
                  </a:cubicBezTo>
                  <a:cubicBezTo>
                    <a:pt x="566" y="206"/>
                    <a:pt x="566" y="206"/>
                    <a:pt x="566" y="206"/>
                  </a:cubicBezTo>
                  <a:cubicBezTo>
                    <a:pt x="566" y="206"/>
                    <a:pt x="565" y="206"/>
                    <a:pt x="565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7"/>
                    <a:pt x="560" y="207"/>
                    <a:pt x="560" y="207"/>
                  </a:cubicBezTo>
                  <a:cubicBezTo>
                    <a:pt x="560" y="207"/>
                    <a:pt x="560" y="207"/>
                    <a:pt x="560" y="207"/>
                  </a:cubicBezTo>
                  <a:lnTo>
                    <a:pt x="565" y="207"/>
                  </a:lnTo>
                  <a:close/>
                  <a:moveTo>
                    <a:pt x="560" y="205"/>
                  </a:moveTo>
                  <a:cubicBezTo>
                    <a:pt x="560" y="205"/>
                    <a:pt x="560" y="205"/>
                    <a:pt x="560" y="205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5" y="206"/>
                    <a:pt x="565" y="206"/>
                    <a:pt x="565" y="206"/>
                  </a:cubicBezTo>
                  <a:cubicBezTo>
                    <a:pt x="565" y="206"/>
                    <a:pt x="566" y="206"/>
                    <a:pt x="566" y="206"/>
                  </a:cubicBezTo>
                  <a:cubicBezTo>
                    <a:pt x="566" y="205"/>
                    <a:pt x="566" y="205"/>
                    <a:pt x="566" y="205"/>
                  </a:cubicBezTo>
                  <a:cubicBezTo>
                    <a:pt x="566" y="205"/>
                    <a:pt x="565" y="205"/>
                    <a:pt x="565" y="205"/>
                  </a:cubicBezTo>
                  <a:lnTo>
                    <a:pt x="560" y="205"/>
                  </a:lnTo>
                  <a:close/>
                  <a:moveTo>
                    <a:pt x="560" y="209"/>
                  </a:moveTo>
                  <a:cubicBezTo>
                    <a:pt x="560" y="209"/>
                    <a:pt x="560" y="209"/>
                    <a:pt x="560" y="209"/>
                  </a:cubicBezTo>
                  <a:cubicBezTo>
                    <a:pt x="565" y="209"/>
                    <a:pt x="565" y="209"/>
                    <a:pt x="565" y="209"/>
                  </a:cubicBezTo>
                  <a:cubicBezTo>
                    <a:pt x="565" y="209"/>
                    <a:pt x="566" y="209"/>
                    <a:pt x="566" y="209"/>
                  </a:cubicBezTo>
                  <a:cubicBezTo>
                    <a:pt x="566" y="209"/>
                    <a:pt x="566" y="209"/>
                    <a:pt x="566" y="209"/>
                  </a:cubicBezTo>
                  <a:cubicBezTo>
                    <a:pt x="566" y="209"/>
                    <a:pt x="565" y="209"/>
                    <a:pt x="565" y="209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9"/>
                    <a:pt x="560" y="209"/>
                    <a:pt x="560" y="209"/>
                  </a:cubicBezTo>
                  <a:close/>
                  <a:moveTo>
                    <a:pt x="578" y="205"/>
                  </a:moveTo>
                  <a:cubicBezTo>
                    <a:pt x="578" y="205"/>
                    <a:pt x="578" y="205"/>
                    <a:pt x="578" y="205"/>
                  </a:cubicBezTo>
                  <a:cubicBezTo>
                    <a:pt x="578" y="205"/>
                    <a:pt x="579" y="205"/>
                    <a:pt x="579" y="205"/>
                  </a:cubicBezTo>
                  <a:cubicBezTo>
                    <a:pt x="579" y="206"/>
                    <a:pt x="579" y="206"/>
                    <a:pt x="579" y="207"/>
                  </a:cubicBezTo>
                  <a:cubicBezTo>
                    <a:pt x="579" y="207"/>
                    <a:pt x="580" y="207"/>
                    <a:pt x="580" y="207"/>
                  </a:cubicBezTo>
                  <a:cubicBezTo>
                    <a:pt x="580" y="207"/>
                    <a:pt x="581" y="207"/>
                    <a:pt x="581" y="207"/>
                  </a:cubicBezTo>
                  <a:cubicBezTo>
                    <a:pt x="581" y="207"/>
                    <a:pt x="581" y="206"/>
                    <a:pt x="581" y="206"/>
                  </a:cubicBezTo>
                  <a:cubicBezTo>
                    <a:pt x="581" y="206"/>
                    <a:pt x="581" y="206"/>
                    <a:pt x="581" y="206"/>
                  </a:cubicBezTo>
                  <a:cubicBezTo>
                    <a:pt x="581" y="206"/>
                    <a:pt x="580" y="205"/>
                    <a:pt x="580" y="205"/>
                  </a:cubicBezTo>
                  <a:cubicBezTo>
                    <a:pt x="580" y="204"/>
                    <a:pt x="580" y="204"/>
                    <a:pt x="581" y="204"/>
                  </a:cubicBezTo>
                  <a:cubicBezTo>
                    <a:pt x="583" y="204"/>
                    <a:pt x="584" y="205"/>
                    <a:pt x="584" y="205"/>
                  </a:cubicBezTo>
                  <a:cubicBezTo>
                    <a:pt x="585" y="205"/>
                    <a:pt x="585" y="203"/>
                    <a:pt x="584" y="201"/>
                  </a:cubicBezTo>
                  <a:cubicBezTo>
                    <a:pt x="583" y="199"/>
                    <a:pt x="582" y="198"/>
                    <a:pt x="581" y="198"/>
                  </a:cubicBezTo>
                  <a:cubicBezTo>
                    <a:pt x="580" y="199"/>
                    <a:pt x="582" y="201"/>
                    <a:pt x="577" y="203"/>
                  </a:cubicBezTo>
                  <a:cubicBezTo>
                    <a:pt x="576" y="203"/>
                    <a:pt x="576" y="204"/>
                    <a:pt x="576" y="204"/>
                  </a:cubicBezTo>
                  <a:cubicBezTo>
                    <a:pt x="576" y="205"/>
                    <a:pt x="577" y="205"/>
                    <a:pt x="578" y="205"/>
                  </a:cubicBezTo>
                  <a:close/>
                  <a:moveTo>
                    <a:pt x="582" y="199"/>
                  </a:moveTo>
                  <a:cubicBezTo>
                    <a:pt x="582" y="199"/>
                    <a:pt x="583" y="200"/>
                    <a:pt x="583" y="201"/>
                  </a:cubicBezTo>
                  <a:cubicBezTo>
                    <a:pt x="584" y="203"/>
                    <a:pt x="584" y="204"/>
                    <a:pt x="584" y="204"/>
                  </a:cubicBezTo>
                  <a:cubicBezTo>
                    <a:pt x="584" y="204"/>
                    <a:pt x="583" y="203"/>
                    <a:pt x="582" y="202"/>
                  </a:cubicBezTo>
                  <a:cubicBezTo>
                    <a:pt x="581" y="200"/>
                    <a:pt x="582" y="199"/>
                    <a:pt x="582" y="199"/>
                  </a:cubicBezTo>
                  <a:close/>
                  <a:moveTo>
                    <a:pt x="554" y="192"/>
                  </a:moveTo>
                  <a:cubicBezTo>
                    <a:pt x="554" y="194"/>
                    <a:pt x="554" y="194"/>
                    <a:pt x="554" y="194"/>
                  </a:cubicBezTo>
                  <a:cubicBezTo>
                    <a:pt x="554" y="194"/>
                    <a:pt x="554" y="194"/>
                    <a:pt x="554" y="194"/>
                  </a:cubicBezTo>
                  <a:cubicBezTo>
                    <a:pt x="555" y="194"/>
                    <a:pt x="555" y="194"/>
                    <a:pt x="555" y="194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55" y="197"/>
                    <a:pt x="555" y="197"/>
                    <a:pt x="555" y="197"/>
                  </a:cubicBezTo>
                  <a:cubicBezTo>
                    <a:pt x="562" y="197"/>
                    <a:pt x="562" y="197"/>
                    <a:pt x="562" y="197"/>
                  </a:cubicBezTo>
                  <a:cubicBezTo>
                    <a:pt x="562" y="197"/>
                    <a:pt x="563" y="197"/>
                    <a:pt x="563" y="197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4"/>
                    <a:pt x="563" y="194"/>
                    <a:pt x="563" y="194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3" y="192"/>
                    <a:pt x="563" y="192"/>
                    <a:pt x="563" y="192"/>
                  </a:cubicBezTo>
                  <a:cubicBezTo>
                    <a:pt x="561" y="192"/>
                    <a:pt x="561" y="192"/>
                    <a:pt x="561" y="192"/>
                  </a:cubicBezTo>
                  <a:cubicBezTo>
                    <a:pt x="561" y="192"/>
                    <a:pt x="562" y="191"/>
                    <a:pt x="562" y="191"/>
                  </a:cubicBezTo>
                  <a:cubicBezTo>
                    <a:pt x="562" y="190"/>
                    <a:pt x="561" y="189"/>
                    <a:pt x="561" y="189"/>
                  </a:cubicBezTo>
                  <a:cubicBezTo>
                    <a:pt x="560" y="189"/>
                    <a:pt x="560" y="189"/>
                    <a:pt x="560" y="190"/>
                  </a:cubicBezTo>
                  <a:cubicBezTo>
                    <a:pt x="559" y="191"/>
                    <a:pt x="559" y="191"/>
                    <a:pt x="559" y="191"/>
                  </a:cubicBezTo>
                  <a:cubicBezTo>
                    <a:pt x="558" y="190"/>
                    <a:pt x="558" y="190"/>
                    <a:pt x="558" y="190"/>
                  </a:cubicBezTo>
                  <a:cubicBezTo>
                    <a:pt x="558" y="189"/>
                    <a:pt x="557" y="189"/>
                    <a:pt x="557" y="189"/>
                  </a:cubicBezTo>
                  <a:cubicBezTo>
                    <a:pt x="556" y="189"/>
                    <a:pt x="556" y="190"/>
                    <a:pt x="556" y="191"/>
                  </a:cubicBezTo>
                  <a:cubicBezTo>
                    <a:pt x="556" y="191"/>
                    <a:pt x="556" y="192"/>
                    <a:pt x="557" y="192"/>
                  </a:cubicBezTo>
                  <a:cubicBezTo>
                    <a:pt x="554" y="192"/>
                    <a:pt x="554" y="192"/>
                    <a:pt x="554" y="192"/>
                  </a:cubicBezTo>
                  <a:cubicBezTo>
                    <a:pt x="554" y="192"/>
                    <a:pt x="554" y="192"/>
                    <a:pt x="554" y="192"/>
                  </a:cubicBezTo>
                  <a:close/>
                  <a:moveTo>
                    <a:pt x="560" y="190"/>
                  </a:moveTo>
                  <a:cubicBezTo>
                    <a:pt x="560" y="190"/>
                    <a:pt x="560" y="190"/>
                    <a:pt x="561" y="190"/>
                  </a:cubicBezTo>
                  <a:cubicBezTo>
                    <a:pt x="561" y="190"/>
                    <a:pt x="561" y="190"/>
                    <a:pt x="561" y="191"/>
                  </a:cubicBezTo>
                  <a:cubicBezTo>
                    <a:pt x="561" y="191"/>
                    <a:pt x="561" y="191"/>
                    <a:pt x="561" y="191"/>
                  </a:cubicBezTo>
                  <a:cubicBezTo>
                    <a:pt x="559" y="191"/>
                    <a:pt x="559" y="191"/>
                    <a:pt x="559" y="191"/>
                  </a:cubicBezTo>
                  <a:lnTo>
                    <a:pt x="560" y="190"/>
                  </a:lnTo>
                  <a:close/>
                  <a:moveTo>
                    <a:pt x="560" y="192"/>
                  </a:moveTo>
                  <a:cubicBezTo>
                    <a:pt x="560" y="196"/>
                    <a:pt x="560" y="196"/>
                    <a:pt x="560" y="196"/>
                  </a:cubicBezTo>
                  <a:cubicBezTo>
                    <a:pt x="560" y="197"/>
                    <a:pt x="560" y="197"/>
                    <a:pt x="559" y="197"/>
                  </a:cubicBezTo>
                  <a:cubicBezTo>
                    <a:pt x="558" y="197"/>
                    <a:pt x="558" y="197"/>
                    <a:pt x="558" y="197"/>
                  </a:cubicBezTo>
                  <a:cubicBezTo>
                    <a:pt x="558" y="197"/>
                    <a:pt x="558" y="197"/>
                    <a:pt x="558" y="196"/>
                  </a:cubicBezTo>
                  <a:cubicBezTo>
                    <a:pt x="558" y="192"/>
                    <a:pt x="558" y="192"/>
                    <a:pt x="558" y="192"/>
                  </a:cubicBezTo>
                  <a:lnTo>
                    <a:pt x="560" y="192"/>
                  </a:lnTo>
                  <a:close/>
                  <a:moveTo>
                    <a:pt x="556" y="191"/>
                  </a:moveTo>
                  <a:cubicBezTo>
                    <a:pt x="556" y="190"/>
                    <a:pt x="557" y="190"/>
                    <a:pt x="557" y="190"/>
                  </a:cubicBezTo>
                  <a:cubicBezTo>
                    <a:pt x="557" y="190"/>
                    <a:pt x="557" y="190"/>
                    <a:pt x="557" y="190"/>
                  </a:cubicBezTo>
                  <a:cubicBezTo>
                    <a:pt x="558" y="191"/>
                    <a:pt x="558" y="191"/>
                    <a:pt x="558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191"/>
                    <a:pt x="556" y="191"/>
                    <a:pt x="556" y="191"/>
                  </a:cubicBezTo>
                  <a:close/>
                  <a:moveTo>
                    <a:pt x="508" y="339"/>
                  </a:moveTo>
                  <a:cubicBezTo>
                    <a:pt x="508" y="341"/>
                    <a:pt x="509" y="342"/>
                    <a:pt x="511" y="342"/>
                  </a:cubicBezTo>
                  <a:cubicBezTo>
                    <a:pt x="522" y="342"/>
                    <a:pt x="522" y="342"/>
                    <a:pt x="522" y="342"/>
                  </a:cubicBezTo>
                  <a:cubicBezTo>
                    <a:pt x="524" y="342"/>
                    <a:pt x="526" y="341"/>
                    <a:pt x="526" y="339"/>
                  </a:cubicBezTo>
                  <a:cubicBezTo>
                    <a:pt x="526" y="328"/>
                    <a:pt x="526" y="328"/>
                    <a:pt x="526" y="328"/>
                  </a:cubicBezTo>
                  <a:cubicBezTo>
                    <a:pt x="526" y="326"/>
                    <a:pt x="524" y="324"/>
                    <a:pt x="522" y="324"/>
                  </a:cubicBezTo>
                  <a:cubicBezTo>
                    <a:pt x="511" y="324"/>
                    <a:pt x="511" y="324"/>
                    <a:pt x="511" y="324"/>
                  </a:cubicBezTo>
                  <a:cubicBezTo>
                    <a:pt x="509" y="324"/>
                    <a:pt x="508" y="326"/>
                    <a:pt x="508" y="328"/>
                  </a:cubicBezTo>
                  <a:lnTo>
                    <a:pt x="508" y="339"/>
                  </a:lnTo>
                  <a:close/>
                  <a:moveTo>
                    <a:pt x="511" y="328"/>
                  </a:moveTo>
                  <a:cubicBezTo>
                    <a:pt x="511" y="327"/>
                    <a:pt x="511" y="327"/>
                    <a:pt x="511" y="327"/>
                  </a:cubicBezTo>
                  <a:cubicBezTo>
                    <a:pt x="522" y="327"/>
                    <a:pt x="522" y="327"/>
                    <a:pt x="522" y="327"/>
                  </a:cubicBezTo>
                  <a:cubicBezTo>
                    <a:pt x="522" y="327"/>
                    <a:pt x="523" y="327"/>
                    <a:pt x="523" y="328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3" y="339"/>
                    <a:pt x="522" y="339"/>
                    <a:pt x="522" y="339"/>
                  </a:cubicBezTo>
                  <a:cubicBezTo>
                    <a:pt x="511" y="339"/>
                    <a:pt x="511" y="339"/>
                    <a:pt x="511" y="339"/>
                  </a:cubicBezTo>
                  <a:cubicBezTo>
                    <a:pt x="511" y="339"/>
                    <a:pt x="511" y="339"/>
                    <a:pt x="511" y="339"/>
                  </a:cubicBezTo>
                  <a:lnTo>
                    <a:pt x="511" y="328"/>
                  </a:lnTo>
                  <a:close/>
                  <a:moveTo>
                    <a:pt x="513" y="336"/>
                  </a:moveTo>
                  <a:cubicBezTo>
                    <a:pt x="520" y="336"/>
                    <a:pt x="520" y="336"/>
                    <a:pt x="520" y="336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6"/>
                    <a:pt x="521" y="335"/>
                    <a:pt x="521" y="335"/>
                  </a:cubicBezTo>
                  <a:cubicBezTo>
                    <a:pt x="517" y="330"/>
                    <a:pt x="517" y="330"/>
                    <a:pt x="517" y="330"/>
                  </a:cubicBezTo>
                  <a:cubicBezTo>
                    <a:pt x="517" y="330"/>
                    <a:pt x="517" y="329"/>
                    <a:pt x="517" y="329"/>
                  </a:cubicBezTo>
                  <a:cubicBezTo>
                    <a:pt x="516" y="329"/>
                    <a:pt x="516" y="330"/>
                    <a:pt x="516" y="330"/>
                  </a:cubicBezTo>
                  <a:cubicBezTo>
                    <a:pt x="512" y="335"/>
                    <a:pt x="512" y="335"/>
                    <a:pt x="512" y="335"/>
                  </a:cubicBezTo>
                  <a:cubicBezTo>
                    <a:pt x="512" y="335"/>
                    <a:pt x="512" y="336"/>
                    <a:pt x="512" y="336"/>
                  </a:cubicBezTo>
                  <a:cubicBezTo>
                    <a:pt x="512" y="336"/>
                    <a:pt x="513" y="336"/>
                    <a:pt x="513" y="336"/>
                  </a:cubicBezTo>
                  <a:close/>
                  <a:moveTo>
                    <a:pt x="534" y="246"/>
                  </a:moveTo>
                  <a:cubicBezTo>
                    <a:pt x="526" y="254"/>
                    <a:pt x="526" y="254"/>
                    <a:pt x="526" y="254"/>
                  </a:cubicBezTo>
                  <a:cubicBezTo>
                    <a:pt x="526" y="254"/>
                    <a:pt x="526" y="255"/>
                    <a:pt x="526" y="255"/>
                  </a:cubicBezTo>
                  <a:cubicBezTo>
                    <a:pt x="544" y="255"/>
                    <a:pt x="544" y="255"/>
                    <a:pt x="544" y="255"/>
                  </a:cubicBezTo>
                  <a:cubicBezTo>
                    <a:pt x="544" y="255"/>
                    <a:pt x="544" y="254"/>
                    <a:pt x="544" y="254"/>
                  </a:cubicBezTo>
                  <a:cubicBezTo>
                    <a:pt x="536" y="246"/>
                    <a:pt x="536" y="246"/>
                    <a:pt x="536" y="246"/>
                  </a:cubicBezTo>
                  <a:cubicBezTo>
                    <a:pt x="535" y="245"/>
                    <a:pt x="535" y="245"/>
                    <a:pt x="534" y="246"/>
                  </a:cubicBezTo>
                  <a:close/>
                  <a:moveTo>
                    <a:pt x="544" y="260"/>
                  </a:moveTo>
                  <a:cubicBezTo>
                    <a:pt x="544" y="257"/>
                    <a:pt x="544" y="257"/>
                    <a:pt x="544" y="257"/>
                  </a:cubicBezTo>
                  <a:cubicBezTo>
                    <a:pt x="544" y="256"/>
                    <a:pt x="544" y="256"/>
                    <a:pt x="543" y="256"/>
                  </a:cubicBezTo>
                  <a:cubicBezTo>
                    <a:pt x="527" y="256"/>
                    <a:pt x="527" y="256"/>
                    <a:pt x="527" y="256"/>
                  </a:cubicBezTo>
                  <a:cubicBezTo>
                    <a:pt x="526" y="256"/>
                    <a:pt x="526" y="256"/>
                    <a:pt x="526" y="257"/>
                  </a:cubicBezTo>
                  <a:cubicBezTo>
                    <a:pt x="526" y="260"/>
                    <a:pt x="526" y="260"/>
                    <a:pt x="526" y="260"/>
                  </a:cubicBezTo>
                  <a:cubicBezTo>
                    <a:pt x="526" y="260"/>
                    <a:pt x="526" y="261"/>
                    <a:pt x="527" y="261"/>
                  </a:cubicBezTo>
                  <a:cubicBezTo>
                    <a:pt x="543" y="261"/>
                    <a:pt x="543" y="261"/>
                    <a:pt x="543" y="261"/>
                  </a:cubicBezTo>
                  <a:cubicBezTo>
                    <a:pt x="544" y="261"/>
                    <a:pt x="544" y="260"/>
                    <a:pt x="544" y="260"/>
                  </a:cubicBezTo>
                  <a:close/>
                  <a:moveTo>
                    <a:pt x="610" y="327"/>
                  </a:moveTo>
                  <a:cubicBezTo>
                    <a:pt x="610" y="327"/>
                    <a:pt x="610" y="327"/>
                    <a:pt x="610" y="327"/>
                  </a:cubicBezTo>
                  <a:cubicBezTo>
                    <a:pt x="610" y="327"/>
                    <a:pt x="610" y="327"/>
                    <a:pt x="610" y="327"/>
                  </a:cubicBezTo>
                  <a:cubicBezTo>
                    <a:pt x="610" y="328"/>
                    <a:pt x="611" y="328"/>
                    <a:pt x="611" y="329"/>
                  </a:cubicBezTo>
                  <a:cubicBezTo>
                    <a:pt x="611" y="329"/>
                    <a:pt x="611" y="330"/>
                    <a:pt x="611" y="330"/>
                  </a:cubicBezTo>
                  <a:cubicBezTo>
                    <a:pt x="609" y="330"/>
                    <a:pt x="609" y="330"/>
                    <a:pt x="609" y="330"/>
                  </a:cubicBezTo>
                  <a:cubicBezTo>
                    <a:pt x="609" y="330"/>
                    <a:pt x="608" y="330"/>
                    <a:pt x="608" y="331"/>
                  </a:cubicBezTo>
                  <a:cubicBezTo>
                    <a:pt x="608" y="333"/>
                    <a:pt x="608" y="333"/>
                    <a:pt x="608" y="333"/>
                  </a:cubicBezTo>
                  <a:cubicBezTo>
                    <a:pt x="608" y="333"/>
                    <a:pt x="609" y="333"/>
                    <a:pt x="609" y="333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1" y="334"/>
                    <a:pt x="611" y="335"/>
                  </a:cubicBezTo>
                  <a:cubicBezTo>
                    <a:pt x="611" y="335"/>
                    <a:pt x="610" y="336"/>
                    <a:pt x="610" y="336"/>
                  </a:cubicBezTo>
                  <a:cubicBezTo>
                    <a:pt x="610" y="336"/>
                    <a:pt x="610" y="336"/>
                    <a:pt x="610" y="336"/>
                  </a:cubicBezTo>
                  <a:cubicBezTo>
                    <a:pt x="610" y="337"/>
                    <a:pt x="610" y="337"/>
                    <a:pt x="610" y="337"/>
                  </a:cubicBezTo>
                  <a:cubicBezTo>
                    <a:pt x="610" y="337"/>
                    <a:pt x="611" y="338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2" y="339"/>
                    <a:pt x="612" y="339"/>
                    <a:pt x="612" y="339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38"/>
                    <a:pt x="614" y="338"/>
                    <a:pt x="615" y="338"/>
                  </a:cubicBezTo>
                  <a:cubicBezTo>
                    <a:pt x="615" y="340"/>
                    <a:pt x="615" y="340"/>
                    <a:pt x="615" y="340"/>
                  </a:cubicBezTo>
                  <a:cubicBezTo>
                    <a:pt x="615" y="340"/>
                    <a:pt x="615" y="340"/>
                    <a:pt x="616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40"/>
                    <a:pt x="618" y="340"/>
                    <a:pt x="618" y="340"/>
                  </a:cubicBezTo>
                  <a:cubicBezTo>
                    <a:pt x="618" y="339"/>
                    <a:pt x="619" y="338"/>
                    <a:pt x="619" y="338"/>
                  </a:cubicBezTo>
                  <a:cubicBezTo>
                    <a:pt x="619" y="338"/>
                    <a:pt x="619" y="338"/>
                    <a:pt x="620" y="337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1" y="339"/>
                    <a:pt x="621" y="339"/>
                    <a:pt x="621" y="339"/>
                  </a:cubicBezTo>
                  <a:cubicBezTo>
                    <a:pt x="622" y="339"/>
                    <a:pt x="623" y="337"/>
                    <a:pt x="623" y="337"/>
                  </a:cubicBezTo>
                  <a:cubicBezTo>
                    <a:pt x="623" y="337"/>
                    <a:pt x="624" y="337"/>
                    <a:pt x="624" y="336"/>
                  </a:cubicBezTo>
                  <a:cubicBezTo>
                    <a:pt x="624" y="336"/>
                    <a:pt x="623" y="336"/>
                    <a:pt x="623" y="336"/>
                  </a:cubicBezTo>
                  <a:cubicBezTo>
                    <a:pt x="623" y="336"/>
                    <a:pt x="623" y="335"/>
                    <a:pt x="622" y="335"/>
                  </a:cubicBezTo>
                  <a:cubicBezTo>
                    <a:pt x="622" y="334"/>
                    <a:pt x="623" y="334"/>
                    <a:pt x="623" y="334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1"/>
                    <a:pt x="625" y="331"/>
                    <a:pt x="625" y="331"/>
                  </a:cubicBezTo>
                  <a:cubicBezTo>
                    <a:pt x="625" y="331"/>
                    <a:pt x="625" y="330"/>
                    <a:pt x="625" y="330"/>
                  </a:cubicBezTo>
                  <a:cubicBezTo>
                    <a:pt x="623" y="330"/>
                    <a:pt x="623" y="330"/>
                    <a:pt x="623" y="330"/>
                  </a:cubicBezTo>
                  <a:cubicBezTo>
                    <a:pt x="623" y="330"/>
                    <a:pt x="622" y="329"/>
                    <a:pt x="622" y="329"/>
                  </a:cubicBezTo>
                  <a:cubicBezTo>
                    <a:pt x="623" y="328"/>
                    <a:pt x="623" y="328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7"/>
                    <a:pt x="623" y="327"/>
                    <a:pt x="623" y="327"/>
                  </a:cubicBezTo>
                  <a:cubicBezTo>
                    <a:pt x="623" y="326"/>
                    <a:pt x="622" y="326"/>
                    <a:pt x="622" y="325"/>
                  </a:cubicBezTo>
                  <a:cubicBezTo>
                    <a:pt x="622" y="325"/>
                    <a:pt x="621" y="325"/>
                    <a:pt x="621" y="325"/>
                  </a:cubicBezTo>
                  <a:cubicBezTo>
                    <a:pt x="621" y="325"/>
                    <a:pt x="621" y="325"/>
                    <a:pt x="621" y="325"/>
                  </a:cubicBezTo>
                  <a:cubicBezTo>
                    <a:pt x="620" y="326"/>
                    <a:pt x="620" y="326"/>
                    <a:pt x="620" y="326"/>
                  </a:cubicBezTo>
                  <a:cubicBezTo>
                    <a:pt x="619" y="326"/>
                    <a:pt x="619" y="326"/>
                    <a:pt x="619" y="326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8" y="324"/>
                    <a:pt x="618" y="324"/>
                    <a:pt x="618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5" y="324"/>
                    <a:pt x="615" y="324"/>
                    <a:pt x="615" y="324"/>
                  </a:cubicBezTo>
                  <a:cubicBezTo>
                    <a:pt x="615" y="325"/>
                    <a:pt x="615" y="325"/>
                    <a:pt x="615" y="326"/>
                  </a:cubicBezTo>
                  <a:cubicBezTo>
                    <a:pt x="614" y="326"/>
                    <a:pt x="614" y="326"/>
                    <a:pt x="614" y="326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2" y="325"/>
                    <a:pt x="612" y="325"/>
                  </a:cubicBezTo>
                  <a:cubicBezTo>
                    <a:pt x="612" y="325"/>
                    <a:pt x="610" y="327"/>
                    <a:pt x="610" y="327"/>
                  </a:cubicBezTo>
                  <a:close/>
                  <a:moveTo>
                    <a:pt x="617" y="329"/>
                  </a:moveTo>
                  <a:cubicBezTo>
                    <a:pt x="618" y="329"/>
                    <a:pt x="619" y="330"/>
                    <a:pt x="619" y="332"/>
                  </a:cubicBezTo>
                  <a:cubicBezTo>
                    <a:pt x="619" y="333"/>
                    <a:pt x="618" y="335"/>
                    <a:pt x="617" y="335"/>
                  </a:cubicBezTo>
                  <a:cubicBezTo>
                    <a:pt x="615" y="335"/>
                    <a:pt x="614" y="333"/>
                    <a:pt x="614" y="332"/>
                  </a:cubicBezTo>
                  <a:cubicBezTo>
                    <a:pt x="614" y="330"/>
                    <a:pt x="615" y="329"/>
                    <a:pt x="617" y="329"/>
                  </a:cubicBezTo>
                  <a:close/>
                  <a:moveTo>
                    <a:pt x="614" y="356"/>
                  </a:moveTo>
                  <a:cubicBezTo>
                    <a:pt x="612" y="356"/>
                    <a:pt x="615" y="360"/>
                    <a:pt x="606" y="363"/>
                  </a:cubicBezTo>
                  <a:cubicBezTo>
                    <a:pt x="605" y="364"/>
                    <a:pt x="605" y="365"/>
                    <a:pt x="605" y="366"/>
                  </a:cubicBezTo>
                  <a:cubicBezTo>
                    <a:pt x="606" y="366"/>
                    <a:pt x="607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9" y="367"/>
                    <a:pt x="609" y="367"/>
                    <a:pt x="609" y="367"/>
                  </a:cubicBezTo>
                  <a:cubicBezTo>
                    <a:pt x="610" y="368"/>
                    <a:pt x="610" y="369"/>
                    <a:pt x="610" y="369"/>
                  </a:cubicBezTo>
                  <a:cubicBezTo>
                    <a:pt x="611" y="370"/>
                    <a:pt x="611" y="370"/>
                    <a:pt x="611" y="370"/>
                  </a:cubicBezTo>
                  <a:cubicBezTo>
                    <a:pt x="612" y="370"/>
                    <a:pt x="613" y="370"/>
                    <a:pt x="613" y="370"/>
                  </a:cubicBezTo>
                  <a:cubicBezTo>
                    <a:pt x="613" y="369"/>
                    <a:pt x="613" y="369"/>
                    <a:pt x="613" y="369"/>
                  </a:cubicBezTo>
                  <a:cubicBezTo>
                    <a:pt x="613" y="368"/>
                    <a:pt x="613" y="368"/>
                    <a:pt x="613" y="368"/>
                  </a:cubicBezTo>
                  <a:cubicBezTo>
                    <a:pt x="612" y="368"/>
                    <a:pt x="612" y="367"/>
                    <a:pt x="612" y="366"/>
                  </a:cubicBezTo>
                  <a:cubicBezTo>
                    <a:pt x="612" y="366"/>
                    <a:pt x="612" y="365"/>
                    <a:pt x="613" y="365"/>
                  </a:cubicBezTo>
                  <a:cubicBezTo>
                    <a:pt x="617" y="365"/>
                    <a:pt x="617" y="367"/>
                    <a:pt x="619" y="367"/>
                  </a:cubicBezTo>
                  <a:cubicBezTo>
                    <a:pt x="620" y="366"/>
                    <a:pt x="619" y="363"/>
                    <a:pt x="618" y="360"/>
                  </a:cubicBezTo>
                  <a:cubicBezTo>
                    <a:pt x="617" y="357"/>
                    <a:pt x="615" y="355"/>
                    <a:pt x="614" y="356"/>
                  </a:cubicBezTo>
                  <a:close/>
                  <a:moveTo>
                    <a:pt x="618" y="365"/>
                  </a:moveTo>
                  <a:cubicBezTo>
                    <a:pt x="618" y="365"/>
                    <a:pt x="616" y="364"/>
                    <a:pt x="615" y="362"/>
                  </a:cubicBezTo>
                  <a:cubicBezTo>
                    <a:pt x="614" y="359"/>
                    <a:pt x="614" y="357"/>
                    <a:pt x="614" y="357"/>
                  </a:cubicBezTo>
                  <a:cubicBezTo>
                    <a:pt x="615" y="357"/>
                    <a:pt x="616" y="359"/>
                    <a:pt x="617" y="361"/>
                  </a:cubicBezTo>
                  <a:cubicBezTo>
                    <a:pt x="618" y="363"/>
                    <a:pt x="618" y="365"/>
                    <a:pt x="618" y="365"/>
                  </a:cubicBezTo>
                  <a:close/>
                  <a:moveTo>
                    <a:pt x="624" y="362"/>
                  </a:moveTo>
                  <a:cubicBezTo>
                    <a:pt x="624" y="371"/>
                    <a:pt x="624" y="371"/>
                    <a:pt x="624" y="371"/>
                  </a:cubicBezTo>
                  <a:cubicBezTo>
                    <a:pt x="624" y="372"/>
                    <a:pt x="625" y="373"/>
                    <a:pt x="627" y="373"/>
                  </a:cubicBezTo>
                  <a:cubicBezTo>
                    <a:pt x="635" y="373"/>
                    <a:pt x="635" y="373"/>
                    <a:pt x="635" y="373"/>
                  </a:cubicBezTo>
                  <a:cubicBezTo>
                    <a:pt x="637" y="373"/>
                    <a:pt x="638" y="372"/>
                    <a:pt x="638" y="371"/>
                  </a:cubicBezTo>
                  <a:cubicBezTo>
                    <a:pt x="638" y="362"/>
                    <a:pt x="638" y="362"/>
                    <a:pt x="638" y="362"/>
                  </a:cubicBezTo>
                  <a:cubicBezTo>
                    <a:pt x="638" y="361"/>
                    <a:pt x="637" y="360"/>
                    <a:pt x="635" y="360"/>
                  </a:cubicBezTo>
                  <a:cubicBezTo>
                    <a:pt x="627" y="360"/>
                    <a:pt x="627" y="360"/>
                    <a:pt x="627" y="360"/>
                  </a:cubicBezTo>
                  <a:cubicBezTo>
                    <a:pt x="625" y="360"/>
                    <a:pt x="624" y="361"/>
                    <a:pt x="624" y="362"/>
                  </a:cubicBezTo>
                  <a:close/>
                  <a:moveTo>
                    <a:pt x="636" y="362"/>
                  </a:moveTo>
                  <a:cubicBezTo>
                    <a:pt x="636" y="371"/>
                    <a:pt x="636" y="371"/>
                    <a:pt x="636" y="371"/>
                  </a:cubicBezTo>
                  <a:cubicBezTo>
                    <a:pt x="636" y="371"/>
                    <a:pt x="635" y="371"/>
                    <a:pt x="635" y="371"/>
                  </a:cubicBezTo>
                  <a:cubicBezTo>
                    <a:pt x="627" y="371"/>
                    <a:pt x="627" y="371"/>
                    <a:pt x="627" y="371"/>
                  </a:cubicBezTo>
                  <a:cubicBezTo>
                    <a:pt x="627" y="371"/>
                    <a:pt x="626" y="371"/>
                    <a:pt x="626" y="371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2"/>
                    <a:pt x="627" y="362"/>
                    <a:pt x="627" y="362"/>
                  </a:cubicBezTo>
                  <a:cubicBezTo>
                    <a:pt x="635" y="362"/>
                    <a:pt x="635" y="362"/>
                    <a:pt x="635" y="362"/>
                  </a:cubicBezTo>
                  <a:cubicBezTo>
                    <a:pt x="635" y="362"/>
                    <a:pt x="636" y="362"/>
                    <a:pt x="636" y="362"/>
                  </a:cubicBezTo>
                  <a:close/>
                  <a:moveTo>
                    <a:pt x="634" y="369"/>
                  </a:moveTo>
                  <a:cubicBezTo>
                    <a:pt x="634" y="369"/>
                    <a:pt x="634" y="369"/>
                    <a:pt x="634" y="368"/>
                  </a:cubicBezTo>
                  <a:cubicBezTo>
                    <a:pt x="635" y="368"/>
                    <a:pt x="634" y="368"/>
                    <a:pt x="634" y="368"/>
                  </a:cubicBezTo>
                  <a:cubicBezTo>
                    <a:pt x="632" y="364"/>
                    <a:pt x="632" y="364"/>
                    <a:pt x="632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31" y="364"/>
                    <a:pt x="631" y="364"/>
                    <a:pt x="631" y="364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8"/>
                    <a:pt x="628" y="368"/>
                    <a:pt x="628" y="368"/>
                  </a:cubicBezTo>
                  <a:cubicBezTo>
                    <a:pt x="628" y="369"/>
                    <a:pt x="628" y="369"/>
                    <a:pt x="628" y="369"/>
                  </a:cubicBezTo>
                  <a:lnTo>
                    <a:pt x="634" y="369"/>
                  </a:lnTo>
                  <a:close/>
                  <a:moveTo>
                    <a:pt x="632" y="352"/>
                  </a:moveTo>
                  <a:cubicBezTo>
                    <a:pt x="632" y="350"/>
                    <a:pt x="632" y="350"/>
                    <a:pt x="632" y="350"/>
                  </a:cubicBezTo>
                  <a:cubicBezTo>
                    <a:pt x="632" y="350"/>
                    <a:pt x="631" y="350"/>
                    <a:pt x="631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0"/>
                    <a:pt x="618" y="350"/>
                    <a:pt x="618" y="350"/>
                  </a:cubicBezTo>
                  <a:cubicBezTo>
                    <a:pt x="618" y="352"/>
                    <a:pt x="618" y="352"/>
                    <a:pt x="618" y="352"/>
                  </a:cubicBezTo>
                  <a:cubicBezTo>
                    <a:pt x="618" y="353"/>
                    <a:pt x="618" y="353"/>
                    <a:pt x="618" y="353"/>
                  </a:cubicBezTo>
                  <a:cubicBezTo>
                    <a:pt x="631" y="353"/>
                    <a:pt x="631" y="353"/>
                    <a:pt x="631" y="353"/>
                  </a:cubicBezTo>
                  <a:cubicBezTo>
                    <a:pt x="631" y="353"/>
                    <a:pt x="632" y="353"/>
                    <a:pt x="632" y="352"/>
                  </a:cubicBezTo>
                  <a:close/>
                  <a:moveTo>
                    <a:pt x="624" y="342"/>
                  </a:moveTo>
                  <a:cubicBezTo>
                    <a:pt x="618" y="348"/>
                    <a:pt x="618" y="348"/>
                    <a:pt x="618" y="348"/>
                  </a:cubicBezTo>
                  <a:cubicBezTo>
                    <a:pt x="618" y="348"/>
                    <a:pt x="618" y="348"/>
                    <a:pt x="618" y="348"/>
                  </a:cubicBezTo>
                  <a:cubicBezTo>
                    <a:pt x="631" y="348"/>
                    <a:pt x="631" y="348"/>
                    <a:pt x="631" y="348"/>
                  </a:cubicBezTo>
                  <a:cubicBezTo>
                    <a:pt x="632" y="348"/>
                    <a:pt x="632" y="348"/>
                    <a:pt x="631" y="348"/>
                  </a:cubicBezTo>
                  <a:cubicBezTo>
                    <a:pt x="625" y="342"/>
                    <a:pt x="625" y="342"/>
                    <a:pt x="625" y="342"/>
                  </a:cubicBezTo>
                  <a:cubicBezTo>
                    <a:pt x="625" y="341"/>
                    <a:pt x="625" y="341"/>
                    <a:pt x="624" y="342"/>
                  </a:cubicBezTo>
                  <a:close/>
                  <a:moveTo>
                    <a:pt x="554" y="146"/>
                  </a:moveTo>
                  <a:cubicBezTo>
                    <a:pt x="553" y="146"/>
                    <a:pt x="553" y="147"/>
                    <a:pt x="553" y="148"/>
                  </a:cubicBezTo>
                  <a:cubicBezTo>
                    <a:pt x="553" y="148"/>
                    <a:pt x="553" y="148"/>
                    <a:pt x="553" y="149"/>
                  </a:cubicBezTo>
                  <a:cubicBezTo>
                    <a:pt x="553" y="160"/>
                    <a:pt x="553" y="160"/>
                    <a:pt x="553" y="160"/>
                  </a:cubicBezTo>
                  <a:cubicBezTo>
                    <a:pt x="553" y="160"/>
                    <a:pt x="553" y="160"/>
                    <a:pt x="554" y="160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4" y="160"/>
                    <a:pt x="555" y="160"/>
                    <a:pt x="555" y="160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5" y="147"/>
                    <a:pt x="555" y="146"/>
                    <a:pt x="554" y="146"/>
                  </a:cubicBezTo>
                  <a:close/>
                  <a:moveTo>
                    <a:pt x="564" y="149"/>
                  </a:moveTo>
                  <a:cubicBezTo>
                    <a:pt x="563" y="148"/>
                    <a:pt x="561" y="148"/>
                    <a:pt x="560" y="148"/>
                  </a:cubicBezTo>
                  <a:cubicBezTo>
                    <a:pt x="558" y="148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5" y="156"/>
                    <a:pt x="555" y="156"/>
                    <a:pt x="555" y="156"/>
                  </a:cubicBezTo>
                  <a:cubicBezTo>
                    <a:pt x="555" y="156"/>
                    <a:pt x="555" y="157"/>
                    <a:pt x="555" y="157"/>
                  </a:cubicBezTo>
                  <a:cubicBezTo>
                    <a:pt x="555" y="157"/>
                    <a:pt x="556" y="157"/>
                    <a:pt x="556" y="157"/>
                  </a:cubicBezTo>
                  <a:cubicBezTo>
                    <a:pt x="556" y="157"/>
                    <a:pt x="556" y="157"/>
                    <a:pt x="556" y="157"/>
                  </a:cubicBezTo>
                  <a:cubicBezTo>
                    <a:pt x="557" y="156"/>
                    <a:pt x="559" y="155"/>
                    <a:pt x="560" y="155"/>
                  </a:cubicBezTo>
                  <a:cubicBezTo>
                    <a:pt x="561" y="155"/>
                    <a:pt x="562" y="156"/>
                    <a:pt x="563" y="156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6"/>
                    <a:pt x="564" y="157"/>
                    <a:pt x="565" y="157"/>
                  </a:cubicBezTo>
                  <a:cubicBezTo>
                    <a:pt x="566" y="157"/>
                    <a:pt x="567" y="156"/>
                    <a:pt x="568" y="156"/>
                  </a:cubicBezTo>
                  <a:cubicBezTo>
                    <a:pt x="568" y="156"/>
                    <a:pt x="568" y="155"/>
                    <a:pt x="568" y="155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8"/>
                    <a:pt x="568" y="148"/>
                    <a:pt x="568" y="148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7" y="148"/>
                    <a:pt x="567" y="148"/>
                    <a:pt x="567" y="148"/>
                  </a:cubicBezTo>
                  <a:cubicBezTo>
                    <a:pt x="567" y="148"/>
                    <a:pt x="566" y="149"/>
                    <a:pt x="564" y="149"/>
                  </a:cubicBezTo>
                  <a:cubicBezTo>
                    <a:pt x="564" y="149"/>
                    <a:pt x="564" y="149"/>
                    <a:pt x="564" y="149"/>
                  </a:cubicBezTo>
                  <a:close/>
                  <a:moveTo>
                    <a:pt x="556" y="150"/>
                  </a:moveTo>
                  <a:cubicBezTo>
                    <a:pt x="557" y="149"/>
                    <a:pt x="559" y="149"/>
                    <a:pt x="560" y="149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59" y="150"/>
                    <a:pt x="557" y="151"/>
                    <a:pt x="556" y="152"/>
                  </a:cubicBezTo>
                  <a:lnTo>
                    <a:pt x="556" y="150"/>
                  </a:lnTo>
                  <a:close/>
                  <a:moveTo>
                    <a:pt x="560" y="154"/>
                  </a:moveTo>
                  <a:cubicBezTo>
                    <a:pt x="559" y="154"/>
                    <a:pt x="557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7" y="153"/>
                    <a:pt x="559" y="153"/>
                    <a:pt x="560" y="152"/>
                  </a:cubicBezTo>
                  <a:lnTo>
                    <a:pt x="560" y="154"/>
                  </a:lnTo>
                  <a:close/>
                  <a:moveTo>
                    <a:pt x="567" y="151"/>
                  </a:moveTo>
                  <a:cubicBezTo>
                    <a:pt x="566" y="151"/>
                    <a:pt x="565" y="152"/>
                    <a:pt x="564" y="152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5" y="154"/>
                    <a:pt x="566" y="153"/>
                    <a:pt x="567" y="153"/>
                  </a:cubicBezTo>
                  <a:cubicBezTo>
                    <a:pt x="567" y="155"/>
                    <a:pt x="567" y="155"/>
                    <a:pt x="567" y="155"/>
                  </a:cubicBezTo>
                  <a:cubicBezTo>
                    <a:pt x="567" y="155"/>
                    <a:pt x="566" y="155"/>
                    <a:pt x="565" y="155"/>
                  </a:cubicBezTo>
                  <a:cubicBezTo>
                    <a:pt x="564" y="155"/>
                    <a:pt x="564" y="155"/>
                    <a:pt x="564" y="155"/>
                  </a:cubicBezTo>
                  <a:cubicBezTo>
                    <a:pt x="564" y="154"/>
                    <a:pt x="564" y="154"/>
                    <a:pt x="564" y="154"/>
                  </a:cubicBezTo>
                  <a:cubicBezTo>
                    <a:pt x="564" y="154"/>
                    <a:pt x="564" y="154"/>
                    <a:pt x="563" y="153"/>
                  </a:cubicBezTo>
                  <a:cubicBezTo>
                    <a:pt x="562" y="153"/>
                    <a:pt x="561" y="152"/>
                    <a:pt x="560" y="152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0" y="150"/>
                    <a:pt x="560" y="150"/>
                    <a:pt x="560" y="150"/>
                  </a:cubicBezTo>
                  <a:cubicBezTo>
                    <a:pt x="562" y="150"/>
                    <a:pt x="562" y="151"/>
                    <a:pt x="563" y="151"/>
                  </a:cubicBezTo>
                  <a:cubicBezTo>
                    <a:pt x="564" y="151"/>
                    <a:pt x="564" y="152"/>
                    <a:pt x="564" y="15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5" y="150"/>
                    <a:pt x="566" y="149"/>
                    <a:pt x="567" y="149"/>
                  </a:cubicBezTo>
                  <a:lnTo>
                    <a:pt x="567" y="151"/>
                  </a:lnTo>
                  <a:close/>
                  <a:moveTo>
                    <a:pt x="582" y="232"/>
                  </a:moveTo>
                  <a:cubicBezTo>
                    <a:pt x="593" y="232"/>
                    <a:pt x="593" y="232"/>
                    <a:pt x="593" y="232"/>
                  </a:cubicBezTo>
                  <a:cubicBezTo>
                    <a:pt x="593" y="232"/>
                    <a:pt x="594" y="231"/>
                    <a:pt x="594" y="231"/>
                  </a:cubicBezTo>
                  <a:cubicBezTo>
                    <a:pt x="594" y="230"/>
                    <a:pt x="594" y="230"/>
                    <a:pt x="594" y="230"/>
                  </a:cubicBezTo>
                  <a:cubicBezTo>
                    <a:pt x="581" y="230"/>
                    <a:pt x="581" y="230"/>
                    <a:pt x="581" y="230"/>
                  </a:cubicBezTo>
                  <a:cubicBezTo>
                    <a:pt x="581" y="231"/>
                    <a:pt x="581" y="231"/>
                    <a:pt x="581" y="231"/>
                  </a:cubicBezTo>
                  <a:cubicBezTo>
                    <a:pt x="581" y="231"/>
                    <a:pt x="581" y="232"/>
                    <a:pt x="582" y="232"/>
                  </a:cubicBezTo>
                  <a:close/>
                  <a:moveTo>
                    <a:pt x="587" y="231"/>
                  </a:move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8" y="231"/>
                    <a:pt x="588" y="231"/>
                    <a:pt x="588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lose/>
                  <a:moveTo>
                    <a:pt x="583" y="224"/>
                  </a:moveTo>
                  <a:cubicBezTo>
                    <a:pt x="583" y="229"/>
                    <a:pt x="583" y="229"/>
                    <a:pt x="583" y="229"/>
                  </a:cubicBezTo>
                  <a:cubicBezTo>
                    <a:pt x="583" y="229"/>
                    <a:pt x="583" y="230"/>
                    <a:pt x="584" y="230"/>
                  </a:cubicBezTo>
                  <a:cubicBezTo>
                    <a:pt x="591" y="230"/>
                    <a:pt x="591" y="230"/>
                    <a:pt x="591" y="230"/>
                  </a:cubicBezTo>
                  <a:cubicBezTo>
                    <a:pt x="592" y="230"/>
                    <a:pt x="592" y="229"/>
                    <a:pt x="592" y="229"/>
                  </a:cubicBezTo>
                  <a:cubicBezTo>
                    <a:pt x="592" y="224"/>
                    <a:pt x="592" y="224"/>
                    <a:pt x="592" y="224"/>
                  </a:cubicBezTo>
                  <a:cubicBezTo>
                    <a:pt x="592" y="224"/>
                    <a:pt x="592" y="223"/>
                    <a:pt x="591" y="223"/>
                  </a:cubicBezTo>
                  <a:cubicBezTo>
                    <a:pt x="584" y="223"/>
                    <a:pt x="584" y="223"/>
                    <a:pt x="584" y="223"/>
                  </a:cubicBezTo>
                  <a:cubicBezTo>
                    <a:pt x="583" y="223"/>
                    <a:pt x="583" y="224"/>
                    <a:pt x="583" y="224"/>
                  </a:cubicBezTo>
                  <a:close/>
                  <a:moveTo>
                    <a:pt x="591" y="224"/>
                  </a:moveTo>
                  <a:cubicBezTo>
                    <a:pt x="591" y="229"/>
                    <a:pt x="591" y="229"/>
                    <a:pt x="591" y="229"/>
                  </a:cubicBezTo>
                  <a:cubicBezTo>
                    <a:pt x="591" y="229"/>
                    <a:pt x="591" y="229"/>
                    <a:pt x="591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9"/>
                    <a:pt x="584" y="229"/>
                    <a:pt x="584" y="229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84" y="224"/>
                    <a:pt x="584" y="224"/>
                    <a:pt x="584" y="224"/>
                  </a:cubicBezTo>
                  <a:cubicBezTo>
                    <a:pt x="591" y="224"/>
                    <a:pt x="591" y="224"/>
                    <a:pt x="591" y="224"/>
                  </a:cubicBezTo>
                  <a:cubicBezTo>
                    <a:pt x="591" y="224"/>
                    <a:pt x="591" y="224"/>
                    <a:pt x="591" y="224"/>
                  </a:cubicBezTo>
                  <a:close/>
                  <a:moveTo>
                    <a:pt x="581" y="218"/>
                  </a:moveTo>
                  <a:cubicBezTo>
                    <a:pt x="581" y="218"/>
                    <a:pt x="582" y="217"/>
                    <a:pt x="582" y="217"/>
                  </a:cubicBezTo>
                  <a:cubicBezTo>
                    <a:pt x="582" y="216"/>
                    <a:pt x="581" y="216"/>
                    <a:pt x="581" y="216"/>
                  </a:cubicBezTo>
                  <a:cubicBezTo>
                    <a:pt x="580" y="216"/>
                    <a:pt x="580" y="216"/>
                    <a:pt x="580" y="217"/>
                  </a:cubicBezTo>
                  <a:cubicBezTo>
                    <a:pt x="580" y="217"/>
                    <a:pt x="580" y="218"/>
                    <a:pt x="581" y="218"/>
                  </a:cubicBezTo>
                  <a:close/>
                  <a:moveTo>
                    <a:pt x="581" y="219"/>
                  </a:moveTo>
                  <a:cubicBezTo>
                    <a:pt x="581" y="218"/>
                    <a:pt x="581" y="218"/>
                    <a:pt x="581" y="218"/>
                  </a:cubicBezTo>
                  <a:cubicBezTo>
                    <a:pt x="580" y="219"/>
                    <a:pt x="580" y="219"/>
                    <a:pt x="580" y="219"/>
                  </a:cubicBezTo>
                  <a:cubicBezTo>
                    <a:pt x="580" y="220"/>
                    <a:pt x="580" y="220"/>
                    <a:pt x="580" y="220"/>
                  </a:cubicBezTo>
                  <a:cubicBezTo>
                    <a:pt x="585" y="220"/>
                    <a:pt x="585" y="220"/>
                    <a:pt x="585" y="220"/>
                  </a:cubicBezTo>
                  <a:cubicBezTo>
                    <a:pt x="585" y="219"/>
                    <a:pt x="585" y="219"/>
                    <a:pt x="585" y="219"/>
                  </a:cubicBezTo>
                  <a:cubicBezTo>
                    <a:pt x="583" y="217"/>
                    <a:pt x="583" y="217"/>
                    <a:pt x="583" y="217"/>
                  </a:cubicBezTo>
                  <a:lnTo>
                    <a:pt x="581" y="219"/>
                  </a:lnTo>
                  <a:close/>
                  <a:moveTo>
                    <a:pt x="579" y="222"/>
                  </a:moveTo>
                  <a:cubicBezTo>
                    <a:pt x="586" y="222"/>
                    <a:pt x="586" y="222"/>
                    <a:pt x="586" y="222"/>
                  </a:cubicBezTo>
                  <a:cubicBezTo>
                    <a:pt x="586" y="222"/>
                    <a:pt x="586" y="221"/>
                    <a:pt x="586" y="221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4"/>
                    <a:pt x="586" y="214"/>
                  </a:cubicBezTo>
                  <a:cubicBezTo>
                    <a:pt x="584" y="213"/>
                    <a:pt x="584" y="213"/>
                    <a:pt x="584" y="213"/>
                  </a:cubicBezTo>
                  <a:cubicBezTo>
                    <a:pt x="584" y="212"/>
                    <a:pt x="584" y="212"/>
                    <a:pt x="584" y="212"/>
                  </a:cubicBezTo>
                  <a:cubicBezTo>
                    <a:pt x="579" y="212"/>
                    <a:pt x="579" y="212"/>
                    <a:pt x="579" y="212"/>
                  </a:cubicBezTo>
                  <a:cubicBezTo>
                    <a:pt x="579" y="212"/>
                    <a:pt x="578" y="212"/>
                    <a:pt x="578" y="213"/>
                  </a:cubicBezTo>
                  <a:cubicBezTo>
                    <a:pt x="578" y="221"/>
                    <a:pt x="578" y="221"/>
                    <a:pt x="578" y="221"/>
                  </a:cubicBezTo>
                  <a:cubicBezTo>
                    <a:pt x="578" y="221"/>
                    <a:pt x="579" y="222"/>
                    <a:pt x="579" y="222"/>
                  </a:cubicBezTo>
                  <a:close/>
                  <a:moveTo>
                    <a:pt x="584" y="213"/>
                  </a:moveTo>
                  <a:cubicBezTo>
                    <a:pt x="584" y="213"/>
                    <a:pt x="584" y="213"/>
                    <a:pt x="584" y="213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584" y="215"/>
                    <a:pt x="584" y="215"/>
                    <a:pt x="584" y="215"/>
                  </a:cubicBezTo>
                  <a:lnTo>
                    <a:pt x="584" y="213"/>
                  </a:lnTo>
                  <a:close/>
                  <a:moveTo>
                    <a:pt x="579" y="213"/>
                  </a:moveTo>
                  <a:cubicBezTo>
                    <a:pt x="583" y="213"/>
                    <a:pt x="583" y="213"/>
                    <a:pt x="583" y="213"/>
                  </a:cubicBezTo>
                  <a:cubicBezTo>
                    <a:pt x="583" y="215"/>
                    <a:pt x="583" y="215"/>
                    <a:pt x="583" y="215"/>
                  </a:cubicBezTo>
                  <a:cubicBezTo>
                    <a:pt x="583" y="215"/>
                    <a:pt x="583" y="216"/>
                    <a:pt x="584" y="216"/>
                  </a:cubicBezTo>
                  <a:cubicBezTo>
                    <a:pt x="586" y="216"/>
                    <a:pt x="586" y="216"/>
                    <a:pt x="586" y="216"/>
                  </a:cubicBezTo>
                  <a:cubicBezTo>
                    <a:pt x="586" y="221"/>
                    <a:pt x="586" y="221"/>
                    <a:pt x="586" y="221"/>
                  </a:cubicBezTo>
                  <a:cubicBezTo>
                    <a:pt x="579" y="221"/>
                    <a:pt x="579" y="221"/>
                    <a:pt x="579" y="221"/>
                  </a:cubicBezTo>
                  <a:lnTo>
                    <a:pt x="579" y="213"/>
                  </a:lnTo>
                  <a:close/>
                  <a:moveTo>
                    <a:pt x="574" y="177"/>
                  </a:moveTo>
                  <a:cubicBezTo>
                    <a:pt x="574" y="179"/>
                    <a:pt x="574" y="179"/>
                    <a:pt x="574" y="179"/>
                  </a:cubicBezTo>
                  <a:cubicBezTo>
                    <a:pt x="574" y="179"/>
                    <a:pt x="574" y="179"/>
                    <a:pt x="574" y="179"/>
                  </a:cubicBezTo>
                  <a:cubicBezTo>
                    <a:pt x="575" y="179"/>
                    <a:pt x="575" y="179"/>
                    <a:pt x="575" y="179"/>
                  </a:cubicBezTo>
                  <a:cubicBezTo>
                    <a:pt x="575" y="182"/>
                    <a:pt x="575" y="182"/>
                    <a:pt x="575" y="182"/>
                  </a:cubicBezTo>
                  <a:cubicBezTo>
                    <a:pt x="575" y="183"/>
                    <a:pt x="575" y="183"/>
                    <a:pt x="576" y="183"/>
                  </a:cubicBezTo>
                  <a:cubicBezTo>
                    <a:pt x="583" y="183"/>
                    <a:pt x="583" y="183"/>
                    <a:pt x="583" y="183"/>
                  </a:cubicBezTo>
                  <a:cubicBezTo>
                    <a:pt x="584" y="183"/>
                    <a:pt x="584" y="183"/>
                    <a:pt x="584" y="182"/>
                  </a:cubicBezTo>
                  <a:cubicBezTo>
                    <a:pt x="584" y="179"/>
                    <a:pt x="584" y="179"/>
                    <a:pt x="584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9"/>
                    <a:pt x="585" y="179"/>
                    <a:pt x="585" y="179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5" y="177"/>
                    <a:pt x="585" y="177"/>
                    <a:pt x="585" y="177"/>
                  </a:cubicBezTo>
                  <a:cubicBezTo>
                    <a:pt x="582" y="177"/>
                    <a:pt x="582" y="177"/>
                    <a:pt x="582" y="177"/>
                  </a:cubicBezTo>
                  <a:cubicBezTo>
                    <a:pt x="582" y="177"/>
                    <a:pt x="583" y="176"/>
                    <a:pt x="583" y="175"/>
                  </a:cubicBezTo>
                  <a:cubicBezTo>
                    <a:pt x="583" y="174"/>
                    <a:pt x="582" y="174"/>
                    <a:pt x="582" y="174"/>
                  </a:cubicBezTo>
                  <a:cubicBezTo>
                    <a:pt x="581" y="174"/>
                    <a:pt x="581" y="174"/>
                    <a:pt x="580" y="174"/>
                  </a:cubicBezTo>
                  <a:cubicBezTo>
                    <a:pt x="579" y="175"/>
                    <a:pt x="579" y="175"/>
                    <a:pt x="579" y="175"/>
                  </a:cubicBezTo>
                  <a:cubicBezTo>
                    <a:pt x="579" y="174"/>
                    <a:pt x="579" y="174"/>
                    <a:pt x="579" y="174"/>
                  </a:cubicBezTo>
                  <a:cubicBezTo>
                    <a:pt x="578" y="174"/>
                    <a:pt x="578" y="174"/>
                    <a:pt x="577" y="174"/>
                  </a:cubicBezTo>
                  <a:cubicBezTo>
                    <a:pt x="577" y="174"/>
                    <a:pt x="576" y="174"/>
                    <a:pt x="576" y="175"/>
                  </a:cubicBezTo>
                  <a:cubicBezTo>
                    <a:pt x="576" y="176"/>
                    <a:pt x="577" y="177"/>
                    <a:pt x="577" y="177"/>
                  </a:cubicBezTo>
                  <a:cubicBezTo>
                    <a:pt x="574" y="177"/>
                    <a:pt x="574" y="177"/>
                    <a:pt x="574" y="177"/>
                  </a:cubicBezTo>
                  <a:cubicBezTo>
                    <a:pt x="574" y="177"/>
                    <a:pt x="574" y="177"/>
                    <a:pt x="574" y="177"/>
                  </a:cubicBezTo>
                  <a:close/>
                  <a:moveTo>
                    <a:pt x="581" y="175"/>
                  </a:moveTo>
                  <a:cubicBezTo>
                    <a:pt x="581" y="175"/>
                    <a:pt x="581" y="174"/>
                    <a:pt x="582" y="174"/>
                  </a:cubicBezTo>
                  <a:cubicBezTo>
                    <a:pt x="582" y="174"/>
                    <a:pt x="582" y="175"/>
                    <a:pt x="582" y="175"/>
                  </a:cubicBezTo>
                  <a:cubicBezTo>
                    <a:pt x="582" y="175"/>
                    <a:pt x="582" y="176"/>
                    <a:pt x="582" y="176"/>
                  </a:cubicBezTo>
                  <a:cubicBezTo>
                    <a:pt x="580" y="176"/>
                    <a:pt x="580" y="176"/>
                    <a:pt x="580" y="176"/>
                  </a:cubicBezTo>
                  <a:lnTo>
                    <a:pt x="581" y="175"/>
                  </a:lnTo>
                  <a:close/>
                  <a:moveTo>
                    <a:pt x="581" y="177"/>
                  </a:moveTo>
                  <a:cubicBezTo>
                    <a:pt x="581" y="182"/>
                    <a:pt x="581" y="182"/>
                    <a:pt x="581" y="182"/>
                  </a:cubicBezTo>
                  <a:cubicBezTo>
                    <a:pt x="581" y="182"/>
                    <a:pt x="580" y="182"/>
                    <a:pt x="580" y="182"/>
                  </a:cubicBezTo>
                  <a:cubicBezTo>
                    <a:pt x="579" y="182"/>
                    <a:pt x="579" y="182"/>
                    <a:pt x="579" y="182"/>
                  </a:cubicBezTo>
                  <a:cubicBezTo>
                    <a:pt x="579" y="182"/>
                    <a:pt x="578" y="182"/>
                    <a:pt x="578" y="182"/>
                  </a:cubicBezTo>
                  <a:cubicBezTo>
                    <a:pt x="578" y="177"/>
                    <a:pt x="578" y="177"/>
                    <a:pt x="578" y="177"/>
                  </a:cubicBezTo>
                  <a:lnTo>
                    <a:pt x="581" y="177"/>
                  </a:lnTo>
                  <a:close/>
                  <a:moveTo>
                    <a:pt x="577" y="175"/>
                  </a:moveTo>
                  <a:cubicBezTo>
                    <a:pt x="577" y="175"/>
                    <a:pt x="577" y="174"/>
                    <a:pt x="577" y="174"/>
                  </a:cubicBezTo>
                  <a:cubicBezTo>
                    <a:pt x="578" y="174"/>
                    <a:pt x="578" y="175"/>
                    <a:pt x="578" y="175"/>
                  </a:cubicBezTo>
                  <a:cubicBezTo>
                    <a:pt x="579" y="176"/>
                    <a:pt x="579" y="176"/>
                    <a:pt x="579" y="176"/>
                  </a:cubicBezTo>
                  <a:cubicBezTo>
                    <a:pt x="577" y="176"/>
                    <a:pt x="577" y="176"/>
                    <a:pt x="577" y="176"/>
                  </a:cubicBezTo>
                  <a:cubicBezTo>
                    <a:pt x="577" y="176"/>
                    <a:pt x="577" y="175"/>
                    <a:pt x="577" y="175"/>
                  </a:cubicBezTo>
                  <a:close/>
                  <a:moveTo>
                    <a:pt x="550" y="159"/>
                  </a:moveTo>
                  <a:cubicBezTo>
                    <a:pt x="550" y="159"/>
                    <a:pt x="550" y="158"/>
                    <a:pt x="550" y="158"/>
                  </a:cubicBezTo>
                  <a:cubicBezTo>
                    <a:pt x="550" y="157"/>
                    <a:pt x="549" y="156"/>
                    <a:pt x="548" y="156"/>
                  </a:cubicBezTo>
                  <a:cubicBezTo>
                    <a:pt x="548" y="156"/>
                    <a:pt x="547" y="156"/>
                    <a:pt x="547" y="156"/>
                  </a:cubicBezTo>
                  <a:cubicBezTo>
                    <a:pt x="547" y="155"/>
                    <a:pt x="545" y="154"/>
                    <a:pt x="544" y="154"/>
                  </a:cubicBezTo>
                  <a:cubicBezTo>
                    <a:pt x="541" y="154"/>
                    <a:pt x="540" y="156"/>
                    <a:pt x="540" y="158"/>
                  </a:cubicBezTo>
                  <a:cubicBezTo>
                    <a:pt x="540" y="158"/>
                    <a:pt x="540" y="158"/>
                    <a:pt x="540" y="158"/>
                  </a:cubicBezTo>
                  <a:cubicBezTo>
                    <a:pt x="539" y="159"/>
                    <a:pt x="538" y="160"/>
                    <a:pt x="538" y="161"/>
                  </a:cubicBezTo>
                  <a:cubicBezTo>
                    <a:pt x="538" y="163"/>
                    <a:pt x="539" y="165"/>
                    <a:pt x="541" y="165"/>
                  </a:cubicBezTo>
                  <a:cubicBezTo>
                    <a:pt x="549" y="165"/>
                    <a:pt x="549" y="165"/>
                    <a:pt x="549" y="165"/>
                  </a:cubicBezTo>
                  <a:cubicBezTo>
                    <a:pt x="551" y="165"/>
                    <a:pt x="552" y="163"/>
                    <a:pt x="552" y="162"/>
                  </a:cubicBezTo>
                  <a:cubicBezTo>
                    <a:pt x="552" y="160"/>
                    <a:pt x="551" y="159"/>
                    <a:pt x="550" y="159"/>
                  </a:cubicBezTo>
                  <a:close/>
                  <a:moveTo>
                    <a:pt x="547" y="160"/>
                  </a:moveTo>
                  <a:cubicBezTo>
                    <a:pt x="546" y="160"/>
                    <a:pt x="546" y="160"/>
                    <a:pt x="546" y="160"/>
                  </a:cubicBezTo>
                  <a:cubicBezTo>
                    <a:pt x="546" y="162"/>
                    <a:pt x="546" y="162"/>
                    <a:pt x="546" y="162"/>
                  </a:cubicBezTo>
                  <a:cubicBezTo>
                    <a:pt x="546" y="163"/>
                    <a:pt x="545" y="163"/>
                    <a:pt x="545" y="163"/>
                  </a:cubicBezTo>
                  <a:cubicBezTo>
                    <a:pt x="544" y="163"/>
                    <a:pt x="544" y="163"/>
                    <a:pt x="544" y="163"/>
                  </a:cubicBezTo>
                  <a:cubicBezTo>
                    <a:pt x="544" y="163"/>
                    <a:pt x="544" y="163"/>
                    <a:pt x="544" y="162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60"/>
                    <a:pt x="542" y="160"/>
                    <a:pt x="542" y="160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4" y="157"/>
                    <a:pt x="544" y="157"/>
                    <a:pt x="544" y="157"/>
                  </a:cubicBezTo>
                  <a:cubicBezTo>
                    <a:pt x="544" y="157"/>
                    <a:pt x="544" y="157"/>
                    <a:pt x="545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7" y="159"/>
                    <a:pt x="547" y="159"/>
                    <a:pt x="547" y="159"/>
                  </a:cubicBezTo>
                  <a:cubicBezTo>
                    <a:pt x="547" y="159"/>
                    <a:pt x="547" y="159"/>
                    <a:pt x="547" y="160"/>
                  </a:cubicBezTo>
                  <a:cubicBezTo>
                    <a:pt x="547" y="160"/>
                    <a:pt x="547" y="160"/>
                    <a:pt x="547" y="160"/>
                  </a:cubicBezTo>
                  <a:close/>
                  <a:moveTo>
                    <a:pt x="595" y="219"/>
                  </a:moveTo>
                  <a:cubicBezTo>
                    <a:pt x="595" y="218"/>
                    <a:pt x="595" y="218"/>
                    <a:pt x="595" y="217"/>
                  </a:cubicBezTo>
                  <a:cubicBezTo>
                    <a:pt x="594" y="217"/>
                    <a:pt x="593" y="216"/>
                    <a:pt x="593" y="215"/>
                  </a:cubicBezTo>
                  <a:cubicBezTo>
                    <a:pt x="593" y="214"/>
                    <a:pt x="593" y="214"/>
                    <a:pt x="593" y="214"/>
                  </a:cubicBezTo>
                  <a:cubicBezTo>
                    <a:pt x="593" y="214"/>
                    <a:pt x="592" y="214"/>
                    <a:pt x="592" y="215"/>
                  </a:cubicBezTo>
                  <a:cubicBezTo>
                    <a:pt x="592" y="216"/>
                    <a:pt x="591" y="217"/>
                    <a:pt x="591" y="217"/>
                  </a:cubicBezTo>
                  <a:cubicBezTo>
                    <a:pt x="591" y="218"/>
                    <a:pt x="590" y="218"/>
                    <a:pt x="590" y="219"/>
                  </a:cubicBezTo>
                  <a:cubicBezTo>
                    <a:pt x="590" y="220"/>
                    <a:pt x="591" y="221"/>
                    <a:pt x="593" y="221"/>
                  </a:cubicBezTo>
                  <a:cubicBezTo>
                    <a:pt x="594" y="221"/>
                    <a:pt x="595" y="220"/>
                    <a:pt x="595" y="219"/>
                  </a:cubicBezTo>
                  <a:close/>
                  <a:moveTo>
                    <a:pt x="592" y="220"/>
                  </a:moveTo>
                  <a:cubicBezTo>
                    <a:pt x="592" y="220"/>
                    <a:pt x="592" y="219"/>
                    <a:pt x="592" y="219"/>
                  </a:cubicBezTo>
                  <a:cubicBezTo>
                    <a:pt x="592" y="219"/>
                    <a:pt x="592" y="219"/>
                    <a:pt x="592" y="219"/>
                  </a:cubicBezTo>
                  <a:cubicBezTo>
                    <a:pt x="592" y="219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2" y="218"/>
                    <a:pt x="592" y="218"/>
                  </a:cubicBezTo>
                  <a:cubicBezTo>
                    <a:pt x="592" y="218"/>
                    <a:pt x="593" y="219"/>
                    <a:pt x="593" y="219"/>
                  </a:cubicBezTo>
                  <a:cubicBezTo>
                    <a:pt x="593" y="219"/>
                    <a:pt x="593" y="219"/>
                    <a:pt x="593" y="219"/>
                  </a:cubicBezTo>
                  <a:cubicBezTo>
                    <a:pt x="593" y="219"/>
                    <a:pt x="592" y="220"/>
                    <a:pt x="592" y="220"/>
                  </a:cubicBezTo>
                  <a:close/>
                  <a:moveTo>
                    <a:pt x="523" y="242"/>
                  </a:moveTo>
                  <a:cubicBezTo>
                    <a:pt x="523" y="243"/>
                    <a:pt x="523" y="244"/>
                    <a:pt x="524" y="244"/>
                  </a:cubicBezTo>
                  <a:cubicBezTo>
                    <a:pt x="532" y="244"/>
                    <a:pt x="532" y="244"/>
                    <a:pt x="532" y="244"/>
                  </a:cubicBezTo>
                  <a:cubicBezTo>
                    <a:pt x="533" y="244"/>
                    <a:pt x="533" y="243"/>
                    <a:pt x="532" y="242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29" y="234"/>
                    <a:pt x="529" y="234"/>
                    <a:pt x="529" y="234"/>
                  </a:cubicBezTo>
                  <a:cubicBezTo>
                    <a:pt x="530" y="234"/>
                    <a:pt x="530" y="234"/>
                    <a:pt x="530" y="234"/>
                  </a:cubicBezTo>
                  <a:cubicBezTo>
                    <a:pt x="530" y="234"/>
                    <a:pt x="530" y="233"/>
                    <a:pt x="529" y="233"/>
                  </a:cubicBezTo>
                  <a:cubicBezTo>
                    <a:pt x="526" y="233"/>
                    <a:pt x="526" y="233"/>
                    <a:pt x="526" y="233"/>
                  </a:cubicBezTo>
                  <a:cubicBezTo>
                    <a:pt x="526" y="233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4"/>
                    <a:pt x="526" y="234"/>
                    <a:pt x="526" y="234"/>
                  </a:cubicBezTo>
                  <a:cubicBezTo>
                    <a:pt x="526" y="237"/>
                    <a:pt x="526" y="237"/>
                    <a:pt x="526" y="237"/>
                  </a:cubicBezTo>
                  <a:lnTo>
                    <a:pt x="523" y="242"/>
                  </a:lnTo>
                  <a:close/>
                  <a:moveTo>
                    <a:pt x="527" y="237"/>
                  </a:moveTo>
                  <a:cubicBezTo>
                    <a:pt x="527" y="237"/>
                    <a:pt x="527" y="237"/>
                    <a:pt x="527" y="237"/>
                  </a:cubicBezTo>
                  <a:cubicBezTo>
                    <a:pt x="527" y="234"/>
                    <a:pt x="527" y="234"/>
                    <a:pt x="527" y="234"/>
                  </a:cubicBezTo>
                  <a:cubicBezTo>
                    <a:pt x="528" y="234"/>
                    <a:pt x="528" y="234"/>
                    <a:pt x="528" y="234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28" y="237"/>
                    <a:pt x="528" y="237"/>
                    <a:pt x="528" y="237"/>
                  </a:cubicBezTo>
                  <a:cubicBezTo>
                    <a:pt x="530" y="240"/>
                    <a:pt x="530" y="240"/>
                    <a:pt x="530" y="240"/>
                  </a:cubicBezTo>
                  <a:cubicBezTo>
                    <a:pt x="525" y="240"/>
                    <a:pt x="525" y="240"/>
                    <a:pt x="525" y="240"/>
                  </a:cubicBezTo>
                  <a:lnTo>
                    <a:pt x="527" y="237"/>
                  </a:lnTo>
                  <a:close/>
                  <a:moveTo>
                    <a:pt x="543" y="146"/>
                  </a:moveTo>
                  <a:cubicBezTo>
                    <a:pt x="543" y="146"/>
                    <a:pt x="544" y="147"/>
                    <a:pt x="545" y="147"/>
                  </a:cubicBezTo>
                  <a:cubicBezTo>
                    <a:pt x="549" y="147"/>
                    <a:pt x="549" y="147"/>
                    <a:pt x="549" y="147"/>
                  </a:cubicBezTo>
                  <a:cubicBezTo>
                    <a:pt x="550" y="147"/>
                    <a:pt x="550" y="146"/>
                    <a:pt x="550" y="146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0"/>
                    <a:pt x="551" y="140"/>
                    <a:pt x="551" y="140"/>
                  </a:cubicBezTo>
                  <a:cubicBezTo>
                    <a:pt x="551" y="140"/>
                    <a:pt x="551" y="141"/>
                    <a:pt x="551" y="141"/>
                  </a:cubicBezTo>
                  <a:cubicBezTo>
                    <a:pt x="550" y="146"/>
                    <a:pt x="550" y="146"/>
                    <a:pt x="550" y="146"/>
                  </a:cubicBezTo>
                  <a:cubicBezTo>
                    <a:pt x="550" y="146"/>
                    <a:pt x="549" y="146"/>
                    <a:pt x="549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4" y="146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8" y="145"/>
                    <a:pt x="548" y="145"/>
                    <a:pt x="548" y="145"/>
                  </a:cubicBezTo>
                  <a:cubicBezTo>
                    <a:pt x="549" y="145"/>
                    <a:pt x="549" y="145"/>
                    <a:pt x="549" y="144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39"/>
                    <a:pt x="551" y="139"/>
                    <a:pt x="551" y="139"/>
                  </a:cubicBezTo>
                  <a:cubicBezTo>
                    <a:pt x="551" y="139"/>
                    <a:pt x="550" y="139"/>
                    <a:pt x="550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6" y="139"/>
                    <a:pt x="546" y="139"/>
                    <a:pt x="546" y="139"/>
                  </a:cubicBezTo>
                  <a:cubicBezTo>
                    <a:pt x="545" y="139"/>
                    <a:pt x="545" y="139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0"/>
                    <a:pt x="545" y="140"/>
                  </a:cubicBezTo>
                  <a:cubicBezTo>
                    <a:pt x="545" y="140"/>
                    <a:pt x="545" y="141"/>
                    <a:pt x="545" y="141"/>
                  </a:cubicBezTo>
                  <a:cubicBezTo>
                    <a:pt x="544" y="141"/>
                    <a:pt x="544" y="141"/>
                    <a:pt x="544" y="141"/>
                  </a:cubicBezTo>
                  <a:cubicBezTo>
                    <a:pt x="544" y="141"/>
                    <a:pt x="544" y="142"/>
                    <a:pt x="544" y="142"/>
                  </a:cubicBezTo>
                  <a:cubicBezTo>
                    <a:pt x="544" y="142"/>
                    <a:pt x="544" y="142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3"/>
                    <a:pt x="544" y="144"/>
                    <a:pt x="543" y="144"/>
                  </a:cubicBezTo>
                  <a:cubicBezTo>
                    <a:pt x="543" y="144"/>
                    <a:pt x="543" y="144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3" y="145"/>
                    <a:pt x="543" y="146"/>
                  </a:cubicBezTo>
                  <a:close/>
                  <a:moveTo>
                    <a:pt x="546" y="140"/>
                  </a:moveTo>
                  <a:cubicBezTo>
                    <a:pt x="546" y="140"/>
                    <a:pt x="546" y="140"/>
                    <a:pt x="546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1"/>
                    <a:pt x="550" y="141"/>
                    <a:pt x="550" y="141"/>
                  </a:cubicBezTo>
                  <a:cubicBezTo>
                    <a:pt x="550" y="141"/>
                    <a:pt x="549" y="141"/>
                    <a:pt x="549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46" y="141"/>
                    <a:pt x="546" y="141"/>
                    <a:pt x="546" y="141"/>
                  </a:cubicBezTo>
                  <a:lnTo>
                    <a:pt x="546" y="140"/>
                  </a:lnTo>
                  <a:close/>
                  <a:moveTo>
                    <a:pt x="546" y="142"/>
                  </a:moveTo>
                  <a:cubicBezTo>
                    <a:pt x="546" y="141"/>
                    <a:pt x="546" y="141"/>
                    <a:pt x="546" y="141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49" y="141"/>
                    <a:pt x="549" y="141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6" y="142"/>
                    <a:pt x="546" y="142"/>
                    <a:pt x="546" y="142"/>
                  </a:cubicBezTo>
                  <a:close/>
                  <a:moveTo>
                    <a:pt x="532" y="225"/>
                  </a:moveTo>
                  <a:cubicBezTo>
                    <a:pt x="532" y="226"/>
                    <a:pt x="532" y="225"/>
                    <a:pt x="532" y="226"/>
                  </a:cubicBezTo>
                  <a:cubicBezTo>
                    <a:pt x="532" y="226"/>
                    <a:pt x="532" y="226"/>
                    <a:pt x="532" y="227"/>
                  </a:cubicBezTo>
                  <a:cubicBezTo>
                    <a:pt x="533" y="227"/>
                    <a:pt x="534" y="228"/>
                    <a:pt x="534" y="228"/>
                  </a:cubicBezTo>
                  <a:cubicBezTo>
                    <a:pt x="534" y="230"/>
                    <a:pt x="534" y="230"/>
                    <a:pt x="534" y="230"/>
                  </a:cubicBezTo>
                  <a:cubicBezTo>
                    <a:pt x="536" y="230"/>
                    <a:pt x="536" y="230"/>
                    <a:pt x="536" y="230"/>
                  </a:cubicBezTo>
                  <a:cubicBezTo>
                    <a:pt x="536" y="230"/>
                    <a:pt x="536" y="228"/>
                    <a:pt x="536" y="228"/>
                  </a:cubicBezTo>
                  <a:cubicBezTo>
                    <a:pt x="536" y="227"/>
                    <a:pt x="535" y="227"/>
                    <a:pt x="534" y="227"/>
                  </a:cubicBezTo>
                  <a:cubicBezTo>
                    <a:pt x="534" y="227"/>
                    <a:pt x="533" y="226"/>
                    <a:pt x="533" y="226"/>
                  </a:cubicBezTo>
                  <a:cubicBezTo>
                    <a:pt x="533" y="225"/>
                    <a:pt x="534" y="226"/>
                    <a:pt x="534" y="225"/>
                  </a:cubicBezTo>
                  <a:cubicBezTo>
                    <a:pt x="534" y="225"/>
                    <a:pt x="534" y="225"/>
                    <a:pt x="534" y="224"/>
                  </a:cubicBezTo>
                  <a:cubicBezTo>
                    <a:pt x="534" y="224"/>
                    <a:pt x="534" y="224"/>
                    <a:pt x="534" y="224"/>
                  </a:cubicBezTo>
                  <a:cubicBezTo>
                    <a:pt x="534" y="224"/>
                    <a:pt x="534" y="224"/>
                    <a:pt x="534" y="223"/>
                  </a:cubicBezTo>
                  <a:cubicBezTo>
                    <a:pt x="534" y="223"/>
                    <a:pt x="534" y="222"/>
                    <a:pt x="533" y="222"/>
                  </a:cubicBezTo>
                  <a:cubicBezTo>
                    <a:pt x="532" y="222"/>
                    <a:pt x="532" y="223"/>
                    <a:pt x="532" y="223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4"/>
                    <a:pt x="532" y="224"/>
                    <a:pt x="532" y="224"/>
                  </a:cubicBezTo>
                  <a:cubicBezTo>
                    <a:pt x="532" y="225"/>
                    <a:pt x="532" y="225"/>
                    <a:pt x="532" y="225"/>
                  </a:cubicBezTo>
                  <a:close/>
                  <a:moveTo>
                    <a:pt x="527" y="227"/>
                  </a:moveTo>
                  <a:cubicBezTo>
                    <a:pt x="526" y="227"/>
                    <a:pt x="526" y="228"/>
                    <a:pt x="526" y="228"/>
                  </a:cubicBezTo>
                  <a:cubicBezTo>
                    <a:pt x="526" y="230"/>
                    <a:pt x="526" y="230"/>
                    <a:pt x="526" y="230"/>
                  </a:cubicBezTo>
                  <a:cubicBezTo>
                    <a:pt x="533" y="230"/>
                    <a:pt x="533" y="230"/>
                    <a:pt x="533" y="230"/>
                  </a:cubicBezTo>
                  <a:cubicBezTo>
                    <a:pt x="533" y="230"/>
                    <a:pt x="533" y="229"/>
                    <a:pt x="533" y="229"/>
                  </a:cubicBezTo>
                  <a:cubicBezTo>
                    <a:pt x="533" y="228"/>
                    <a:pt x="532" y="228"/>
                    <a:pt x="531" y="227"/>
                  </a:cubicBezTo>
                  <a:cubicBezTo>
                    <a:pt x="530" y="227"/>
                    <a:pt x="530" y="226"/>
                    <a:pt x="530" y="226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24"/>
                    <a:pt x="530" y="225"/>
                    <a:pt x="530" y="224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3"/>
                    <a:pt x="530" y="223"/>
                    <a:pt x="530" y="223"/>
                  </a:cubicBezTo>
                  <a:cubicBezTo>
                    <a:pt x="530" y="222"/>
                    <a:pt x="530" y="221"/>
                    <a:pt x="529" y="221"/>
                  </a:cubicBezTo>
                  <a:cubicBezTo>
                    <a:pt x="527" y="221"/>
                    <a:pt x="527" y="222"/>
                    <a:pt x="527" y="223"/>
                  </a:cubicBezTo>
                  <a:cubicBezTo>
                    <a:pt x="527" y="223"/>
                    <a:pt x="527" y="223"/>
                    <a:pt x="527" y="223"/>
                  </a:cubicBezTo>
                  <a:cubicBezTo>
                    <a:pt x="527" y="223"/>
                    <a:pt x="527" y="223"/>
                    <a:pt x="527" y="224"/>
                  </a:cubicBezTo>
                  <a:cubicBezTo>
                    <a:pt x="527" y="225"/>
                    <a:pt x="527" y="224"/>
                    <a:pt x="527" y="225"/>
                  </a:cubicBezTo>
                  <a:cubicBezTo>
                    <a:pt x="528" y="225"/>
                    <a:pt x="528" y="225"/>
                    <a:pt x="528" y="226"/>
                  </a:cubicBezTo>
                  <a:cubicBezTo>
                    <a:pt x="528" y="226"/>
                    <a:pt x="528" y="227"/>
                    <a:pt x="527" y="227"/>
                  </a:cubicBezTo>
                  <a:close/>
                  <a:moveTo>
                    <a:pt x="591" y="208"/>
                  </a:move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91" y="208"/>
                    <a:pt x="591" y="208"/>
                    <a:pt x="591" y="208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88" y="210"/>
                    <a:pt x="588" y="210"/>
                    <a:pt x="588" y="210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3"/>
                    <a:pt x="591" y="213"/>
                    <a:pt x="591" y="213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89" y="210"/>
                    <a:pt x="589" y="210"/>
                    <a:pt x="589" y="210"/>
                  </a:cubicBezTo>
                  <a:cubicBezTo>
                    <a:pt x="589" y="210"/>
                    <a:pt x="589" y="210"/>
                    <a:pt x="589" y="210"/>
                  </a:cubicBezTo>
                  <a:lnTo>
                    <a:pt x="591" y="208"/>
                  </a:lnTo>
                  <a:close/>
                  <a:moveTo>
                    <a:pt x="595" y="214"/>
                  </a:move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ubicBezTo>
                    <a:pt x="595" y="214"/>
                    <a:pt x="596" y="213"/>
                    <a:pt x="596" y="212"/>
                  </a:cubicBezTo>
                  <a:cubicBezTo>
                    <a:pt x="596" y="212"/>
                    <a:pt x="596" y="211"/>
                    <a:pt x="595" y="210"/>
                  </a:cubicBezTo>
                  <a:cubicBezTo>
                    <a:pt x="595" y="209"/>
                    <a:pt x="594" y="209"/>
                    <a:pt x="593" y="209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3" y="208"/>
                    <a:pt x="593" y="208"/>
                    <a:pt x="593" y="208"/>
                  </a:cubicBezTo>
                  <a:cubicBezTo>
                    <a:pt x="592" y="208"/>
                    <a:pt x="592" y="208"/>
                    <a:pt x="592" y="208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0" y="210"/>
                    <a:pt x="590" y="210"/>
                    <a:pt x="590" y="210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592" y="213"/>
                    <a:pt x="592" y="213"/>
                    <a:pt x="592" y="213"/>
                  </a:cubicBezTo>
                  <a:cubicBezTo>
                    <a:pt x="592" y="213"/>
                    <a:pt x="592" y="213"/>
                    <a:pt x="593" y="213"/>
                  </a:cubicBezTo>
                  <a:cubicBezTo>
                    <a:pt x="593" y="212"/>
                    <a:pt x="593" y="212"/>
                    <a:pt x="593" y="212"/>
                  </a:cubicBezTo>
                  <a:cubicBezTo>
                    <a:pt x="593" y="211"/>
                    <a:pt x="593" y="211"/>
                    <a:pt x="593" y="211"/>
                  </a:cubicBezTo>
                  <a:cubicBezTo>
                    <a:pt x="594" y="211"/>
                    <a:pt x="594" y="212"/>
                    <a:pt x="595" y="212"/>
                  </a:cubicBezTo>
                  <a:cubicBezTo>
                    <a:pt x="595" y="212"/>
                    <a:pt x="595" y="213"/>
                    <a:pt x="595" y="214"/>
                  </a:cubicBezTo>
                  <a:cubicBezTo>
                    <a:pt x="595" y="214"/>
                    <a:pt x="595" y="214"/>
                    <a:pt x="595" y="214"/>
                  </a:cubicBezTo>
                  <a:close/>
                  <a:moveTo>
                    <a:pt x="593" y="184"/>
                  </a:moveTo>
                  <a:cubicBezTo>
                    <a:pt x="593" y="183"/>
                    <a:pt x="593" y="183"/>
                    <a:pt x="593" y="183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80"/>
                    <a:pt x="593" y="180"/>
                    <a:pt x="593" y="180"/>
                  </a:cubicBezTo>
                  <a:cubicBezTo>
                    <a:pt x="593" y="179"/>
                    <a:pt x="593" y="179"/>
                    <a:pt x="593" y="179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9" y="180"/>
                    <a:pt x="589" y="180"/>
                    <a:pt x="589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82"/>
                    <a:pt x="587" y="182"/>
                    <a:pt x="587" y="182"/>
                  </a:cubicBezTo>
                  <a:cubicBezTo>
                    <a:pt x="587" y="183"/>
                    <a:pt x="588" y="183"/>
                    <a:pt x="589" y="183"/>
                  </a:cubicBezTo>
                  <a:cubicBezTo>
                    <a:pt x="589" y="183"/>
                    <a:pt x="589" y="183"/>
                    <a:pt x="589" y="183"/>
                  </a:cubicBezTo>
                  <a:cubicBezTo>
                    <a:pt x="589" y="184"/>
                    <a:pt x="589" y="184"/>
                    <a:pt x="589" y="184"/>
                  </a:cubicBezTo>
                  <a:cubicBezTo>
                    <a:pt x="589" y="185"/>
                    <a:pt x="589" y="185"/>
                    <a:pt x="589" y="185"/>
                  </a:cubicBezTo>
                  <a:cubicBezTo>
                    <a:pt x="593" y="185"/>
                    <a:pt x="593" y="185"/>
                    <a:pt x="593" y="185"/>
                  </a:cubicBezTo>
                  <a:lnTo>
                    <a:pt x="593" y="184"/>
                  </a:lnTo>
                  <a:close/>
                  <a:moveTo>
                    <a:pt x="589" y="182"/>
                  </a:moveTo>
                  <a:cubicBezTo>
                    <a:pt x="589" y="182"/>
                    <a:pt x="589" y="182"/>
                    <a:pt x="589" y="182"/>
                  </a:cubicBezTo>
                  <a:cubicBezTo>
                    <a:pt x="588" y="182"/>
                    <a:pt x="588" y="182"/>
                    <a:pt x="588" y="182"/>
                  </a:cubicBezTo>
                  <a:cubicBezTo>
                    <a:pt x="588" y="182"/>
                    <a:pt x="588" y="181"/>
                    <a:pt x="588" y="181"/>
                  </a:cubicBezTo>
                  <a:cubicBezTo>
                    <a:pt x="589" y="181"/>
                    <a:pt x="589" y="181"/>
                    <a:pt x="589" y="181"/>
                  </a:cubicBezTo>
                  <a:lnTo>
                    <a:pt x="589" y="182"/>
                  </a:lnTo>
                  <a:close/>
                  <a:moveTo>
                    <a:pt x="517" y="209"/>
                  </a:moveTo>
                  <a:cubicBezTo>
                    <a:pt x="514" y="209"/>
                    <a:pt x="513" y="210"/>
                    <a:pt x="513" y="213"/>
                  </a:cubicBezTo>
                  <a:cubicBezTo>
                    <a:pt x="513" y="214"/>
                    <a:pt x="513" y="214"/>
                    <a:pt x="513" y="214"/>
                  </a:cubicBezTo>
                  <a:cubicBezTo>
                    <a:pt x="512" y="214"/>
                    <a:pt x="512" y="214"/>
                    <a:pt x="512" y="214"/>
                  </a:cubicBezTo>
                  <a:cubicBezTo>
                    <a:pt x="512" y="214"/>
                    <a:pt x="511" y="215"/>
                    <a:pt x="511" y="215"/>
                  </a:cubicBezTo>
                  <a:cubicBezTo>
                    <a:pt x="511" y="221"/>
                    <a:pt x="511" y="221"/>
                    <a:pt x="511" y="221"/>
                  </a:cubicBezTo>
                  <a:cubicBezTo>
                    <a:pt x="511" y="221"/>
                    <a:pt x="512" y="221"/>
                    <a:pt x="512" y="221"/>
                  </a:cubicBezTo>
                  <a:cubicBezTo>
                    <a:pt x="521" y="221"/>
                    <a:pt x="521" y="221"/>
                    <a:pt x="521" y="221"/>
                  </a:cubicBezTo>
                  <a:cubicBezTo>
                    <a:pt x="521" y="221"/>
                    <a:pt x="522" y="221"/>
                    <a:pt x="522" y="221"/>
                  </a:cubicBezTo>
                  <a:cubicBezTo>
                    <a:pt x="522" y="215"/>
                    <a:pt x="522" y="215"/>
                    <a:pt x="522" y="215"/>
                  </a:cubicBezTo>
                  <a:cubicBezTo>
                    <a:pt x="522" y="215"/>
                    <a:pt x="521" y="214"/>
                    <a:pt x="521" y="214"/>
                  </a:cubicBezTo>
                  <a:cubicBezTo>
                    <a:pt x="521" y="214"/>
                    <a:pt x="521" y="214"/>
                    <a:pt x="521" y="214"/>
                  </a:cubicBezTo>
                  <a:cubicBezTo>
                    <a:pt x="521" y="213"/>
                    <a:pt x="521" y="213"/>
                    <a:pt x="521" y="213"/>
                  </a:cubicBezTo>
                  <a:cubicBezTo>
                    <a:pt x="521" y="210"/>
                    <a:pt x="519" y="209"/>
                    <a:pt x="517" y="209"/>
                  </a:cubicBezTo>
                  <a:close/>
                  <a:moveTo>
                    <a:pt x="519" y="214"/>
                  </a:moveTo>
                  <a:cubicBezTo>
                    <a:pt x="514" y="214"/>
                    <a:pt x="514" y="214"/>
                    <a:pt x="514" y="214"/>
                  </a:cubicBezTo>
                  <a:cubicBezTo>
                    <a:pt x="514" y="213"/>
                    <a:pt x="514" y="213"/>
                    <a:pt x="514" y="213"/>
                  </a:cubicBezTo>
                  <a:cubicBezTo>
                    <a:pt x="514" y="211"/>
                    <a:pt x="515" y="210"/>
                    <a:pt x="517" y="210"/>
                  </a:cubicBezTo>
                  <a:cubicBezTo>
                    <a:pt x="518" y="210"/>
                    <a:pt x="519" y="211"/>
                    <a:pt x="519" y="213"/>
                  </a:cubicBezTo>
                  <a:lnTo>
                    <a:pt x="519" y="214"/>
                  </a:lnTo>
                  <a:close/>
                  <a:moveTo>
                    <a:pt x="512" y="236"/>
                  </a:moveTo>
                  <a:cubicBezTo>
                    <a:pt x="511" y="237"/>
                    <a:pt x="511" y="238"/>
                    <a:pt x="511" y="239"/>
                  </a:cubicBezTo>
                  <a:cubicBezTo>
                    <a:pt x="511" y="240"/>
                    <a:pt x="511" y="240"/>
                    <a:pt x="512" y="240"/>
                  </a:cubicBezTo>
                  <a:cubicBezTo>
                    <a:pt x="512" y="239"/>
                    <a:pt x="512" y="238"/>
                    <a:pt x="513" y="236"/>
                  </a:cubicBezTo>
                  <a:cubicBezTo>
                    <a:pt x="515" y="236"/>
                    <a:pt x="516" y="236"/>
                    <a:pt x="517" y="234"/>
                  </a:cubicBezTo>
                  <a:cubicBezTo>
                    <a:pt x="516" y="234"/>
                    <a:pt x="515" y="233"/>
                    <a:pt x="515" y="233"/>
                  </a:cubicBezTo>
                  <a:cubicBezTo>
                    <a:pt x="515" y="232"/>
                    <a:pt x="518" y="233"/>
                    <a:pt x="520" y="230"/>
                  </a:cubicBezTo>
                  <a:cubicBezTo>
                    <a:pt x="518" y="231"/>
                    <a:pt x="517" y="229"/>
                    <a:pt x="517" y="229"/>
                  </a:cubicBezTo>
                  <a:cubicBezTo>
                    <a:pt x="518" y="229"/>
                    <a:pt x="520" y="229"/>
                    <a:pt x="521" y="228"/>
                  </a:cubicBezTo>
                  <a:cubicBezTo>
                    <a:pt x="522" y="227"/>
                    <a:pt x="522" y="226"/>
                    <a:pt x="522" y="225"/>
                  </a:cubicBezTo>
                  <a:cubicBezTo>
                    <a:pt x="522" y="224"/>
                    <a:pt x="520" y="223"/>
                    <a:pt x="519" y="223"/>
                  </a:cubicBezTo>
                  <a:cubicBezTo>
                    <a:pt x="518" y="224"/>
                    <a:pt x="516" y="228"/>
                    <a:pt x="516" y="227"/>
                  </a:cubicBezTo>
                  <a:cubicBezTo>
                    <a:pt x="515" y="227"/>
                    <a:pt x="515" y="226"/>
                    <a:pt x="516" y="224"/>
                  </a:cubicBezTo>
                  <a:cubicBezTo>
                    <a:pt x="515" y="225"/>
                    <a:pt x="513" y="226"/>
                    <a:pt x="513" y="227"/>
                  </a:cubicBezTo>
                  <a:cubicBezTo>
                    <a:pt x="512" y="229"/>
                    <a:pt x="513" y="233"/>
                    <a:pt x="513" y="233"/>
                  </a:cubicBezTo>
                  <a:cubicBezTo>
                    <a:pt x="512" y="234"/>
                    <a:pt x="511" y="231"/>
                    <a:pt x="511" y="230"/>
                  </a:cubicBezTo>
                  <a:cubicBezTo>
                    <a:pt x="510" y="232"/>
                    <a:pt x="510" y="233"/>
                    <a:pt x="512" y="236"/>
                  </a:cubicBezTo>
                  <a:close/>
                  <a:moveTo>
                    <a:pt x="506" y="178"/>
                  </a:moveTo>
                  <a:cubicBezTo>
                    <a:pt x="505" y="179"/>
                    <a:pt x="505" y="181"/>
                    <a:pt x="505" y="182"/>
                  </a:cubicBezTo>
                  <a:cubicBezTo>
                    <a:pt x="504" y="182"/>
                    <a:pt x="504" y="182"/>
                    <a:pt x="503" y="182"/>
                  </a:cubicBezTo>
                  <a:cubicBezTo>
                    <a:pt x="501" y="180"/>
                    <a:pt x="501" y="180"/>
                    <a:pt x="501" y="180"/>
                  </a:cubicBezTo>
                  <a:cubicBezTo>
                    <a:pt x="500" y="180"/>
                    <a:pt x="500" y="180"/>
                    <a:pt x="500" y="180"/>
                  </a:cubicBezTo>
                  <a:cubicBezTo>
                    <a:pt x="499" y="180"/>
                    <a:pt x="497" y="183"/>
                    <a:pt x="496" y="184"/>
                  </a:cubicBezTo>
                  <a:cubicBezTo>
                    <a:pt x="496" y="184"/>
                    <a:pt x="496" y="184"/>
                    <a:pt x="496" y="184"/>
                  </a:cubicBezTo>
                  <a:cubicBezTo>
                    <a:pt x="496" y="184"/>
                    <a:pt x="496" y="184"/>
                    <a:pt x="496" y="185"/>
                  </a:cubicBezTo>
                  <a:cubicBezTo>
                    <a:pt x="497" y="186"/>
                    <a:pt x="498" y="186"/>
                    <a:pt x="498" y="187"/>
                  </a:cubicBezTo>
                  <a:cubicBezTo>
                    <a:pt x="498" y="188"/>
                    <a:pt x="498" y="189"/>
                    <a:pt x="498" y="189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0"/>
                    <a:pt x="494" y="190"/>
                    <a:pt x="494" y="190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4" y="195"/>
                    <a:pt x="494" y="195"/>
                    <a:pt x="494" y="195"/>
                  </a:cubicBezTo>
                  <a:cubicBezTo>
                    <a:pt x="498" y="196"/>
                    <a:pt x="498" y="196"/>
                    <a:pt x="498" y="196"/>
                  </a:cubicBezTo>
                  <a:cubicBezTo>
                    <a:pt x="498" y="197"/>
                    <a:pt x="498" y="197"/>
                    <a:pt x="498" y="198"/>
                  </a:cubicBezTo>
                  <a:cubicBezTo>
                    <a:pt x="498" y="199"/>
                    <a:pt x="497" y="200"/>
                    <a:pt x="496" y="201"/>
                  </a:cubicBezTo>
                  <a:cubicBezTo>
                    <a:pt x="496" y="201"/>
                    <a:pt x="496" y="201"/>
                    <a:pt x="496" y="201"/>
                  </a:cubicBezTo>
                  <a:cubicBezTo>
                    <a:pt x="496" y="202"/>
                    <a:pt x="499" y="204"/>
                    <a:pt x="500" y="205"/>
                  </a:cubicBezTo>
                  <a:cubicBezTo>
                    <a:pt x="500" y="205"/>
                    <a:pt x="500" y="205"/>
                    <a:pt x="500" y="205"/>
                  </a:cubicBezTo>
                  <a:cubicBezTo>
                    <a:pt x="500" y="205"/>
                    <a:pt x="500" y="205"/>
                    <a:pt x="501" y="205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4" y="203"/>
                    <a:pt x="505" y="203"/>
                    <a:pt x="505" y="203"/>
                  </a:cubicBezTo>
                  <a:cubicBezTo>
                    <a:pt x="506" y="207"/>
                    <a:pt x="506" y="207"/>
                    <a:pt x="506" y="207"/>
                  </a:cubicBezTo>
                  <a:cubicBezTo>
                    <a:pt x="506" y="207"/>
                    <a:pt x="506" y="208"/>
                    <a:pt x="506" y="208"/>
                  </a:cubicBezTo>
                  <a:cubicBezTo>
                    <a:pt x="511" y="208"/>
                    <a:pt x="511" y="208"/>
                    <a:pt x="511" y="208"/>
                  </a:cubicBezTo>
                  <a:cubicBezTo>
                    <a:pt x="511" y="208"/>
                    <a:pt x="511" y="207"/>
                    <a:pt x="511" y="207"/>
                  </a:cubicBezTo>
                  <a:cubicBezTo>
                    <a:pt x="512" y="206"/>
                    <a:pt x="512" y="205"/>
                    <a:pt x="512" y="203"/>
                  </a:cubicBezTo>
                  <a:cubicBezTo>
                    <a:pt x="513" y="203"/>
                    <a:pt x="513" y="203"/>
                    <a:pt x="514" y="203"/>
                  </a:cubicBezTo>
                  <a:cubicBezTo>
                    <a:pt x="516" y="205"/>
                    <a:pt x="516" y="205"/>
                    <a:pt x="516" y="205"/>
                  </a:cubicBezTo>
                  <a:cubicBezTo>
                    <a:pt x="517" y="205"/>
                    <a:pt x="517" y="205"/>
                    <a:pt x="517" y="205"/>
                  </a:cubicBezTo>
                  <a:cubicBezTo>
                    <a:pt x="518" y="205"/>
                    <a:pt x="520" y="202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1" y="201"/>
                    <a:pt x="521" y="201"/>
                    <a:pt x="521" y="201"/>
                  </a:cubicBezTo>
                  <a:cubicBezTo>
                    <a:pt x="520" y="200"/>
                    <a:pt x="519" y="199"/>
                    <a:pt x="519" y="198"/>
                  </a:cubicBezTo>
                  <a:cubicBezTo>
                    <a:pt x="519" y="197"/>
                    <a:pt x="519" y="197"/>
                    <a:pt x="519" y="196"/>
                  </a:cubicBezTo>
                  <a:cubicBezTo>
                    <a:pt x="523" y="196"/>
                    <a:pt x="523" y="196"/>
                    <a:pt x="523" y="196"/>
                  </a:cubicBezTo>
                  <a:cubicBezTo>
                    <a:pt x="523" y="195"/>
                    <a:pt x="524" y="195"/>
                    <a:pt x="524" y="195"/>
                  </a:cubicBezTo>
                  <a:cubicBezTo>
                    <a:pt x="524" y="190"/>
                    <a:pt x="524" y="190"/>
                    <a:pt x="524" y="190"/>
                  </a:cubicBezTo>
                  <a:cubicBezTo>
                    <a:pt x="524" y="190"/>
                    <a:pt x="523" y="190"/>
                    <a:pt x="523" y="190"/>
                  </a:cubicBezTo>
                  <a:cubicBezTo>
                    <a:pt x="519" y="189"/>
                    <a:pt x="519" y="189"/>
                    <a:pt x="519" y="189"/>
                  </a:cubicBezTo>
                  <a:cubicBezTo>
                    <a:pt x="519" y="189"/>
                    <a:pt x="519" y="188"/>
                    <a:pt x="519" y="187"/>
                  </a:cubicBezTo>
                  <a:cubicBezTo>
                    <a:pt x="519" y="186"/>
                    <a:pt x="520" y="186"/>
                    <a:pt x="521" y="185"/>
                  </a:cubicBezTo>
                  <a:cubicBezTo>
                    <a:pt x="521" y="184"/>
                    <a:pt x="521" y="184"/>
                    <a:pt x="521" y="184"/>
                  </a:cubicBezTo>
                  <a:cubicBezTo>
                    <a:pt x="521" y="183"/>
                    <a:pt x="518" y="181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7" y="180"/>
                    <a:pt x="517" y="180"/>
                    <a:pt x="517" y="180"/>
                  </a:cubicBezTo>
                  <a:cubicBezTo>
                    <a:pt x="514" y="182"/>
                    <a:pt x="514" y="182"/>
                    <a:pt x="514" y="182"/>
                  </a:cubicBezTo>
                  <a:cubicBezTo>
                    <a:pt x="513" y="182"/>
                    <a:pt x="513" y="182"/>
                    <a:pt x="512" y="182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11" y="178"/>
                    <a:pt x="511" y="178"/>
                    <a:pt x="511" y="178"/>
                  </a:cubicBezTo>
                  <a:cubicBezTo>
                    <a:pt x="506" y="178"/>
                    <a:pt x="506" y="178"/>
                    <a:pt x="506" y="178"/>
                  </a:cubicBezTo>
                  <a:cubicBezTo>
                    <a:pt x="506" y="178"/>
                    <a:pt x="506" y="178"/>
                    <a:pt x="506" y="178"/>
                  </a:cubicBezTo>
                  <a:close/>
                  <a:moveTo>
                    <a:pt x="515" y="193"/>
                  </a:moveTo>
                  <a:cubicBezTo>
                    <a:pt x="515" y="196"/>
                    <a:pt x="512" y="199"/>
                    <a:pt x="509" y="199"/>
                  </a:cubicBezTo>
                  <a:cubicBezTo>
                    <a:pt x="505" y="199"/>
                    <a:pt x="503" y="196"/>
                    <a:pt x="503" y="193"/>
                  </a:cubicBezTo>
                  <a:cubicBezTo>
                    <a:pt x="503" y="189"/>
                    <a:pt x="505" y="187"/>
                    <a:pt x="509" y="187"/>
                  </a:cubicBezTo>
                  <a:cubicBezTo>
                    <a:pt x="512" y="187"/>
                    <a:pt x="515" y="189"/>
                    <a:pt x="515" y="193"/>
                  </a:cubicBezTo>
                  <a:close/>
                  <a:moveTo>
                    <a:pt x="521" y="179"/>
                  </a:moveTo>
                  <a:cubicBezTo>
                    <a:pt x="521" y="182"/>
                    <a:pt x="521" y="182"/>
                    <a:pt x="521" y="182"/>
                  </a:cubicBezTo>
                  <a:cubicBezTo>
                    <a:pt x="521" y="183"/>
                    <a:pt x="524" y="183"/>
                    <a:pt x="524" y="183"/>
                  </a:cubicBezTo>
                  <a:cubicBezTo>
                    <a:pt x="524" y="183"/>
                    <a:pt x="524" y="184"/>
                    <a:pt x="525" y="184"/>
                  </a:cubicBezTo>
                  <a:cubicBezTo>
                    <a:pt x="525" y="185"/>
                    <a:pt x="524" y="187"/>
                    <a:pt x="524" y="187"/>
                  </a:cubicBezTo>
                  <a:cubicBezTo>
                    <a:pt x="524" y="187"/>
                    <a:pt x="524" y="188"/>
                    <a:pt x="524" y="188"/>
                  </a:cubicBezTo>
                  <a:cubicBezTo>
                    <a:pt x="524" y="188"/>
                    <a:pt x="526" y="189"/>
                    <a:pt x="527" y="189"/>
                  </a:cubicBezTo>
                  <a:cubicBezTo>
                    <a:pt x="527" y="189"/>
                    <a:pt x="529" y="187"/>
                    <a:pt x="529" y="187"/>
                  </a:cubicBezTo>
                  <a:cubicBezTo>
                    <a:pt x="529" y="187"/>
                    <a:pt x="529" y="187"/>
                    <a:pt x="530" y="187"/>
                  </a:cubicBezTo>
                  <a:cubicBezTo>
                    <a:pt x="530" y="187"/>
                    <a:pt x="530" y="187"/>
                    <a:pt x="530" y="187"/>
                  </a:cubicBezTo>
                  <a:cubicBezTo>
                    <a:pt x="531" y="187"/>
                    <a:pt x="532" y="189"/>
                    <a:pt x="533" y="189"/>
                  </a:cubicBezTo>
                  <a:cubicBezTo>
                    <a:pt x="533" y="189"/>
                    <a:pt x="535" y="188"/>
                    <a:pt x="536" y="188"/>
                  </a:cubicBezTo>
                  <a:cubicBezTo>
                    <a:pt x="536" y="188"/>
                    <a:pt x="536" y="187"/>
                    <a:pt x="536" y="187"/>
                  </a:cubicBezTo>
                  <a:cubicBezTo>
                    <a:pt x="536" y="187"/>
                    <a:pt x="535" y="185"/>
                    <a:pt x="534" y="184"/>
                  </a:cubicBezTo>
                  <a:cubicBezTo>
                    <a:pt x="535" y="184"/>
                    <a:pt x="535" y="183"/>
                    <a:pt x="535" y="183"/>
                  </a:cubicBezTo>
                  <a:cubicBezTo>
                    <a:pt x="536" y="183"/>
                    <a:pt x="539" y="183"/>
                    <a:pt x="539" y="182"/>
                  </a:cubicBezTo>
                  <a:cubicBezTo>
                    <a:pt x="539" y="179"/>
                    <a:pt x="539" y="179"/>
                    <a:pt x="539" y="179"/>
                  </a:cubicBezTo>
                  <a:cubicBezTo>
                    <a:pt x="539" y="179"/>
                    <a:pt x="536" y="178"/>
                    <a:pt x="535" y="178"/>
                  </a:cubicBezTo>
                  <a:cubicBezTo>
                    <a:pt x="535" y="178"/>
                    <a:pt x="535" y="177"/>
                    <a:pt x="534" y="177"/>
                  </a:cubicBezTo>
                  <a:cubicBezTo>
                    <a:pt x="535" y="177"/>
                    <a:pt x="536" y="174"/>
                    <a:pt x="536" y="174"/>
                  </a:cubicBezTo>
                  <a:cubicBezTo>
                    <a:pt x="536" y="174"/>
                    <a:pt x="536" y="174"/>
                    <a:pt x="536" y="174"/>
                  </a:cubicBezTo>
                  <a:cubicBezTo>
                    <a:pt x="535" y="173"/>
                    <a:pt x="533" y="172"/>
                    <a:pt x="533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173"/>
                    <a:pt x="531" y="174"/>
                    <a:pt x="530" y="175"/>
                  </a:cubicBezTo>
                  <a:cubicBezTo>
                    <a:pt x="530" y="175"/>
                    <a:pt x="530" y="175"/>
                    <a:pt x="530" y="175"/>
                  </a:cubicBezTo>
                  <a:cubicBezTo>
                    <a:pt x="529" y="175"/>
                    <a:pt x="529" y="175"/>
                    <a:pt x="529" y="175"/>
                  </a:cubicBezTo>
                  <a:cubicBezTo>
                    <a:pt x="529" y="174"/>
                    <a:pt x="527" y="172"/>
                    <a:pt x="527" y="172"/>
                  </a:cubicBezTo>
                  <a:cubicBezTo>
                    <a:pt x="526" y="172"/>
                    <a:pt x="524" y="173"/>
                    <a:pt x="524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24" y="174"/>
                    <a:pt x="525" y="177"/>
                    <a:pt x="525" y="177"/>
                  </a:cubicBezTo>
                  <a:cubicBezTo>
                    <a:pt x="524" y="177"/>
                    <a:pt x="524" y="178"/>
                    <a:pt x="524" y="178"/>
                  </a:cubicBezTo>
                  <a:cubicBezTo>
                    <a:pt x="524" y="178"/>
                    <a:pt x="521" y="179"/>
                    <a:pt x="521" y="179"/>
                  </a:cubicBezTo>
                  <a:close/>
                  <a:moveTo>
                    <a:pt x="530" y="178"/>
                  </a:moveTo>
                  <a:cubicBezTo>
                    <a:pt x="531" y="178"/>
                    <a:pt x="533" y="179"/>
                    <a:pt x="533" y="181"/>
                  </a:cubicBezTo>
                  <a:cubicBezTo>
                    <a:pt x="533" y="182"/>
                    <a:pt x="531" y="184"/>
                    <a:pt x="530" y="184"/>
                  </a:cubicBezTo>
                  <a:cubicBezTo>
                    <a:pt x="528" y="184"/>
                    <a:pt x="527" y="182"/>
                    <a:pt x="527" y="181"/>
                  </a:cubicBezTo>
                  <a:cubicBezTo>
                    <a:pt x="527" y="179"/>
                    <a:pt x="528" y="178"/>
                    <a:pt x="530" y="178"/>
                  </a:cubicBezTo>
                  <a:close/>
                  <a:moveTo>
                    <a:pt x="521" y="203"/>
                  </a:moveTo>
                  <a:cubicBezTo>
                    <a:pt x="521" y="206"/>
                    <a:pt x="521" y="206"/>
                    <a:pt x="521" y="206"/>
                  </a:cubicBezTo>
                  <a:cubicBezTo>
                    <a:pt x="521" y="207"/>
                    <a:pt x="524" y="207"/>
                    <a:pt x="524" y="207"/>
                  </a:cubicBezTo>
                  <a:cubicBezTo>
                    <a:pt x="524" y="207"/>
                    <a:pt x="524" y="208"/>
                    <a:pt x="525" y="208"/>
                  </a:cubicBezTo>
                  <a:cubicBezTo>
                    <a:pt x="525" y="209"/>
                    <a:pt x="524" y="211"/>
                    <a:pt x="524" y="211"/>
                  </a:cubicBezTo>
                  <a:cubicBezTo>
                    <a:pt x="524" y="211"/>
                    <a:pt x="524" y="212"/>
                    <a:pt x="524" y="212"/>
                  </a:cubicBezTo>
                  <a:cubicBezTo>
                    <a:pt x="524" y="212"/>
                    <a:pt x="526" y="213"/>
                    <a:pt x="527" y="213"/>
                  </a:cubicBezTo>
                  <a:cubicBezTo>
                    <a:pt x="527" y="213"/>
                    <a:pt x="529" y="211"/>
                    <a:pt x="529" y="211"/>
                  </a:cubicBezTo>
                  <a:cubicBezTo>
                    <a:pt x="529" y="211"/>
                    <a:pt x="529" y="211"/>
                    <a:pt x="530" y="211"/>
                  </a:cubicBezTo>
                  <a:cubicBezTo>
                    <a:pt x="530" y="211"/>
                    <a:pt x="530" y="211"/>
                    <a:pt x="530" y="211"/>
                  </a:cubicBezTo>
                  <a:cubicBezTo>
                    <a:pt x="531" y="211"/>
                    <a:pt x="532" y="213"/>
                    <a:pt x="533" y="213"/>
                  </a:cubicBezTo>
                  <a:cubicBezTo>
                    <a:pt x="533" y="213"/>
                    <a:pt x="535" y="212"/>
                    <a:pt x="536" y="212"/>
                  </a:cubicBezTo>
                  <a:cubicBezTo>
                    <a:pt x="536" y="212"/>
                    <a:pt x="536" y="212"/>
                    <a:pt x="536" y="211"/>
                  </a:cubicBezTo>
                  <a:cubicBezTo>
                    <a:pt x="536" y="211"/>
                    <a:pt x="535" y="209"/>
                    <a:pt x="534" y="208"/>
                  </a:cubicBezTo>
                  <a:cubicBezTo>
                    <a:pt x="535" y="208"/>
                    <a:pt x="535" y="207"/>
                    <a:pt x="535" y="207"/>
                  </a:cubicBezTo>
                  <a:cubicBezTo>
                    <a:pt x="536" y="207"/>
                    <a:pt x="539" y="207"/>
                    <a:pt x="539" y="206"/>
                  </a:cubicBezTo>
                  <a:cubicBezTo>
                    <a:pt x="539" y="203"/>
                    <a:pt x="539" y="203"/>
                    <a:pt x="539" y="203"/>
                  </a:cubicBezTo>
                  <a:cubicBezTo>
                    <a:pt x="539" y="203"/>
                    <a:pt x="536" y="202"/>
                    <a:pt x="535" y="202"/>
                  </a:cubicBezTo>
                  <a:cubicBezTo>
                    <a:pt x="535" y="202"/>
                    <a:pt x="535" y="201"/>
                    <a:pt x="534" y="201"/>
                  </a:cubicBezTo>
                  <a:cubicBezTo>
                    <a:pt x="535" y="201"/>
                    <a:pt x="536" y="198"/>
                    <a:pt x="536" y="198"/>
                  </a:cubicBezTo>
                  <a:cubicBezTo>
                    <a:pt x="536" y="198"/>
                    <a:pt x="536" y="198"/>
                    <a:pt x="536" y="198"/>
                  </a:cubicBezTo>
                  <a:cubicBezTo>
                    <a:pt x="535" y="197"/>
                    <a:pt x="533" y="196"/>
                    <a:pt x="533" y="196"/>
                  </a:cubicBezTo>
                  <a:cubicBezTo>
                    <a:pt x="532" y="196"/>
                    <a:pt x="532" y="196"/>
                    <a:pt x="532" y="196"/>
                  </a:cubicBezTo>
                  <a:cubicBezTo>
                    <a:pt x="532" y="197"/>
                    <a:pt x="531" y="198"/>
                    <a:pt x="530" y="199"/>
                  </a:cubicBezTo>
                  <a:cubicBezTo>
                    <a:pt x="530" y="199"/>
                    <a:pt x="530" y="199"/>
                    <a:pt x="530" y="199"/>
                  </a:cubicBezTo>
                  <a:cubicBezTo>
                    <a:pt x="529" y="199"/>
                    <a:pt x="529" y="199"/>
                    <a:pt x="529" y="199"/>
                  </a:cubicBezTo>
                  <a:cubicBezTo>
                    <a:pt x="529" y="198"/>
                    <a:pt x="527" y="196"/>
                    <a:pt x="527" y="196"/>
                  </a:cubicBezTo>
                  <a:cubicBezTo>
                    <a:pt x="526" y="196"/>
                    <a:pt x="524" y="197"/>
                    <a:pt x="524" y="198"/>
                  </a:cubicBezTo>
                  <a:cubicBezTo>
                    <a:pt x="524" y="198"/>
                    <a:pt x="524" y="198"/>
                    <a:pt x="524" y="198"/>
                  </a:cubicBezTo>
                  <a:cubicBezTo>
                    <a:pt x="524" y="198"/>
                    <a:pt x="525" y="201"/>
                    <a:pt x="525" y="201"/>
                  </a:cubicBezTo>
                  <a:cubicBezTo>
                    <a:pt x="524" y="201"/>
                    <a:pt x="524" y="202"/>
                    <a:pt x="524" y="202"/>
                  </a:cubicBezTo>
                  <a:cubicBezTo>
                    <a:pt x="524" y="202"/>
                    <a:pt x="521" y="203"/>
                    <a:pt x="521" y="203"/>
                  </a:cubicBezTo>
                  <a:close/>
                  <a:moveTo>
                    <a:pt x="530" y="202"/>
                  </a:moveTo>
                  <a:cubicBezTo>
                    <a:pt x="531" y="202"/>
                    <a:pt x="533" y="203"/>
                    <a:pt x="533" y="205"/>
                  </a:cubicBezTo>
                  <a:cubicBezTo>
                    <a:pt x="533" y="206"/>
                    <a:pt x="531" y="208"/>
                    <a:pt x="530" y="208"/>
                  </a:cubicBezTo>
                  <a:cubicBezTo>
                    <a:pt x="528" y="208"/>
                    <a:pt x="527" y="206"/>
                    <a:pt x="527" y="205"/>
                  </a:cubicBezTo>
                  <a:cubicBezTo>
                    <a:pt x="527" y="203"/>
                    <a:pt x="528" y="202"/>
                    <a:pt x="530" y="202"/>
                  </a:cubicBezTo>
                  <a:close/>
                  <a:moveTo>
                    <a:pt x="573" y="152"/>
                  </a:moveTo>
                  <a:cubicBezTo>
                    <a:pt x="569" y="156"/>
                    <a:pt x="569" y="156"/>
                    <a:pt x="569" y="156"/>
                  </a:cubicBezTo>
                  <a:cubicBezTo>
                    <a:pt x="579" y="166"/>
                    <a:pt x="579" y="166"/>
                    <a:pt x="579" y="166"/>
                  </a:cubicBezTo>
                  <a:cubicBezTo>
                    <a:pt x="583" y="162"/>
                    <a:pt x="583" y="162"/>
                    <a:pt x="583" y="162"/>
                  </a:cubicBezTo>
                  <a:cubicBezTo>
                    <a:pt x="583" y="161"/>
                    <a:pt x="584" y="161"/>
                    <a:pt x="584" y="160"/>
                  </a:cubicBezTo>
                  <a:cubicBezTo>
                    <a:pt x="584" y="159"/>
                    <a:pt x="583" y="158"/>
                    <a:pt x="583" y="158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1"/>
                    <a:pt x="575" y="151"/>
                  </a:cubicBezTo>
                  <a:cubicBezTo>
                    <a:pt x="574" y="151"/>
                    <a:pt x="574" y="152"/>
                    <a:pt x="573" y="152"/>
                  </a:cubicBezTo>
                  <a:close/>
                  <a:moveTo>
                    <a:pt x="548" y="187"/>
                  </a:moveTo>
                  <a:cubicBezTo>
                    <a:pt x="558" y="187"/>
                    <a:pt x="558" y="187"/>
                    <a:pt x="558" y="187"/>
                  </a:cubicBezTo>
                  <a:cubicBezTo>
                    <a:pt x="577" y="167"/>
                    <a:pt x="577" y="167"/>
                    <a:pt x="577" y="167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48" y="177"/>
                    <a:pt x="548" y="177"/>
                    <a:pt x="548" y="177"/>
                  </a:cubicBezTo>
                  <a:lnTo>
                    <a:pt x="548" y="187"/>
                  </a:lnTo>
                  <a:close/>
                  <a:moveTo>
                    <a:pt x="555" y="175"/>
                  </a:moveTo>
                  <a:cubicBezTo>
                    <a:pt x="568" y="162"/>
                    <a:pt x="568" y="162"/>
                    <a:pt x="568" y="162"/>
                  </a:cubicBezTo>
                  <a:cubicBezTo>
                    <a:pt x="568" y="162"/>
                    <a:pt x="568" y="162"/>
                    <a:pt x="568" y="162"/>
                  </a:cubicBezTo>
                  <a:cubicBezTo>
                    <a:pt x="569" y="162"/>
                    <a:pt x="569" y="162"/>
                    <a:pt x="569" y="162"/>
                  </a:cubicBezTo>
                  <a:cubicBezTo>
                    <a:pt x="569" y="162"/>
                    <a:pt x="569" y="162"/>
                    <a:pt x="569" y="163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6" y="175"/>
                    <a:pt x="556" y="175"/>
                    <a:pt x="556" y="175"/>
                  </a:cubicBezTo>
                  <a:cubicBezTo>
                    <a:pt x="555" y="175"/>
                    <a:pt x="555" y="175"/>
                    <a:pt x="555" y="175"/>
                  </a:cubicBezTo>
                  <a:cubicBezTo>
                    <a:pt x="555" y="175"/>
                    <a:pt x="555" y="175"/>
                    <a:pt x="555" y="175"/>
                  </a:cubicBezTo>
                  <a:close/>
                  <a:moveTo>
                    <a:pt x="551" y="178"/>
                  </a:moveTo>
                  <a:cubicBezTo>
                    <a:pt x="553" y="176"/>
                    <a:pt x="553" y="176"/>
                    <a:pt x="553" y="176"/>
                  </a:cubicBezTo>
                  <a:cubicBezTo>
                    <a:pt x="559" y="182"/>
                    <a:pt x="559" y="182"/>
                    <a:pt x="559" y="182"/>
                  </a:cubicBezTo>
                  <a:cubicBezTo>
                    <a:pt x="557" y="184"/>
                    <a:pt x="557" y="184"/>
                    <a:pt x="557" y="184"/>
                  </a:cubicBezTo>
                  <a:cubicBezTo>
                    <a:pt x="554" y="184"/>
                    <a:pt x="554" y="184"/>
                    <a:pt x="554" y="184"/>
                  </a:cubicBezTo>
                  <a:cubicBezTo>
                    <a:pt x="554" y="181"/>
                    <a:pt x="554" y="181"/>
                    <a:pt x="554" y="181"/>
                  </a:cubicBezTo>
                  <a:cubicBezTo>
                    <a:pt x="551" y="181"/>
                    <a:pt x="551" y="181"/>
                    <a:pt x="551" y="181"/>
                  </a:cubicBezTo>
                  <a:lnTo>
                    <a:pt x="551" y="178"/>
                  </a:lnTo>
                  <a:close/>
                  <a:moveTo>
                    <a:pt x="604" y="266"/>
                  </a:moveTo>
                  <a:cubicBezTo>
                    <a:pt x="604" y="265"/>
                    <a:pt x="603" y="264"/>
                    <a:pt x="602" y="264"/>
                  </a:cubicBezTo>
                  <a:cubicBezTo>
                    <a:pt x="589" y="264"/>
                    <a:pt x="589" y="264"/>
                    <a:pt x="589" y="264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8" y="262"/>
                    <a:pt x="588" y="262"/>
                    <a:pt x="588" y="262"/>
                  </a:cubicBezTo>
                  <a:cubicBezTo>
                    <a:pt x="587" y="264"/>
                    <a:pt x="587" y="264"/>
                    <a:pt x="587" y="264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3" y="264"/>
                    <a:pt x="572" y="265"/>
                    <a:pt x="572" y="266"/>
                  </a:cubicBezTo>
                  <a:cubicBezTo>
                    <a:pt x="572" y="266"/>
                    <a:pt x="573" y="267"/>
                    <a:pt x="574" y="267"/>
                  </a:cubicBezTo>
                  <a:cubicBezTo>
                    <a:pt x="574" y="284"/>
                    <a:pt x="574" y="284"/>
                    <a:pt x="574" y="284"/>
                  </a:cubicBezTo>
                  <a:cubicBezTo>
                    <a:pt x="573" y="284"/>
                    <a:pt x="572" y="285"/>
                    <a:pt x="572" y="286"/>
                  </a:cubicBezTo>
                  <a:cubicBezTo>
                    <a:pt x="572" y="287"/>
                    <a:pt x="573" y="288"/>
                    <a:pt x="574" y="288"/>
                  </a:cubicBezTo>
                  <a:cubicBezTo>
                    <a:pt x="587" y="288"/>
                    <a:pt x="587" y="288"/>
                    <a:pt x="587" y="288"/>
                  </a:cubicBezTo>
                  <a:cubicBezTo>
                    <a:pt x="587" y="290"/>
                    <a:pt x="587" y="290"/>
                    <a:pt x="587" y="290"/>
                  </a:cubicBezTo>
                  <a:cubicBezTo>
                    <a:pt x="580" y="294"/>
                    <a:pt x="580" y="294"/>
                    <a:pt x="580" y="294"/>
                  </a:cubicBezTo>
                  <a:cubicBezTo>
                    <a:pt x="580" y="295"/>
                    <a:pt x="580" y="295"/>
                    <a:pt x="580" y="295"/>
                  </a:cubicBezTo>
                  <a:cubicBezTo>
                    <a:pt x="587" y="293"/>
                    <a:pt x="587" y="293"/>
                    <a:pt x="587" y="293"/>
                  </a:cubicBezTo>
                  <a:cubicBezTo>
                    <a:pt x="587" y="298"/>
                    <a:pt x="587" y="298"/>
                    <a:pt x="587" y="298"/>
                  </a:cubicBezTo>
                  <a:cubicBezTo>
                    <a:pt x="587" y="298"/>
                    <a:pt x="587" y="299"/>
                    <a:pt x="588" y="299"/>
                  </a:cubicBezTo>
                  <a:cubicBezTo>
                    <a:pt x="588" y="299"/>
                    <a:pt x="589" y="298"/>
                    <a:pt x="589" y="298"/>
                  </a:cubicBezTo>
                  <a:cubicBezTo>
                    <a:pt x="589" y="293"/>
                    <a:pt x="589" y="293"/>
                    <a:pt x="589" y="293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6" y="294"/>
                    <a:pt x="596" y="294"/>
                    <a:pt x="596" y="294"/>
                  </a:cubicBezTo>
                  <a:cubicBezTo>
                    <a:pt x="589" y="290"/>
                    <a:pt x="589" y="290"/>
                    <a:pt x="589" y="290"/>
                  </a:cubicBezTo>
                  <a:cubicBezTo>
                    <a:pt x="589" y="288"/>
                    <a:pt x="589" y="288"/>
                    <a:pt x="589" y="288"/>
                  </a:cubicBezTo>
                  <a:cubicBezTo>
                    <a:pt x="602" y="288"/>
                    <a:pt x="602" y="288"/>
                    <a:pt x="602" y="288"/>
                  </a:cubicBezTo>
                  <a:cubicBezTo>
                    <a:pt x="603" y="288"/>
                    <a:pt x="604" y="287"/>
                    <a:pt x="604" y="286"/>
                  </a:cubicBezTo>
                  <a:cubicBezTo>
                    <a:pt x="604" y="285"/>
                    <a:pt x="603" y="284"/>
                    <a:pt x="602" y="284"/>
                  </a:cubicBezTo>
                  <a:cubicBezTo>
                    <a:pt x="602" y="267"/>
                    <a:pt x="602" y="267"/>
                    <a:pt x="602" y="267"/>
                  </a:cubicBezTo>
                  <a:cubicBezTo>
                    <a:pt x="603" y="267"/>
                    <a:pt x="604" y="267"/>
                    <a:pt x="604" y="266"/>
                  </a:cubicBezTo>
                  <a:close/>
                  <a:moveTo>
                    <a:pt x="600" y="284"/>
                  </a:moveTo>
                  <a:cubicBezTo>
                    <a:pt x="576" y="284"/>
                    <a:pt x="576" y="284"/>
                    <a:pt x="576" y="284"/>
                  </a:cubicBezTo>
                  <a:cubicBezTo>
                    <a:pt x="576" y="268"/>
                    <a:pt x="576" y="268"/>
                    <a:pt x="576" y="268"/>
                  </a:cubicBezTo>
                  <a:cubicBezTo>
                    <a:pt x="600" y="268"/>
                    <a:pt x="600" y="268"/>
                    <a:pt x="600" y="268"/>
                  </a:cubicBezTo>
                  <a:lnTo>
                    <a:pt x="600" y="284"/>
                  </a:lnTo>
                  <a:close/>
                  <a:moveTo>
                    <a:pt x="587" y="274"/>
                  </a:moveTo>
                  <a:cubicBezTo>
                    <a:pt x="584" y="274"/>
                    <a:pt x="584" y="274"/>
                    <a:pt x="584" y="274"/>
                  </a:cubicBezTo>
                  <a:cubicBezTo>
                    <a:pt x="584" y="281"/>
                    <a:pt x="584" y="281"/>
                    <a:pt x="584" y="281"/>
                  </a:cubicBezTo>
                  <a:cubicBezTo>
                    <a:pt x="587" y="281"/>
                    <a:pt x="587" y="281"/>
                    <a:pt x="587" y="281"/>
                  </a:cubicBezTo>
                  <a:lnTo>
                    <a:pt x="587" y="274"/>
                  </a:lnTo>
                  <a:close/>
                  <a:moveTo>
                    <a:pt x="582" y="278"/>
                  </a:moveTo>
                  <a:cubicBezTo>
                    <a:pt x="579" y="278"/>
                    <a:pt x="579" y="278"/>
                    <a:pt x="579" y="278"/>
                  </a:cubicBezTo>
                  <a:cubicBezTo>
                    <a:pt x="579" y="281"/>
                    <a:pt x="579" y="281"/>
                    <a:pt x="579" y="281"/>
                  </a:cubicBezTo>
                  <a:cubicBezTo>
                    <a:pt x="582" y="281"/>
                    <a:pt x="582" y="281"/>
                    <a:pt x="582" y="281"/>
                  </a:cubicBezTo>
                  <a:lnTo>
                    <a:pt x="582" y="278"/>
                  </a:lnTo>
                  <a:close/>
                  <a:moveTo>
                    <a:pt x="592" y="270"/>
                  </a:moveTo>
                  <a:cubicBezTo>
                    <a:pt x="589" y="270"/>
                    <a:pt x="589" y="270"/>
                    <a:pt x="589" y="270"/>
                  </a:cubicBezTo>
                  <a:cubicBezTo>
                    <a:pt x="589" y="281"/>
                    <a:pt x="589" y="281"/>
                    <a:pt x="589" y="281"/>
                  </a:cubicBezTo>
                  <a:cubicBezTo>
                    <a:pt x="592" y="281"/>
                    <a:pt x="592" y="281"/>
                    <a:pt x="592" y="281"/>
                  </a:cubicBezTo>
                  <a:lnTo>
                    <a:pt x="592" y="270"/>
                  </a:lnTo>
                  <a:close/>
                  <a:moveTo>
                    <a:pt x="597" y="276"/>
                  </a:moveTo>
                  <a:cubicBezTo>
                    <a:pt x="594" y="276"/>
                    <a:pt x="594" y="276"/>
                    <a:pt x="594" y="276"/>
                  </a:cubicBezTo>
                  <a:cubicBezTo>
                    <a:pt x="594" y="281"/>
                    <a:pt x="594" y="281"/>
                    <a:pt x="594" y="281"/>
                  </a:cubicBezTo>
                  <a:cubicBezTo>
                    <a:pt x="597" y="281"/>
                    <a:pt x="597" y="281"/>
                    <a:pt x="597" y="281"/>
                  </a:cubicBezTo>
                  <a:lnTo>
                    <a:pt x="597" y="276"/>
                  </a:lnTo>
                  <a:close/>
                  <a:moveTo>
                    <a:pt x="520" y="243"/>
                  </a:moveTo>
                  <a:cubicBezTo>
                    <a:pt x="518" y="243"/>
                    <a:pt x="518" y="243"/>
                    <a:pt x="518" y="243"/>
                  </a:cubicBezTo>
                  <a:cubicBezTo>
                    <a:pt x="518" y="243"/>
                    <a:pt x="517" y="244"/>
                    <a:pt x="517" y="244"/>
                  </a:cubicBezTo>
                  <a:cubicBezTo>
                    <a:pt x="517" y="246"/>
                    <a:pt x="517" y="246"/>
                    <a:pt x="517" y="246"/>
                  </a:cubicBezTo>
                  <a:cubicBezTo>
                    <a:pt x="517" y="247"/>
                    <a:pt x="518" y="247"/>
                    <a:pt x="518" y="247"/>
                  </a:cubicBezTo>
                  <a:cubicBezTo>
                    <a:pt x="519" y="247"/>
                    <a:pt x="519" y="247"/>
                    <a:pt x="519" y="247"/>
                  </a:cubicBezTo>
                  <a:cubicBezTo>
                    <a:pt x="520" y="247"/>
                    <a:pt x="520" y="247"/>
                    <a:pt x="520" y="248"/>
                  </a:cubicBezTo>
                  <a:cubicBezTo>
                    <a:pt x="520" y="248"/>
                    <a:pt x="520" y="248"/>
                    <a:pt x="520" y="248"/>
                  </a:cubicBezTo>
                  <a:cubicBezTo>
                    <a:pt x="520" y="248"/>
                    <a:pt x="519" y="249"/>
                    <a:pt x="519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49"/>
                    <a:pt x="518" y="249"/>
                    <a:pt x="518" y="249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19" y="250"/>
                    <a:pt x="519" y="250"/>
                  </a:cubicBezTo>
                  <a:cubicBezTo>
                    <a:pt x="520" y="250"/>
                    <a:pt x="521" y="249"/>
                    <a:pt x="521" y="248"/>
                  </a:cubicBezTo>
                  <a:cubicBezTo>
                    <a:pt x="521" y="244"/>
                    <a:pt x="521" y="244"/>
                    <a:pt x="521" y="244"/>
                  </a:cubicBezTo>
                  <a:cubicBezTo>
                    <a:pt x="521" y="244"/>
                    <a:pt x="521" y="243"/>
                    <a:pt x="520" y="243"/>
                  </a:cubicBezTo>
                  <a:close/>
                  <a:moveTo>
                    <a:pt x="514" y="249"/>
                  </a:move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13" y="249"/>
                    <a:pt x="513" y="249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13" y="250"/>
                    <a:pt x="514" y="250"/>
                    <a:pt x="514" y="250"/>
                  </a:cubicBezTo>
                  <a:cubicBezTo>
                    <a:pt x="514" y="250"/>
                    <a:pt x="514" y="250"/>
                    <a:pt x="514" y="250"/>
                  </a:cubicBezTo>
                  <a:cubicBezTo>
                    <a:pt x="516" y="250"/>
                    <a:pt x="517" y="249"/>
                    <a:pt x="517" y="248"/>
                  </a:cubicBezTo>
                  <a:cubicBezTo>
                    <a:pt x="517" y="244"/>
                    <a:pt x="517" y="244"/>
                    <a:pt x="517" y="244"/>
                  </a:cubicBezTo>
                  <a:cubicBezTo>
                    <a:pt x="517" y="244"/>
                    <a:pt x="516" y="243"/>
                    <a:pt x="516" y="243"/>
                  </a:cubicBezTo>
                  <a:cubicBezTo>
                    <a:pt x="514" y="243"/>
                    <a:pt x="514" y="243"/>
                    <a:pt x="514" y="243"/>
                  </a:cubicBezTo>
                  <a:cubicBezTo>
                    <a:pt x="513" y="243"/>
                    <a:pt x="513" y="244"/>
                    <a:pt x="513" y="244"/>
                  </a:cubicBezTo>
                  <a:cubicBezTo>
                    <a:pt x="513" y="246"/>
                    <a:pt x="513" y="246"/>
                    <a:pt x="513" y="246"/>
                  </a:cubicBezTo>
                  <a:cubicBezTo>
                    <a:pt x="513" y="247"/>
                    <a:pt x="513" y="247"/>
                    <a:pt x="514" y="247"/>
                  </a:cubicBezTo>
                  <a:cubicBezTo>
                    <a:pt x="515" y="247"/>
                    <a:pt x="515" y="247"/>
                    <a:pt x="515" y="247"/>
                  </a:cubicBezTo>
                  <a:cubicBezTo>
                    <a:pt x="515" y="247"/>
                    <a:pt x="515" y="247"/>
                    <a:pt x="515" y="248"/>
                  </a:cubicBezTo>
                  <a:cubicBezTo>
                    <a:pt x="515" y="248"/>
                    <a:pt x="515" y="248"/>
                    <a:pt x="515" y="248"/>
                  </a:cubicBezTo>
                  <a:cubicBezTo>
                    <a:pt x="515" y="248"/>
                    <a:pt x="515" y="249"/>
                    <a:pt x="514" y="249"/>
                  </a:cubicBezTo>
                  <a:close/>
                  <a:moveTo>
                    <a:pt x="515" y="260"/>
                  </a:moveTo>
                  <a:cubicBezTo>
                    <a:pt x="515" y="260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6" y="261"/>
                    <a:pt x="516" y="261"/>
                    <a:pt x="516" y="261"/>
                  </a:cubicBezTo>
                  <a:cubicBezTo>
                    <a:pt x="517" y="260"/>
                    <a:pt x="517" y="260"/>
                    <a:pt x="517" y="260"/>
                  </a:cubicBezTo>
                  <a:cubicBezTo>
                    <a:pt x="517" y="260"/>
                    <a:pt x="517" y="260"/>
                    <a:pt x="517" y="261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17" y="261"/>
                    <a:pt x="518" y="261"/>
                    <a:pt x="518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1"/>
                    <a:pt x="519" y="261"/>
                    <a:pt x="519" y="261"/>
                  </a:cubicBezTo>
                  <a:cubicBezTo>
                    <a:pt x="519" y="260"/>
                    <a:pt x="519" y="260"/>
                    <a:pt x="519" y="260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0" y="261"/>
                    <a:pt x="520" y="261"/>
                  </a:cubicBezTo>
                  <a:cubicBezTo>
                    <a:pt x="520" y="261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0"/>
                    <a:pt x="520" y="260"/>
                    <a:pt x="520" y="259"/>
                  </a:cubicBezTo>
                  <a:cubicBezTo>
                    <a:pt x="520" y="259"/>
                    <a:pt x="520" y="259"/>
                    <a:pt x="520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1" y="258"/>
                    <a:pt x="521" y="258"/>
                    <a:pt x="521" y="258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0" y="257"/>
                    <a:pt x="520" y="257"/>
                  </a:cubicBezTo>
                  <a:cubicBezTo>
                    <a:pt x="520" y="257"/>
                    <a:pt x="521" y="257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20" y="256"/>
                    <a:pt x="520" y="256"/>
                    <a:pt x="520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9" y="255"/>
                    <a:pt x="519" y="255"/>
                    <a:pt x="519" y="255"/>
                  </a:cubicBezTo>
                  <a:cubicBezTo>
                    <a:pt x="518" y="255"/>
                    <a:pt x="518" y="255"/>
                    <a:pt x="518" y="255"/>
                  </a:cubicBezTo>
                  <a:cubicBezTo>
                    <a:pt x="518" y="255"/>
                    <a:pt x="517" y="255"/>
                    <a:pt x="517" y="255"/>
                  </a:cubicBezTo>
                  <a:cubicBezTo>
                    <a:pt x="517" y="255"/>
                    <a:pt x="517" y="256"/>
                    <a:pt x="517" y="256"/>
                  </a:cubicBezTo>
                  <a:cubicBezTo>
                    <a:pt x="517" y="256"/>
                    <a:pt x="517" y="256"/>
                    <a:pt x="517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6" y="256"/>
                  </a:cubicBezTo>
                  <a:cubicBezTo>
                    <a:pt x="516" y="256"/>
                    <a:pt x="516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5" y="256"/>
                    <a:pt x="515" y="256"/>
                    <a:pt x="515" y="256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6" y="257"/>
                    <a:pt x="516" y="257"/>
                    <a:pt x="516" y="257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8"/>
                    <a:pt x="515" y="258"/>
                    <a:pt x="515" y="258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5" y="259"/>
                    <a:pt x="515" y="259"/>
                    <a:pt x="515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59"/>
                    <a:pt x="516" y="259"/>
                    <a:pt x="516" y="259"/>
                  </a:cubicBezTo>
                  <a:cubicBezTo>
                    <a:pt x="516" y="260"/>
                    <a:pt x="516" y="260"/>
                    <a:pt x="515" y="260"/>
                  </a:cubicBezTo>
                  <a:cubicBezTo>
                    <a:pt x="515" y="260"/>
                    <a:pt x="515" y="260"/>
                    <a:pt x="515" y="260"/>
                  </a:cubicBezTo>
                  <a:close/>
                  <a:moveTo>
                    <a:pt x="518" y="257"/>
                  </a:moveTo>
                  <a:cubicBezTo>
                    <a:pt x="519" y="257"/>
                    <a:pt x="519" y="257"/>
                    <a:pt x="519" y="258"/>
                  </a:cubicBezTo>
                  <a:cubicBezTo>
                    <a:pt x="519" y="259"/>
                    <a:pt x="519" y="259"/>
                    <a:pt x="518" y="259"/>
                  </a:cubicBezTo>
                  <a:cubicBezTo>
                    <a:pt x="517" y="259"/>
                    <a:pt x="517" y="259"/>
                    <a:pt x="517" y="258"/>
                  </a:cubicBezTo>
                  <a:cubicBezTo>
                    <a:pt x="517" y="257"/>
                    <a:pt x="517" y="257"/>
                    <a:pt x="518" y="257"/>
                  </a:cubicBezTo>
                  <a:close/>
                  <a:moveTo>
                    <a:pt x="525" y="261"/>
                  </a:moveTo>
                  <a:cubicBezTo>
                    <a:pt x="525" y="260"/>
                    <a:pt x="525" y="260"/>
                    <a:pt x="525" y="260"/>
                  </a:cubicBezTo>
                  <a:cubicBezTo>
                    <a:pt x="525" y="260"/>
                    <a:pt x="524" y="260"/>
                    <a:pt x="524" y="260"/>
                  </a:cubicBezTo>
                  <a:cubicBezTo>
                    <a:pt x="524" y="260"/>
                    <a:pt x="524" y="260"/>
                    <a:pt x="524" y="260"/>
                  </a:cubicBezTo>
                  <a:cubicBezTo>
                    <a:pt x="524" y="260"/>
                    <a:pt x="524" y="259"/>
                    <a:pt x="524" y="259"/>
                  </a:cubicBezTo>
                  <a:cubicBezTo>
                    <a:pt x="524" y="259"/>
                    <a:pt x="524" y="259"/>
                    <a:pt x="524" y="259"/>
                  </a:cubicBezTo>
                  <a:cubicBezTo>
                    <a:pt x="524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3" y="259"/>
                  </a:cubicBezTo>
                  <a:cubicBezTo>
                    <a:pt x="523" y="259"/>
                    <a:pt x="523" y="259"/>
                    <a:pt x="522" y="259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1" y="259"/>
                    <a:pt x="521" y="259"/>
                  </a:cubicBezTo>
                  <a:cubicBezTo>
                    <a:pt x="521" y="259"/>
                    <a:pt x="521" y="259"/>
                    <a:pt x="521" y="259"/>
                  </a:cubicBezTo>
                  <a:cubicBezTo>
                    <a:pt x="521" y="259"/>
                    <a:pt x="522" y="260"/>
                    <a:pt x="522" y="260"/>
                  </a:cubicBezTo>
                  <a:cubicBezTo>
                    <a:pt x="522" y="260"/>
                    <a:pt x="521" y="260"/>
                    <a:pt x="521" y="260"/>
                  </a:cubicBezTo>
                  <a:cubicBezTo>
                    <a:pt x="521" y="260"/>
                    <a:pt x="521" y="260"/>
                    <a:pt x="521" y="260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1" y="261"/>
                    <a:pt x="521" y="261"/>
                  </a:cubicBezTo>
                  <a:cubicBezTo>
                    <a:pt x="521" y="261"/>
                    <a:pt x="522" y="261"/>
                    <a:pt x="522" y="262"/>
                  </a:cubicBezTo>
                  <a:cubicBezTo>
                    <a:pt x="522" y="262"/>
                    <a:pt x="521" y="262"/>
                    <a:pt x="521" y="262"/>
                  </a:cubicBezTo>
                  <a:cubicBezTo>
                    <a:pt x="521" y="262"/>
                    <a:pt x="521" y="262"/>
                    <a:pt x="521" y="262"/>
                  </a:cubicBezTo>
                  <a:cubicBezTo>
                    <a:pt x="521" y="262"/>
                    <a:pt x="522" y="263"/>
                    <a:pt x="522" y="263"/>
                  </a:cubicBezTo>
                  <a:cubicBezTo>
                    <a:pt x="522" y="263"/>
                    <a:pt x="522" y="262"/>
                    <a:pt x="522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2"/>
                    <a:pt x="523" y="263"/>
                    <a:pt x="523" y="263"/>
                  </a:cubicBezTo>
                  <a:cubicBezTo>
                    <a:pt x="523" y="263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2"/>
                    <a:pt x="524" y="262"/>
                    <a:pt x="524" y="262"/>
                  </a:cubicBezTo>
                  <a:cubicBezTo>
                    <a:pt x="524" y="261"/>
                    <a:pt x="524" y="261"/>
                    <a:pt x="524" y="261"/>
                  </a:cubicBezTo>
                  <a:cubicBezTo>
                    <a:pt x="524" y="261"/>
                    <a:pt x="525" y="261"/>
                    <a:pt x="525" y="261"/>
                  </a:cubicBezTo>
                  <a:close/>
                  <a:moveTo>
                    <a:pt x="523" y="261"/>
                  </a:moveTo>
                  <a:cubicBezTo>
                    <a:pt x="522" y="261"/>
                    <a:pt x="522" y="261"/>
                    <a:pt x="522" y="261"/>
                  </a:cubicBezTo>
                  <a:cubicBezTo>
                    <a:pt x="522" y="260"/>
                    <a:pt x="522" y="260"/>
                    <a:pt x="523" y="260"/>
                  </a:cubicBezTo>
                  <a:cubicBezTo>
                    <a:pt x="523" y="260"/>
                    <a:pt x="523" y="260"/>
                    <a:pt x="523" y="261"/>
                  </a:cubicBezTo>
                  <a:cubicBezTo>
                    <a:pt x="523" y="261"/>
                    <a:pt x="523" y="261"/>
                    <a:pt x="523" y="261"/>
                  </a:cubicBezTo>
                  <a:close/>
                  <a:moveTo>
                    <a:pt x="521" y="255"/>
                  </a:move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1" y="256"/>
                    <a:pt x="521" y="256"/>
                  </a:cubicBezTo>
                  <a:cubicBezTo>
                    <a:pt x="521" y="256"/>
                    <a:pt x="522" y="256"/>
                    <a:pt x="522" y="256"/>
                  </a:cubicBezTo>
                  <a:cubicBezTo>
                    <a:pt x="522" y="256"/>
                    <a:pt x="521" y="257"/>
                    <a:pt x="521" y="25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3" y="257"/>
                    <a:pt x="523" y="257"/>
                  </a:cubicBezTo>
                  <a:cubicBezTo>
                    <a:pt x="523" y="257"/>
                    <a:pt x="524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4" y="256"/>
                    <a:pt x="524" y="256"/>
                  </a:cubicBezTo>
                  <a:cubicBezTo>
                    <a:pt x="524" y="256"/>
                    <a:pt x="524" y="256"/>
                    <a:pt x="524" y="256"/>
                  </a:cubicBezTo>
                  <a:cubicBezTo>
                    <a:pt x="524" y="256"/>
                    <a:pt x="525" y="256"/>
                    <a:pt x="525" y="256"/>
                  </a:cubicBezTo>
                  <a:cubicBezTo>
                    <a:pt x="525" y="255"/>
                    <a:pt x="525" y="255"/>
                    <a:pt x="525" y="255"/>
                  </a:cubicBezTo>
                  <a:cubicBezTo>
                    <a:pt x="525" y="255"/>
                    <a:pt x="524" y="255"/>
                    <a:pt x="524" y="255"/>
                  </a:cubicBezTo>
                  <a:cubicBezTo>
                    <a:pt x="524" y="255"/>
                    <a:pt x="524" y="255"/>
                    <a:pt x="524" y="255"/>
                  </a:cubicBezTo>
                  <a:cubicBezTo>
                    <a:pt x="524" y="255"/>
                    <a:pt x="524" y="254"/>
                    <a:pt x="524" y="254"/>
                  </a:cubicBezTo>
                  <a:cubicBezTo>
                    <a:pt x="524" y="254"/>
                    <a:pt x="524" y="254"/>
                    <a:pt x="524" y="254"/>
                  </a:cubicBezTo>
                  <a:cubicBezTo>
                    <a:pt x="524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3" y="254"/>
                  </a:cubicBezTo>
                  <a:cubicBezTo>
                    <a:pt x="523" y="254"/>
                    <a:pt x="523" y="254"/>
                    <a:pt x="522" y="254"/>
                  </a:cubicBezTo>
                  <a:cubicBezTo>
                    <a:pt x="522" y="254"/>
                    <a:pt x="522" y="254"/>
                    <a:pt x="522" y="254"/>
                  </a:cubicBezTo>
                  <a:cubicBezTo>
                    <a:pt x="522" y="254"/>
                    <a:pt x="521" y="254"/>
                    <a:pt x="521" y="254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2" y="255"/>
                    <a:pt x="522" y="255"/>
                  </a:cubicBezTo>
                  <a:cubicBezTo>
                    <a:pt x="522" y="255"/>
                    <a:pt x="521" y="255"/>
                    <a:pt x="521" y="255"/>
                  </a:cubicBezTo>
                  <a:cubicBezTo>
                    <a:pt x="521" y="255"/>
                    <a:pt x="521" y="255"/>
                    <a:pt x="521" y="255"/>
                  </a:cubicBezTo>
                  <a:close/>
                  <a:moveTo>
                    <a:pt x="523" y="255"/>
                  </a:moveTo>
                  <a:cubicBezTo>
                    <a:pt x="523" y="255"/>
                    <a:pt x="523" y="255"/>
                    <a:pt x="523" y="256"/>
                  </a:cubicBezTo>
                  <a:cubicBezTo>
                    <a:pt x="523" y="256"/>
                    <a:pt x="523" y="256"/>
                    <a:pt x="523" y="256"/>
                  </a:cubicBezTo>
                  <a:cubicBezTo>
                    <a:pt x="522" y="256"/>
                    <a:pt x="522" y="256"/>
                    <a:pt x="522" y="256"/>
                  </a:cubicBezTo>
                  <a:cubicBezTo>
                    <a:pt x="522" y="255"/>
                    <a:pt x="522" y="255"/>
                    <a:pt x="523" y="255"/>
                  </a:cubicBezTo>
                  <a:close/>
                  <a:moveTo>
                    <a:pt x="540" y="191"/>
                  </a:moveTo>
                  <a:cubicBezTo>
                    <a:pt x="543" y="189"/>
                    <a:pt x="543" y="189"/>
                    <a:pt x="543" y="189"/>
                  </a:cubicBezTo>
                  <a:cubicBezTo>
                    <a:pt x="541" y="187"/>
                    <a:pt x="541" y="187"/>
                    <a:pt x="541" y="187"/>
                  </a:cubicBezTo>
                  <a:cubicBezTo>
                    <a:pt x="538" y="189"/>
                    <a:pt x="538" y="189"/>
                    <a:pt x="538" y="189"/>
                  </a:cubicBezTo>
                  <a:lnTo>
                    <a:pt x="540" y="191"/>
                  </a:lnTo>
                  <a:close/>
                  <a:moveTo>
                    <a:pt x="538" y="192"/>
                  </a:moveTo>
                  <a:cubicBezTo>
                    <a:pt x="541" y="194"/>
                    <a:pt x="541" y="194"/>
                    <a:pt x="541" y="194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0" y="191"/>
                    <a:pt x="540" y="191"/>
                    <a:pt x="540" y="191"/>
                  </a:cubicBezTo>
                  <a:lnTo>
                    <a:pt x="538" y="192"/>
                  </a:lnTo>
                  <a:close/>
                  <a:moveTo>
                    <a:pt x="545" y="194"/>
                  </a:moveTo>
                  <a:cubicBezTo>
                    <a:pt x="548" y="192"/>
                    <a:pt x="548" y="192"/>
                    <a:pt x="548" y="192"/>
                  </a:cubicBezTo>
                  <a:cubicBezTo>
                    <a:pt x="546" y="191"/>
                    <a:pt x="546" y="191"/>
                    <a:pt x="546" y="191"/>
                  </a:cubicBezTo>
                  <a:cubicBezTo>
                    <a:pt x="543" y="193"/>
                    <a:pt x="543" y="193"/>
                    <a:pt x="543" y="193"/>
                  </a:cubicBezTo>
                  <a:lnTo>
                    <a:pt x="545" y="194"/>
                  </a:lnTo>
                  <a:close/>
                  <a:moveTo>
                    <a:pt x="548" y="189"/>
                  </a:moveTo>
                  <a:cubicBezTo>
                    <a:pt x="545" y="187"/>
                    <a:pt x="545" y="187"/>
                    <a:pt x="545" y="187"/>
                  </a:cubicBezTo>
                  <a:cubicBezTo>
                    <a:pt x="543" y="189"/>
                    <a:pt x="543" y="189"/>
                    <a:pt x="543" y="189"/>
                  </a:cubicBezTo>
                  <a:cubicBezTo>
                    <a:pt x="546" y="191"/>
                    <a:pt x="546" y="191"/>
                    <a:pt x="546" y="191"/>
                  </a:cubicBezTo>
                  <a:lnTo>
                    <a:pt x="548" y="189"/>
                  </a:lnTo>
                  <a:close/>
                  <a:moveTo>
                    <a:pt x="543" y="193"/>
                  </a:move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1" y="195"/>
                    <a:pt x="541" y="195"/>
                    <a:pt x="541" y="195"/>
                  </a:cubicBezTo>
                  <a:cubicBezTo>
                    <a:pt x="540" y="194"/>
                    <a:pt x="540" y="194"/>
                    <a:pt x="540" y="194"/>
                  </a:cubicBezTo>
                  <a:cubicBezTo>
                    <a:pt x="540" y="195"/>
                    <a:pt x="540" y="195"/>
                    <a:pt x="540" y="195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3" y="197"/>
                    <a:pt x="543" y="197"/>
                    <a:pt x="543" y="197"/>
                  </a:cubicBezTo>
                  <a:cubicBezTo>
                    <a:pt x="546" y="195"/>
                    <a:pt x="546" y="195"/>
                    <a:pt x="546" y="195"/>
                  </a:cubicBezTo>
                  <a:cubicBezTo>
                    <a:pt x="546" y="194"/>
                    <a:pt x="546" y="194"/>
                    <a:pt x="546" y="194"/>
                  </a:cubicBezTo>
                  <a:cubicBezTo>
                    <a:pt x="545" y="195"/>
                    <a:pt x="545" y="195"/>
                    <a:pt x="545" y="195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3" y="193"/>
                    <a:pt x="543" y="193"/>
                    <a:pt x="543" y="193"/>
                  </a:cubicBezTo>
                  <a:close/>
                  <a:moveTo>
                    <a:pt x="1434" y="481"/>
                  </a:moveTo>
                  <a:cubicBezTo>
                    <a:pt x="1436" y="481"/>
                    <a:pt x="1436" y="481"/>
                    <a:pt x="1436" y="481"/>
                  </a:cubicBezTo>
                  <a:cubicBezTo>
                    <a:pt x="1436" y="484"/>
                    <a:pt x="1438" y="486"/>
                    <a:pt x="1441" y="486"/>
                  </a:cubicBezTo>
                  <a:cubicBezTo>
                    <a:pt x="1444" y="486"/>
                    <a:pt x="1446" y="484"/>
                    <a:pt x="1446" y="481"/>
                  </a:cubicBezTo>
                  <a:cubicBezTo>
                    <a:pt x="1454" y="481"/>
                    <a:pt x="1454" y="481"/>
                    <a:pt x="1454" y="481"/>
                  </a:cubicBezTo>
                  <a:cubicBezTo>
                    <a:pt x="1454" y="484"/>
                    <a:pt x="1457" y="486"/>
                    <a:pt x="1460" y="486"/>
                  </a:cubicBezTo>
                  <a:cubicBezTo>
                    <a:pt x="1463" y="486"/>
                    <a:pt x="1465" y="484"/>
                    <a:pt x="1465" y="481"/>
                  </a:cubicBezTo>
                  <a:cubicBezTo>
                    <a:pt x="1466" y="481"/>
                    <a:pt x="1468" y="481"/>
                    <a:pt x="1468" y="480"/>
                  </a:cubicBezTo>
                  <a:cubicBezTo>
                    <a:pt x="1468" y="458"/>
                    <a:pt x="1468" y="458"/>
                    <a:pt x="1468" y="458"/>
                  </a:cubicBezTo>
                  <a:cubicBezTo>
                    <a:pt x="1468" y="457"/>
                    <a:pt x="1467" y="457"/>
                    <a:pt x="1466" y="457"/>
                  </a:cubicBezTo>
                  <a:cubicBezTo>
                    <a:pt x="1445" y="457"/>
                    <a:pt x="1445" y="457"/>
                    <a:pt x="1445" y="457"/>
                  </a:cubicBezTo>
                  <a:cubicBezTo>
                    <a:pt x="1444" y="457"/>
                    <a:pt x="1444" y="457"/>
                    <a:pt x="1444" y="458"/>
                  </a:cubicBezTo>
                  <a:cubicBezTo>
                    <a:pt x="1444" y="462"/>
                    <a:pt x="1444" y="462"/>
                    <a:pt x="1444" y="462"/>
                  </a:cubicBezTo>
                  <a:cubicBezTo>
                    <a:pt x="1440" y="462"/>
                    <a:pt x="1440" y="462"/>
                    <a:pt x="1440" y="462"/>
                  </a:cubicBezTo>
                  <a:cubicBezTo>
                    <a:pt x="1439" y="462"/>
                    <a:pt x="1438" y="463"/>
                    <a:pt x="1438" y="463"/>
                  </a:cubicBezTo>
                  <a:cubicBezTo>
                    <a:pt x="1434" y="467"/>
                    <a:pt x="1434" y="467"/>
                    <a:pt x="1434" y="467"/>
                  </a:cubicBezTo>
                  <a:cubicBezTo>
                    <a:pt x="1433" y="468"/>
                    <a:pt x="1433" y="470"/>
                    <a:pt x="1433" y="471"/>
                  </a:cubicBezTo>
                  <a:cubicBezTo>
                    <a:pt x="1433" y="478"/>
                    <a:pt x="1433" y="478"/>
                    <a:pt x="1433" y="478"/>
                  </a:cubicBezTo>
                  <a:cubicBezTo>
                    <a:pt x="1432" y="478"/>
                    <a:pt x="1432" y="479"/>
                    <a:pt x="1432" y="480"/>
                  </a:cubicBezTo>
                  <a:cubicBezTo>
                    <a:pt x="1432" y="481"/>
                    <a:pt x="1433" y="481"/>
                    <a:pt x="1434" y="481"/>
                  </a:cubicBezTo>
                  <a:close/>
                  <a:moveTo>
                    <a:pt x="1460" y="478"/>
                  </a:moveTo>
                  <a:cubicBezTo>
                    <a:pt x="1461" y="478"/>
                    <a:pt x="1462" y="479"/>
                    <a:pt x="1462" y="481"/>
                  </a:cubicBezTo>
                  <a:cubicBezTo>
                    <a:pt x="1462" y="482"/>
                    <a:pt x="1461" y="484"/>
                    <a:pt x="1460" y="484"/>
                  </a:cubicBezTo>
                  <a:cubicBezTo>
                    <a:pt x="1458" y="484"/>
                    <a:pt x="1457" y="482"/>
                    <a:pt x="1457" y="481"/>
                  </a:cubicBezTo>
                  <a:cubicBezTo>
                    <a:pt x="1457" y="479"/>
                    <a:pt x="1458" y="478"/>
                    <a:pt x="1460" y="478"/>
                  </a:cubicBezTo>
                  <a:close/>
                  <a:moveTo>
                    <a:pt x="1441" y="484"/>
                  </a:moveTo>
                  <a:cubicBezTo>
                    <a:pt x="1439" y="484"/>
                    <a:pt x="1438" y="482"/>
                    <a:pt x="1438" y="481"/>
                  </a:cubicBezTo>
                  <a:cubicBezTo>
                    <a:pt x="1438" y="479"/>
                    <a:pt x="1439" y="478"/>
                    <a:pt x="1441" y="478"/>
                  </a:cubicBezTo>
                  <a:cubicBezTo>
                    <a:pt x="1442" y="478"/>
                    <a:pt x="1444" y="479"/>
                    <a:pt x="1444" y="481"/>
                  </a:cubicBezTo>
                  <a:cubicBezTo>
                    <a:pt x="1444" y="482"/>
                    <a:pt x="1442" y="484"/>
                    <a:pt x="1441" y="484"/>
                  </a:cubicBezTo>
                  <a:close/>
                  <a:moveTo>
                    <a:pt x="1436" y="470"/>
                  </a:moveTo>
                  <a:cubicBezTo>
                    <a:pt x="1436" y="469"/>
                    <a:pt x="1436" y="469"/>
                    <a:pt x="1436" y="469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0" y="465"/>
                    <a:pt x="1440" y="465"/>
                    <a:pt x="1440" y="465"/>
                  </a:cubicBezTo>
                  <a:cubicBezTo>
                    <a:pt x="1444" y="465"/>
                    <a:pt x="1444" y="465"/>
                    <a:pt x="1444" y="465"/>
                  </a:cubicBezTo>
                  <a:cubicBezTo>
                    <a:pt x="1444" y="470"/>
                    <a:pt x="1444" y="470"/>
                    <a:pt x="1444" y="470"/>
                  </a:cubicBezTo>
                  <a:cubicBezTo>
                    <a:pt x="1436" y="470"/>
                    <a:pt x="1436" y="470"/>
                    <a:pt x="1436" y="470"/>
                  </a:cubicBezTo>
                  <a:close/>
                  <a:moveTo>
                    <a:pt x="1353" y="911"/>
                  </a:moveTo>
                  <a:cubicBezTo>
                    <a:pt x="1337" y="911"/>
                    <a:pt x="1337" y="911"/>
                    <a:pt x="1337" y="911"/>
                  </a:cubicBezTo>
                  <a:cubicBezTo>
                    <a:pt x="1337" y="911"/>
                    <a:pt x="1336" y="911"/>
                    <a:pt x="1336" y="912"/>
                  </a:cubicBezTo>
                  <a:cubicBezTo>
                    <a:pt x="1336" y="922"/>
                    <a:pt x="1336" y="922"/>
                    <a:pt x="1336" y="922"/>
                  </a:cubicBezTo>
                  <a:cubicBezTo>
                    <a:pt x="1336" y="923"/>
                    <a:pt x="1337" y="923"/>
                    <a:pt x="1337" y="923"/>
                  </a:cubicBezTo>
                  <a:cubicBezTo>
                    <a:pt x="1353" y="923"/>
                    <a:pt x="1353" y="923"/>
                    <a:pt x="1353" y="923"/>
                  </a:cubicBezTo>
                  <a:cubicBezTo>
                    <a:pt x="1354" y="923"/>
                    <a:pt x="1354" y="923"/>
                    <a:pt x="1354" y="922"/>
                  </a:cubicBezTo>
                  <a:cubicBezTo>
                    <a:pt x="1354" y="912"/>
                    <a:pt x="1354" y="912"/>
                    <a:pt x="1354" y="912"/>
                  </a:cubicBezTo>
                  <a:cubicBezTo>
                    <a:pt x="1354" y="911"/>
                    <a:pt x="1354" y="911"/>
                    <a:pt x="1353" y="911"/>
                  </a:cubicBezTo>
                  <a:close/>
                  <a:moveTo>
                    <a:pt x="1352" y="921"/>
                  </a:moveTo>
                  <a:cubicBezTo>
                    <a:pt x="1339" y="921"/>
                    <a:pt x="1339" y="921"/>
                    <a:pt x="1339" y="921"/>
                  </a:cubicBezTo>
                  <a:cubicBezTo>
                    <a:pt x="1339" y="919"/>
                    <a:pt x="1339" y="919"/>
                    <a:pt x="1339" y="919"/>
                  </a:cubicBezTo>
                  <a:cubicBezTo>
                    <a:pt x="1341" y="914"/>
                    <a:pt x="1341" y="914"/>
                    <a:pt x="1341" y="914"/>
                  </a:cubicBezTo>
                  <a:cubicBezTo>
                    <a:pt x="1344" y="918"/>
                    <a:pt x="1344" y="918"/>
                    <a:pt x="1344" y="918"/>
                  </a:cubicBezTo>
                  <a:cubicBezTo>
                    <a:pt x="1347" y="915"/>
                    <a:pt x="1347" y="915"/>
                    <a:pt x="1347" y="915"/>
                  </a:cubicBezTo>
                  <a:cubicBezTo>
                    <a:pt x="1351" y="914"/>
                    <a:pt x="1351" y="914"/>
                    <a:pt x="1351" y="914"/>
                  </a:cubicBezTo>
                  <a:cubicBezTo>
                    <a:pt x="1352" y="917"/>
                    <a:pt x="1352" y="917"/>
                    <a:pt x="1352" y="917"/>
                  </a:cubicBezTo>
                  <a:lnTo>
                    <a:pt x="1352" y="921"/>
                  </a:lnTo>
                  <a:close/>
                  <a:moveTo>
                    <a:pt x="1341" y="909"/>
                  </a:moveTo>
                  <a:cubicBezTo>
                    <a:pt x="1346" y="905"/>
                    <a:pt x="1346" y="905"/>
                    <a:pt x="1346" y="905"/>
                  </a:cubicBezTo>
                  <a:cubicBezTo>
                    <a:pt x="1349" y="909"/>
                    <a:pt x="1349" y="909"/>
                    <a:pt x="1349" y="909"/>
                  </a:cubicBezTo>
                  <a:cubicBezTo>
                    <a:pt x="1351" y="909"/>
                    <a:pt x="1351" y="909"/>
                    <a:pt x="1351" y="909"/>
                  </a:cubicBezTo>
                  <a:cubicBezTo>
                    <a:pt x="1349" y="902"/>
                    <a:pt x="1349" y="902"/>
                    <a:pt x="1349" y="902"/>
                  </a:cubicBezTo>
                  <a:cubicBezTo>
                    <a:pt x="1349" y="902"/>
                    <a:pt x="1348" y="902"/>
                    <a:pt x="1348" y="902"/>
                  </a:cubicBezTo>
                  <a:cubicBezTo>
                    <a:pt x="1332" y="908"/>
                    <a:pt x="1332" y="908"/>
                    <a:pt x="1332" y="908"/>
                  </a:cubicBezTo>
                  <a:cubicBezTo>
                    <a:pt x="1332" y="908"/>
                    <a:pt x="1332" y="908"/>
                    <a:pt x="1332" y="909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4" y="912"/>
                    <a:pt x="1334" y="912"/>
                    <a:pt x="1334" y="912"/>
                  </a:cubicBezTo>
                  <a:cubicBezTo>
                    <a:pt x="1334" y="910"/>
                    <a:pt x="1335" y="909"/>
                    <a:pt x="1337" y="909"/>
                  </a:cubicBezTo>
                  <a:lnTo>
                    <a:pt x="1341" y="909"/>
                  </a:lnTo>
                  <a:close/>
                  <a:moveTo>
                    <a:pt x="1224" y="908"/>
                  </a:moveTo>
                  <a:cubicBezTo>
                    <a:pt x="1224" y="908"/>
                    <a:pt x="1224" y="900"/>
                    <a:pt x="1224" y="896"/>
                  </a:cubicBezTo>
                  <a:cubicBezTo>
                    <a:pt x="1232" y="894"/>
                    <a:pt x="1232" y="894"/>
                    <a:pt x="1232" y="894"/>
                  </a:cubicBezTo>
                  <a:cubicBezTo>
                    <a:pt x="1232" y="903"/>
                    <a:pt x="1232" y="903"/>
                    <a:pt x="1232" y="903"/>
                  </a:cubicBezTo>
                  <a:cubicBezTo>
                    <a:pt x="1231" y="903"/>
                    <a:pt x="1231" y="903"/>
                    <a:pt x="1230" y="904"/>
                  </a:cubicBezTo>
                  <a:cubicBezTo>
                    <a:pt x="1228" y="904"/>
                    <a:pt x="1227" y="906"/>
                    <a:pt x="1227" y="908"/>
                  </a:cubicBezTo>
                  <a:cubicBezTo>
                    <a:pt x="1228" y="909"/>
                    <a:pt x="1230" y="910"/>
                    <a:pt x="1232" y="909"/>
                  </a:cubicBezTo>
                  <a:cubicBezTo>
                    <a:pt x="1233" y="909"/>
                    <a:pt x="1235" y="907"/>
                    <a:pt x="1235" y="906"/>
                  </a:cubicBezTo>
                  <a:cubicBezTo>
                    <a:pt x="1235" y="888"/>
                    <a:pt x="1235" y="888"/>
                    <a:pt x="1235" y="888"/>
                  </a:cubicBezTo>
                  <a:cubicBezTo>
                    <a:pt x="1221" y="891"/>
                    <a:pt x="1221" y="891"/>
                    <a:pt x="1221" y="891"/>
                  </a:cubicBezTo>
                  <a:cubicBezTo>
                    <a:pt x="1221" y="906"/>
                    <a:pt x="1221" y="906"/>
                    <a:pt x="1221" y="906"/>
                  </a:cubicBezTo>
                  <a:cubicBezTo>
                    <a:pt x="1220" y="906"/>
                    <a:pt x="1220" y="906"/>
                    <a:pt x="1219" y="906"/>
                  </a:cubicBezTo>
                  <a:cubicBezTo>
                    <a:pt x="1217" y="907"/>
                    <a:pt x="1216" y="909"/>
                    <a:pt x="1216" y="910"/>
                  </a:cubicBezTo>
                  <a:cubicBezTo>
                    <a:pt x="1217" y="912"/>
                    <a:pt x="1219" y="912"/>
                    <a:pt x="1221" y="912"/>
                  </a:cubicBezTo>
                  <a:cubicBezTo>
                    <a:pt x="1222" y="911"/>
                    <a:pt x="1224" y="910"/>
                    <a:pt x="1224" y="908"/>
                  </a:cubicBezTo>
                  <a:close/>
                  <a:moveTo>
                    <a:pt x="1250" y="1031"/>
                  </a:moveTo>
                  <a:cubicBezTo>
                    <a:pt x="1250" y="1031"/>
                    <a:pt x="1251" y="1032"/>
                    <a:pt x="1252" y="1032"/>
                  </a:cubicBezTo>
                  <a:cubicBezTo>
                    <a:pt x="1253" y="1032"/>
                    <a:pt x="1254" y="1032"/>
                    <a:pt x="1255" y="1032"/>
                  </a:cubicBezTo>
                  <a:cubicBezTo>
                    <a:pt x="1256" y="1032"/>
                    <a:pt x="1258" y="1032"/>
                    <a:pt x="1259" y="1031"/>
                  </a:cubicBezTo>
                  <a:cubicBezTo>
                    <a:pt x="1262" y="1030"/>
                    <a:pt x="1265" y="1028"/>
                    <a:pt x="1265" y="1024"/>
                  </a:cubicBezTo>
                  <a:cubicBezTo>
                    <a:pt x="1265" y="1024"/>
                    <a:pt x="1266" y="1023"/>
                    <a:pt x="1266" y="1022"/>
                  </a:cubicBezTo>
                  <a:cubicBezTo>
                    <a:pt x="1266" y="1021"/>
                    <a:pt x="1265" y="1018"/>
                    <a:pt x="1264" y="1018"/>
                  </a:cubicBezTo>
                  <a:cubicBezTo>
                    <a:pt x="1263" y="1018"/>
                    <a:pt x="1263" y="1019"/>
                    <a:pt x="1262" y="1019"/>
                  </a:cubicBezTo>
                  <a:cubicBezTo>
                    <a:pt x="1261" y="1021"/>
                    <a:pt x="1256" y="1020"/>
                    <a:pt x="1254" y="1020"/>
                  </a:cubicBezTo>
                  <a:cubicBezTo>
                    <a:pt x="1251" y="1021"/>
                    <a:pt x="1248" y="1024"/>
                    <a:pt x="1248" y="1027"/>
                  </a:cubicBezTo>
                  <a:cubicBezTo>
                    <a:pt x="1248" y="1028"/>
                    <a:pt x="1248" y="1028"/>
                    <a:pt x="1248" y="1029"/>
                  </a:cubicBezTo>
                  <a:cubicBezTo>
                    <a:pt x="1248" y="1029"/>
                    <a:pt x="1248" y="1029"/>
                    <a:pt x="1248" y="1029"/>
                  </a:cubicBezTo>
                  <a:cubicBezTo>
                    <a:pt x="1248" y="1030"/>
                    <a:pt x="1246" y="1031"/>
                    <a:pt x="1246" y="1032"/>
                  </a:cubicBezTo>
                  <a:cubicBezTo>
                    <a:pt x="1246" y="1032"/>
                    <a:pt x="1246" y="1032"/>
                    <a:pt x="1246" y="1033"/>
                  </a:cubicBezTo>
                  <a:cubicBezTo>
                    <a:pt x="1247" y="1033"/>
                    <a:pt x="1247" y="1033"/>
                    <a:pt x="1248" y="1033"/>
                  </a:cubicBezTo>
                  <a:cubicBezTo>
                    <a:pt x="1248" y="1033"/>
                    <a:pt x="1249" y="1031"/>
                    <a:pt x="1250" y="1031"/>
                  </a:cubicBezTo>
                  <a:close/>
                  <a:moveTo>
                    <a:pt x="1251" y="1028"/>
                  </a:moveTo>
                  <a:cubicBezTo>
                    <a:pt x="1253" y="1025"/>
                    <a:pt x="1256" y="1024"/>
                    <a:pt x="1259" y="1024"/>
                  </a:cubicBezTo>
                  <a:cubicBezTo>
                    <a:pt x="1260" y="1024"/>
                    <a:pt x="1260" y="1024"/>
                    <a:pt x="1260" y="1024"/>
                  </a:cubicBezTo>
                  <a:cubicBezTo>
                    <a:pt x="1260" y="1025"/>
                    <a:pt x="1260" y="1025"/>
                    <a:pt x="1259" y="1025"/>
                  </a:cubicBezTo>
                  <a:cubicBezTo>
                    <a:pt x="1257" y="1025"/>
                    <a:pt x="1255" y="1026"/>
                    <a:pt x="1253" y="1028"/>
                  </a:cubicBezTo>
                  <a:cubicBezTo>
                    <a:pt x="1253" y="1028"/>
                    <a:pt x="1252" y="1029"/>
                    <a:pt x="1252" y="1029"/>
                  </a:cubicBezTo>
                  <a:cubicBezTo>
                    <a:pt x="1251" y="1029"/>
                    <a:pt x="1251" y="1029"/>
                    <a:pt x="1251" y="1029"/>
                  </a:cubicBezTo>
                  <a:cubicBezTo>
                    <a:pt x="1251" y="1029"/>
                    <a:pt x="1250" y="1029"/>
                    <a:pt x="1250" y="1028"/>
                  </a:cubicBezTo>
                  <a:cubicBezTo>
                    <a:pt x="1250" y="1028"/>
                    <a:pt x="1250" y="1028"/>
                    <a:pt x="1251" y="1028"/>
                  </a:cubicBezTo>
                  <a:close/>
                  <a:moveTo>
                    <a:pt x="1253" y="1006"/>
                  </a:moveTo>
                  <a:cubicBezTo>
                    <a:pt x="1253" y="1006"/>
                    <a:pt x="1254" y="1005"/>
                    <a:pt x="1256" y="1005"/>
                  </a:cubicBezTo>
                  <a:cubicBezTo>
                    <a:pt x="1258" y="1004"/>
                    <a:pt x="1261" y="1004"/>
                    <a:pt x="1261" y="1004"/>
                  </a:cubicBezTo>
                  <a:cubicBezTo>
                    <a:pt x="1250" y="1004"/>
                    <a:pt x="1250" y="1004"/>
                    <a:pt x="1250" y="1004"/>
                  </a:cubicBezTo>
                  <a:cubicBezTo>
                    <a:pt x="1249" y="1004"/>
                    <a:pt x="1248" y="1004"/>
                    <a:pt x="1247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9"/>
                    <a:pt x="1248" y="1009"/>
                    <a:pt x="1248" y="1009"/>
                  </a:cubicBezTo>
                  <a:cubicBezTo>
                    <a:pt x="1248" y="1009"/>
                    <a:pt x="1249" y="1009"/>
                    <a:pt x="1249" y="1009"/>
                  </a:cubicBezTo>
                  <a:cubicBezTo>
                    <a:pt x="1249" y="1009"/>
                    <a:pt x="1250" y="1009"/>
                    <a:pt x="1250" y="1009"/>
                  </a:cubicBezTo>
                  <a:cubicBezTo>
                    <a:pt x="1251" y="1008"/>
                    <a:pt x="1252" y="1007"/>
                    <a:pt x="1253" y="1006"/>
                  </a:cubicBezTo>
                  <a:close/>
                  <a:moveTo>
                    <a:pt x="1245" y="1002"/>
                  </a:moveTo>
                  <a:cubicBezTo>
                    <a:pt x="1245" y="1002"/>
                    <a:pt x="1245" y="1003"/>
                    <a:pt x="1245" y="1003"/>
                  </a:cubicBezTo>
                  <a:cubicBezTo>
                    <a:pt x="1245" y="1003"/>
                    <a:pt x="1245" y="1004"/>
                    <a:pt x="1245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6" y="1004"/>
                    <a:pt x="1246" y="1004"/>
                    <a:pt x="1246" y="1004"/>
                  </a:cubicBezTo>
                  <a:cubicBezTo>
                    <a:pt x="1247" y="1004"/>
                    <a:pt x="1247" y="1004"/>
                    <a:pt x="1247" y="1004"/>
                  </a:cubicBezTo>
                  <a:cubicBezTo>
                    <a:pt x="1248" y="1004"/>
                    <a:pt x="1249" y="1004"/>
                    <a:pt x="1250" y="1004"/>
                  </a:cubicBezTo>
                  <a:cubicBezTo>
                    <a:pt x="1262" y="1004"/>
                    <a:pt x="1262" y="1004"/>
                    <a:pt x="1262" y="1004"/>
                  </a:cubicBezTo>
                  <a:cubicBezTo>
                    <a:pt x="1262" y="1003"/>
                    <a:pt x="1263" y="1003"/>
                    <a:pt x="1264" y="1003"/>
                  </a:cubicBezTo>
                  <a:cubicBezTo>
                    <a:pt x="1266" y="1003"/>
                    <a:pt x="1266" y="1002"/>
                    <a:pt x="1266" y="1002"/>
                  </a:cubicBezTo>
                  <a:cubicBezTo>
                    <a:pt x="1266" y="1002"/>
                    <a:pt x="1266" y="1001"/>
                    <a:pt x="1264" y="1001"/>
                  </a:cubicBezTo>
                  <a:cubicBezTo>
                    <a:pt x="1263" y="1001"/>
                    <a:pt x="1262" y="1000"/>
                    <a:pt x="1262" y="1000"/>
                  </a:cubicBezTo>
                  <a:cubicBezTo>
                    <a:pt x="1250" y="1000"/>
                    <a:pt x="1250" y="1000"/>
                    <a:pt x="1250" y="1000"/>
                  </a:cubicBezTo>
                  <a:cubicBezTo>
                    <a:pt x="1249" y="1000"/>
                    <a:pt x="1248" y="1000"/>
                    <a:pt x="1247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6" y="1000"/>
                    <a:pt x="1246" y="1000"/>
                    <a:pt x="1246" y="1000"/>
                  </a:cubicBezTo>
                  <a:cubicBezTo>
                    <a:pt x="1245" y="1000"/>
                    <a:pt x="1245" y="1000"/>
                    <a:pt x="1245" y="1000"/>
                  </a:cubicBezTo>
                  <a:cubicBezTo>
                    <a:pt x="1245" y="1000"/>
                    <a:pt x="1245" y="1001"/>
                    <a:pt x="1245" y="1001"/>
                  </a:cubicBezTo>
                  <a:cubicBezTo>
                    <a:pt x="1245" y="1001"/>
                    <a:pt x="1245" y="1001"/>
                    <a:pt x="1245" y="1002"/>
                  </a:cubicBezTo>
                  <a:cubicBezTo>
                    <a:pt x="1244" y="1002"/>
                    <a:pt x="1243" y="1002"/>
                    <a:pt x="1243" y="1002"/>
                  </a:cubicBezTo>
                  <a:cubicBezTo>
                    <a:pt x="1243" y="1002"/>
                    <a:pt x="1244" y="1002"/>
                    <a:pt x="1245" y="1002"/>
                  </a:cubicBezTo>
                  <a:close/>
                  <a:moveTo>
                    <a:pt x="1262" y="1001"/>
                  </a:moveTo>
                  <a:cubicBezTo>
                    <a:pt x="1263" y="1001"/>
                    <a:pt x="1263" y="1001"/>
                    <a:pt x="1263" y="1001"/>
                  </a:cubicBezTo>
                  <a:cubicBezTo>
                    <a:pt x="1263" y="1001"/>
                    <a:pt x="1263" y="1001"/>
                    <a:pt x="1263" y="1002"/>
                  </a:cubicBezTo>
                  <a:cubicBezTo>
                    <a:pt x="1263" y="1002"/>
                    <a:pt x="1263" y="1003"/>
                    <a:pt x="1263" y="1003"/>
                  </a:cubicBezTo>
                  <a:cubicBezTo>
                    <a:pt x="1262" y="1003"/>
                    <a:pt x="1262" y="1003"/>
                    <a:pt x="1262" y="1003"/>
                  </a:cubicBezTo>
                  <a:cubicBezTo>
                    <a:pt x="1262" y="1003"/>
                    <a:pt x="1262" y="1002"/>
                    <a:pt x="1262" y="1002"/>
                  </a:cubicBezTo>
                  <a:cubicBezTo>
                    <a:pt x="1262" y="1002"/>
                    <a:pt x="1262" y="1001"/>
                    <a:pt x="1262" y="1001"/>
                  </a:cubicBezTo>
                  <a:close/>
                  <a:moveTo>
                    <a:pt x="1248" y="994"/>
                  </a:moveTo>
                  <a:cubicBezTo>
                    <a:pt x="1247" y="999"/>
                    <a:pt x="1247" y="999"/>
                    <a:pt x="1247" y="999"/>
                  </a:cubicBezTo>
                  <a:cubicBezTo>
                    <a:pt x="1247" y="999"/>
                    <a:pt x="1247" y="999"/>
                    <a:pt x="1247" y="999"/>
                  </a:cubicBezTo>
                  <a:cubicBezTo>
                    <a:pt x="1248" y="999"/>
                    <a:pt x="1249" y="1000"/>
                    <a:pt x="1250" y="1000"/>
                  </a:cubicBezTo>
                  <a:cubicBezTo>
                    <a:pt x="1261" y="1000"/>
                    <a:pt x="1261" y="1000"/>
                    <a:pt x="1261" y="1000"/>
                  </a:cubicBezTo>
                  <a:cubicBezTo>
                    <a:pt x="1261" y="1000"/>
                    <a:pt x="1258" y="1000"/>
                    <a:pt x="1256" y="999"/>
                  </a:cubicBezTo>
                  <a:cubicBezTo>
                    <a:pt x="1254" y="999"/>
                    <a:pt x="1253" y="998"/>
                    <a:pt x="1253" y="998"/>
                  </a:cubicBezTo>
                  <a:cubicBezTo>
                    <a:pt x="1252" y="997"/>
                    <a:pt x="1251" y="996"/>
                    <a:pt x="1250" y="995"/>
                  </a:cubicBezTo>
                  <a:cubicBezTo>
                    <a:pt x="1250" y="995"/>
                    <a:pt x="1249" y="994"/>
                    <a:pt x="1249" y="994"/>
                  </a:cubicBezTo>
                  <a:cubicBezTo>
                    <a:pt x="1249" y="994"/>
                    <a:pt x="1248" y="994"/>
                    <a:pt x="1248" y="994"/>
                  </a:cubicBezTo>
                  <a:close/>
                  <a:moveTo>
                    <a:pt x="1243" y="994"/>
                  </a:moveTo>
                  <a:cubicBezTo>
                    <a:pt x="1243" y="994"/>
                    <a:pt x="1244" y="995"/>
                    <a:pt x="1245" y="995"/>
                  </a:cubicBezTo>
                  <a:cubicBezTo>
                    <a:pt x="1246" y="995"/>
                    <a:pt x="1246" y="994"/>
                    <a:pt x="1247" y="994"/>
                  </a:cubicBezTo>
                  <a:cubicBezTo>
                    <a:pt x="1248" y="992"/>
                    <a:pt x="1248" y="992"/>
                    <a:pt x="1248" y="992"/>
                  </a:cubicBezTo>
                  <a:cubicBezTo>
                    <a:pt x="1249" y="992"/>
                    <a:pt x="1249" y="991"/>
                    <a:pt x="1249" y="990"/>
                  </a:cubicBezTo>
                  <a:cubicBezTo>
                    <a:pt x="1249" y="989"/>
                    <a:pt x="1249" y="988"/>
                    <a:pt x="1248" y="988"/>
                  </a:cubicBezTo>
                  <a:cubicBezTo>
                    <a:pt x="1245" y="984"/>
                    <a:pt x="1245" y="984"/>
                    <a:pt x="1245" y="984"/>
                  </a:cubicBezTo>
                  <a:cubicBezTo>
                    <a:pt x="1245" y="984"/>
                    <a:pt x="1244" y="984"/>
                    <a:pt x="1244" y="984"/>
                  </a:cubicBezTo>
                  <a:cubicBezTo>
                    <a:pt x="1244" y="986"/>
                    <a:pt x="1244" y="986"/>
                    <a:pt x="1244" y="986"/>
                  </a:cubicBezTo>
                  <a:cubicBezTo>
                    <a:pt x="1247" y="989"/>
                    <a:pt x="1247" y="989"/>
                    <a:pt x="1247" y="989"/>
                  </a:cubicBezTo>
                  <a:cubicBezTo>
                    <a:pt x="1247" y="990"/>
                    <a:pt x="1247" y="990"/>
                    <a:pt x="1247" y="990"/>
                  </a:cubicBezTo>
                  <a:cubicBezTo>
                    <a:pt x="1247" y="990"/>
                    <a:pt x="1247" y="991"/>
                    <a:pt x="1247" y="991"/>
                  </a:cubicBezTo>
                  <a:cubicBezTo>
                    <a:pt x="1245" y="992"/>
                    <a:pt x="1245" y="992"/>
                    <a:pt x="1245" y="992"/>
                  </a:cubicBezTo>
                  <a:cubicBezTo>
                    <a:pt x="1245" y="993"/>
                    <a:pt x="1244" y="993"/>
                    <a:pt x="1244" y="992"/>
                  </a:cubicBezTo>
                  <a:cubicBezTo>
                    <a:pt x="1241" y="989"/>
                    <a:pt x="1241" y="989"/>
                    <a:pt x="1241" y="989"/>
                  </a:cubicBezTo>
                  <a:cubicBezTo>
                    <a:pt x="1239" y="990"/>
                    <a:pt x="1239" y="990"/>
                    <a:pt x="1239" y="990"/>
                  </a:cubicBezTo>
                  <a:cubicBezTo>
                    <a:pt x="1239" y="990"/>
                    <a:pt x="1239" y="990"/>
                    <a:pt x="1239" y="990"/>
                  </a:cubicBezTo>
                  <a:lnTo>
                    <a:pt x="1243" y="994"/>
                  </a:lnTo>
                  <a:close/>
                  <a:moveTo>
                    <a:pt x="1245" y="982"/>
                  </a:moveTo>
                  <a:cubicBezTo>
                    <a:pt x="1248" y="979"/>
                    <a:pt x="1248" y="979"/>
                    <a:pt x="1248" y="979"/>
                  </a:cubicBezTo>
                  <a:cubicBezTo>
                    <a:pt x="1248" y="979"/>
                    <a:pt x="1248" y="979"/>
                    <a:pt x="1248" y="979"/>
                  </a:cubicBezTo>
                  <a:cubicBezTo>
                    <a:pt x="1248" y="978"/>
                    <a:pt x="1248" y="978"/>
                    <a:pt x="1248" y="979"/>
                  </a:cubicBezTo>
                  <a:cubicBezTo>
                    <a:pt x="1245" y="981"/>
                    <a:pt x="1245" y="981"/>
                    <a:pt x="1245" y="981"/>
                  </a:cubicBezTo>
                  <a:cubicBezTo>
                    <a:pt x="1245" y="981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ubicBezTo>
                    <a:pt x="1245" y="982"/>
                    <a:pt x="1245" y="982"/>
                    <a:pt x="1245" y="982"/>
                  </a:cubicBezTo>
                  <a:close/>
                  <a:moveTo>
                    <a:pt x="1243" y="977"/>
                  </a:moveTo>
                  <a:cubicBezTo>
                    <a:pt x="1243" y="981"/>
                    <a:pt x="1243" y="981"/>
                    <a:pt x="1243" y="981"/>
                  </a:cubicBezTo>
                  <a:cubicBezTo>
                    <a:pt x="1243" y="981"/>
                    <a:pt x="1243" y="981"/>
                    <a:pt x="1243" y="981"/>
                  </a:cubicBezTo>
                  <a:cubicBezTo>
                    <a:pt x="1244" y="981"/>
                    <a:pt x="1244" y="981"/>
                    <a:pt x="1244" y="98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4" y="977"/>
                    <a:pt x="1244" y="977"/>
                    <a:pt x="1243" y="977"/>
                  </a:cubicBezTo>
                  <a:cubicBezTo>
                    <a:pt x="1243" y="977"/>
                    <a:pt x="1243" y="977"/>
                    <a:pt x="1243" y="977"/>
                  </a:cubicBezTo>
                  <a:close/>
                  <a:moveTo>
                    <a:pt x="1236" y="990"/>
                  </a:moveTo>
                  <a:cubicBezTo>
                    <a:pt x="1236" y="990"/>
                    <a:pt x="1236" y="990"/>
                    <a:pt x="1236" y="990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3" y="993"/>
                  </a:cubicBezTo>
                  <a:cubicBezTo>
                    <a:pt x="1233" y="993"/>
                    <a:pt x="1233" y="993"/>
                    <a:pt x="1234" y="993"/>
                  </a:cubicBezTo>
                  <a:cubicBezTo>
                    <a:pt x="1234" y="993"/>
                    <a:pt x="1234" y="993"/>
                    <a:pt x="1234" y="993"/>
                  </a:cubicBezTo>
                  <a:cubicBezTo>
                    <a:pt x="1236" y="991"/>
                    <a:pt x="1236" y="991"/>
                    <a:pt x="1236" y="991"/>
                  </a:cubicBezTo>
                  <a:cubicBezTo>
                    <a:pt x="1237" y="990"/>
                    <a:pt x="1237" y="990"/>
                    <a:pt x="1236" y="990"/>
                  </a:cubicBezTo>
                  <a:close/>
                  <a:moveTo>
                    <a:pt x="1236" y="989"/>
                  </a:moveTo>
                  <a:cubicBezTo>
                    <a:pt x="1236" y="989"/>
                    <a:pt x="1236" y="988"/>
                    <a:pt x="1236" y="988"/>
                  </a:cubicBezTo>
                  <a:cubicBezTo>
                    <a:pt x="1232" y="988"/>
                    <a:pt x="1232" y="988"/>
                    <a:pt x="1232" y="988"/>
                  </a:cubicBezTo>
                  <a:cubicBezTo>
                    <a:pt x="1232" y="988"/>
                    <a:pt x="1232" y="989"/>
                    <a:pt x="1232" y="989"/>
                  </a:cubicBezTo>
                  <a:cubicBezTo>
                    <a:pt x="1232" y="989"/>
                    <a:pt x="1232" y="989"/>
                    <a:pt x="1232" y="989"/>
                  </a:cubicBezTo>
                  <a:cubicBezTo>
                    <a:pt x="1236" y="989"/>
                    <a:pt x="1236" y="989"/>
                    <a:pt x="1236" y="989"/>
                  </a:cubicBezTo>
                  <a:cubicBezTo>
                    <a:pt x="1236" y="989"/>
                    <a:pt x="1236" y="989"/>
                    <a:pt x="1236" y="989"/>
                  </a:cubicBezTo>
                  <a:close/>
                  <a:moveTo>
                    <a:pt x="1249" y="984"/>
                  </a:moveTo>
                  <a:cubicBezTo>
                    <a:pt x="1249" y="984"/>
                    <a:pt x="1249" y="983"/>
                    <a:pt x="1249" y="983"/>
                  </a:cubicBezTo>
                  <a:cubicBezTo>
                    <a:pt x="1249" y="983"/>
                    <a:pt x="1249" y="983"/>
                    <a:pt x="1249" y="983"/>
                  </a:cubicBezTo>
                  <a:cubicBezTo>
                    <a:pt x="1246" y="983"/>
                    <a:pt x="1246" y="983"/>
                    <a:pt x="1246" y="983"/>
                  </a:cubicBezTo>
                  <a:cubicBezTo>
                    <a:pt x="1246" y="983"/>
                    <a:pt x="1245" y="983"/>
                    <a:pt x="1245" y="983"/>
                  </a:cubicBezTo>
                  <a:cubicBezTo>
                    <a:pt x="1245" y="983"/>
                    <a:pt x="1246" y="984"/>
                    <a:pt x="1246" y="984"/>
                  </a:cubicBezTo>
                  <a:lnTo>
                    <a:pt x="1249" y="984"/>
                  </a:lnTo>
                  <a:close/>
                  <a:moveTo>
                    <a:pt x="1243" y="982"/>
                  </a:moveTo>
                  <a:cubicBezTo>
                    <a:pt x="1243" y="982"/>
                    <a:pt x="1242" y="982"/>
                    <a:pt x="1242" y="982"/>
                  </a:cubicBezTo>
                  <a:cubicBezTo>
                    <a:pt x="1239" y="978"/>
                    <a:pt x="1239" y="978"/>
                    <a:pt x="1239" y="978"/>
                  </a:cubicBezTo>
                  <a:cubicBezTo>
                    <a:pt x="1238" y="978"/>
                    <a:pt x="1237" y="977"/>
                    <a:pt x="1237" y="977"/>
                  </a:cubicBezTo>
                  <a:cubicBezTo>
                    <a:pt x="1236" y="977"/>
                    <a:pt x="1235" y="978"/>
                    <a:pt x="1234" y="978"/>
                  </a:cubicBezTo>
                  <a:cubicBezTo>
                    <a:pt x="1233" y="980"/>
                    <a:pt x="1233" y="980"/>
                    <a:pt x="1233" y="980"/>
                  </a:cubicBezTo>
                  <a:cubicBezTo>
                    <a:pt x="1232" y="980"/>
                    <a:pt x="1232" y="981"/>
                    <a:pt x="1232" y="982"/>
                  </a:cubicBezTo>
                  <a:cubicBezTo>
                    <a:pt x="1232" y="983"/>
                    <a:pt x="1232" y="983"/>
                    <a:pt x="1233" y="984"/>
                  </a:cubicBezTo>
                  <a:cubicBezTo>
                    <a:pt x="1236" y="988"/>
                    <a:pt x="1236" y="988"/>
                    <a:pt x="1236" y="988"/>
                  </a:cubicBezTo>
                  <a:cubicBezTo>
                    <a:pt x="1237" y="988"/>
                    <a:pt x="1237" y="988"/>
                    <a:pt x="1237" y="988"/>
                  </a:cubicBezTo>
                  <a:cubicBezTo>
                    <a:pt x="1237" y="986"/>
                    <a:pt x="1237" y="986"/>
                    <a:pt x="1237" y="986"/>
                  </a:cubicBezTo>
                  <a:cubicBezTo>
                    <a:pt x="1234" y="983"/>
                    <a:pt x="1234" y="983"/>
                    <a:pt x="1234" y="983"/>
                  </a:cubicBezTo>
                  <a:cubicBezTo>
                    <a:pt x="1234" y="982"/>
                    <a:pt x="1234" y="982"/>
                    <a:pt x="1234" y="982"/>
                  </a:cubicBezTo>
                  <a:cubicBezTo>
                    <a:pt x="1234" y="982"/>
                    <a:pt x="1234" y="981"/>
                    <a:pt x="1234" y="981"/>
                  </a:cubicBezTo>
                  <a:cubicBezTo>
                    <a:pt x="1236" y="980"/>
                    <a:pt x="1236" y="980"/>
                    <a:pt x="1236" y="980"/>
                  </a:cubicBezTo>
                  <a:cubicBezTo>
                    <a:pt x="1236" y="979"/>
                    <a:pt x="1236" y="979"/>
                    <a:pt x="1237" y="979"/>
                  </a:cubicBezTo>
                  <a:cubicBezTo>
                    <a:pt x="1237" y="979"/>
                    <a:pt x="1237" y="979"/>
                    <a:pt x="1237" y="980"/>
                  </a:cubicBezTo>
                  <a:cubicBezTo>
                    <a:pt x="1240" y="983"/>
                    <a:pt x="1240" y="983"/>
                    <a:pt x="1240" y="983"/>
                  </a:cubicBezTo>
                  <a:lnTo>
                    <a:pt x="1243" y="982"/>
                  </a:lnTo>
                  <a:close/>
                  <a:moveTo>
                    <a:pt x="1238" y="991"/>
                  </a:moveTo>
                  <a:cubicBezTo>
                    <a:pt x="1238" y="994"/>
                    <a:pt x="1238" y="994"/>
                    <a:pt x="1238" y="994"/>
                  </a:cubicBezTo>
                  <a:cubicBezTo>
                    <a:pt x="1238" y="995"/>
                    <a:pt x="1238" y="995"/>
                    <a:pt x="1238" y="995"/>
                  </a:cubicBezTo>
                  <a:cubicBezTo>
                    <a:pt x="1238" y="995"/>
                    <a:pt x="1238" y="995"/>
                    <a:pt x="1238" y="994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ubicBezTo>
                    <a:pt x="1238" y="991"/>
                    <a:pt x="1238" y="991"/>
                    <a:pt x="1238" y="991"/>
                  </a:cubicBezTo>
                  <a:close/>
                  <a:moveTo>
                    <a:pt x="1219" y="961"/>
                  </a:moveTo>
                  <a:cubicBezTo>
                    <a:pt x="1236" y="961"/>
                    <a:pt x="1236" y="961"/>
                    <a:pt x="1236" y="961"/>
                  </a:cubicBezTo>
                  <a:cubicBezTo>
                    <a:pt x="1238" y="961"/>
                    <a:pt x="1238" y="960"/>
                    <a:pt x="1238" y="959"/>
                  </a:cubicBezTo>
                  <a:cubicBezTo>
                    <a:pt x="1238" y="957"/>
                    <a:pt x="1238" y="955"/>
                    <a:pt x="1238" y="955"/>
                  </a:cubicBezTo>
                  <a:cubicBezTo>
                    <a:pt x="1228" y="955"/>
                    <a:pt x="1228" y="955"/>
                    <a:pt x="1228" y="955"/>
                  </a:cubicBezTo>
                  <a:cubicBezTo>
                    <a:pt x="1228" y="957"/>
                    <a:pt x="1228" y="957"/>
                    <a:pt x="1228" y="957"/>
                  </a:cubicBezTo>
                  <a:cubicBezTo>
                    <a:pt x="1226" y="957"/>
                    <a:pt x="1226" y="957"/>
                    <a:pt x="1226" y="957"/>
                  </a:cubicBezTo>
                  <a:cubicBezTo>
                    <a:pt x="1226" y="955"/>
                    <a:pt x="1226" y="955"/>
                    <a:pt x="1226" y="955"/>
                  </a:cubicBezTo>
                  <a:cubicBezTo>
                    <a:pt x="1216" y="955"/>
                    <a:pt x="1216" y="955"/>
                    <a:pt x="1216" y="955"/>
                  </a:cubicBezTo>
                  <a:cubicBezTo>
                    <a:pt x="1216" y="955"/>
                    <a:pt x="1216" y="957"/>
                    <a:pt x="1217" y="959"/>
                  </a:cubicBezTo>
                  <a:cubicBezTo>
                    <a:pt x="1217" y="960"/>
                    <a:pt x="1217" y="961"/>
                    <a:pt x="1219" y="961"/>
                  </a:cubicBezTo>
                  <a:close/>
                  <a:moveTo>
                    <a:pt x="1226" y="954"/>
                  </a:moveTo>
                  <a:cubicBezTo>
                    <a:pt x="1226" y="951"/>
                    <a:pt x="1226" y="951"/>
                    <a:pt x="1226" y="951"/>
                  </a:cubicBezTo>
                  <a:cubicBezTo>
                    <a:pt x="1228" y="951"/>
                    <a:pt x="1228" y="951"/>
                    <a:pt x="1228" y="951"/>
                  </a:cubicBezTo>
                  <a:cubicBezTo>
                    <a:pt x="1228" y="954"/>
                    <a:pt x="1228" y="954"/>
                    <a:pt x="1228" y="954"/>
                  </a:cubicBezTo>
                  <a:cubicBezTo>
                    <a:pt x="1239" y="954"/>
                    <a:pt x="1239" y="954"/>
                    <a:pt x="1239" y="954"/>
                  </a:cubicBezTo>
                  <a:cubicBezTo>
                    <a:pt x="1239" y="954"/>
                    <a:pt x="1239" y="949"/>
                    <a:pt x="1239" y="947"/>
                  </a:cubicBezTo>
                  <a:cubicBezTo>
                    <a:pt x="1238" y="946"/>
                    <a:pt x="1238" y="945"/>
                    <a:pt x="1236" y="945"/>
                  </a:cubicBezTo>
                  <a:cubicBezTo>
                    <a:pt x="1233" y="945"/>
                    <a:pt x="1233" y="945"/>
                    <a:pt x="1233" y="945"/>
                  </a:cubicBezTo>
                  <a:cubicBezTo>
                    <a:pt x="1232" y="943"/>
                    <a:pt x="1231" y="942"/>
                    <a:pt x="1231" y="942"/>
                  </a:cubicBezTo>
                  <a:cubicBezTo>
                    <a:pt x="1231" y="941"/>
                    <a:pt x="1231" y="941"/>
                    <a:pt x="1230" y="941"/>
                  </a:cubicBezTo>
                  <a:cubicBezTo>
                    <a:pt x="1225" y="941"/>
                    <a:pt x="1225" y="941"/>
                    <a:pt x="1225" y="941"/>
                  </a:cubicBezTo>
                  <a:cubicBezTo>
                    <a:pt x="1224" y="941"/>
                    <a:pt x="1224" y="941"/>
                    <a:pt x="1223" y="942"/>
                  </a:cubicBezTo>
                  <a:cubicBezTo>
                    <a:pt x="1223" y="942"/>
                    <a:pt x="1223" y="943"/>
                    <a:pt x="1222" y="945"/>
                  </a:cubicBezTo>
                  <a:cubicBezTo>
                    <a:pt x="1219" y="945"/>
                    <a:pt x="1219" y="945"/>
                    <a:pt x="1219" y="945"/>
                  </a:cubicBezTo>
                  <a:cubicBezTo>
                    <a:pt x="1219" y="944"/>
                    <a:pt x="1219" y="944"/>
                    <a:pt x="1219" y="944"/>
                  </a:cubicBezTo>
                  <a:cubicBezTo>
                    <a:pt x="1219" y="944"/>
                    <a:pt x="1219" y="943"/>
                    <a:pt x="1218" y="943"/>
                  </a:cubicBezTo>
                  <a:cubicBezTo>
                    <a:pt x="1216" y="943"/>
                    <a:pt x="1216" y="943"/>
                    <a:pt x="1216" y="943"/>
                  </a:cubicBezTo>
                  <a:cubicBezTo>
                    <a:pt x="1216" y="945"/>
                    <a:pt x="1216" y="945"/>
                    <a:pt x="1216" y="945"/>
                  </a:cubicBezTo>
                  <a:cubicBezTo>
                    <a:pt x="1217" y="945"/>
                    <a:pt x="1217" y="945"/>
                    <a:pt x="1217" y="945"/>
                  </a:cubicBezTo>
                  <a:cubicBezTo>
                    <a:pt x="1216" y="945"/>
                    <a:pt x="1216" y="946"/>
                    <a:pt x="1216" y="947"/>
                  </a:cubicBezTo>
                  <a:cubicBezTo>
                    <a:pt x="1216" y="947"/>
                    <a:pt x="1216" y="947"/>
                    <a:pt x="1216" y="947"/>
                  </a:cubicBezTo>
                  <a:cubicBezTo>
                    <a:pt x="1211" y="947"/>
                    <a:pt x="1211" y="947"/>
                    <a:pt x="1211" y="947"/>
                  </a:cubicBezTo>
                  <a:cubicBezTo>
                    <a:pt x="1211" y="945"/>
                    <a:pt x="1211" y="945"/>
                    <a:pt x="1211" y="945"/>
                  </a:cubicBezTo>
                  <a:cubicBezTo>
                    <a:pt x="1213" y="945"/>
                    <a:pt x="1213" y="945"/>
                    <a:pt x="1213" y="945"/>
                  </a:cubicBezTo>
                  <a:cubicBezTo>
                    <a:pt x="1213" y="946"/>
                    <a:pt x="1213" y="946"/>
                    <a:pt x="1213" y="946"/>
                  </a:cubicBezTo>
                  <a:cubicBezTo>
                    <a:pt x="1216" y="944"/>
                    <a:pt x="1216" y="944"/>
                    <a:pt x="1216" y="944"/>
                  </a:cubicBezTo>
                  <a:cubicBezTo>
                    <a:pt x="1213" y="942"/>
                    <a:pt x="1213" y="942"/>
                    <a:pt x="1213" y="942"/>
                  </a:cubicBezTo>
                  <a:cubicBezTo>
                    <a:pt x="1213" y="943"/>
                    <a:pt x="1213" y="943"/>
                    <a:pt x="1213" y="943"/>
                  </a:cubicBezTo>
                  <a:cubicBezTo>
                    <a:pt x="1210" y="943"/>
                    <a:pt x="1210" y="943"/>
                    <a:pt x="1210" y="943"/>
                  </a:cubicBezTo>
                  <a:cubicBezTo>
                    <a:pt x="1210" y="943"/>
                    <a:pt x="1209" y="944"/>
                    <a:pt x="1209" y="944"/>
                  </a:cubicBezTo>
                  <a:cubicBezTo>
                    <a:pt x="1209" y="948"/>
                    <a:pt x="1209" y="948"/>
                    <a:pt x="1209" y="948"/>
                  </a:cubicBezTo>
                  <a:cubicBezTo>
                    <a:pt x="1209" y="948"/>
                    <a:pt x="1210" y="949"/>
                    <a:pt x="1210" y="949"/>
                  </a:cubicBezTo>
                  <a:cubicBezTo>
                    <a:pt x="1216" y="949"/>
                    <a:pt x="1216" y="949"/>
                    <a:pt x="1216" y="949"/>
                  </a:cubicBezTo>
                  <a:cubicBezTo>
                    <a:pt x="1216" y="951"/>
                    <a:pt x="1216" y="954"/>
                    <a:pt x="1216" y="954"/>
                  </a:cubicBezTo>
                  <a:lnTo>
                    <a:pt x="1226" y="954"/>
                  </a:lnTo>
                  <a:close/>
                  <a:moveTo>
                    <a:pt x="1225" y="943"/>
                  </a:moveTo>
                  <a:cubicBezTo>
                    <a:pt x="1225" y="943"/>
                    <a:pt x="1225" y="943"/>
                    <a:pt x="1225" y="943"/>
                  </a:cubicBezTo>
                  <a:cubicBezTo>
                    <a:pt x="1229" y="943"/>
                    <a:pt x="1229" y="943"/>
                    <a:pt x="1229" y="943"/>
                  </a:cubicBezTo>
                  <a:cubicBezTo>
                    <a:pt x="1230" y="943"/>
                    <a:pt x="1230" y="943"/>
                    <a:pt x="1230" y="943"/>
                  </a:cubicBezTo>
                  <a:cubicBezTo>
                    <a:pt x="1230" y="943"/>
                    <a:pt x="1230" y="944"/>
                    <a:pt x="1231" y="945"/>
                  </a:cubicBezTo>
                  <a:cubicBezTo>
                    <a:pt x="1224" y="945"/>
                    <a:pt x="1224" y="945"/>
                    <a:pt x="1224" y="945"/>
                  </a:cubicBezTo>
                  <a:cubicBezTo>
                    <a:pt x="1224" y="944"/>
                    <a:pt x="1224" y="943"/>
                    <a:pt x="1225" y="943"/>
                  </a:cubicBezTo>
                  <a:close/>
                  <a:moveTo>
                    <a:pt x="1253" y="964"/>
                  </a:moveTo>
                  <a:cubicBezTo>
                    <a:pt x="1257" y="964"/>
                    <a:pt x="1261" y="963"/>
                    <a:pt x="1261" y="961"/>
                  </a:cubicBezTo>
                  <a:cubicBezTo>
                    <a:pt x="1261" y="961"/>
                    <a:pt x="1261" y="961"/>
                    <a:pt x="1261" y="961"/>
                  </a:cubicBezTo>
                  <a:cubicBezTo>
                    <a:pt x="1261" y="960"/>
                    <a:pt x="1259" y="959"/>
                    <a:pt x="1256" y="958"/>
                  </a:cubicBezTo>
                  <a:cubicBezTo>
                    <a:pt x="1255" y="957"/>
                    <a:pt x="1255" y="957"/>
                    <a:pt x="1255" y="957"/>
                  </a:cubicBezTo>
                  <a:cubicBezTo>
                    <a:pt x="1255" y="957"/>
                    <a:pt x="1255" y="956"/>
                    <a:pt x="1254" y="956"/>
                  </a:cubicBezTo>
                  <a:cubicBezTo>
                    <a:pt x="1252" y="956"/>
                    <a:pt x="1252" y="956"/>
                    <a:pt x="1252" y="956"/>
                  </a:cubicBezTo>
                  <a:cubicBezTo>
                    <a:pt x="1251" y="956"/>
                    <a:pt x="1251" y="957"/>
                    <a:pt x="1250" y="957"/>
                  </a:cubicBezTo>
                  <a:cubicBezTo>
                    <a:pt x="1249" y="958"/>
                    <a:pt x="1249" y="958"/>
                    <a:pt x="1249" y="958"/>
                  </a:cubicBezTo>
                  <a:cubicBezTo>
                    <a:pt x="1247" y="959"/>
                    <a:pt x="1244" y="960"/>
                    <a:pt x="1244" y="961"/>
                  </a:cubicBezTo>
                  <a:cubicBezTo>
                    <a:pt x="1244" y="961"/>
                    <a:pt x="1244" y="961"/>
                    <a:pt x="1244" y="961"/>
                  </a:cubicBezTo>
                  <a:cubicBezTo>
                    <a:pt x="1244" y="963"/>
                    <a:pt x="1248" y="964"/>
                    <a:pt x="1253" y="964"/>
                  </a:cubicBezTo>
                  <a:close/>
                  <a:moveTo>
                    <a:pt x="1251" y="958"/>
                  </a:moveTo>
                  <a:cubicBezTo>
                    <a:pt x="1251" y="957"/>
                    <a:pt x="1251" y="957"/>
                    <a:pt x="1252" y="957"/>
                  </a:cubicBezTo>
                  <a:cubicBezTo>
                    <a:pt x="1254" y="957"/>
                    <a:pt x="1254" y="957"/>
                    <a:pt x="1254" y="957"/>
                  </a:cubicBezTo>
                  <a:cubicBezTo>
                    <a:pt x="1254" y="957"/>
                    <a:pt x="1254" y="957"/>
                    <a:pt x="1255" y="958"/>
                  </a:cubicBezTo>
                  <a:cubicBezTo>
                    <a:pt x="1255" y="958"/>
                    <a:pt x="1257" y="961"/>
                    <a:pt x="1257" y="961"/>
                  </a:cubicBezTo>
                  <a:cubicBezTo>
                    <a:pt x="1255" y="961"/>
                    <a:pt x="1255" y="961"/>
                    <a:pt x="1255" y="961"/>
                  </a:cubicBezTo>
                  <a:cubicBezTo>
                    <a:pt x="1254" y="959"/>
                    <a:pt x="1254" y="959"/>
                    <a:pt x="1254" y="959"/>
                  </a:cubicBezTo>
                  <a:cubicBezTo>
                    <a:pt x="1252" y="959"/>
                    <a:pt x="1252" y="959"/>
                    <a:pt x="1252" y="959"/>
                  </a:cubicBezTo>
                  <a:cubicBezTo>
                    <a:pt x="1251" y="961"/>
                    <a:pt x="1251" y="961"/>
                    <a:pt x="1251" y="961"/>
                  </a:cubicBezTo>
                  <a:cubicBezTo>
                    <a:pt x="1249" y="961"/>
                    <a:pt x="1249" y="961"/>
                    <a:pt x="1249" y="961"/>
                  </a:cubicBezTo>
                  <a:cubicBezTo>
                    <a:pt x="1249" y="961"/>
                    <a:pt x="1251" y="958"/>
                    <a:pt x="1251" y="958"/>
                  </a:cubicBezTo>
                  <a:close/>
                  <a:moveTo>
                    <a:pt x="1246" y="965"/>
                  </a:moveTo>
                  <a:cubicBezTo>
                    <a:pt x="1247" y="975"/>
                    <a:pt x="1247" y="975"/>
                    <a:pt x="1247" y="975"/>
                  </a:cubicBezTo>
                  <a:cubicBezTo>
                    <a:pt x="1247" y="976"/>
                    <a:pt x="1249" y="977"/>
                    <a:pt x="1253" y="977"/>
                  </a:cubicBezTo>
                  <a:cubicBezTo>
                    <a:pt x="1256" y="977"/>
                    <a:pt x="1259" y="976"/>
                    <a:pt x="1259" y="975"/>
                  </a:cubicBezTo>
                  <a:cubicBezTo>
                    <a:pt x="1260" y="965"/>
                    <a:pt x="1260" y="965"/>
                    <a:pt x="1260" y="965"/>
                  </a:cubicBezTo>
                  <a:cubicBezTo>
                    <a:pt x="1258" y="966"/>
                    <a:pt x="1255" y="966"/>
                    <a:pt x="1253" y="966"/>
                  </a:cubicBezTo>
                  <a:cubicBezTo>
                    <a:pt x="1250" y="966"/>
                    <a:pt x="1247" y="966"/>
                    <a:pt x="1246" y="965"/>
                  </a:cubicBezTo>
                  <a:close/>
                  <a:moveTo>
                    <a:pt x="1258" y="1056"/>
                  </a:moveTo>
                  <a:cubicBezTo>
                    <a:pt x="1260" y="1056"/>
                    <a:pt x="1263" y="1055"/>
                    <a:pt x="1263" y="1054"/>
                  </a:cubicBezTo>
                  <a:cubicBezTo>
                    <a:pt x="1263" y="1054"/>
                    <a:pt x="1263" y="1054"/>
                    <a:pt x="1262" y="1054"/>
                  </a:cubicBezTo>
                  <a:cubicBezTo>
                    <a:pt x="1262" y="1054"/>
                    <a:pt x="1262" y="1054"/>
                    <a:pt x="1262" y="1054"/>
                  </a:cubicBezTo>
                  <a:cubicBezTo>
                    <a:pt x="1262" y="1055"/>
                    <a:pt x="1260" y="1056"/>
                    <a:pt x="1258" y="1056"/>
                  </a:cubicBezTo>
                  <a:cubicBezTo>
                    <a:pt x="1255" y="1056"/>
                    <a:pt x="1253" y="1055"/>
                    <a:pt x="1253" y="1054"/>
                  </a:cubicBezTo>
                  <a:cubicBezTo>
                    <a:pt x="1253" y="1054"/>
                    <a:pt x="1253" y="1053"/>
                    <a:pt x="1254" y="1053"/>
                  </a:cubicBezTo>
                  <a:cubicBezTo>
                    <a:pt x="1253" y="1053"/>
                    <a:pt x="1252" y="1054"/>
                    <a:pt x="1252" y="1054"/>
                  </a:cubicBezTo>
                  <a:cubicBezTo>
                    <a:pt x="1252" y="1055"/>
                    <a:pt x="1255" y="1056"/>
                    <a:pt x="1258" y="1056"/>
                  </a:cubicBezTo>
                  <a:close/>
                  <a:moveTo>
                    <a:pt x="1258" y="1047"/>
                  </a:moveTo>
                  <a:cubicBezTo>
                    <a:pt x="1258" y="1046"/>
                    <a:pt x="1258" y="1046"/>
                    <a:pt x="1257" y="1045"/>
                  </a:cubicBezTo>
                  <a:cubicBezTo>
                    <a:pt x="1257" y="1045"/>
                    <a:pt x="1257" y="1045"/>
                    <a:pt x="1257" y="1044"/>
                  </a:cubicBezTo>
                  <a:cubicBezTo>
                    <a:pt x="1257" y="1044"/>
                    <a:pt x="1257" y="1043"/>
                    <a:pt x="1257" y="1043"/>
                  </a:cubicBezTo>
                  <a:cubicBezTo>
                    <a:pt x="1257" y="1043"/>
                    <a:pt x="1256" y="1044"/>
                    <a:pt x="1256" y="1044"/>
                  </a:cubicBezTo>
                  <a:cubicBezTo>
                    <a:pt x="1256" y="1045"/>
                    <a:pt x="1257" y="1045"/>
                    <a:pt x="1257" y="1045"/>
                  </a:cubicBezTo>
                  <a:cubicBezTo>
                    <a:pt x="1257" y="1046"/>
                    <a:pt x="1257" y="1046"/>
                    <a:pt x="1257" y="1046"/>
                  </a:cubicBezTo>
                  <a:cubicBezTo>
                    <a:pt x="1257" y="1047"/>
                    <a:pt x="1257" y="1047"/>
                    <a:pt x="1257" y="1047"/>
                  </a:cubicBezTo>
                  <a:cubicBezTo>
                    <a:pt x="1257" y="1047"/>
                    <a:pt x="1257" y="1047"/>
                    <a:pt x="1258" y="1047"/>
                  </a:cubicBezTo>
                  <a:close/>
                  <a:moveTo>
                    <a:pt x="1257" y="1043"/>
                  </a:moveTo>
                  <a:cubicBezTo>
                    <a:pt x="1257" y="1044"/>
                    <a:pt x="1258" y="1044"/>
                    <a:pt x="1258" y="1044"/>
                  </a:cubicBezTo>
                  <a:cubicBezTo>
                    <a:pt x="1258" y="1045"/>
                    <a:pt x="1258" y="1045"/>
                    <a:pt x="1258" y="1045"/>
                  </a:cubicBezTo>
                  <a:cubicBezTo>
                    <a:pt x="1258" y="1046"/>
                    <a:pt x="1258" y="1046"/>
                    <a:pt x="1258" y="1046"/>
                  </a:cubicBezTo>
                  <a:cubicBezTo>
                    <a:pt x="1258" y="1046"/>
                    <a:pt x="1258" y="1046"/>
                    <a:pt x="1259" y="1046"/>
                  </a:cubicBezTo>
                  <a:cubicBezTo>
                    <a:pt x="1259" y="1045"/>
                    <a:pt x="1259" y="1045"/>
                    <a:pt x="1258" y="1045"/>
                  </a:cubicBezTo>
                  <a:cubicBezTo>
                    <a:pt x="1258" y="1044"/>
                    <a:pt x="1258" y="1044"/>
                    <a:pt x="1258" y="1044"/>
                  </a:cubicBezTo>
                  <a:cubicBezTo>
                    <a:pt x="1258" y="1043"/>
                    <a:pt x="1258" y="1042"/>
                    <a:pt x="1258" y="1042"/>
                  </a:cubicBezTo>
                  <a:cubicBezTo>
                    <a:pt x="1258" y="1042"/>
                    <a:pt x="1258" y="1043"/>
                    <a:pt x="1257" y="1043"/>
                  </a:cubicBezTo>
                  <a:close/>
                  <a:moveTo>
                    <a:pt x="1255" y="1053"/>
                  </a:moveTo>
                  <a:cubicBezTo>
                    <a:pt x="1254" y="1053"/>
                    <a:pt x="1254" y="1053"/>
                    <a:pt x="1254" y="1054"/>
                  </a:cubicBezTo>
                  <a:cubicBezTo>
                    <a:pt x="1254" y="1055"/>
                    <a:pt x="1256" y="1055"/>
                    <a:pt x="1258" y="1055"/>
                  </a:cubicBezTo>
                  <a:cubicBezTo>
                    <a:pt x="1260" y="1055"/>
                    <a:pt x="1262" y="1055"/>
                    <a:pt x="1262" y="1054"/>
                  </a:cubicBezTo>
                  <a:cubicBezTo>
                    <a:pt x="1262" y="1054"/>
                    <a:pt x="1261" y="1053"/>
                    <a:pt x="1261" y="1053"/>
                  </a:cubicBezTo>
                  <a:cubicBezTo>
                    <a:pt x="1261" y="1053"/>
                    <a:pt x="1261" y="1053"/>
                    <a:pt x="1261" y="1054"/>
                  </a:cubicBezTo>
                  <a:cubicBezTo>
                    <a:pt x="1261" y="1054"/>
                    <a:pt x="1260" y="1055"/>
                    <a:pt x="1258" y="1055"/>
                  </a:cubicBezTo>
                  <a:cubicBezTo>
                    <a:pt x="1256" y="1055"/>
                    <a:pt x="1254" y="1054"/>
                    <a:pt x="1254" y="1054"/>
                  </a:cubicBezTo>
                  <a:cubicBezTo>
                    <a:pt x="1254" y="1053"/>
                    <a:pt x="1254" y="1053"/>
                    <a:pt x="1255" y="1053"/>
                  </a:cubicBezTo>
                  <a:close/>
                  <a:moveTo>
                    <a:pt x="1253" y="1051"/>
                  </a:moveTo>
                  <a:cubicBezTo>
                    <a:pt x="1253" y="1051"/>
                    <a:pt x="1253" y="1051"/>
                    <a:pt x="1253" y="1051"/>
                  </a:cubicBezTo>
                  <a:cubicBezTo>
                    <a:pt x="1253" y="1050"/>
                    <a:pt x="1252" y="1050"/>
                    <a:pt x="1252" y="1050"/>
                  </a:cubicBezTo>
                  <a:cubicBezTo>
                    <a:pt x="1251" y="1049"/>
                    <a:pt x="1251" y="1048"/>
                    <a:pt x="1252" y="1048"/>
                  </a:cubicBezTo>
                  <a:cubicBezTo>
                    <a:pt x="1253" y="1048"/>
                    <a:pt x="1253" y="1049"/>
                    <a:pt x="1253" y="1049"/>
                  </a:cubicBezTo>
                  <a:cubicBezTo>
                    <a:pt x="1253" y="1050"/>
                    <a:pt x="1253" y="1050"/>
                    <a:pt x="1253" y="1050"/>
                  </a:cubicBezTo>
                  <a:cubicBezTo>
                    <a:pt x="1254" y="1052"/>
                    <a:pt x="1256" y="1054"/>
                    <a:pt x="1258" y="1054"/>
                  </a:cubicBezTo>
                  <a:cubicBezTo>
                    <a:pt x="1260" y="1054"/>
                    <a:pt x="1262" y="1052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2" y="1048"/>
                    <a:pt x="1262" y="1048"/>
                  </a:cubicBezTo>
                  <a:cubicBezTo>
                    <a:pt x="1262" y="1048"/>
                    <a:pt x="1261" y="1047"/>
                    <a:pt x="1260" y="1047"/>
                  </a:cubicBezTo>
                  <a:cubicBezTo>
                    <a:pt x="1261" y="1047"/>
                    <a:pt x="1262" y="1048"/>
                    <a:pt x="1262" y="1048"/>
                  </a:cubicBezTo>
                  <a:cubicBezTo>
                    <a:pt x="1262" y="1048"/>
                    <a:pt x="1262" y="1049"/>
                    <a:pt x="1262" y="1049"/>
                  </a:cubicBezTo>
                  <a:cubicBezTo>
                    <a:pt x="1261" y="1048"/>
                    <a:pt x="1260" y="1048"/>
                    <a:pt x="1258" y="1048"/>
                  </a:cubicBezTo>
                  <a:cubicBezTo>
                    <a:pt x="1256" y="1048"/>
                    <a:pt x="1254" y="1048"/>
                    <a:pt x="1254" y="1049"/>
                  </a:cubicBezTo>
                  <a:cubicBezTo>
                    <a:pt x="1254" y="1049"/>
                    <a:pt x="1254" y="1048"/>
                    <a:pt x="1254" y="1048"/>
                  </a:cubicBezTo>
                  <a:cubicBezTo>
                    <a:pt x="1254" y="1048"/>
                    <a:pt x="1254" y="1047"/>
                    <a:pt x="1256" y="1047"/>
                  </a:cubicBezTo>
                  <a:cubicBezTo>
                    <a:pt x="1254" y="1047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3" y="1048"/>
                    <a:pt x="1253" y="1048"/>
                  </a:cubicBezTo>
                  <a:cubicBezTo>
                    <a:pt x="1253" y="1048"/>
                    <a:pt x="1252" y="1048"/>
                    <a:pt x="1252" y="1048"/>
                  </a:cubicBezTo>
                  <a:cubicBezTo>
                    <a:pt x="1251" y="1048"/>
                    <a:pt x="1251" y="1049"/>
                    <a:pt x="1251" y="1050"/>
                  </a:cubicBezTo>
                  <a:cubicBezTo>
                    <a:pt x="1251" y="1050"/>
                    <a:pt x="1252" y="1051"/>
                    <a:pt x="1252" y="1051"/>
                  </a:cubicBezTo>
                  <a:cubicBezTo>
                    <a:pt x="1252" y="1051"/>
                    <a:pt x="1253" y="1051"/>
                    <a:pt x="1253" y="1051"/>
                  </a:cubicBezTo>
                  <a:cubicBezTo>
                    <a:pt x="1253" y="1051"/>
                    <a:pt x="1253" y="1051"/>
                    <a:pt x="1253" y="1051"/>
                  </a:cubicBezTo>
                  <a:close/>
                  <a:moveTo>
                    <a:pt x="1258" y="1050"/>
                  </a:moveTo>
                  <a:cubicBezTo>
                    <a:pt x="1260" y="1050"/>
                    <a:pt x="1262" y="1049"/>
                    <a:pt x="1262" y="1049"/>
                  </a:cubicBezTo>
                  <a:cubicBezTo>
                    <a:pt x="1262" y="1051"/>
                    <a:pt x="1260" y="1053"/>
                    <a:pt x="1258" y="1053"/>
                  </a:cubicBezTo>
                  <a:cubicBezTo>
                    <a:pt x="1256" y="1053"/>
                    <a:pt x="1255" y="1052"/>
                    <a:pt x="1254" y="1051"/>
                  </a:cubicBezTo>
                  <a:cubicBezTo>
                    <a:pt x="1254" y="1050"/>
                    <a:pt x="1254" y="1050"/>
                    <a:pt x="1253" y="1049"/>
                  </a:cubicBezTo>
                  <a:cubicBezTo>
                    <a:pt x="1254" y="1050"/>
                    <a:pt x="1256" y="1050"/>
                    <a:pt x="1258" y="1050"/>
                  </a:cubicBezTo>
                  <a:close/>
                  <a:moveTo>
                    <a:pt x="1258" y="1067"/>
                  </a:moveTo>
                  <a:cubicBezTo>
                    <a:pt x="1261" y="1067"/>
                    <a:pt x="1263" y="1065"/>
                    <a:pt x="1263" y="1062"/>
                  </a:cubicBezTo>
                  <a:cubicBezTo>
                    <a:pt x="1263" y="1059"/>
                    <a:pt x="1261" y="1057"/>
                    <a:pt x="1258" y="1057"/>
                  </a:cubicBezTo>
                  <a:cubicBezTo>
                    <a:pt x="1255" y="1057"/>
                    <a:pt x="1253" y="1059"/>
                    <a:pt x="1253" y="1062"/>
                  </a:cubicBezTo>
                  <a:cubicBezTo>
                    <a:pt x="1253" y="1065"/>
                    <a:pt x="1255" y="1067"/>
                    <a:pt x="1258" y="1067"/>
                  </a:cubicBezTo>
                  <a:close/>
                  <a:moveTo>
                    <a:pt x="1258" y="1058"/>
                  </a:moveTo>
                  <a:cubicBezTo>
                    <a:pt x="1260" y="1058"/>
                    <a:pt x="1261" y="1060"/>
                    <a:pt x="1261" y="1062"/>
                  </a:cubicBezTo>
                  <a:cubicBezTo>
                    <a:pt x="1261" y="1064"/>
                    <a:pt x="1260" y="1066"/>
                    <a:pt x="1258" y="1066"/>
                  </a:cubicBezTo>
                  <a:cubicBezTo>
                    <a:pt x="1256" y="1066"/>
                    <a:pt x="1254" y="1064"/>
                    <a:pt x="1254" y="1062"/>
                  </a:cubicBezTo>
                  <a:cubicBezTo>
                    <a:pt x="1254" y="1060"/>
                    <a:pt x="1256" y="1058"/>
                    <a:pt x="1258" y="1058"/>
                  </a:cubicBezTo>
                  <a:close/>
                  <a:moveTo>
                    <a:pt x="1258" y="1063"/>
                  </a:moveTo>
                  <a:cubicBezTo>
                    <a:pt x="1259" y="1063"/>
                    <a:pt x="1259" y="1063"/>
                    <a:pt x="1259" y="1063"/>
                  </a:cubicBezTo>
                  <a:cubicBezTo>
                    <a:pt x="1259" y="1060"/>
                    <a:pt x="1259" y="1060"/>
                    <a:pt x="1259" y="1060"/>
                  </a:cubicBezTo>
                  <a:cubicBezTo>
                    <a:pt x="1259" y="1059"/>
                    <a:pt x="1259" y="1059"/>
                    <a:pt x="1258" y="1059"/>
                  </a:cubicBezTo>
                  <a:cubicBezTo>
                    <a:pt x="1258" y="1059"/>
                    <a:pt x="1258" y="1059"/>
                    <a:pt x="1258" y="1059"/>
                  </a:cubicBezTo>
                  <a:cubicBezTo>
                    <a:pt x="1258" y="1059"/>
                    <a:pt x="1258" y="1059"/>
                    <a:pt x="1258" y="1060"/>
                  </a:cubicBezTo>
                  <a:cubicBezTo>
                    <a:pt x="1258" y="1062"/>
                    <a:pt x="1258" y="1062"/>
                    <a:pt x="1258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2"/>
                    <a:pt x="1256" y="1062"/>
                    <a:pt x="1256" y="1062"/>
                  </a:cubicBezTo>
                  <a:cubicBezTo>
                    <a:pt x="1256" y="1063"/>
                    <a:pt x="1256" y="1063"/>
                    <a:pt x="1256" y="1063"/>
                  </a:cubicBezTo>
                  <a:cubicBezTo>
                    <a:pt x="1256" y="1063"/>
                    <a:pt x="1256" y="1063"/>
                    <a:pt x="1256" y="1063"/>
                  </a:cubicBezTo>
                  <a:lnTo>
                    <a:pt x="1258" y="1063"/>
                  </a:lnTo>
                  <a:close/>
                  <a:moveTo>
                    <a:pt x="1285" y="1081"/>
                  </a:move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5" y="1079"/>
                    <a:pt x="1285" y="1079"/>
                    <a:pt x="1285" y="1079"/>
                  </a:cubicBezTo>
                  <a:cubicBezTo>
                    <a:pt x="1284" y="1079"/>
                    <a:pt x="1284" y="1079"/>
                    <a:pt x="1284" y="1079"/>
                  </a:cubicBezTo>
                  <a:cubicBezTo>
                    <a:pt x="1284" y="1080"/>
                    <a:pt x="1284" y="1080"/>
                    <a:pt x="1284" y="1080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3" y="1079"/>
                    <a:pt x="1283" y="1079"/>
                    <a:pt x="1283" y="1079"/>
                  </a:cubicBezTo>
                  <a:cubicBezTo>
                    <a:pt x="1280" y="1081"/>
                    <a:pt x="1280" y="1081"/>
                    <a:pt x="1280" y="1081"/>
                  </a:cubicBezTo>
                  <a:cubicBezTo>
                    <a:pt x="1280" y="1081"/>
                    <a:pt x="1280" y="1081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0" y="1082"/>
                    <a:pt x="1280" y="1082"/>
                    <a:pt x="1280" y="1082"/>
                  </a:cubicBezTo>
                  <a:cubicBezTo>
                    <a:pt x="1283" y="1080"/>
                    <a:pt x="1283" y="1080"/>
                    <a:pt x="1283" y="1080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2"/>
                    <a:pt x="1286" y="1082"/>
                    <a:pt x="1286" y="1082"/>
                  </a:cubicBezTo>
                  <a:cubicBezTo>
                    <a:pt x="1286" y="1081"/>
                    <a:pt x="1286" y="1081"/>
                    <a:pt x="1286" y="1081"/>
                  </a:cubicBezTo>
                  <a:lnTo>
                    <a:pt x="1285" y="1081"/>
                  </a:lnTo>
                  <a:close/>
                  <a:moveTo>
                    <a:pt x="1281" y="1082"/>
                  </a:moveTo>
                  <a:cubicBezTo>
                    <a:pt x="1281" y="1082"/>
                    <a:pt x="1281" y="1082"/>
                    <a:pt x="1281" y="1082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1" y="1084"/>
                    <a:pt x="1281" y="1084"/>
                    <a:pt x="1281" y="1084"/>
                  </a:cubicBezTo>
                  <a:cubicBezTo>
                    <a:pt x="1283" y="1084"/>
                    <a:pt x="1283" y="1084"/>
                    <a:pt x="1283" y="1084"/>
                  </a:cubicBezTo>
                  <a:cubicBezTo>
                    <a:pt x="1283" y="1082"/>
                    <a:pt x="1283" y="1082"/>
                    <a:pt x="1283" y="1082"/>
                  </a:cubicBezTo>
                  <a:cubicBezTo>
                    <a:pt x="1284" y="1082"/>
                    <a:pt x="1284" y="1082"/>
                    <a:pt x="1284" y="1082"/>
                  </a:cubicBezTo>
                  <a:cubicBezTo>
                    <a:pt x="1284" y="1084"/>
                    <a:pt x="1284" y="1084"/>
                    <a:pt x="1284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4"/>
                    <a:pt x="1285" y="1084"/>
                    <a:pt x="1285" y="1084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5" y="1082"/>
                    <a:pt x="1285" y="1082"/>
                    <a:pt x="1285" y="1082"/>
                  </a:cubicBezTo>
                  <a:cubicBezTo>
                    <a:pt x="1283" y="1080"/>
                    <a:pt x="1283" y="1080"/>
                    <a:pt x="1283" y="1080"/>
                  </a:cubicBezTo>
                  <a:lnTo>
                    <a:pt x="1281" y="1082"/>
                  </a:lnTo>
                  <a:close/>
                  <a:moveTo>
                    <a:pt x="1263" y="1075"/>
                  </a:moveTo>
                  <a:cubicBezTo>
                    <a:pt x="1262" y="1075"/>
                    <a:pt x="1262" y="1075"/>
                    <a:pt x="1262" y="1075"/>
                  </a:cubicBezTo>
                  <a:cubicBezTo>
                    <a:pt x="1261" y="1075"/>
                    <a:pt x="1261" y="1074"/>
                    <a:pt x="1261" y="1074"/>
                  </a:cubicBezTo>
                  <a:cubicBezTo>
                    <a:pt x="1261" y="1074"/>
                    <a:pt x="1260" y="1076"/>
                    <a:pt x="1260" y="1076"/>
                  </a:cubicBezTo>
                  <a:cubicBezTo>
                    <a:pt x="1259" y="1076"/>
                    <a:pt x="1259" y="1076"/>
                    <a:pt x="1259" y="1075"/>
                  </a:cubicBezTo>
                  <a:cubicBezTo>
                    <a:pt x="1258" y="1075"/>
                    <a:pt x="1257" y="1074"/>
                    <a:pt x="1256" y="1073"/>
                  </a:cubicBezTo>
                  <a:cubicBezTo>
                    <a:pt x="1256" y="1072"/>
                    <a:pt x="1256" y="1072"/>
                    <a:pt x="1256" y="1072"/>
                  </a:cubicBezTo>
                  <a:cubicBezTo>
                    <a:pt x="1256" y="1072"/>
                    <a:pt x="1257" y="1071"/>
                    <a:pt x="1257" y="1071"/>
                  </a:cubicBezTo>
                  <a:cubicBezTo>
                    <a:pt x="1257" y="1070"/>
                    <a:pt x="1257" y="1070"/>
                    <a:pt x="1257" y="1070"/>
                  </a:cubicBezTo>
                  <a:cubicBezTo>
                    <a:pt x="1257" y="1070"/>
                    <a:pt x="1256" y="1069"/>
                    <a:pt x="1256" y="1069"/>
                  </a:cubicBezTo>
                  <a:cubicBezTo>
                    <a:pt x="1256" y="1069"/>
                    <a:pt x="1256" y="1068"/>
                    <a:pt x="1256" y="1068"/>
                  </a:cubicBezTo>
                  <a:cubicBezTo>
                    <a:pt x="1256" y="1068"/>
                    <a:pt x="1256" y="1068"/>
                    <a:pt x="1256" y="1068"/>
                  </a:cubicBezTo>
                  <a:cubicBezTo>
                    <a:pt x="1255" y="1068"/>
                    <a:pt x="1255" y="1068"/>
                    <a:pt x="1255" y="1069"/>
                  </a:cubicBezTo>
                  <a:cubicBezTo>
                    <a:pt x="1254" y="1069"/>
                    <a:pt x="1254" y="1069"/>
                    <a:pt x="1254" y="1069"/>
                  </a:cubicBezTo>
                  <a:cubicBezTo>
                    <a:pt x="1254" y="1070"/>
                    <a:pt x="1254" y="1070"/>
                    <a:pt x="1254" y="1071"/>
                  </a:cubicBezTo>
                  <a:cubicBezTo>
                    <a:pt x="1254" y="1071"/>
                    <a:pt x="1254" y="1072"/>
                    <a:pt x="1254" y="1072"/>
                  </a:cubicBezTo>
                  <a:cubicBezTo>
                    <a:pt x="1254" y="1073"/>
                    <a:pt x="1254" y="1073"/>
                    <a:pt x="1255" y="1074"/>
                  </a:cubicBezTo>
                  <a:cubicBezTo>
                    <a:pt x="1255" y="1075"/>
                    <a:pt x="1257" y="1076"/>
                    <a:pt x="1258" y="1077"/>
                  </a:cubicBezTo>
                  <a:cubicBezTo>
                    <a:pt x="1258" y="1077"/>
                    <a:pt x="1259" y="1077"/>
                    <a:pt x="1259" y="1077"/>
                  </a:cubicBezTo>
                  <a:cubicBezTo>
                    <a:pt x="1260" y="1078"/>
                    <a:pt x="1260" y="1078"/>
                    <a:pt x="1261" y="1078"/>
                  </a:cubicBezTo>
                  <a:cubicBezTo>
                    <a:pt x="1261" y="1078"/>
                    <a:pt x="1262" y="1078"/>
                    <a:pt x="1262" y="1078"/>
                  </a:cubicBezTo>
                  <a:cubicBezTo>
                    <a:pt x="1263" y="1077"/>
                    <a:pt x="1263" y="1077"/>
                    <a:pt x="1263" y="1077"/>
                  </a:cubicBezTo>
                  <a:cubicBezTo>
                    <a:pt x="1263" y="1077"/>
                    <a:pt x="1263" y="1076"/>
                    <a:pt x="1263" y="1076"/>
                  </a:cubicBezTo>
                  <a:cubicBezTo>
                    <a:pt x="1263" y="1076"/>
                    <a:pt x="1263" y="1076"/>
                    <a:pt x="1263" y="1076"/>
                  </a:cubicBezTo>
                  <a:cubicBezTo>
                    <a:pt x="1263" y="1076"/>
                    <a:pt x="1263" y="1075"/>
                    <a:pt x="1263" y="1075"/>
                  </a:cubicBezTo>
                  <a:close/>
                  <a:moveTo>
                    <a:pt x="1276" y="1071"/>
                  </a:moveTo>
                  <a:cubicBezTo>
                    <a:pt x="1266" y="1071"/>
                    <a:pt x="1266" y="1071"/>
                    <a:pt x="1266" y="1071"/>
                  </a:cubicBezTo>
                  <a:cubicBezTo>
                    <a:pt x="1265" y="1071"/>
                    <a:pt x="1265" y="1072"/>
                    <a:pt x="1265" y="1073"/>
                  </a:cubicBezTo>
                  <a:cubicBezTo>
                    <a:pt x="1265" y="1080"/>
                    <a:pt x="1265" y="1080"/>
                    <a:pt x="1265" y="1080"/>
                  </a:cubicBezTo>
                  <a:cubicBezTo>
                    <a:pt x="1265" y="1081"/>
                    <a:pt x="1265" y="1081"/>
                    <a:pt x="1266" y="1081"/>
                  </a:cubicBezTo>
                  <a:cubicBezTo>
                    <a:pt x="1276" y="1081"/>
                    <a:pt x="1276" y="1081"/>
                    <a:pt x="1276" y="1081"/>
                  </a:cubicBezTo>
                  <a:cubicBezTo>
                    <a:pt x="1277" y="1081"/>
                    <a:pt x="1277" y="1081"/>
                    <a:pt x="1277" y="1080"/>
                  </a:cubicBezTo>
                  <a:cubicBezTo>
                    <a:pt x="1277" y="1073"/>
                    <a:pt x="1277" y="1073"/>
                    <a:pt x="1277" y="1073"/>
                  </a:cubicBezTo>
                  <a:cubicBezTo>
                    <a:pt x="1277" y="1072"/>
                    <a:pt x="1277" y="1071"/>
                    <a:pt x="1276" y="1071"/>
                  </a:cubicBezTo>
                  <a:close/>
                  <a:moveTo>
                    <a:pt x="1276" y="1080"/>
                  </a:moveTo>
                  <a:cubicBezTo>
                    <a:pt x="1276" y="1080"/>
                    <a:pt x="1276" y="1080"/>
                    <a:pt x="127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80"/>
                    <a:pt x="1266" y="1080"/>
                    <a:pt x="1266" y="1080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6" y="1075"/>
                    <a:pt x="1266" y="1075"/>
                    <a:pt x="1266" y="1075"/>
                  </a:cubicBezTo>
                  <a:cubicBezTo>
                    <a:pt x="1267" y="1076"/>
                    <a:pt x="1268" y="1077"/>
                    <a:pt x="1269" y="1078"/>
                  </a:cubicBezTo>
                  <a:cubicBezTo>
                    <a:pt x="1270" y="1078"/>
                    <a:pt x="1270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2" y="1078"/>
                    <a:pt x="1272" y="1078"/>
                    <a:pt x="1273" y="1078"/>
                  </a:cubicBezTo>
                  <a:cubicBezTo>
                    <a:pt x="1274" y="1077"/>
                    <a:pt x="1275" y="1076"/>
                    <a:pt x="1276" y="1075"/>
                  </a:cubicBezTo>
                  <a:cubicBezTo>
                    <a:pt x="1276" y="1075"/>
                    <a:pt x="1276" y="1075"/>
                    <a:pt x="1276" y="1075"/>
                  </a:cubicBezTo>
                  <a:lnTo>
                    <a:pt x="1276" y="1080"/>
                  </a:lnTo>
                  <a:close/>
                  <a:moveTo>
                    <a:pt x="1275" y="1075"/>
                  </a:moveTo>
                  <a:cubicBezTo>
                    <a:pt x="1274" y="1075"/>
                    <a:pt x="1273" y="1076"/>
                    <a:pt x="1273" y="1077"/>
                  </a:cubicBezTo>
                  <a:cubicBezTo>
                    <a:pt x="1272" y="1077"/>
                    <a:pt x="1272" y="1078"/>
                    <a:pt x="1271" y="1078"/>
                  </a:cubicBezTo>
                  <a:cubicBezTo>
                    <a:pt x="1271" y="1078"/>
                    <a:pt x="1271" y="1078"/>
                    <a:pt x="1271" y="1078"/>
                  </a:cubicBezTo>
                  <a:cubicBezTo>
                    <a:pt x="1271" y="1078"/>
                    <a:pt x="1270" y="1077"/>
                    <a:pt x="1270" y="1077"/>
                  </a:cubicBezTo>
                  <a:cubicBezTo>
                    <a:pt x="1269" y="1076"/>
                    <a:pt x="1268" y="1075"/>
                    <a:pt x="1267" y="1075"/>
                  </a:cubicBezTo>
                  <a:cubicBezTo>
                    <a:pt x="1266" y="1074"/>
                    <a:pt x="1266" y="1073"/>
                    <a:pt x="1266" y="1073"/>
                  </a:cubicBezTo>
                  <a:cubicBezTo>
                    <a:pt x="1266" y="1072"/>
                    <a:pt x="1266" y="1072"/>
                    <a:pt x="1266" y="1072"/>
                  </a:cubicBezTo>
                  <a:cubicBezTo>
                    <a:pt x="1276" y="1072"/>
                    <a:pt x="1276" y="1072"/>
                    <a:pt x="1276" y="1072"/>
                  </a:cubicBezTo>
                  <a:cubicBezTo>
                    <a:pt x="1276" y="1072"/>
                    <a:pt x="1276" y="1073"/>
                    <a:pt x="1276" y="1073"/>
                  </a:cubicBezTo>
                  <a:cubicBezTo>
                    <a:pt x="1276" y="1073"/>
                    <a:pt x="1276" y="1074"/>
                    <a:pt x="1275" y="1075"/>
                  </a:cubicBezTo>
                  <a:close/>
                  <a:moveTo>
                    <a:pt x="1263" y="1031"/>
                  </a:moveTo>
                  <a:cubicBezTo>
                    <a:pt x="1263" y="1032"/>
                    <a:pt x="1263" y="1032"/>
                    <a:pt x="1263" y="1032"/>
                  </a:cubicBezTo>
                  <a:cubicBezTo>
                    <a:pt x="1263" y="1032"/>
                    <a:pt x="1263" y="1033"/>
                    <a:pt x="1263" y="1033"/>
                  </a:cubicBezTo>
                  <a:cubicBezTo>
                    <a:pt x="1266" y="1035"/>
                    <a:pt x="1266" y="1035"/>
                    <a:pt x="1266" y="1035"/>
                  </a:cubicBezTo>
                  <a:cubicBezTo>
                    <a:pt x="1266" y="1036"/>
                    <a:pt x="1266" y="1036"/>
                    <a:pt x="1266" y="1036"/>
                  </a:cubicBezTo>
                  <a:cubicBezTo>
                    <a:pt x="1266" y="1036"/>
                    <a:pt x="1267" y="1035"/>
                    <a:pt x="1267" y="1035"/>
                  </a:cubicBezTo>
                  <a:cubicBezTo>
                    <a:pt x="1267" y="1035"/>
                    <a:pt x="1267" y="1035"/>
                    <a:pt x="1267" y="1035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7" y="1034"/>
                    <a:pt x="1267" y="1034"/>
                    <a:pt x="1267" y="1034"/>
                  </a:cubicBezTo>
                  <a:cubicBezTo>
                    <a:pt x="1268" y="1033"/>
                    <a:pt x="1268" y="1033"/>
                    <a:pt x="1268" y="1033"/>
                  </a:cubicBezTo>
                  <a:cubicBezTo>
                    <a:pt x="1270" y="1035"/>
                    <a:pt x="1270" y="1035"/>
                    <a:pt x="1270" y="1035"/>
                  </a:cubicBezTo>
                  <a:cubicBezTo>
                    <a:pt x="1270" y="1035"/>
                    <a:pt x="1269" y="1035"/>
                    <a:pt x="1269" y="1035"/>
                  </a:cubicBezTo>
                  <a:cubicBezTo>
                    <a:pt x="1269" y="1036"/>
                    <a:pt x="1270" y="1036"/>
                    <a:pt x="1270" y="1036"/>
                  </a:cubicBezTo>
                  <a:cubicBezTo>
                    <a:pt x="1272" y="1039"/>
                    <a:pt x="1272" y="1039"/>
                    <a:pt x="1272" y="1039"/>
                  </a:cubicBezTo>
                  <a:cubicBezTo>
                    <a:pt x="1272" y="1039"/>
                    <a:pt x="1273" y="1039"/>
                    <a:pt x="1273" y="1039"/>
                  </a:cubicBezTo>
                  <a:cubicBezTo>
                    <a:pt x="1273" y="1039"/>
                    <a:pt x="1273" y="1039"/>
                    <a:pt x="1273" y="1039"/>
                  </a:cubicBezTo>
                  <a:cubicBezTo>
                    <a:pt x="1274" y="1038"/>
                    <a:pt x="1274" y="1038"/>
                    <a:pt x="1274" y="1038"/>
                  </a:cubicBezTo>
                  <a:cubicBezTo>
                    <a:pt x="1274" y="1038"/>
                    <a:pt x="1274" y="1037"/>
                    <a:pt x="1274" y="1037"/>
                  </a:cubicBezTo>
                  <a:cubicBezTo>
                    <a:pt x="1274" y="1037"/>
                    <a:pt x="1274" y="1037"/>
                    <a:pt x="1274" y="1037"/>
                  </a:cubicBezTo>
                  <a:cubicBezTo>
                    <a:pt x="1272" y="1034"/>
                    <a:pt x="1272" y="1034"/>
                    <a:pt x="1272" y="1034"/>
                  </a:cubicBezTo>
                  <a:cubicBezTo>
                    <a:pt x="1272" y="1034"/>
                    <a:pt x="1271" y="1034"/>
                    <a:pt x="1271" y="1034"/>
                  </a:cubicBezTo>
                  <a:cubicBezTo>
                    <a:pt x="1271" y="1034"/>
                    <a:pt x="1271" y="1034"/>
                    <a:pt x="1270" y="1034"/>
                  </a:cubicBezTo>
                  <a:cubicBezTo>
                    <a:pt x="1269" y="1032"/>
                    <a:pt x="1269" y="1032"/>
                    <a:pt x="1269" y="1032"/>
                  </a:cubicBezTo>
                  <a:cubicBezTo>
                    <a:pt x="1270" y="1032"/>
                    <a:pt x="1270" y="1032"/>
                    <a:pt x="1270" y="1032"/>
                  </a:cubicBezTo>
                  <a:cubicBezTo>
                    <a:pt x="1270" y="1032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0" y="1031"/>
                    <a:pt x="1270" y="1031"/>
                  </a:cubicBezTo>
                  <a:cubicBezTo>
                    <a:pt x="1270" y="1031"/>
                    <a:pt x="1271" y="1031"/>
                    <a:pt x="1271" y="1031"/>
                  </a:cubicBezTo>
                  <a:cubicBezTo>
                    <a:pt x="1271" y="1031"/>
                    <a:pt x="1271" y="1031"/>
                    <a:pt x="1271" y="1030"/>
                  </a:cubicBezTo>
                  <a:cubicBezTo>
                    <a:pt x="1271" y="1030"/>
                    <a:pt x="1271" y="1030"/>
                    <a:pt x="1271" y="1030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8" y="1027"/>
                    <a:pt x="1268" y="1027"/>
                    <a:pt x="1268" y="1027"/>
                  </a:cubicBezTo>
                  <a:cubicBezTo>
                    <a:pt x="1267" y="1027"/>
                    <a:pt x="1267" y="1027"/>
                    <a:pt x="1267" y="1028"/>
                  </a:cubicBezTo>
                  <a:cubicBezTo>
                    <a:pt x="1267" y="1028"/>
                    <a:pt x="1267" y="1028"/>
                    <a:pt x="1267" y="1028"/>
                  </a:cubicBezTo>
                  <a:cubicBezTo>
                    <a:pt x="1267" y="1028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7" y="1029"/>
                    <a:pt x="1267" y="1029"/>
                    <a:pt x="1267" y="1029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4" y="1032"/>
                    <a:pt x="1264" y="1032"/>
                  </a:cubicBezTo>
                  <a:cubicBezTo>
                    <a:pt x="1264" y="1031"/>
                    <a:pt x="1264" y="1031"/>
                    <a:pt x="1264" y="1031"/>
                  </a:cubicBezTo>
                  <a:cubicBezTo>
                    <a:pt x="1264" y="1031"/>
                    <a:pt x="1263" y="1031"/>
                    <a:pt x="1263" y="1031"/>
                  </a:cubicBezTo>
                  <a:close/>
                  <a:moveTo>
                    <a:pt x="1247" y="1015"/>
                  </a:moveTo>
                  <a:cubicBezTo>
                    <a:pt x="1247" y="1014"/>
                    <a:pt x="1247" y="1014"/>
                    <a:pt x="1247" y="1014"/>
                  </a:cubicBezTo>
                  <a:cubicBezTo>
                    <a:pt x="1248" y="1014"/>
                    <a:pt x="1248" y="1014"/>
                    <a:pt x="1248" y="1014"/>
                  </a:cubicBezTo>
                  <a:cubicBezTo>
                    <a:pt x="1247" y="1013"/>
                    <a:pt x="1247" y="1013"/>
                    <a:pt x="1247" y="1013"/>
                  </a:cubicBezTo>
                  <a:cubicBezTo>
                    <a:pt x="1247" y="1012"/>
                    <a:pt x="1247" y="1012"/>
                    <a:pt x="1247" y="1012"/>
                  </a:cubicBezTo>
                  <a:cubicBezTo>
                    <a:pt x="1246" y="1013"/>
                    <a:pt x="1246" y="1013"/>
                    <a:pt x="1246" y="1013"/>
                  </a:cubicBezTo>
                  <a:cubicBezTo>
                    <a:pt x="1245" y="1014"/>
                    <a:pt x="1245" y="1014"/>
                    <a:pt x="1245" y="1014"/>
                  </a:cubicBezTo>
                  <a:cubicBezTo>
                    <a:pt x="1246" y="1014"/>
                    <a:pt x="1246" y="1014"/>
                    <a:pt x="1246" y="1014"/>
                  </a:cubicBezTo>
                  <a:lnTo>
                    <a:pt x="1247" y="1015"/>
                  </a:lnTo>
                  <a:close/>
                  <a:moveTo>
                    <a:pt x="1249" y="1013"/>
                  </a:moveTo>
                  <a:cubicBezTo>
                    <a:pt x="1249" y="1012"/>
                    <a:pt x="1249" y="1012"/>
                    <a:pt x="1249" y="1012"/>
                  </a:cubicBezTo>
                  <a:cubicBezTo>
                    <a:pt x="1250" y="1012"/>
                    <a:pt x="1250" y="1012"/>
                    <a:pt x="1250" y="1012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9" y="1011"/>
                    <a:pt x="1249" y="1011"/>
                    <a:pt x="1249" y="1011"/>
                  </a:cubicBezTo>
                  <a:cubicBezTo>
                    <a:pt x="1249" y="1012"/>
                    <a:pt x="1249" y="1012"/>
                    <a:pt x="1249" y="1012"/>
                  </a:cubicBezTo>
                  <a:cubicBezTo>
                    <a:pt x="1248" y="1012"/>
                    <a:pt x="1248" y="1012"/>
                    <a:pt x="1248" y="1012"/>
                  </a:cubicBezTo>
                  <a:cubicBezTo>
                    <a:pt x="1249" y="1012"/>
                    <a:pt x="1249" y="1012"/>
                    <a:pt x="1249" y="1012"/>
                  </a:cubicBezTo>
                  <a:lnTo>
                    <a:pt x="1249" y="1013"/>
                  </a:lnTo>
                  <a:close/>
                  <a:moveTo>
                    <a:pt x="1244" y="1013"/>
                  </a:move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5" y="1012"/>
                    <a:pt x="1245" y="1012"/>
                    <a:pt x="1245" y="1012"/>
                  </a:cubicBezTo>
                  <a:cubicBezTo>
                    <a:pt x="1244" y="1011"/>
                    <a:pt x="1244" y="1011"/>
                    <a:pt x="1244" y="1011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cubicBezTo>
                    <a:pt x="1244" y="1012"/>
                    <a:pt x="1244" y="1012"/>
                    <a:pt x="1244" y="1012"/>
                  </a:cubicBezTo>
                  <a:lnTo>
                    <a:pt x="1244" y="1013"/>
                  </a:lnTo>
                  <a:close/>
                  <a:moveTo>
                    <a:pt x="1253" y="1016"/>
                  </a:moveTo>
                  <a:cubicBezTo>
                    <a:pt x="1253" y="1016"/>
                    <a:pt x="1253" y="1016"/>
                    <a:pt x="1253" y="1016"/>
                  </a:cubicBezTo>
                  <a:cubicBezTo>
                    <a:pt x="1252" y="1017"/>
                    <a:pt x="1252" y="1017"/>
                    <a:pt x="1252" y="1017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3" y="1018"/>
                    <a:pt x="1253" y="1018"/>
                    <a:pt x="1253" y="1018"/>
                  </a:cubicBezTo>
                  <a:cubicBezTo>
                    <a:pt x="1253" y="1017"/>
                    <a:pt x="1253" y="1017"/>
                    <a:pt x="1253" y="1017"/>
                  </a:cubicBezTo>
                  <a:cubicBezTo>
                    <a:pt x="1254" y="1017"/>
                    <a:pt x="1254" y="1017"/>
                    <a:pt x="1254" y="1017"/>
                  </a:cubicBezTo>
                  <a:cubicBezTo>
                    <a:pt x="1253" y="1016"/>
                    <a:pt x="1253" y="1016"/>
                    <a:pt x="1253" y="1016"/>
                  </a:cubicBezTo>
                  <a:close/>
                  <a:moveTo>
                    <a:pt x="1254" y="1013"/>
                  </a:moveTo>
                  <a:cubicBezTo>
                    <a:pt x="1254" y="1013"/>
                    <a:pt x="1254" y="1013"/>
                    <a:pt x="1254" y="1013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52" y="1012"/>
                    <a:pt x="1252" y="1012"/>
                    <a:pt x="1252" y="1012"/>
                  </a:cubicBezTo>
                  <a:cubicBezTo>
                    <a:pt x="1243" y="1020"/>
                    <a:pt x="1243" y="1020"/>
                    <a:pt x="1243" y="1020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3" y="1021"/>
                    <a:pt x="1243" y="1021"/>
                    <a:pt x="1243" y="1021"/>
                  </a:cubicBezTo>
                  <a:cubicBezTo>
                    <a:pt x="1244" y="1022"/>
                    <a:pt x="1244" y="1022"/>
                    <a:pt x="1244" y="1022"/>
                  </a:cubicBezTo>
                  <a:cubicBezTo>
                    <a:pt x="1244" y="1023"/>
                    <a:pt x="1245" y="1023"/>
                    <a:pt x="1245" y="1023"/>
                  </a:cubicBezTo>
                  <a:cubicBezTo>
                    <a:pt x="1245" y="1023"/>
                    <a:pt x="1245" y="1023"/>
                    <a:pt x="1245" y="1022"/>
                  </a:cubicBezTo>
                  <a:cubicBezTo>
                    <a:pt x="1254" y="1014"/>
                    <a:pt x="1254" y="1014"/>
                    <a:pt x="1254" y="1014"/>
                  </a:cubicBezTo>
                  <a:cubicBezTo>
                    <a:pt x="1254" y="1014"/>
                    <a:pt x="1254" y="1013"/>
                    <a:pt x="1254" y="1013"/>
                  </a:cubicBezTo>
                  <a:close/>
                  <a:moveTo>
                    <a:pt x="1251" y="1015"/>
                  </a:moveTo>
                  <a:cubicBezTo>
                    <a:pt x="1250" y="1015"/>
                    <a:pt x="1250" y="1015"/>
                    <a:pt x="1250" y="1015"/>
                  </a:cubicBezTo>
                  <a:cubicBezTo>
                    <a:pt x="1252" y="1013"/>
                    <a:pt x="1252" y="1013"/>
                    <a:pt x="1252" y="1013"/>
                  </a:cubicBezTo>
                  <a:cubicBezTo>
                    <a:pt x="1253" y="1013"/>
                    <a:pt x="1253" y="1013"/>
                    <a:pt x="1253" y="1013"/>
                  </a:cubicBezTo>
                  <a:lnTo>
                    <a:pt x="1251" y="1015"/>
                  </a:lnTo>
                  <a:close/>
                  <a:moveTo>
                    <a:pt x="1268" y="1051"/>
                  </a:moveTo>
                  <a:cubicBezTo>
                    <a:pt x="1269" y="1051"/>
                    <a:pt x="1270" y="1051"/>
                    <a:pt x="1271" y="1051"/>
                  </a:cubicBezTo>
                  <a:cubicBezTo>
                    <a:pt x="1272" y="1051"/>
                    <a:pt x="1272" y="1051"/>
                    <a:pt x="1273" y="1051"/>
                  </a:cubicBezTo>
                  <a:cubicBezTo>
                    <a:pt x="1274" y="1051"/>
                    <a:pt x="1275" y="1051"/>
                    <a:pt x="1275" y="1050"/>
                  </a:cubicBezTo>
                  <a:cubicBezTo>
                    <a:pt x="1275" y="1049"/>
                    <a:pt x="1272" y="1046"/>
                    <a:pt x="1271" y="1046"/>
                  </a:cubicBezTo>
                  <a:cubicBezTo>
                    <a:pt x="1269" y="1046"/>
                    <a:pt x="1267" y="1049"/>
                    <a:pt x="1267" y="1050"/>
                  </a:cubicBezTo>
                  <a:cubicBezTo>
                    <a:pt x="1267" y="1051"/>
                    <a:pt x="1267" y="1051"/>
                    <a:pt x="1268" y="1051"/>
                  </a:cubicBezTo>
                  <a:close/>
                  <a:moveTo>
                    <a:pt x="1276" y="1046"/>
                  </a:moveTo>
                  <a:cubicBezTo>
                    <a:pt x="1276" y="1045"/>
                    <a:pt x="1276" y="1044"/>
                    <a:pt x="1275" y="1044"/>
                  </a:cubicBezTo>
                  <a:cubicBezTo>
                    <a:pt x="1274" y="1044"/>
                    <a:pt x="1273" y="1046"/>
                    <a:pt x="1273" y="1047"/>
                  </a:cubicBezTo>
                  <a:cubicBezTo>
                    <a:pt x="1273" y="1047"/>
                    <a:pt x="1274" y="1048"/>
                    <a:pt x="1274" y="1048"/>
                  </a:cubicBezTo>
                  <a:cubicBezTo>
                    <a:pt x="1276" y="1048"/>
                    <a:pt x="1276" y="1047"/>
                    <a:pt x="1276" y="1046"/>
                  </a:cubicBezTo>
                  <a:close/>
                  <a:moveTo>
                    <a:pt x="1267" y="1048"/>
                  </a:moveTo>
                  <a:cubicBezTo>
                    <a:pt x="1268" y="1048"/>
                    <a:pt x="1268" y="1047"/>
                    <a:pt x="1268" y="1047"/>
                  </a:cubicBezTo>
                  <a:cubicBezTo>
                    <a:pt x="1268" y="1046"/>
                    <a:pt x="1267" y="1044"/>
                    <a:pt x="1266" y="1044"/>
                  </a:cubicBezTo>
                  <a:cubicBezTo>
                    <a:pt x="1265" y="1044"/>
                    <a:pt x="1265" y="1045"/>
                    <a:pt x="1265" y="1046"/>
                  </a:cubicBezTo>
                  <a:cubicBezTo>
                    <a:pt x="1265" y="1047"/>
                    <a:pt x="1266" y="1048"/>
                    <a:pt x="1267" y="1048"/>
                  </a:cubicBezTo>
                  <a:close/>
                  <a:moveTo>
                    <a:pt x="1271" y="1043"/>
                  </a:moveTo>
                  <a:cubicBezTo>
                    <a:pt x="1271" y="1044"/>
                    <a:pt x="1271" y="1045"/>
                    <a:pt x="1272" y="1045"/>
                  </a:cubicBezTo>
                  <a:cubicBezTo>
                    <a:pt x="1273" y="1045"/>
                    <a:pt x="1274" y="1044"/>
                    <a:pt x="1274" y="1043"/>
                  </a:cubicBezTo>
                  <a:cubicBezTo>
                    <a:pt x="1274" y="1042"/>
                    <a:pt x="1274" y="1041"/>
                    <a:pt x="1273" y="1041"/>
                  </a:cubicBezTo>
                  <a:cubicBezTo>
                    <a:pt x="1272" y="1041"/>
                    <a:pt x="1271" y="1042"/>
                    <a:pt x="1271" y="1043"/>
                  </a:cubicBezTo>
                  <a:close/>
                  <a:moveTo>
                    <a:pt x="1269" y="1041"/>
                  </a:moveTo>
                  <a:cubicBezTo>
                    <a:pt x="1268" y="1041"/>
                    <a:pt x="1267" y="1042"/>
                    <a:pt x="1267" y="1043"/>
                  </a:cubicBezTo>
                  <a:cubicBezTo>
                    <a:pt x="1267" y="1044"/>
                    <a:pt x="1268" y="1045"/>
                    <a:pt x="1269" y="1045"/>
                  </a:cubicBezTo>
                  <a:cubicBezTo>
                    <a:pt x="1270" y="1045"/>
                    <a:pt x="1270" y="1044"/>
                    <a:pt x="1270" y="1043"/>
                  </a:cubicBezTo>
                  <a:cubicBezTo>
                    <a:pt x="1270" y="1042"/>
                    <a:pt x="1270" y="1041"/>
                    <a:pt x="1269" y="1041"/>
                  </a:cubicBezTo>
                  <a:close/>
                  <a:moveTo>
                    <a:pt x="1257" y="1017"/>
                  </a:moveTo>
                  <a:cubicBezTo>
                    <a:pt x="1257" y="1017"/>
                    <a:pt x="1257" y="1016"/>
                    <a:pt x="1258" y="1016"/>
                  </a:cubicBezTo>
                  <a:cubicBezTo>
                    <a:pt x="1258" y="1016"/>
                    <a:pt x="1258" y="1016"/>
                    <a:pt x="1258" y="1016"/>
                  </a:cubicBezTo>
                  <a:cubicBezTo>
                    <a:pt x="1259" y="1016"/>
                    <a:pt x="1261" y="1017"/>
                    <a:pt x="1262" y="1017"/>
                  </a:cubicBezTo>
                  <a:cubicBezTo>
                    <a:pt x="1265" y="1017"/>
                    <a:pt x="1267" y="1015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7" y="1013"/>
                    <a:pt x="1267" y="1013"/>
                    <a:pt x="1267" y="1013"/>
                  </a:cubicBezTo>
                  <a:cubicBezTo>
                    <a:pt x="1266" y="1013"/>
                    <a:pt x="1266" y="1013"/>
                    <a:pt x="1266" y="1013"/>
                  </a:cubicBezTo>
                  <a:cubicBezTo>
                    <a:pt x="1265" y="1013"/>
                    <a:pt x="1265" y="1013"/>
                    <a:pt x="1265" y="1013"/>
                  </a:cubicBezTo>
                  <a:cubicBezTo>
                    <a:pt x="1265" y="1013"/>
                    <a:pt x="1265" y="1013"/>
                    <a:pt x="1265" y="1014"/>
                  </a:cubicBezTo>
                  <a:cubicBezTo>
                    <a:pt x="1264" y="1015"/>
                    <a:pt x="1263" y="1015"/>
                    <a:pt x="1262" y="1015"/>
                  </a:cubicBezTo>
                  <a:cubicBezTo>
                    <a:pt x="1261" y="1015"/>
                    <a:pt x="1260" y="1015"/>
                    <a:pt x="1260" y="1014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1" y="1013"/>
                  </a:cubicBezTo>
                  <a:cubicBezTo>
                    <a:pt x="1261" y="1013"/>
                    <a:pt x="1261" y="1013"/>
                    <a:pt x="1260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3"/>
                    <a:pt x="1257" y="1013"/>
                    <a:pt x="1257" y="1013"/>
                  </a:cubicBezTo>
                  <a:cubicBezTo>
                    <a:pt x="1257" y="1016"/>
                    <a:pt x="1257" y="1016"/>
                    <a:pt x="1257" y="1016"/>
                  </a:cubicBezTo>
                  <a:cubicBezTo>
                    <a:pt x="1257" y="1016"/>
                    <a:pt x="1257" y="1017"/>
                    <a:pt x="1257" y="1017"/>
                  </a:cubicBezTo>
                  <a:close/>
                  <a:moveTo>
                    <a:pt x="1263" y="1010"/>
                  </a:moveTo>
                  <a:cubicBezTo>
                    <a:pt x="1263" y="1011"/>
                    <a:pt x="1264" y="1011"/>
                    <a:pt x="1264" y="1011"/>
                  </a:cubicBezTo>
                  <a:cubicBezTo>
                    <a:pt x="1267" y="1011"/>
                    <a:pt x="1267" y="1011"/>
                    <a:pt x="1267" y="1011"/>
                  </a:cubicBezTo>
                  <a:cubicBezTo>
                    <a:pt x="1267" y="1011"/>
                    <a:pt x="1267" y="1011"/>
                    <a:pt x="1267" y="1010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7" y="1007"/>
                    <a:pt x="1267" y="1007"/>
                    <a:pt x="1267" y="1007"/>
                  </a:cubicBezTo>
                  <a:cubicBezTo>
                    <a:pt x="1266" y="1008"/>
                    <a:pt x="1266" y="1008"/>
                    <a:pt x="1266" y="1008"/>
                  </a:cubicBezTo>
                  <a:cubicBezTo>
                    <a:pt x="1265" y="1007"/>
                    <a:pt x="1263" y="1007"/>
                    <a:pt x="1262" y="1007"/>
                  </a:cubicBezTo>
                  <a:cubicBezTo>
                    <a:pt x="1260" y="1007"/>
                    <a:pt x="1258" y="1008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7" y="1011"/>
                    <a:pt x="1257" y="1011"/>
                    <a:pt x="1257" y="1011"/>
                  </a:cubicBezTo>
                  <a:cubicBezTo>
                    <a:pt x="1258" y="1011"/>
                    <a:pt x="1258" y="1011"/>
                    <a:pt x="1258" y="1011"/>
                  </a:cubicBezTo>
                  <a:cubicBezTo>
                    <a:pt x="1259" y="1011"/>
                    <a:pt x="1259" y="1011"/>
                    <a:pt x="1259" y="1011"/>
                  </a:cubicBezTo>
                  <a:cubicBezTo>
                    <a:pt x="1259" y="1010"/>
                    <a:pt x="1259" y="1010"/>
                    <a:pt x="1259" y="1010"/>
                  </a:cubicBezTo>
                  <a:cubicBezTo>
                    <a:pt x="1260" y="1009"/>
                    <a:pt x="1261" y="1008"/>
                    <a:pt x="1262" y="1008"/>
                  </a:cubicBezTo>
                  <a:cubicBezTo>
                    <a:pt x="1263" y="1008"/>
                    <a:pt x="1264" y="1009"/>
                    <a:pt x="1264" y="1009"/>
                  </a:cubicBezTo>
                  <a:cubicBezTo>
                    <a:pt x="1263" y="1010"/>
                    <a:pt x="1263" y="1010"/>
                    <a:pt x="1263" y="1010"/>
                  </a:cubicBezTo>
                  <a:cubicBezTo>
                    <a:pt x="1263" y="1010"/>
                    <a:pt x="1263" y="1010"/>
                    <a:pt x="1263" y="1010"/>
                  </a:cubicBezTo>
                  <a:close/>
                  <a:moveTo>
                    <a:pt x="1272" y="1068"/>
                  </a:moveTo>
                  <a:cubicBezTo>
                    <a:pt x="1272" y="1068"/>
                    <a:pt x="1272" y="1066"/>
                    <a:pt x="1272" y="1065"/>
                  </a:cubicBezTo>
                  <a:cubicBezTo>
                    <a:pt x="1272" y="1065"/>
                    <a:pt x="1272" y="1065"/>
                    <a:pt x="1273" y="1065"/>
                  </a:cubicBezTo>
                  <a:cubicBezTo>
                    <a:pt x="1273" y="1066"/>
                    <a:pt x="1273" y="1068"/>
                    <a:pt x="1273" y="1068"/>
                  </a:cubicBezTo>
                  <a:cubicBezTo>
                    <a:pt x="1272" y="1071"/>
                    <a:pt x="1278" y="1070"/>
                    <a:pt x="1277" y="1064"/>
                  </a:cubicBezTo>
                  <a:cubicBezTo>
                    <a:pt x="1278" y="1063"/>
                    <a:pt x="1279" y="1063"/>
                    <a:pt x="1280" y="1062"/>
                  </a:cubicBezTo>
                  <a:cubicBezTo>
                    <a:pt x="1280" y="1061"/>
                    <a:pt x="1280" y="1061"/>
                    <a:pt x="1279" y="1061"/>
                  </a:cubicBezTo>
                  <a:cubicBezTo>
                    <a:pt x="1279" y="1061"/>
                    <a:pt x="1279" y="1061"/>
                    <a:pt x="1279" y="1061"/>
                  </a:cubicBezTo>
                  <a:cubicBezTo>
                    <a:pt x="1279" y="1055"/>
                    <a:pt x="1279" y="1055"/>
                    <a:pt x="1279" y="1055"/>
                  </a:cubicBezTo>
                  <a:cubicBezTo>
                    <a:pt x="1279" y="1054"/>
                    <a:pt x="1279" y="1054"/>
                    <a:pt x="1278" y="1054"/>
                  </a:cubicBezTo>
                  <a:cubicBezTo>
                    <a:pt x="1267" y="1054"/>
                    <a:pt x="1267" y="1054"/>
                    <a:pt x="1267" y="1054"/>
                  </a:cubicBezTo>
                  <a:cubicBezTo>
                    <a:pt x="1266" y="1054"/>
                    <a:pt x="1265" y="1054"/>
                    <a:pt x="1265" y="1055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5" y="1061"/>
                    <a:pt x="1265" y="1061"/>
                  </a:cubicBezTo>
                  <a:cubicBezTo>
                    <a:pt x="1265" y="1061"/>
                    <a:pt x="1264" y="1061"/>
                    <a:pt x="1265" y="1062"/>
                  </a:cubicBezTo>
                  <a:cubicBezTo>
                    <a:pt x="1265" y="1063"/>
                    <a:pt x="1266" y="1063"/>
                    <a:pt x="1268" y="1064"/>
                  </a:cubicBezTo>
                  <a:cubicBezTo>
                    <a:pt x="1266" y="1070"/>
                    <a:pt x="1272" y="1071"/>
                    <a:pt x="1272" y="1068"/>
                  </a:cubicBezTo>
                  <a:close/>
                  <a:moveTo>
                    <a:pt x="1266" y="1062"/>
                  </a:moveTo>
                  <a:cubicBezTo>
                    <a:pt x="1266" y="1056"/>
                    <a:pt x="1266" y="1056"/>
                    <a:pt x="1266" y="1056"/>
                  </a:cubicBezTo>
                  <a:cubicBezTo>
                    <a:pt x="1266" y="1055"/>
                    <a:pt x="1267" y="1055"/>
                    <a:pt x="1267" y="1055"/>
                  </a:cubicBezTo>
                  <a:cubicBezTo>
                    <a:pt x="1277" y="1055"/>
                    <a:pt x="1277" y="1055"/>
                    <a:pt x="1277" y="1055"/>
                  </a:cubicBezTo>
                  <a:cubicBezTo>
                    <a:pt x="1278" y="1055"/>
                    <a:pt x="1278" y="1055"/>
                    <a:pt x="1278" y="1056"/>
                  </a:cubicBezTo>
                  <a:cubicBezTo>
                    <a:pt x="1278" y="1062"/>
                    <a:pt x="1278" y="1062"/>
                    <a:pt x="1278" y="1062"/>
                  </a:cubicBezTo>
                  <a:cubicBezTo>
                    <a:pt x="1276" y="1063"/>
                    <a:pt x="1275" y="1063"/>
                    <a:pt x="1274" y="1063"/>
                  </a:cubicBezTo>
                  <a:cubicBezTo>
                    <a:pt x="1273" y="1063"/>
                    <a:pt x="1273" y="1063"/>
                    <a:pt x="1273" y="1064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2" y="1063"/>
                    <a:pt x="1272" y="1063"/>
                  </a:cubicBezTo>
                  <a:cubicBezTo>
                    <a:pt x="1272" y="1063"/>
                    <a:pt x="1271" y="1063"/>
                    <a:pt x="1271" y="1063"/>
                  </a:cubicBezTo>
                  <a:cubicBezTo>
                    <a:pt x="1270" y="1063"/>
                    <a:pt x="1268" y="1063"/>
                    <a:pt x="1266" y="1062"/>
                  </a:cubicBezTo>
                  <a:close/>
                  <a:moveTo>
                    <a:pt x="1272" y="1060"/>
                  </a:moveTo>
                  <a:cubicBezTo>
                    <a:pt x="1272" y="1059"/>
                    <a:pt x="1271" y="1059"/>
                    <a:pt x="1270" y="1059"/>
                  </a:cubicBezTo>
                  <a:cubicBezTo>
                    <a:pt x="1269" y="1059"/>
                    <a:pt x="1268" y="1059"/>
                    <a:pt x="1268" y="1060"/>
                  </a:cubicBezTo>
                  <a:cubicBezTo>
                    <a:pt x="1268" y="1061"/>
                    <a:pt x="1269" y="1062"/>
                    <a:pt x="1270" y="1062"/>
                  </a:cubicBezTo>
                  <a:cubicBezTo>
                    <a:pt x="1271" y="1062"/>
                    <a:pt x="1272" y="1061"/>
                    <a:pt x="1272" y="1060"/>
                  </a:cubicBezTo>
                  <a:close/>
                  <a:moveTo>
                    <a:pt x="1275" y="1062"/>
                  </a:moveTo>
                  <a:cubicBezTo>
                    <a:pt x="1276" y="1062"/>
                    <a:pt x="1276" y="1061"/>
                    <a:pt x="1276" y="1060"/>
                  </a:cubicBezTo>
                  <a:cubicBezTo>
                    <a:pt x="1276" y="1059"/>
                    <a:pt x="1276" y="1059"/>
                    <a:pt x="1275" y="1059"/>
                  </a:cubicBezTo>
                  <a:cubicBezTo>
                    <a:pt x="1274" y="1059"/>
                    <a:pt x="1273" y="1059"/>
                    <a:pt x="1273" y="1060"/>
                  </a:cubicBezTo>
                  <a:cubicBezTo>
                    <a:pt x="1273" y="1061"/>
                    <a:pt x="1274" y="1062"/>
                    <a:pt x="1275" y="1062"/>
                  </a:cubicBezTo>
                  <a:close/>
                  <a:moveTo>
                    <a:pt x="1231" y="933"/>
                  </a:moveTo>
                  <a:cubicBezTo>
                    <a:pt x="1231" y="933"/>
                    <a:pt x="1231" y="933"/>
                    <a:pt x="1231" y="933"/>
                  </a:cubicBezTo>
                  <a:cubicBezTo>
                    <a:pt x="1228" y="930"/>
                    <a:pt x="1228" y="930"/>
                    <a:pt x="1228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30" y="930"/>
                    <a:pt x="1230" y="930"/>
                    <a:pt x="1230" y="930"/>
                  </a:cubicBezTo>
                  <a:cubicBezTo>
                    <a:pt x="1227" y="927"/>
                    <a:pt x="1227" y="927"/>
                    <a:pt x="1227" y="927"/>
                  </a:cubicBezTo>
                  <a:cubicBezTo>
                    <a:pt x="1228" y="927"/>
                    <a:pt x="1228" y="927"/>
                    <a:pt x="1228" y="927"/>
                  </a:cubicBezTo>
                  <a:cubicBezTo>
                    <a:pt x="1229" y="927"/>
                    <a:pt x="1229" y="927"/>
                    <a:pt x="1229" y="926"/>
                  </a:cubicBezTo>
                  <a:cubicBezTo>
                    <a:pt x="1229" y="926"/>
                    <a:pt x="1229" y="926"/>
                    <a:pt x="1229" y="926"/>
                  </a:cubicBezTo>
                  <a:cubicBezTo>
                    <a:pt x="1226" y="924"/>
                    <a:pt x="1226" y="924"/>
                    <a:pt x="1226" y="924"/>
                  </a:cubicBezTo>
                  <a:cubicBezTo>
                    <a:pt x="1226" y="923"/>
                    <a:pt x="1226" y="923"/>
                    <a:pt x="1226" y="923"/>
                  </a:cubicBezTo>
                  <a:cubicBezTo>
                    <a:pt x="1226" y="923"/>
                    <a:pt x="1226" y="923"/>
                    <a:pt x="1226" y="924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6"/>
                    <a:pt x="1223" y="926"/>
                    <a:pt x="1223" y="926"/>
                  </a:cubicBezTo>
                  <a:cubicBezTo>
                    <a:pt x="1223" y="927"/>
                    <a:pt x="1223" y="927"/>
                    <a:pt x="1223" y="927"/>
                  </a:cubicBezTo>
                  <a:cubicBezTo>
                    <a:pt x="1225" y="927"/>
                    <a:pt x="1225" y="927"/>
                    <a:pt x="1225" y="927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2" y="930"/>
                    <a:pt x="1222" y="930"/>
                    <a:pt x="1222" y="930"/>
                  </a:cubicBezTo>
                  <a:cubicBezTo>
                    <a:pt x="1224" y="930"/>
                    <a:pt x="1224" y="930"/>
                    <a:pt x="1224" y="930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3"/>
                    <a:pt x="1221" y="933"/>
                    <a:pt x="1221" y="933"/>
                  </a:cubicBezTo>
                  <a:cubicBezTo>
                    <a:pt x="1221" y="934"/>
                    <a:pt x="1221" y="934"/>
                    <a:pt x="1221" y="934"/>
                  </a:cubicBezTo>
                  <a:cubicBezTo>
                    <a:pt x="1224" y="934"/>
                    <a:pt x="1224" y="934"/>
                    <a:pt x="1224" y="934"/>
                  </a:cubicBezTo>
                  <a:cubicBezTo>
                    <a:pt x="1224" y="934"/>
                    <a:pt x="1224" y="935"/>
                    <a:pt x="1224" y="935"/>
                  </a:cubicBezTo>
                  <a:cubicBezTo>
                    <a:pt x="1224" y="935"/>
                    <a:pt x="1225" y="936"/>
                    <a:pt x="1225" y="936"/>
                  </a:cubicBezTo>
                  <a:cubicBezTo>
                    <a:pt x="1227" y="936"/>
                    <a:pt x="1227" y="936"/>
                    <a:pt x="1227" y="936"/>
                  </a:cubicBezTo>
                  <a:cubicBezTo>
                    <a:pt x="1227" y="936"/>
                    <a:pt x="1227" y="935"/>
                    <a:pt x="1227" y="935"/>
                  </a:cubicBezTo>
                  <a:cubicBezTo>
                    <a:pt x="1227" y="935"/>
                    <a:pt x="1227" y="934"/>
                    <a:pt x="1227" y="934"/>
                  </a:cubicBezTo>
                  <a:cubicBezTo>
                    <a:pt x="1230" y="934"/>
                    <a:pt x="1230" y="934"/>
                    <a:pt x="1230" y="934"/>
                  </a:cubicBezTo>
                  <a:cubicBezTo>
                    <a:pt x="1231" y="934"/>
                    <a:pt x="1231" y="934"/>
                    <a:pt x="1231" y="933"/>
                  </a:cubicBezTo>
                  <a:close/>
                  <a:moveTo>
                    <a:pt x="1264" y="994"/>
                  </a:moveTo>
                  <a:cubicBezTo>
                    <a:pt x="1264" y="987"/>
                    <a:pt x="1264" y="987"/>
                    <a:pt x="1264" y="987"/>
                  </a:cubicBezTo>
                  <a:cubicBezTo>
                    <a:pt x="1264" y="986"/>
                    <a:pt x="1264" y="986"/>
                    <a:pt x="1263" y="986"/>
                  </a:cubicBezTo>
                  <a:cubicBezTo>
                    <a:pt x="1261" y="983"/>
                    <a:pt x="1261" y="983"/>
                    <a:pt x="1261" y="983"/>
                  </a:cubicBezTo>
                  <a:cubicBezTo>
                    <a:pt x="1261" y="983"/>
                    <a:pt x="1260" y="983"/>
                    <a:pt x="1260" y="983"/>
                  </a:cubicBezTo>
                  <a:cubicBezTo>
                    <a:pt x="1254" y="983"/>
                    <a:pt x="1254" y="983"/>
                    <a:pt x="1254" y="983"/>
                  </a:cubicBezTo>
                  <a:cubicBezTo>
                    <a:pt x="1254" y="983"/>
                    <a:pt x="1253" y="983"/>
                    <a:pt x="1253" y="984"/>
                  </a:cubicBezTo>
                  <a:cubicBezTo>
                    <a:pt x="1253" y="994"/>
                    <a:pt x="1253" y="994"/>
                    <a:pt x="1253" y="994"/>
                  </a:cubicBezTo>
                  <a:cubicBezTo>
                    <a:pt x="1253" y="995"/>
                    <a:pt x="1254" y="995"/>
                    <a:pt x="1254" y="995"/>
                  </a:cubicBezTo>
                  <a:cubicBezTo>
                    <a:pt x="1263" y="995"/>
                    <a:pt x="1263" y="995"/>
                    <a:pt x="1263" y="995"/>
                  </a:cubicBezTo>
                  <a:cubicBezTo>
                    <a:pt x="1264" y="995"/>
                    <a:pt x="1264" y="995"/>
                    <a:pt x="1264" y="994"/>
                  </a:cubicBezTo>
                  <a:close/>
                  <a:moveTo>
                    <a:pt x="1260" y="984"/>
                  </a:moveTo>
                  <a:cubicBezTo>
                    <a:pt x="1260" y="984"/>
                    <a:pt x="1261" y="984"/>
                    <a:pt x="1261" y="984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3" y="986"/>
                    <a:pt x="1263" y="986"/>
                    <a:pt x="1263" y="986"/>
                  </a:cubicBezTo>
                  <a:cubicBezTo>
                    <a:pt x="1260" y="986"/>
                    <a:pt x="1260" y="986"/>
                    <a:pt x="1260" y="986"/>
                  </a:cubicBezTo>
                  <a:lnTo>
                    <a:pt x="1260" y="984"/>
                  </a:lnTo>
                  <a:close/>
                  <a:moveTo>
                    <a:pt x="1263" y="994"/>
                  </a:moveTo>
                  <a:cubicBezTo>
                    <a:pt x="1254" y="994"/>
                    <a:pt x="1254" y="994"/>
                    <a:pt x="1254" y="994"/>
                  </a:cubicBezTo>
                  <a:cubicBezTo>
                    <a:pt x="1254" y="984"/>
                    <a:pt x="1254" y="984"/>
                    <a:pt x="1254" y="984"/>
                  </a:cubicBezTo>
                  <a:cubicBezTo>
                    <a:pt x="1259" y="984"/>
                    <a:pt x="1259" y="984"/>
                    <a:pt x="1259" y="984"/>
                  </a:cubicBezTo>
                  <a:cubicBezTo>
                    <a:pt x="1259" y="987"/>
                    <a:pt x="1259" y="987"/>
                    <a:pt x="1259" y="987"/>
                  </a:cubicBezTo>
                  <a:cubicBezTo>
                    <a:pt x="1259" y="987"/>
                    <a:pt x="1260" y="987"/>
                    <a:pt x="1260" y="987"/>
                  </a:cubicBezTo>
                  <a:cubicBezTo>
                    <a:pt x="1263" y="987"/>
                    <a:pt x="1263" y="987"/>
                    <a:pt x="1263" y="987"/>
                  </a:cubicBezTo>
                  <a:lnTo>
                    <a:pt x="1263" y="994"/>
                  </a:lnTo>
                  <a:close/>
                  <a:moveTo>
                    <a:pt x="1257" y="992"/>
                  </a:moveTo>
                  <a:cubicBezTo>
                    <a:pt x="1256" y="991"/>
                    <a:pt x="1256" y="991"/>
                    <a:pt x="1256" y="991"/>
                  </a:cubicBezTo>
                  <a:cubicBezTo>
                    <a:pt x="1255" y="992"/>
                    <a:pt x="1255" y="992"/>
                    <a:pt x="1255" y="992"/>
                  </a:cubicBezTo>
                  <a:cubicBezTo>
                    <a:pt x="1255" y="993"/>
                    <a:pt x="1255" y="993"/>
                    <a:pt x="1255" y="993"/>
                  </a:cubicBezTo>
                  <a:cubicBezTo>
                    <a:pt x="1262" y="993"/>
                    <a:pt x="1262" y="993"/>
                    <a:pt x="1262" y="993"/>
                  </a:cubicBezTo>
                  <a:cubicBezTo>
                    <a:pt x="1262" y="991"/>
                    <a:pt x="1262" y="991"/>
                    <a:pt x="1262" y="991"/>
                  </a:cubicBezTo>
                  <a:cubicBezTo>
                    <a:pt x="1260" y="989"/>
                    <a:pt x="1260" y="989"/>
                    <a:pt x="1260" y="989"/>
                  </a:cubicBezTo>
                  <a:lnTo>
                    <a:pt x="1257" y="992"/>
                  </a:lnTo>
                  <a:close/>
                  <a:moveTo>
                    <a:pt x="1256" y="990"/>
                  </a:moveTo>
                  <a:cubicBezTo>
                    <a:pt x="1257" y="990"/>
                    <a:pt x="1258" y="989"/>
                    <a:pt x="1258" y="989"/>
                  </a:cubicBezTo>
                  <a:cubicBezTo>
                    <a:pt x="1258" y="988"/>
                    <a:pt x="1257" y="987"/>
                    <a:pt x="1256" y="987"/>
                  </a:cubicBezTo>
                  <a:cubicBezTo>
                    <a:pt x="1256" y="987"/>
                    <a:pt x="1255" y="988"/>
                    <a:pt x="1255" y="989"/>
                  </a:cubicBezTo>
                  <a:cubicBezTo>
                    <a:pt x="1255" y="989"/>
                    <a:pt x="1256" y="990"/>
                    <a:pt x="1256" y="990"/>
                  </a:cubicBezTo>
                  <a:close/>
                  <a:moveTo>
                    <a:pt x="1230" y="969"/>
                  </a:moveTo>
                  <a:cubicBezTo>
                    <a:pt x="1228" y="969"/>
                    <a:pt x="1228" y="969"/>
                    <a:pt x="1228" y="969"/>
                  </a:cubicBezTo>
                  <a:cubicBezTo>
                    <a:pt x="1227" y="969"/>
                    <a:pt x="1227" y="969"/>
                    <a:pt x="1227" y="970"/>
                  </a:cubicBezTo>
                  <a:cubicBezTo>
                    <a:pt x="1227" y="973"/>
                    <a:pt x="1227" y="973"/>
                    <a:pt x="1227" y="973"/>
                  </a:cubicBezTo>
                  <a:cubicBezTo>
                    <a:pt x="1227" y="973"/>
                    <a:pt x="1227" y="973"/>
                    <a:pt x="1228" y="973"/>
                  </a:cubicBezTo>
                  <a:cubicBezTo>
                    <a:pt x="1230" y="973"/>
                    <a:pt x="1230" y="973"/>
                    <a:pt x="1230" y="973"/>
                  </a:cubicBezTo>
                  <a:cubicBezTo>
                    <a:pt x="1231" y="973"/>
                    <a:pt x="1231" y="973"/>
                    <a:pt x="1231" y="973"/>
                  </a:cubicBezTo>
                  <a:cubicBezTo>
                    <a:pt x="1231" y="970"/>
                    <a:pt x="1231" y="970"/>
                    <a:pt x="1231" y="970"/>
                  </a:cubicBezTo>
                  <a:cubicBezTo>
                    <a:pt x="1231" y="969"/>
                    <a:pt x="1231" y="969"/>
                    <a:pt x="1230" y="969"/>
                  </a:cubicBezTo>
                  <a:close/>
                  <a:moveTo>
                    <a:pt x="1226" y="976"/>
                  </a:moveTo>
                  <a:cubicBezTo>
                    <a:pt x="1235" y="976"/>
                    <a:pt x="1235" y="976"/>
                    <a:pt x="1235" y="976"/>
                  </a:cubicBezTo>
                  <a:cubicBezTo>
                    <a:pt x="1235" y="976"/>
                    <a:pt x="1235" y="976"/>
                    <a:pt x="1235" y="975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67"/>
                    <a:pt x="1235" y="967"/>
                    <a:pt x="1235" y="966"/>
                  </a:cubicBezTo>
                  <a:cubicBezTo>
                    <a:pt x="1233" y="964"/>
                    <a:pt x="1233" y="964"/>
                    <a:pt x="1233" y="964"/>
                  </a:cubicBezTo>
                  <a:cubicBezTo>
                    <a:pt x="1233" y="964"/>
                    <a:pt x="1232" y="964"/>
                    <a:pt x="1232" y="964"/>
                  </a:cubicBezTo>
                  <a:cubicBezTo>
                    <a:pt x="1226" y="964"/>
                    <a:pt x="1226" y="964"/>
                    <a:pt x="1226" y="964"/>
                  </a:cubicBezTo>
                  <a:cubicBezTo>
                    <a:pt x="1225" y="964"/>
                    <a:pt x="1225" y="964"/>
                    <a:pt x="1225" y="965"/>
                  </a:cubicBezTo>
                  <a:cubicBezTo>
                    <a:pt x="1225" y="975"/>
                    <a:pt x="1225" y="975"/>
                    <a:pt x="1225" y="975"/>
                  </a:cubicBezTo>
                  <a:cubicBezTo>
                    <a:pt x="1225" y="976"/>
                    <a:pt x="1225" y="976"/>
                    <a:pt x="1226" y="976"/>
                  </a:cubicBezTo>
                  <a:close/>
                  <a:moveTo>
                    <a:pt x="1232" y="965"/>
                  </a:moveTo>
                  <a:cubicBezTo>
                    <a:pt x="1232" y="965"/>
                    <a:pt x="1232" y="965"/>
                    <a:pt x="1232" y="965"/>
                  </a:cubicBezTo>
                  <a:cubicBezTo>
                    <a:pt x="1234" y="967"/>
                    <a:pt x="1234" y="967"/>
                    <a:pt x="1234" y="967"/>
                  </a:cubicBezTo>
                  <a:cubicBezTo>
                    <a:pt x="1234" y="967"/>
                    <a:pt x="1234" y="967"/>
                    <a:pt x="1235" y="967"/>
                  </a:cubicBezTo>
                  <a:cubicBezTo>
                    <a:pt x="1232" y="967"/>
                    <a:pt x="1232" y="967"/>
                    <a:pt x="1232" y="967"/>
                  </a:cubicBezTo>
                  <a:lnTo>
                    <a:pt x="1232" y="965"/>
                  </a:lnTo>
                  <a:close/>
                  <a:moveTo>
                    <a:pt x="1226" y="965"/>
                  </a:moveTo>
                  <a:cubicBezTo>
                    <a:pt x="1231" y="965"/>
                    <a:pt x="1231" y="965"/>
                    <a:pt x="1231" y="965"/>
                  </a:cubicBezTo>
                  <a:cubicBezTo>
                    <a:pt x="1231" y="968"/>
                    <a:pt x="1231" y="968"/>
                    <a:pt x="1231" y="968"/>
                  </a:cubicBezTo>
                  <a:cubicBezTo>
                    <a:pt x="1231" y="968"/>
                    <a:pt x="1231" y="968"/>
                    <a:pt x="1232" y="968"/>
                  </a:cubicBezTo>
                  <a:cubicBezTo>
                    <a:pt x="1235" y="968"/>
                    <a:pt x="1235" y="968"/>
                    <a:pt x="1235" y="968"/>
                  </a:cubicBezTo>
                  <a:cubicBezTo>
                    <a:pt x="1235" y="975"/>
                    <a:pt x="1235" y="975"/>
                    <a:pt x="1235" y="975"/>
                  </a:cubicBezTo>
                  <a:cubicBezTo>
                    <a:pt x="1226" y="975"/>
                    <a:pt x="1226" y="975"/>
                    <a:pt x="1226" y="975"/>
                  </a:cubicBezTo>
                  <a:lnTo>
                    <a:pt x="1226" y="965"/>
                  </a:lnTo>
                  <a:close/>
                  <a:moveTo>
                    <a:pt x="1233" y="969"/>
                  </a:moveTo>
                  <a:cubicBezTo>
                    <a:pt x="1233" y="969"/>
                    <a:pt x="1233" y="969"/>
                    <a:pt x="1233" y="969"/>
                  </a:cubicBezTo>
                  <a:cubicBezTo>
                    <a:pt x="1232" y="971"/>
                    <a:pt x="1232" y="971"/>
                    <a:pt x="1232" y="971"/>
                  </a:cubicBezTo>
                  <a:cubicBezTo>
                    <a:pt x="1232" y="972"/>
                    <a:pt x="1232" y="972"/>
                    <a:pt x="1232" y="972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3" y="973"/>
                    <a:pt x="1233" y="973"/>
                    <a:pt x="1233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73"/>
                    <a:pt x="1234" y="973"/>
                    <a:pt x="1234" y="973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4" y="969"/>
                  </a:cubicBezTo>
                  <a:cubicBezTo>
                    <a:pt x="1234" y="969"/>
                    <a:pt x="1234" y="969"/>
                    <a:pt x="1233" y="969"/>
                  </a:cubicBezTo>
                  <a:close/>
                  <a:moveTo>
                    <a:pt x="1238" y="934"/>
                  </a:moveTo>
                  <a:cubicBezTo>
                    <a:pt x="1245" y="934"/>
                    <a:pt x="1245" y="934"/>
                    <a:pt x="1245" y="934"/>
                  </a:cubicBezTo>
                  <a:cubicBezTo>
                    <a:pt x="1246" y="934"/>
                    <a:pt x="1247" y="934"/>
                    <a:pt x="1247" y="933"/>
                  </a:cubicBezTo>
                  <a:cubicBezTo>
                    <a:pt x="1249" y="931"/>
                    <a:pt x="1249" y="931"/>
                    <a:pt x="1249" y="931"/>
                  </a:cubicBezTo>
                  <a:cubicBezTo>
                    <a:pt x="1249" y="930"/>
                    <a:pt x="1249" y="930"/>
                    <a:pt x="1249" y="930"/>
                  </a:cubicBezTo>
                  <a:cubicBezTo>
                    <a:pt x="1249" y="930"/>
                    <a:pt x="1249" y="930"/>
                    <a:pt x="1249" y="929"/>
                  </a:cubicBezTo>
                  <a:cubicBezTo>
                    <a:pt x="1249" y="929"/>
                    <a:pt x="1249" y="929"/>
                    <a:pt x="1248" y="929"/>
                  </a:cubicBezTo>
                  <a:cubicBezTo>
                    <a:pt x="1247" y="929"/>
                    <a:pt x="1247" y="929"/>
                    <a:pt x="1247" y="929"/>
                  </a:cubicBezTo>
                  <a:cubicBezTo>
                    <a:pt x="1247" y="928"/>
                    <a:pt x="1247" y="928"/>
                    <a:pt x="1247" y="928"/>
                  </a:cubicBezTo>
                  <a:cubicBezTo>
                    <a:pt x="1247" y="927"/>
                    <a:pt x="1246" y="926"/>
                    <a:pt x="1245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6"/>
                    <a:pt x="1242" y="926"/>
                    <a:pt x="1242" y="926"/>
                  </a:cubicBezTo>
                  <a:cubicBezTo>
                    <a:pt x="1242" y="925"/>
                    <a:pt x="1241" y="924"/>
                    <a:pt x="1240" y="924"/>
                  </a:cubicBezTo>
                  <a:cubicBezTo>
                    <a:pt x="1238" y="924"/>
                    <a:pt x="1238" y="924"/>
                    <a:pt x="1238" y="924"/>
                  </a:cubicBezTo>
                  <a:cubicBezTo>
                    <a:pt x="1237" y="924"/>
                    <a:pt x="1236" y="925"/>
                    <a:pt x="1236" y="926"/>
                  </a:cubicBezTo>
                  <a:cubicBezTo>
                    <a:pt x="1236" y="932"/>
                    <a:pt x="1236" y="932"/>
                    <a:pt x="1236" y="932"/>
                  </a:cubicBezTo>
                  <a:cubicBezTo>
                    <a:pt x="1236" y="933"/>
                    <a:pt x="1237" y="934"/>
                    <a:pt x="1238" y="934"/>
                  </a:cubicBezTo>
                  <a:close/>
                  <a:moveTo>
                    <a:pt x="1248" y="930"/>
                  </a:moveTo>
                  <a:cubicBezTo>
                    <a:pt x="1248" y="930"/>
                    <a:pt x="1248" y="930"/>
                    <a:pt x="1248" y="930"/>
                  </a:cubicBezTo>
                  <a:cubicBezTo>
                    <a:pt x="1248" y="930"/>
                    <a:pt x="1248" y="930"/>
                    <a:pt x="1248" y="930"/>
                  </a:cubicBezTo>
                  <a:cubicBezTo>
                    <a:pt x="1246" y="933"/>
                    <a:pt x="1246" y="933"/>
                    <a:pt x="1246" y="933"/>
                  </a:cubicBezTo>
                  <a:cubicBezTo>
                    <a:pt x="1246" y="933"/>
                    <a:pt x="1246" y="933"/>
                    <a:pt x="1245" y="933"/>
                  </a:cubicBezTo>
                  <a:cubicBezTo>
                    <a:pt x="1238" y="933"/>
                    <a:pt x="1238" y="933"/>
                    <a:pt x="1238" y="933"/>
                  </a:cubicBezTo>
                  <a:cubicBezTo>
                    <a:pt x="1238" y="933"/>
                    <a:pt x="1237" y="933"/>
                    <a:pt x="1237" y="933"/>
                  </a:cubicBezTo>
                  <a:cubicBezTo>
                    <a:pt x="1237" y="933"/>
                    <a:pt x="1238" y="933"/>
                    <a:pt x="1238" y="933"/>
                  </a:cubicBezTo>
                  <a:cubicBezTo>
                    <a:pt x="1240" y="930"/>
                    <a:pt x="1240" y="930"/>
                    <a:pt x="1240" y="930"/>
                  </a:cubicBezTo>
                  <a:cubicBezTo>
                    <a:pt x="1240" y="930"/>
                    <a:pt x="1240" y="930"/>
                    <a:pt x="1241" y="930"/>
                  </a:cubicBezTo>
                  <a:lnTo>
                    <a:pt x="1248" y="930"/>
                  </a:lnTo>
                  <a:close/>
                  <a:moveTo>
                    <a:pt x="1237" y="926"/>
                  </a:moveTo>
                  <a:cubicBezTo>
                    <a:pt x="1237" y="926"/>
                    <a:pt x="1237" y="925"/>
                    <a:pt x="1238" y="925"/>
                  </a:cubicBezTo>
                  <a:cubicBezTo>
                    <a:pt x="1240" y="925"/>
                    <a:pt x="1240" y="925"/>
                    <a:pt x="1240" y="925"/>
                  </a:cubicBezTo>
                  <a:cubicBezTo>
                    <a:pt x="1240" y="925"/>
                    <a:pt x="1241" y="926"/>
                    <a:pt x="1241" y="926"/>
                  </a:cubicBezTo>
                  <a:cubicBezTo>
                    <a:pt x="1241" y="926"/>
                    <a:pt x="1241" y="926"/>
                    <a:pt x="1241" y="926"/>
                  </a:cubicBezTo>
                  <a:cubicBezTo>
                    <a:pt x="1241" y="927"/>
                    <a:pt x="1241" y="927"/>
                    <a:pt x="1241" y="927"/>
                  </a:cubicBezTo>
                  <a:cubicBezTo>
                    <a:pt x="1245" y="927"/>
                    <a:pt x="1245" y="927"/>
                    <a:pt x="1245" y="927"/>
                  </a:cubicBezTo>
                  <a:cubicBezTo>
                    <a:pt x="1246" y="927"/>
                    <a:pt x="1246" y="927"/>
                    <a:pt x="1246" y="928"/>
                  </a:cubicBezTo>
                  <a:cubicBezTo>
                    <a:pt x="1246" y="929"/>
                    <a:pt x="1246" y="929"/>
                    <a:pt x="1246" y="929"/>
                  </a:cubicBezTo>
                  <a:cubicBezTo>
                    <a:pt x="1241" y="929"/>
                    <a:pt x="1241" y="929"/>
                    <a:pt x="1241" y="929"/>
                  </a:cubicBezTo>
                  <a:cubicBezTo>
                    <a:pt x="1240" y="929"/>
                    <a:pt x="1239" y="929"/>
                    <a:pt x="1239" y="930"/>
                  </a:cubicBezTo>
                  <a:cubicBezTo>
                    <a:pt x="1237" y="932"/>
                    <a:pt x="1237" y="932"/>
                    <a:pt x="1237" y="932"/>
                  </a:cubicBezTo>
                  <a:lnTo>
                    <a:pt x="1237" y="926"/>
                  </a:lnTo>
                  <a:close/>
                  <a:moveTo>
                    <a:pt x="1146" y="875"/>
                  </a:moveTo>
                  <a:cubicBezTo>
                    <a:pt x="1146" y="878"/>
                    <a:pt x="1148" y="881"/>
                    <a:pt x="1152" y="881"/>
                  </a:cubicBezTo>
                  <a:cubicBezTo>
                    <a:pt x="1155" y="881"/>
                    <a:pt x="1158" y="878"/>
                    <a:pt x="1158" y="875"/>
                  </a:cubicBezTo>
                  <a:cubicBezTo>
                    <a:pt x="1158" y="871"/>
                    <a:pt x="1155" y="869"/>
                    <a:pt x="1152" y="869"/>
                  </a:cubicBezTo>
                  <a:cubicBezTo>
                    <a:pt x="1148" y="869"/>
                    <a:pt x="1146" y="871"/>
                    <a:pt x="1146" y="875"/>
                  </a:cubicBezTo>
                  <a:close/>
                  <a:moveTo>
                    <a:pt x="1156" y="872"/>
                  </a:moveTo>
                  <a:cubicBezTo>
                    <a:pt x="1155" y="871"/>
                    <a:pt x="1155" y="871"/>
                    <a:pt x="1155" y="871"/>
                  </a:cubicBezTo>
                  <a:cubicBezTo>
                    <a:pt x="1155" y="874"/>
                    <a:pt x="1155" y="874"/>
                    <a:pt x="1155" y="874"/>
                  </a:cubicBezTo>
                  <a:cubicBezTo>
                    <a:pt x="1156" y="875"/>
                    <a:pt x="1156" y="875"/>
                    <a:pt x="1156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5"/>
                    <a:pt x="1157" y="875"/>
                    <a:pt x="1157" y="875"/>
                  </a:cubicBezTo>
                  <a:cubicBezTo>
                    <a:pt x="1157" y="876"/>
                    <a:pt x="1157" y="877"/>
                    <a:pt x="1156" y="878"/>
                  </a:cubicBezTo>
                  <a:cubicBezTo>
                    <a:pt x="1156" y="877"/>
                    <a:pt x="1156" y="877"/>
                    <a:pt x="1156" y="877"/>
                  </a:cubicBezTo>
                  <a:cubicBezTo>
                    <a:pt x="1154" y="877"/>
                    <a:pt x="1154" y="877"/>
                    <a:pt x="1154" y="877"/>
                  </a:cubicBezTo>
                  <a:cubicBezTo>
                    <a:pt x="1153" y="879"/>
                    <a:pt x="1153" y="879"/>
                    <a:pt x="1153" y="879"/>
                  </a:cubicBezTo>
                  <a:cubicBezTo>
                    <a:pt x="1153" y="880"/>
                    <a:pt x="1153" y="880"/>
                    <a:pt x="1153" y="880"/>
                  </a:cubicBezTo>
                  <a:cubicBezTo>
                    <a:pt x="1153" y="880"/>
                    <a:pt x="1152" y="880"/>
                    <a:pt x="1152" y="880"/>
                  </a:cubicBezTo>
                  <a:cubicBezTo>
                    <a:pt x="1151" y="880"/>
                    <a:pt x="1151" y="880"/>
                    <a:pt x="1150" y="880"/>
                  </a:cubicBezTo>
                  <a:cubicBezTo>
                    <a:pt x="1151" y="879"/>
                    <a:pt x="1151" y="879"/>
                    <a:pt x="1151" y="879"/>
                  </a:cubicBezTo>
                  <a:cubicBezTo>
                    <a:pt x="1150" y="877"/>
                    <a:pt x="1150" y="877"/>
                    <a:pt x="1150" y="877"/>
                  </a:cubicBezTo>
                  <a:cubicBezTo>
                    <a:pt x="1148" y="877"/>
                    <a:pt x="1148" y="877"/>
                    <a:pt x="1148" y="877"/>
                  </a:cubicBezTo>
                  <a:cubicBezTo>
                    <a:pt x="1148" y="878"/>
                    <a:pt x="1148" y="878"/>
                    <a:pt x="1148" y="878"/>
                  </a:cubicBezTo>
                  <a:cubicBezTo>
                    <a:pt x="1147" y="877"/>
                    <a:pt x="1147" y="876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7" y="875"/>
                    <a:pt x="1147" y="875"/>
                    <a:pt x="1147" y="875"/>
                  </a:cubicBezTo>
                  <a:cubicBezTo>
                    <a:pt x="1149" y="874"/>
                    <a:pt x="1149" y="874"/>
                    <a:pt x="1149" y="874"/>
                  </a:cubicBezTo>
                  <a:cubicBezTo>
                    <a:pt x="1148" y="871"/>
                    <a:pt x="1148" y="871"/>
                    <a:pt x="1148" y="871"/>
                  </a:cubicBezTo>
                  <a:cubicBezTo>
                    <a:pt x="1148" y="872"/>
                    <a:pt x="1148" y="872"/>
                    <a:pt x="1148" y="872"/>
                  </a:cubicBezTo>
                  <a:cubicBezTo>
                    <a:pt x="1148" y="871"/>
                    <a:pt x="1149" y="870"/>
                    <a:pt x="1150" y="870"/>
                  </a:cubicBezTo>
                  <a:cubicBezTo>
                    <a:pt x="1150" y="870"/>
                    <a:pt x="1150" y="870"/>
                    <a:pt x="1150" y="870"/>
                  </a:cubicBezTo>
                  <a:cubicBezTo>
                    <a:pt x="1152" y="872"/>
                    <a:pt x="1152" y="872"/>
                    <a:pt x="1152" y="872"/>
                  </a:cubicBezTo>
                  <a:cubicBezTo>
                    <a:pt x="1154" y="870"/>
                    <a:pt x="1154" y="870"/>
                    <a:pt x="1154" y="870"/>
                  </a:cubicBezTo>
                  <a:cubicBezTo>
                    <a:pt x="1153" y="870"/>
                    <a:pt x="1153" y="870"/>
                    <a:pt x="1153" y="870"/>
                  </a:cubicBezTo>
                  <a:cubicBezTo>
                    <a:pt x="1154" y="870"/>
                    <a:pt x="1155" y="871"/>
                    <a:pt x="1156" y="872"/>
                  </a:cubicBezTo>
                  <a:close/>
                  <a:moveTo>
                    <a:pt x="1150" y="874"/>
                  </a:moveTo>
                  <a:cubicBezTo>
                    <a:pt x="1151" y="876"/>
                    <a:pt x="1151" y="876"/>
                    <a:pt x="1151" y="876"/>
                  </a:cubicBezTo>
                  <a:cubicBezTo>
                    <a:pt x="1153" y="876"/>
                    <a:pt x="1153" y="876"/>
                    <a:pt x="1153" y="876"/>
                  </a:cubicBezTo>
                  <a:cubicBezTo>
                    <a:pt x="1154" y="874"/>
                    <a:pt x="1154" y="874"/>
                    <a:pt x="1154" y="874"/>
                  </a:cubicBezTo>
                  <a:cubicBezTo>
                    <a:pt x="1152" y="873"/>
                    <a:pt x="1152" y="873"/>
                    <a:pt x="1152" y="873"/>
                  </a:cubicBezTo>
                  <a:lnTo>
                    <a:pt x="1150" y="874"/>
                  </a:lnTo>
                  <a:close/>
                  <a:moveTo>
                    <a:pt x="1135" y="874"/>
                  </a:moveTo>
                  <a:cubicBezTo>
                    <a:pt x="1135" y="875"/>
                    <a:pt x="1136" y="875"/>
                    <a:pt x="1137" y="875"/>
                  </a:cubicBezTo>
                  <a:cubicBezTo>
                    <a:pt x="1139" y="876"/>
                    <a:pt x="1140" y="875"/>
                    <a:pt x="1141" y="875"/>
                  </a:cubicBezTo>
                  <a:cubicBezTo>
                    <a:pt x="1142" y="875"/>
                    <a:pt x="1142" y="874"/>
                    <a:pt x="1142" y="874"/>
                  </a:cubicBezTo>
                  <a:cubicBezTo>
                    <a:pt x="1142" y="872"/>
                    <a:pt x="1143" y="871"/>
                    <a:pt x="1143" y="869"/>
                  </a:cubicBezTo>
                  <a:cubicBezTo>
                    <a:pt x="1143" y="869"/>
                    <a:pt x="1143" y="869"/>
                    <a:pt x="1143" y="869"/>
                  </a:cubicBezTo>
                  <a:cubicBezTo>
                    <a:pt x="1143" y="868"/>
                    <a:pt x="1142" y="868"/>
                    <a:pt x="1141" y="868"/>
                  </a:cubicBezTo>
                  <a:cubicBezTo>
                    <a:pt x="1140" y="867"/>
                    <a:pt x="1138" y="867"/>
                    <a:pt x="1137" y="868"/>
                  </a:cubicBezTo>
                  <a:cubicBezTo>
                    <a:pt x="1136" y="868"/>
                    <a:pt x="1135" y="868"/>
                    <a:pt x="1135" y="868"/>
                  </a:cubicBezTo>
                  <a:cubicBezTo>
                    <a:pt x="1134" y="868"/>
                    <a:pt x="1133" y="868"/>
                    <a:pt x="1133" y="869"/>
                  </a:cubicBezTo>
                  <a:cubicBezTo>
                    <a:pt x="1134" y="870"/>
                    <a:pt x="1134" y="872"/>
                    <a:pt x="1134" y="873"/>
                  </a:cubicBezTo>
                  <a:cubicBezTo>
                    <a:pt x="1134" y="874"/>
                    <a:pt x="1134" y="874"/>
                    <a:pt x="1135" y="874"/>
                  </a:cubicBezTo>
                  <a:close/>
                  <a:moveTo>
                    <a:pt x="1138" y="874"/>
                  </a:moveTo>
                  <a:cubicBezTo>
                    <a:pt x="1138" y="874"/>
                    <a:pt x="1137" y="874"/>
                    <a:pt x="1137" y="873"/>
                  </a:cubicBezTo>
                  <a:cubicBezTo>
                    <a:pt x="1137" y="872"/>
                    <a:pt x="1137" y="872"/>
                    <a:pt x="1138" y="871"/>
                  </a:cubicBezTo>
                  <a:cubicBezTo>
                    <a:pt x="1138" y="871"/>
                    <a:pt x="1140" y="872"/>
                    <a:pt x="1140" y="873"/>
                  </a:cubicBezTo>
                  <a:cubicBezTo>
                    <a:pt x="1140" y="873"/>
                    <a:pt x="1139" y="874"/>
                    <a:pt x="1138" y="874"/>
                  </a:cubicBezTo>
                  <a:close/>
                  <a:moveTo>
                    <a:pt x="1136" y="868"/>
                  </a:moveTo>
                  <a:cubicBezTo>
                    <a:pt x="1137" y="868"/>
                    <a:pt x="1139" y="868"/>
                    <a:pt x="1140" y="868"/>
                  </a:cubicBezTo>
                  <a:cubicBezTo>
                    <a:pt x="1141" y="868"/>
                    <a:pt x="1141" y="869"/>
                    <a:pt x="1141" y="869"/>
                  </a:cubicBezTo>
                  <a:cubicBezTo>
                    <a:pt x="1141" y="869"/>
                    <a:pt x="1140" y="869"/>
                    <a:pt x="1140" y="869"/>
                  </a:cubicBezTo>
                  <a:cubicBezTo>
                    <a:pt x="1139" y="870"/>
                    <a:pt x="1138" y="870"/>
                    <a:pt x="1137" y="869"/>
                  </a:cubicBezTo>
                  <a:cubicBezTo>
                    <a:pt x="1136" y="869"/>
                    <a:pt x="1135" y="869"/>
                    <a:pt x="1135" y="869"/>
                  </a:cubicBezTo>
                  <a:cubicBezTo>
                    <a:pt x="1135" y="869"/>
                    <a:pt x="1136" y="868"/>
                    <a:pt x="1136" y="868"/>
                  </a:cubicBezTo>
                  <a:close/>
                  <a:moveTo>
                    <a:pt x="1138" y="872"/>
                  </a:moveTo>
                  <a:cubicBezTo>
                    <a:pt x="1137" y="872"/>
                    <a:pt x="1137" y="873"/>
                    <a:pt x="1138" y="873"/>
                  </a:cubicBezTo>
                  <a:cubicBezTo>
                    <a:pt x="1138" y="874"/>
                    <a:pt x="1139" y="873"/>
                    <a:pt x="1139" y="873"/>
                  </a:cubicBezTo>
                  <a:cubicBezTo>
                    <a:pt x="1139" y="872"/>
                    <a:pt x="1138" y="872"/>
                    <a:pt x="1138" y="872"/>
                  </a:cubicBezTo>
                  <a:close/>
                  <a:moveTo>
                    <a:pt x="1137" y="878"/>
                  </a:moveTo>
                  <a:cubicBezTo>
                    <a:pt x="1138" y="879"/>
                    <a:pt x="1140" y="879"/>
                    <a:pt x="1141" y="878"/>
                  </a:cubicBezTo>
                  <a:cubicBezTo>
                    <a:pt x="1142" y="878"/>
                    <a:pt x="1142" y="877"/>
                    <a:pt x="1142" y="876"/>
                  </a:cubicBezTo>
                  <a:cubicBezTo>
                    <a:pt x="1142" y="876"/>
                    <a:pt x="1142" y="875"/>
                    <a:pt x="1142" y="875"/>
                  </a:cubicBezTo>
                  <a:cubicBezTo>
                    <a:pt x="1140" y="877"/>
                    <a:pt x="1137" y="877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5"/>
                    <a:pt x="1135" y="875"/>
                    <a:pt x="1135" y="875"/>
                  </a:cubicBezTo>
                  <a:cubicBezTo>
                    <a:pt x="1135" y="876"/>
                    <a:pt x="1135" y="877"/>
                    <a:pt x="1135" y="877"/>
                  </a:cubicBezTo>
                  <a:cubicBezTo>
                    <a:pt x="1135" y="878"/>
                    <a:pt x="1136" y="878"/>
                    <a:pt x="1137" y="878"/>
                  </a:cubicBezTo>
                  <a:close/>
                  <a:moveTo>
                    <a:pt x="1170" y="871"/>
                  </a:moveTo>
                  <a:cubicBezTo>
                    <a:pt x="1170" y="872"/>
                    <a:pt x="1170" y="872"/>
                    <a:pt x="1170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71" y="872"/>
                    <a:pt x="1171" y="872"/>
                    <a:pt x="1171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2" y="872"/>
                    <a:pt x="1182" y="872"/>
                    <a:pt x="1182" y="872"/>
                  </a:cubicBezTo>
                  <a:cubicBezTo>
                    <a:pt x="1183" y="872"/>
                    <a:pt x="1183" y="872"/>
                    <a:pt x="1183" y="872"/>
                  </a:cubicBezTo>
                  <a:cubicBezTo>
                    <a:pt x="1183" y="871"/>
                    <a:pt x="1183" y="871"/>
                    <a:pt x="1183" y="871"/>
                  </a:cubicBezTo>
                  <a:cubicBezTo>
                    <a:pt x="1177" y="868"/>
                    <a:pt x="1177" y="868"/>
                    <a:pt x="1177" y="868"/>
                  </a:cubicBezTo>
                  <a:lnTo>
                    <a:pt x="1170" y="871"/>
                  </a:lnTo>
                  <a:close/>
                  <a:moveTo>
                    <a:pt x="1183" y="880"/>
                  </a:moveTo>
                  <a:cubicBezTo>
                    <a:pt x="1183" y="880"/>
                    <a:pt x="1183" y="879"/>
                    <a:pt x="1183" y="879"/>
                  </a:cubicBezTo>
                  <a:cubicBezTo>
                    <a:pt x="1170" y="879"/>
                    <a:pt x="1170" y="879"/>
                    <a:pt x="1170" y="879"/>
                  </a:cubicBezTo>
                  <a:cubicBezTo>
                    <a:pt x="1170" y="879"/>
                    <a:pt x="1170" y="880"/>
                    <a:pt x="1170" y="880"/>
                  </a:cubicBezTo>
                  <a:cubicBezTo>
                    <a:pt x="1170" y="881"/>
                    <a:pt x="1170" y="881"/>
                    <a:pt x="1170" y="881"/>
                  </a:cubicBezTo>
                  <a:cubicBezTo>
                    <a:pt x="1183" y="881"/>
                    <a:pt x="1183" y="881"/>
                    <a:pt x="1183" y="881"/>
                  </a:cubicBezTo>
                  <a:lnTo>
                    <a:pt x="1183" y="880"/>
                  </a:lnTo>
                  <a:close/>
                  <a:moveTo>
                    <a:pt x="1172" y="873"/>
                  </a:moveTo>
                  <a:cubicBezTo>
                    <a:pt x="1172" y="878"/>
                    <a:pt x="1172" y="878"/>
                    <a:pt x="1172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8"/>
                    <a:pt x="1171" y="878"/>
                    <a:pt x="1171" y="878"/>
                  </a:cubicBezTo>
                  <a:cubicBezTo>
                    <a:pt x="1171" y="879"/>
                    <a:pt x="1171" y="879"/>
                    <a:pt x="1171" y="879"/>
                  </a:cubicBezTo>
                  <a:cubicBezTo>
                    <a:pt x="1182" y="879"/>
                    <a:pt x="1182" y="879"/>
                    <a:pt x="1182" y="879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2" y="878"/>
                    <a:pt x="1182" y="878"/>
                    <a:pt x="1182" y="878"/>
                  </a:cubicBezTo>
                  <a:cubicBezTo>
                    <a:pt x="1181" y="878"/>
                    <a:pt x="1181" y="878"/>
                    <a:pt x="1181" y="878"/>
                  </a:cubicBezTo>
                  <a:cubicBezTo>
                    <a:pt x="1181" y="873"/>
                    <a:pt x="1181" y="873"/>
                    <a:pt x="1181" y="873"/>
                  </a:cubicBezTo>
                  <a:cubicBezTo>
                    <a:pt x="1180" y="873"/>
                    <a:pt x="1180" y="873"/>
                    <a:pt x="1180" y="873"/>
                  </a:cubicBezTo>
                  <a:cubicBezTo>
                    <a:pt x="1180" y="878"/>
                    <a:pt x="1180" y="878"/>
                    <a:pt x="1180" y="878"/>
                  </a:cubicBezTo>
                  <a:cubicBezTo>
                    <a:pt x="1179" y="878"/>
                    <a:pt x="1179" y="878"/>
                    <a:pt x="1179" y="878"/>
                  </a:cubicBezTo>
                  <a:cubicBezTo>
                    <a:pt x="1179" y="873"/>
                    <a:pt x="1179" y="873"/>
                    <a:pt x="1179" y="873"/>
                  </a:cubicBezTo>
                  <a:cubicBezTo>
                    <a:pt x="1177" y="873"/>
                    <a:pt x="1177" y="873"/>
                    <a:pt x="1177" y="873"/>
                  </a:cubicBezTo>
                  <a:cubicBezTo>
                    <a:pt x="1177" y="878"/>
                    <a:pt x="1177" y="878"/>
                    <a:pt x="1177" y="878"/>
                  </a:cubicBezTo>
                  <a:cubicBezTo>
                    <a:pt x="1176" y="878"/>
                    <a:pt x="1176" y="878"/>
                    <a:pt x="1176" y="878"/>
                  </a:cubicBezTo>
                  <a:cubicBezTo>
                    <a:pt x="1176" y="873"/>
                    <a:pt x="1176" y="873"/>
                    <a:pt x="1176" y="873"/>
                  </a:cubicBezTo>
                  <a:cubicBezTo>
                    <a:pt x="1174" y="873"/>
                    <a:pt x="1174" y="873"/>
                    <a:pt x="1174" y="873"/>
                  </a:cubicBezTo>
                  <a:cubicBezTo>
                    <a:pt x="1174" y="878"/>
                    <a:pt x="1174" y="878"/>
                    <a:pt x="1174" y="878"/>
                  </a:cubicBezTo>
                  <a:cubicBezTo>
                    <a:pt x="1173" y="878"/>
                    <a:pt x="1173" y="878"/>
                    <a:pt x="1173" y="878"/>
                  </a:cubicBezTo>
                  <a:cubicBezTo>
                    <a:pt x="1173" y="873"/>
                    <a:pt x="1173" y="873"/>
                    <a:pt x="1173" y="873"/>
                  </a:cubicBezTo>
                  <a:lnTo>
                    <a:pt x="1172" y="873"/>
                  </a:lnTo>
                  <a:close/>
                  <a:moveTo>
                    <a:pt x="1243" y="887"/>
                  </a:moveTo>
                  <a:cubicBezTo>
                    <a:pt x="1244" y="885"/>
                    <a:pt x="1244" y="885"/>
                    <a:pt x="1244" y="885"/>
                  </a:cubicBezTo>
                  <a:cubicBezTo>
                    <a:pt x="1242" y="884"/>
                    <a:pt x="1242" y="884"/>
                    <a:pt x="1242" y="884"/>
                  </a:cubicBezTo>
                  <a:cubicBezTo>
                    <a:pt x="1240" y="885"/>
                    <a:pt x="1240" y="885"/>
                    <a:pt x="1240" y="885"/>
                  </a:cubicBezTo>
                  <a:cubicBezTo>
                    <a:pt x="1241" y="887"/>
                    <a:pt x="1241" y="887"/>
                    <a:pt x="1241" y="887"/>
                  </a:cubicBezTo>
                  <a:lnTo>
                    <a:pt x="1243" y="887"/>
                  </a:lnTo>
                  <a:close/>
                  <a:moveTo>
                    <a:pt x="1242" y="892"/>
                  </a:moveTo>
                  <a:cubicBezTo>
                    <a:pt x="1245" y="892"/>
                    <a:pt x="1248" y="889"/>
                    <a:pt x="1248" y="885"/>
                  </a:cubicBezTo>
                  <a:cubicBezTo>
                    <a:pt x="1248" y="882"/>
                    <a:pt x="1245" y="879"/>
                    <a:pt x="1242" y="879"/>
                  </a:cubicBezTo>
                  <a:cubicBezTo>
                    <a:pt x="1239" y="879"/>
                    <a:pt x="1236" y="882"/>
                    <a:pt x="1236" y="885"/>
                  </a:cubicBezTo>
                  <a:cubicBezTo>
                    <a:pt x="1236" y="889"/>
                    <a:pt x="1239" y="892"/>
                    <a:pt x="1242" y="892"/>
                  </a:cubicBezTo>
                  <a:close/>
                  <a:moveTo>
                    <a:pt x="1237" y="886"/>
                  </a:moveTo>
                  <a:cubicBezTo>
                    <a:pt x="1239" y="885"/>
                    <a:pt x="1239" y="885"/>
                    <a:pt x="1239" y="885"/>
                  </a:cubicBezTo>
                  <a:cubicBezTo>
                    <a:pt x="1239" y="882"/>
                    <a:pt x="1239" y="882"/>
                    <a:pt x="1239" y="882"/>
                  </a:cubicBezTo>
                  <a:cubicBezTo>
                    <a:pt x="1238" y="882"/>
                    <a:pt x="1238" y="882"/>
                    <a:pt x="1238" y="882"/>
                  </a:cubicBezTo>
                  <a:cubicBezTo>
                    <a:pt x="1238" y="882"/>
                    <a:pt x="1239" y="881"/>
                    <a:pt x="1240" y="881"/>
                  </a:cubicBezTo>
                  <a:cubicBezTo>
                    <a:pt x="1240" y="881"/>
                    <a:pt x="1240" y="881"/>
                    <a:pt x="1240" y="881"/>
                  </a:cubicBezTo>
                  <a:cubicBezTo>
                    <a:pt x="1242" y="882"/>
                    <a:pt x="1242" y="882"/>
                    <a:pt x="1242" y="882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4" y="881"/>
                    <a:pt x="1244" y="881"/>
                    <a:pt x="1244" y="881"/>
                  </a:cubicBezTo>
                  <a:cubicBezTo>
                    <a:pt x="1245" y="881"/>
                    <a:pt x="1246" y="882"/>
                    <a:pt x="1246" y="882"/>
                  </a:cubicBezTo>
                  <a:cubicBezTo>
                    <a:pt x="1245" y="882"/>
                    <a:pt x="1245" y="882"/>
                    <a:pt x="1245" y="882"/>
                  </a:cubicBezTo>
                  <a:cubicBezTo>
                    <a:pt x="1245" y="885"/>
                    <a:pt x="1245" y="885"/>
                    <a:pt x="1245" y="885"/>
                  </a:cubicBezTo>
                  <a:cubicBezTo>
                    <a:pt x="1246" y="886"/>
                    <a:pt x="1246" y="886"/>
                    <a:pt x="1246" y="886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5"/>
                    <a:pt x="1247" y="885"/>
                    <a:pt x="1247" y="885"/>
                  </a:cubicBezTo>
                  <a:cubicBezTo>
                    <a:pt x="1247" y="887"/>
                    <a:pt x="1247" y="888"/>
                    <a:pt x="1246" y="889"/>
                  </a:cubicBezTo>
                  <a:cubicBezTo>
                    <a:pt x="1246" y="888"/>
                    <a:pt x="1246" y="888"/>
                    <a:pt x="1246" y="888"/>
                  </a:cubicBezTo>
                  <a:cubicBezTo>
                    <a:pt x="1244" y="888"/>
                    <a:pt x="1244" y="888"/>
                    <a:pt x="1244" y="888"/>
                  </a:cubicBezTo>
                  <a:cubicBezTo>
                    <a:pt x="1243" y="890"/>
                    <a:pt x="1243" y="890"/>
                    <a:pt x="1243" y="890"/>
                  </a:cubicBezTo>
                  <a:cubicBezTo>
                    <a:pt x="1244" y="890"/>
                    <a:pt x="1244" y="890"/>
                    <a:pt x="1244" y="890"/>
                  </a:cubicBezTo>
                  <a:cubicBezTo>
                    <a:pt x="1243" y="891"/>
                    <a:pt x="1243" y="891"/>
                    <a:pt x="1242" y="891"/>
                  </a:cubicBezTo>
                  <a:cubicBezTo>
                    <a:pt x="1241" y="891"/>
                    <a:pt x="1241" y="891"/>
                    <a:pt x="1240" y="890"/>
                  </a:cubicBezTo>
                  <a:cubicBezTo>
                    <a:pt x="1241" y="890"/>
                    <a:pt x="1241" y="890"/>
                    <a:pt x="1241" y="890"/>
                  </a:cubicBezTo>
                  <a:cubicBezTo>
                    <a:pt x="1240" y="888"/>
                    <a:pt x="1240" y="888"/>
                    <a:pt x="1240" y="888"/>
                  </a:cubicBezTo>
                  <a:cubicBezTo>
                    <a:pt x="1238" y="888"/>
                    <a:pt x="1238" y="888"/>
                    <a:pt x="1238" y="888"/>
                  </a:cubicBezTo>
                  <a:cubicBezTo>
                    <a:pt x="1238" y="889"/>
                    <a:pt x="1238" y="889"/>
                    <a:pt x="1238" y="889"/>
                  </a:cubicBezTo>
                  <a:cubicBezTo>
                    <a:pt x="1237" y="888"/>
                    <a:pt x="1237" y="887"/>
                    <a:pt x="1237" y="885"/>
                  </a:cubicBezTo>
                  <a:cubicBezTo>
                    <a:pt x="1237" y="885"/>
                    <a:pt x="1237" y="885"/>
                    <a:pt x="1237" y="885"/>
                  </a:cubicBezTo>
                  <a:lnTo>
                    <a:pt x="1237" y="886"/>
                  </a:lnTo>
                  <a:close/>
                  <a:moveTo>
                    <a:pt x="1232" y="871"/>
                  </a:moveTo>
                  <a:cubicBezTo>
                    <a:pt x="1232" y="880"/>
                    <a:pt x="1232" y="880"/>
                    <a:pt x="1232" y="880"/>
                  </a:cubicBezTo>
                  <a:cubicBezTo>
                    <a:pt x="1233" y="880"/>
                    <a:pt x="1233" y="880"/>
                    <a:pt x="1233" y="880"/>
                  </a:cubicBezTo>
                  <a:cubicBezTo>
                    <a:pt x="1233" y="880"/>
                    <a:pt x="1234" y="879"/>
                    <a:pt x="1234" y="878"/>
                  </a:cubicBezTo>
                  <a:cubicBezTo>
                    <a:pt x="1234" y="873"/>
                    <a:pt x="1234" y="873"/>
                    <a:pt x="1234" y="873"/>
                  </a:cubicBezTo>
                  <a:cubicBezTo>
                    <a:pt x="1234" y="872"/>
                    <a:pt x="1233" y="871"/>
                    <a:pt x="1233" y="871"/>
                  </a:cubicBezTo>
                  <a:lnTo>
                    <a:pt x="1232" y="871"/>
                  </a:lnTo>
                  <a:close/>
                  <a:moveTo>
                    <a:pt x="1222" y="878"/>
                  </a:moveTo>
                  <a:cubicBezTo>
                    <a:pt x="1222" y="879"/>
                    <a:pt x="1223" y="880"/>
                    <a:pt x="1223" y="880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3" y="871"/>
                    <a:pt x="1223" y="871"/>
                    <a:pt x="1223" y="871"/>
                  </a:cubicBezTo>
                  <a:cubicBezTo>
                    <a:pt x="1223" y="871"/>
                    <a:pt x="1222" y="872"/>
                    <a:pt x="1222" y="873"/>
                  </a:cubicBezTo>
                  <a:lnTo>
                    <a:pt x="1222" y="878"/>
                  </a:lnTo>
                  <a:close/>
                  <a:moveTo>
                    <a:pt x="1230" y="869"/>
                  </a:moveTo>
                  <a:cubicBezTo>
                    <a:pt x="1226" y="869"/>
                    <a:pt x="1226" y="869"/>
                    <a:pt x="1226" y="869"/>
                  </a:cubicBezTo>
                  <a:cubicBezTo>
                    <a:pt x="1226" y="869"/>
                    <a:pt x="1225" y="870"/>
                    <a:pt x="1225" y="870"/>
                  </a:cubicBezTo>
                  <a:cubicBezTo>
                    <a:pt x="1225" y="871"/>
                    <a:pt x="1225" y="871"/>
                    <a:pt x="1225" y="871"/>
                  </a:cubicBezTo>
                  <a:cubicBezTo>
                    <a:pt x="1224" y="871"/>
                    <a:pt x="1224" y="871"/>
                    <a:pt x="1224" y="871"/>
                  </a:cubicBezTo>
                  <a:cubicBezTo>
                    <a:pt x="1224" y="880"/>
                    <a:pt x="1224" y="880"/>
                    <a:pt x="1224" y="880"/>
                  </a:cubicBezTo>
                  <a:cubicBezTo>
                    <a:pt x="1231" y="880"/>
                    <a:pt x="1231" y="880"/>
                    <a:pt x="1231" y="880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1"/>
                    <a:pt x="1231" y="871"/>
                    <a:pt x="1231" y="871"/>
                  </a:cubicBezTo>
                  <a:cubicBezTo>
                    <a:pt x="1231" y="870"/>
                    <a:pt x="1231" y="870"/>
                    <a:pt x="1231" y="870"/>
                  </a:cubicBezTo>
                  <a:cubicBezTo>
                    <a:pt x="1231" y="870"/>
                    <a:pt x="1230" y="869"/>
                    <a:pt x="1230" y="869"/>
                  </a:cubicBezTo>
                  <a:close/>
                  <a:moveTo>
                    <a:pt x="1230" y="871"/>
                  </a:moveTo>
                  <a:cubicBezTo>
                    <a:pt x="1226" y="871"/>
                    <a:pt x="1226" y="871"/>
                    <a:pt x="1226" y="871"/>
                  </a:cubicBezTo>
                  <a:cubicBezTo>
                    <a:pt x="1226" y="870"/>
                    <a:pt x="1226" y="870"/>
                    <a:pt x="1226" y="870"/>
                  </a:cubicBezTo>
                  <a:cubicBezTo>
                    <a:pt x="1230" y="870"/>
                    <a:pt x="1230" y="870"/>
                    <a:pt x="1230" y="870"/>
                  </a:cubicBezTo>
                  <a:lnTo>
                    <a:pt x="1230" y="871"/>
                  </a:lnTo>
                  <a:close/>
                  <a:moveTo>
                    <a:pt x="1213" y="878"/>
                  </a:moveTo>
                  <a:cubicBezTo>
                    <a:pt x="1213" y="878"/>
                    <a:pt x="1213" y="878"/>
                    <a:pt x="1213" y="877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3"/>
                    <a:pt x="1213" y="873"/>
                    <a:pt x="1213" y="873"/>
                  </a:cubicBezTo>
                  <a:cubicBezTo>
                    <a:pt x="1213" y="877"/>
                    <a:pt x="1213" y="877"/>
                    <a:pt x="1213" y="877"/>
                  </a:cubicBezTo>
                  <a:cubicBezTo>
                    <a:pt x="1213" y="878"/>
                    <a:pt x="1213" y="878"/>
                    <a:pt x="1213" y="878"/>
                  </a:cubicBezTo>
                  <a:close/>
                  <a:moveTo>
                    <a:pt x="1214" y="871"/>
                  </a:moveTo>
                  <a:cubicBezTo>
                    <a:pt x="1213" y="870"/>
                    <a:pt x="1213" y="870"/>
                    <a:pt x="1213" y="870"/>
                  </a:cubicBezTo>
                  <a:cubicBezTo>
                    <a:pt x="1213" y="870"/>
                    <a:pt x="1213" y="869"/>
                    <a:pt x="1212" y="869"/>
                  </a:cubicBezTo>
                  <a:cubicBezTo>
                    <a:pt x="1210" y="869"/>
                    <a:pt x="1210" y="869"/>
                    <a:pt x="1210" y="869"/>
                  </a:cubicBezTo>
                  <a:cubicBezTo>
                    <a:pt x="1210" y="869"/>
                    <a:pt x="1209" y="870"/>
                    <a:pt x="1209" y="870"/>
                  </a:cubicBezTo>
                  <a:cubicBezTo>
                    <a:pt x="1209" y="871"/>
                    <a:pt x="1209" y="871"/>
                    <a:pt x="1209" y="871"/>
                  </a:cubicBezTo>
                  <a:cubicBezTo>
                    <a:pt x="1207" y="871"/>
                    <a:pt x="1207" y="871"/>
                    <a:pt x="1207" y="871"/>
                  </a:cubicBezTo>
                  <a:cubicBezTo>
                    <a:pt x="1207" y="871"/>
                    <a:pt x="1206" y="871"/>
                    <a:pt x="1206" y="871"/>
                  </a:cubicBezTo>
                  <a:cubicBezTo>
                    <a:pt x="1206" y="872"/>
                    <a:pt x="1206" y="872"/>
                    <a:pt x="1206" y="872"/>
                  </a:cubicBezTo>
                  <a:cubicBezTo>
                    <a:pt x="1206" y="872"/>
                    <a:pt x="1207" y="872"/>
                    <a:pt x="1207" y="872"/>
                  </a:cubicBezTo>
                  <a:cubicBezTo>
                    <a:pt x="1207" y="872"/>
                    <a:pt x="1207" y="872"/>
                    <a:pt x="1207" y="872"/>
                  </a:cubicBezTo>
                  <a:cubicBezTo>
                    <a:pt x="1207" y="878"/>
                    <a:pt x="1207" y="878"/>
                    <a:pt x="1207" y="878"/>
                  </a:cubicBezTo>
                  <a:cubicBezTo>
                    <a:pt x="1207" y="879"/>
                    <a:pt x="1208" y="880"/>
                    <a:pt x="1208" y="880"/>
                  </a:cubicBezTo>
                  <a:cubicBezTo>
                    <a:pt x="1214" y="880"/>
                    <a:pt x="1214" y="880"/>
                    <a:pt x="1214" y="880"/>
                  </a:cubicBezTo>
                  <a:cubicBezTo>
                    <a:pt x="1215" y="880"/>
                    <a:pt x="1215" y="879"/>
                    <a:pt x="1215" y="878"/>
                  </a:cubicBezTo>
                  <a:cubicBezTo>
                    <a:pt x="1215" y="872"/>
                    <a:pt x="1215" y="872"/>
                    <a:pt x="1215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2"/>
                    <a:pt x="1216" y="872"/>
                    <a:pt x="1216" y="872"/>
                  </a:cubicBezTo>
                  <a:cubicBezTo>
                    <a:pt x="1216" y="871"/>
                    <a:pt x="1216" y="871"/>
                    <a:pt x="1216" y="871"/>
                  </a:cubicBezTo>
                  <a:cubicBezTo>
                    <a:pt x="1216" y="871"/>
                    <a:pt x="1216" y="871"/>
                    <a:pt x="1216" y="871"/>
                  </a:cubicBezTo>
                  <a:lnTo>
                    <a:pt x="1214" y="871"/>
                  </a:lnTo>
                  <a:close/>
                  <a:moveTo>
                    <a:pt x="1210" y="870"/>
                  </a:moveTo>
                  <a:cubicBezTo>
                    <a:pt x="1210" y="870"/>
                    <a:pt x="1210" y="870"/>
                    <a:pt x="1210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13" y="871"/>
                    <a:pt x="1213" y="871"/>
                    <a:pt x="1213" y="871"/>
                  </a:cubicBezTo>
                  <a:cubicBezTo>
                    <a:pt x="1210" y="871"/>
                    <a:pt x="1210" y="871"/>
                    <a:pt x="1210" y="871"/>
                  </a:cubicBezTo>
                  <a:lnTo>
                    <a:pt x="1210" y="870"/>
                  </a:lnTo>
                  <a:close/>
                  <a:moveTo>
                    <a:pt x="1214" y="878"/>
                  </a:moveTo>
                  <a:cubicBezTo>
                    <a:pt x="1214" y="879"/>
                    <a:pt x="1214" y="879"/>
                    <a:pt x="1214" y="879"/>
                  </a:cubicBezTo>
                  <a:cubicBezTo>
                    <a:pt x="1208" y="879"/>
                    <a:pt x="1208" y="879"/>
                    <a:pt x="1208" y="879"/>
                  </a:cubicBezTo>
                  <a:cubicBezTo>
                    <a:pt x="1208" y="879"/>
                    <a:pt x="1208" y="879"/>
                    <a:pt x="1208" y="878"/>
                  </a:cubicBezTo>
                  <a:cubicBezTo>
                    <a:pt x="1208" y="872"/>
                    <a:pt x="1208" y="872"/>
                    <a:pt x="1208" y="872"/>
                  </a:cubicBezTo>
                  <a:cubicBezTo>
                    <a:pt x="1214" y="872"/>
                    <a:pt x="1214" y="872"/>
                    <a:pt x="1214" y="872"/>
                  </a:cubicBezTo>
                  <a:lnTo>
                    <a:pt x="1214" y="878"/>
                  </a:lnTo>
                  <a:close/>
                  <a:moveTo>
                    <a:pt x="1211" y="878"/>
                  </a:moveTo>
                  <a:cubicBezTo>
                    <a:pt x="1212" y="878"/>
                    <a:pt x="1212" y="878"/>
                    <a:pt x="1212" y="877"/>
                  </a:cubicBezTo>
                  <a:cubicBezTo>
                    <a:pt x="1212" y="873"/>
                    <a:pt x="1212" y="873"/>
                    <a:pt x="1212" y="873"/>
                  </a:cubicBezTo>
                  <a:cubicBezTo>
                    <a:pt x="1212" y="873"/>
                    <a:pt x="1212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3"/>
                    <a:pt x="1211" y="873"/>
                    <a:pt x="1211" y="873"/>
                  </a:cubicBezTo>
                  <a:cubicBezTo>
                    <a:pt x="1211" y="877"/>
                    <a:pt x="1211" y="877"/>
                    <a:pt x="1211" y="877"/>
                  </a:cubicBezTo>
                  <a:cubicBezTo>
                    <a:pt x="1211" y="878"/>
                    <a:pt x="1211" y="878"/>
                    <a:pt x="1211" y="878"/>
                  </a:cubicBezTo>
                  <a:close/>
                  <a:moveTo>
                    <a:pt x="1210" y="878"/>
                  </a:moveTo>
                  <a:cubicBezTo>
                    <a:pt x="1210" y="878"/>
                    <a:pt x="1210" y="878"/>
                    <a:pt x="1210" y="877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10" y="873"/>
                    <a:pt x="1210" y="873"/>
                    <a:pt x="1210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3"/>
                    <a:pt x="1209" y="873"/>
                    <a:pt x="1209" y="873"/>
                  </a:cubicBezTo>
                  <a:cubicBezTo>
                    <a:pt x="1209" y="877"/>
                    <a:pt x="1209" y="877"/>
                    <a:pt x="1209" y="877"/>
                  </a:cubicBezTo>
                  <a:cubicBezTo>
                    <a:pt x="1209" y="878"/>
                    <a:pt x="1209" y="878"/>
                    <a:pt x="1209" y="878"/>
                  </a:cubicBezTo>
                  <a:lnTo>
                    <a:pt x="1210" y="878"/>
                  </a:lnTo>
                  <a:close/>
                  <a:moveTo>
                    <a:pt x="1190" y="871"/>
                  </a:moveTo>
                  <a:cubicBezTo>
                    <a:pt x="1190" y="871"/>
                    <a:pt x="1190" y="871"/>
                    <a:pt x="1190" y="871"/>
                  </a:cubicBezTo>
                  <a:cubicBezTo>
                    <a:pt x="1189" y="871"/>
                    <a:pt x="1189" y="872"/>
                    <a:pt x="1190" y="872"/>
                  </a:cubicBezTo>
                  <a:cubicBezTo>
                    <a:pt x="1191" y="873"/>
                    <a:pt x="1191" y="873"/>
                    <a:pt x="1191" y="873"/>
                  </a:cubicBezTo>
                  <a:cubicBezTo>
                    <a:pt x="1191" y="875"/>
                    <a:pt x="1191" y="875"/>
                    <a:pt x="1191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5"/>
                    <a:pt x="1189" y="875"/>
                    <a:pt x="1189" y="875"/>
                  </a:cubicBezTo>
                  <a:cubicBezTo>
                    <a:pt x="1189" y="876"/>
                    <a:pt x="1189" y="876"/>
                    <a:pt x="1189" y="876"/>
                  </a:cubicBezTo>
                  <a:cubicBezTo>
                    <a:pt x="1191" y="876"/>
                    <a:pt x="1191" y="876"/>
                    <a:pt x="1191" y="876"/>
                  </a:cubicBezTo>
                  <a:cubicBezTo>
                    <a:pt x="1191" y="877"/>
                    <a:pt x="1191" y="877"/>
                    <a:pt x="1191" y="878"/>
                  </a:cubicBezTo>
                  <a:cubicBezTo>
                    <a:pt x="1190" y="879"/>
                    <a:pt x="1190" y="879"/>
                    <a:pt x="1190" y="879"/>
                  </a:cubicBezTo>
                  <a:cubicBezTo>
                    <a:pt x="1190" y="879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0" y="880"/>
                    <a:pt x="1190" y="880"/>
                    <a:pt x="1190" y="880"/>
                  </a:cubicBezTo>
                  <a:cubicBezTo>
                    <a:pt x="1192" y="878"/>
                    <a:pt x="1192" y="878"/>
                    <a:pt x="1192" y="878"/>
                  </a:cubicBezTo>
                  <a:cubicBezTo>
                    <a:pt x="1192" y="878"/>
                    <a:pt x="1193" y="879"/>
                    <a:pt x="1194" y="879"/>
                  </a:cubicBezTo>
                  <a:cubicBezTo>
                    <a:pt x="1194" y="873"/>
                    <a:pt x="1194" y="873"/>
                    <a:pt x="1194" y="873"/>
                  </a:cubicBezTo>
                  <a:cubicBezTo>
                    <a:pt x="1195" y="873"/>
                    <a:pt x="1195" y="873"/>
                    <a:pt x="1195" y="873"/>
                  </a:cubicBezTo>
                  <a:cubicBezTo>
                    <a:pt x="1195" y="879"/>
                    <a:pt x="1195" y="879"/>
                    <a:pt x="1195" y="879"/>
                  </a:cubicBezTo>
                  <a:cubicBezTo>
                    <a:pt x="1196" y="879"/>
                    <a:pt x="1197" y="878"/>
                    <a:pt x="1197" y="878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98" y="880"/>
                    <a:pt x="1199" y="880"/>
                    <a:pt x="1199" y="880"/>
                  </a:cubicBezTo>
                  <a:cubicBezTo>
                    <a:pt x="1199" y="880"/>
                    <a:pt x="1199" y="879"/>
                    <a:pt x="1199" y="879"/>
                  </a:cubicBezTo>
                  <a:cubicBezTo>
                    <a:pt x="1197" y="878"/>
                    <a:pt x="1197" y="878"/>
                    <a:pt x="1197" y="878"/>
                  </a:cubicBezTo>
                  <a:cubicBezTo>
                    <a:pt x="1198" y="877"/>
                    <a:pt x="1198" y="877"/>
                    <a:pt x="1198" y="876"/>
                  </a:cubicBezTo>
                  <a:cubicBezTo>
                    <a:pt x="1199" y="876"/>
                    <a:pt x="1199" y="876"/>
                    <a:pt x="1199" y="876"/>
                  </a:cubicBezTo>
                  <a:cubicBezTo>
                    <a:pt x="1199" y="876"/>
                    <a:pt x="1200" y="876"/>
                    <a:pt x="1200" y="875"/>
                  </a:cubicBezTo>
                  <a:cubicBezTo>
                    <a:pt x="1200" y="875"/>
                    <a:pt x="1199" y="875"/>
                    <a:pt x="1199" y="875"/>
                  </a:cubicBezTo>
                  <a:cubicBezTo>
                    <a:pt x="1198" y="875"/>
                    <a:pt x="1198" y="875"/>
                    <a:pt x="1198" y="875"/>
                  </a:cubicBezTo>
                  <a:cubicBezTo>
                    <a:pt x="1198" y="873"/>
                    <a:pt x="1198" y="873"/>
                    <a:pt x="1198" y="873"/>
                  </a:cubicBezTo>
                  <a:cubicBezTo>
                    <a:pt x="1199" y="872"/>
                    <a:pt x="1199" y="872"/>
                    <a:pt x="1199" y="872"/>
                  </a:cubicBezTo>
                  <a:cubicBezTo>
                    <a:pt x="1199" y="872"/>
                    <a:pt x="1199" y="871"/>
                    <a:pt x="1199" y="871"/>
                  </a:cubicBezTo>
                  <a:cubicBezTo>
                    <a:pt x="1199" y="871"/>
                    <a:pt x="1198" y="871"/>
                    <a:pt x="1198" y="871"/>
                  </a:cubicBezTo>
                  <a:cubicBezTo>
                    <a:pt x="1197" y="872"/>
                    <a:pt x="1197" y="872"/>
                    <a:pt x="1197" y="872"/>
                  </a:cubicBezTo>
                  <a:cubicBezTo>
                    <a:pt x="1191" y="872"/>
                    <a:pt x="1191" y="872"/>
                    <a:pt x="1191" y="872"/>
                  </a:cubicBezTo>
                  <a:lnTo>
                    <a:pt x="1190" y="871"/>
                  </a:lnTo>
                  <a:close/>
                  <a:moveTo>
                    <a:pt x="1194" y="869"/>
                  </a:moveTo>
                  <a:cubicBezTo>
                    <a:pt x="1193" y="869"/>
                    <a:pt x="1192" y="870"/>
                    <a:pt x="1192" y="871"/>
                  </a:cubicBezTo>
                  <a:cubicBezTo>
                    <a:pt x="1196" y="871"/>
                    <a:pt x="1196" y="871"/>
                    <a:pt x="1196" y="871"/>
                  </a:cubicBezTo>
                  <a:cubicBezTo>
                    <a:pt x="1196" y="870"/>
                    <a:pt x="1195" y="869"/>
                    <a:pt x="1194" y="869"/>
                  </a:cubicBezTo>
                  <a:close/>
                  <a:moveTo>
                    <a:pt x="1302" y="914"/>
                  </a:moveTo>
                  <a:cubicBezTo>
                    <a:pt x="1299" y="910"/>
                    <a:pt x="1299" y="910"/>
                    <a:pt x="1299" y="910"/>
                  </a:cubicBezTo>
                  <a:cubicBezTo>
                    <a:pt x="1299" y="905"/>
                    <a:pt x="1299" y="905"/>
                    <a:pt x="1299" y="905"/>
                  </a:cubicBezTo>
                  <a:cubicBezTo>
                    <a:pt x="1296" y="905"/>
                    <a:pt x="1293" y="907"/>
                    <a:pt x="1293" y="910"/>
                  </a:cubicBezTo>
                  <a:cubicBezTo>
                    <a:pt x="1293" y="913"/>
                    <a:pt x="1296" y="915"/>
                    <a:pt x="1299" y="915"/>
                  </a:cubicBezTo>
                  <a:cubicBezTo>
                    <a:pt x="1300" y="915"/>
                    <a:pt x="1301" y="915"/>
                    <a:pt x="1302" y="914"/>
                  </a:cubicBezTo>
                  <a:close/>
                  <a:moveTo>
                    <a:pt x="1300" y="910"/>
                  </a:moveTo>
                  <a:cubicBezTo>
                    <a:pt x="1304" y="914"/>
                    <a:pt x="1304" y="914"/>
                    <a:pt x="1304" y="914"/>
                  </a:cubicBezTo>
                  <a:cubicBezTo>
                    <a:pt x="1305" y="913"/>
                    <a:pt x="1305" y="911"/>
                    <a:pt x="1305" y="910"/>
                  </a:cubicBezTo>
                  <a:lnTo>
                    <a:pt x="1300" y="910"/>
                  </a:lnTo>
                  <a:close/>
                  <a:moveTo>
                    <a:pt x="1300" y="904"/>
                  </a:moveTo>
                  <a:cubicBezTo>
                    <a:pt x="1300" y="909"/>
                    <a:pt x="1300" y="909"/>
                    <a:pt x="1300" y="909"/>
                  </a:cubicBezTo>
                  <a:cubicBezTo>
                    <a:pt x="1305" y="909"/>
                    <a:pt x="1305" y="909"/>
                    <a:pt x="1305" y="909"/>
                  </a:cubicBezTo>
                  <a:cubicBezTo>
                    <a:pt x="1305" y="906"/>
                    <a:pt x="1302" y="904"/>
                    <a:pt x="1300" y="904"/>
                  </a:cubicBezTo>
                  <a:close/>
                  <a:moveTo>
                    <a:pt x="1185" y="854"/>
                  </a:moveTo>
                  <a:cubicBezTo>
                    <a:pt x="1181" y="854"/>
                    <a:pt x="1179" y="857"/>
                    <a:pt x="1179" y="860"/>
                  </a:cubicBezTo>
                  <a:cubicBezTo>
                    <a:pt x="1179" y="864"/>
                    <a:pt x="1181" y="866"/>
                    <a:pt x="1185" y="866"/>
                  </a:cubicBezTo>
                  <a:cubicBezTo>
                    <a:pt x="1188" y="866"/>
                    <a:pt x="1191" y="864"/>
                    <a:pt x="1191" y="860"/>
                  </a:cubicBezTo>
                  <a:cubicBezTo>
                    <a:pt x="1191" y="857"/>
                    <a:pt x="1188" y="854"/>
                    <a:pt x="1185" y="854"/>
                  </a:cubicBezTo>
                  <a:close/>
                  <a:moveTo>
                    <a:pt x="1185" y="855"/>
                  </a:moveTo>
                  <a:cubicBezTo>
                    <a:pt x="1186" y="855"/>
                    <a:pt x="1187" y="855"/>
                    <a:pt x="1187" y="856"/>
                  </a:cubicBezTo>
                  <a:cubicBezTo>
                    <a:pt x="1186" y="857"/>
                    <a:pt x="1186" y="857"/>
                    <a:pt x="1186" y="857"/>
                  </a:cubicBezTo>
                  <a:cubicBezTo>
                    <a:pt x="1186" y="857"/>
                    <a:pt x="1185" y="857"/>
                    <a:pt x="1185" y="857"/>
                  </a:cubicBezTo>
                  <a:cubicBezTo>
                    <a:pt x="1184" y="857"/>
                    <a:pt x="1184" y="857"/>
                    <a:pt x="1184" y="857"/>
                  </a:cubicBezTo>
                  <a:cubicBezTo>
                    <a:pt x="1182" y="856"/>
                    <a:pt x="1182" y="856"/>
                    <a:pt x="1182" y="856"/>
                  </a:cubicBezTo>
                  <a:cubicBezTo>
                    <a:pt x="1183" y="855"/>
                    <a:pt x="1184" y="855"/>
                    <a:pt x="1185" y="855"/>
                  </a:cubicBezTo>
                  <a:close/>
                  <a:moveTo>
                    <a:pt x="1182" y="861"/>
                  </a:moveTo>
                  <a:cubicBezTo>
                    <a:pt x="1180" y="863"/>
                    <a:pt x="1180" y="863"/>
                    <a:pt x="1180" y="863"/>
                  </a:cubicBezTo>
                  <a:cubicBezTo>
                    <a:pt x="1180" y="862"/>
                    <a:pt x="1180" y="861"/>
                    <a:pt x="1180" y="860"/>
                  </a:cubicBezTo>
                  <a:cubicBezTo>
                    <a:pt x="1180" y="859"/>
                    <a:pt x="1180" y="859"/>
                    <a:pt x="1180" y="858"/>
                  </a:cubicBezTo>
                  <a:cubicBezTo>
                    <a:pt x="1182" y="859"/>
                    <a:pt x="1182" y="859"/>
                    <a:pt x="1182" y="859"/>
                  </a:cubicBezTo>
                  <a:cubicBezTo>
                    <a:pt x="1181" y="859"/>
                    <a:pt x="1181" y="860"/>
                    <a:pt x="1181" y="860"/>
                  </a:cubicBezTo>
                  <a:cubicBezTo>
                    <a:pt x="1181" y="861"/>
                    <a:pt x="1181" y="861"/>
                    <a:pt x="1182" y="861"/>
                  </a:cubicBezTo>
                  <a:close/>
                  <a:moveTo>
                    <a:pt x="1185" y="865"/>
                  </a:moveTo>
                  <a:cubicBezTo>
                    <a:pt x="1184" y="865"/>
                    <a:pt x="1183" y="865"/>
                    <a:pt x="1182" y="865"/>
                  </a:cubicBezTo>
                  <a:cubicBezTo>
                    <a:pt x="1184" y="864"/>
                    <a:pt x="1184" y="864"/>
                    <a:pt x="1184" y="864"/>
                  </a:cubicBezTo>
                  <a:cubicBezTo>
                    <a:pt x="1184" y="864"/>
                    <a:pt x="1184" y="864"/>
                    <a:pt x="1185" y="864"/>
                  </a:cubicBezTo>
                  <a:cubicBezTo>
                    <a:pt x="1185" y="864"/>
                    <a:pt x="1186" y="864"/>
                    <a:pt x="1186" y="864"/>
                  </a:cubicBezTo>
                  <a:cubicBezTo>
                    <a:pt x="1187" y="865"/>
                    <a:pt x="1187" y="865"/>
                    <a:pt x="1187" y="865"/>
                  </a:cubicBezTo>
                  <a:cubicBezTo>
                    <a:pt x="1187" y="865"/>
                    <a:pt x="1186" y="865"/>
                    <a:pt x="1185" y="865"/>
                  </a:cubicBezTo>
                  <a:close/>
                  <a:moveTo>
                    <a:pt x="1185" y="863"/>
                  </a:moveTo>
                  <a:cubicBezTo>
                    <a:pt x="1183" y="863"/>
                    <a:pt x="1182" y="862"/>
                    <a:pt x="1182" y="860"/>
                  </a:cubicBezTo>
                  <a:cubicBezTo>
                    <a:pt x="1182" y="859"/>
                    <a:pt x="1183" y="858"/>
                    <a:pt x="1185" y="858"/>
                  </a:cubicBezTo>
                  <a:cubicBezTo>
                    <a:pt x="1186" y="858"/>
                    <a:pt x="1187" y="859"/>
                    <a:pt x="1187" y="860"/>
                  </a:cubicBezTo>
                  <a:cubicBezTo>
                    <a:pt x="1187" y="862"/>
                    <a:pt x="1186" y="863"/>
                    <a:pt x="1185" y="863"/>
                  </a:cubicBezTo>
                  <a:close/>
                  <a:moveTo>
                    <a:pt x="1190" y="860"/>
                  </a:moveTo>
                  <a:cubicBezTo>
                    <a:pt x="1190" y="861"/>
                    <a:pt x="1190" y="862"/>
                    <a:pt x="1189" y="863"/>
                  </a:cubicBezTo>
                  <a:cubicBezTo>
                    <a:pt x="1188" y="861"/>
                    <a:pt x="1188" y="861"/>
                    <a:pt x="1188" y="861"/>
                  </a:cubicBezTo>
                  <a:cubicBezTo>
                    <a:pt x="1188" y="861"/>
                    <a:pt x="1188" y="861"/>
                    <a:pt x="1188" y="860"/>
                  </a:cubicBezTo>
                  <a:cubicBezTo>
                    <a:pt x="1188" y="860"/>
                    <a:pt x="1188" y="859"/>
                    <a:pt x="1188" y="859"/>
                  </a:cubicBezTo>
                  <a:cubicBezTo>
                    <a:pt x="1189" y="858"/>
                    <a:pt x="1189" y="858"/>
                    <a:pt x="1189" y="858"/>
                  </a:cubicBezTo>
                  <a:cubicBezTo>
                    <a:pt x="1190" y="859"/>
                    <a:pt x="1190" y="859"/>
                    <a:pt x="1190" y="860"/>
                  </a:cubicBezTo>
                  <a:close/>
                  <a:moveTo>
                    <a:pt x="1108" y="830"/>
                  </a:moveTo>
                  <a:cubicBezTo>
                    <a:pt x="1108" y="832"/>
                    <a:pt x="1110" y="833"/>
                    <a:pt x="1111" y="833"/>
                  </a:cubicBezTo>
                  <a:cubicBezTo>
                    <a:pt x="1113" y="833"/>
                    <a:pt x="1114" y="832"/>
                    <a:pt x="1114" y="831"/>
                  </a:cubicBezTo>
                  <a:cubicBezTo>
                    <a:pt x="1114" y="831"/>
                    <a:pt x="1114" y="831"/>
                    <a:pt x="1114" y="831"/>
                  </a:cubicBezTo>
                  <a:cubicBezTo>
                    <a:pt x="1114" y="830"/>
                    <a:pt x="1114" y="830"/>
                    <a:pt x="1114" y="830"/>
                  </a:cubicBezTo>
                  <a:cubicBezTo>
                    <a:pt x="1114" y="830"/>
                    <a:pt x="1113" y="831"/>
                    <a:pt x="1112" y="831"/>
                  </a:cubicBezTo>
                  <a:cubicBezTo>
                    <a:pt x="1111" y="831"/>
                    <a:pt x="1111" y="831"/>
                    <a:pt x="1111" y="831"/>
                  </a:cubicBezTo>
                  <a:cubicBezTo>
                    <a:pt x="1111" y="829"/>
                    <a:pt x="1111" y="829"/>
                    <a:pt x="1111" y="829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8"/>
                    <a:pt x="1113" y="828"/>
                    <a:pt x="1113" y="828"/>
                  </a:cubicBezTo>
                  <a:cubicBezTo>
                    <a:pt x="1113" y="827"/>
                    <a:pt x="1112" y="827"/>
                    <a:pt x="1111" y="827"/>
                  </a:cubicBezTo>
                  <a:cubicBezTo>
                    <a:pt x="1110" y="827"/>
                    <a:pt x="1108" y="829"/>
                    <a:pt x="1108" y="830"/>
                  </a:cubicBezTo>
                  <a:close/>
                  <a:moveTo>
                    <a:pt x="1104" y="838"/>
                  </a:moveTo>
                  <a:cubicBezTo>
                    <a:pt x="1104" y="838"/>
                    <a:pt x="1105" y="838"/>
                    <a:pt x="1105" y="838"/>
                  </a:cubicBezTo>
                  <a:cubicBezTo>
                    <a:pt x="1105" y="838"/>
                    <a:pt x="1105" y="838"/>
                    <a:pt x="1105" y="838"/>
                  </a:cubicBezTo>
                  <a:cubicBezTo>
                    <a:pt x="1110" y="833"/>
                    <a:pt x="1110" y="833"/>
                    <a:pt x="1110" y="833"/>
                  </a:cubicBezTo>
                  <a:cubicBezTo>
                    <a:pt x="1109" y="833"/>
                    <a:pt x="1109" y="832"/>
                    <a:pt x="1108" y="832"/>
                  </a:cubicBezTo>
                  <a:cubicBezTo>
                    <a:pt x="1104" y="836"/>
                    <a:pt x="1104" y="836"/>
                    <a:pt x="1104" y="836"/>
                  </a:cubicBezTo>
                  <a:cubicBezTo>
                    <a:pt x="1103" y="836"/>
                    <a:pt x="1103" y="837"/>
                    <a:pt x="1103" y="837"/>
                  </a:cubicBezTo>
                  <a:cubicBezTo>
                    <a:pt x="1103" y="837"/>
                    <a:pt x="1103" y="837"/>
                    <a:pt x="1104" y="837"/>
                  </a:cubicBezTo>
                  <a:lnTo>
                    <a:pt x="1104" y="838"/>
                  </a:lnTo>
                  <a:close/>
                  <a:moveTo>
                    <a:pt x="1105" y="836"/>
                  </a:moveTo>
                  <a:cubicBezTo>
                    <a:pt x="1106" y="836"/>
                    <a:pt x="1106" y="836"/>
                    <a:pt x="1106" y="836"/>
                  </a:cubicBezTo>
                  <a:cubicBezTo>
                    <a:pt x="1106" y="837"/>
                    <a:pt x="1106" y="837"/>
                    <a:pt x="1105" y="837"/>
                  </a:cubicBezTo>
                  <a:cubicBezTo>
                    <a:pt x="1105" y="837"/>
                    <a:pt x="1105" y="837"/>
                    <a:pt x="1105" y="836"/>
                  </a:cubicBezTo>
                  <a:cubicBezTo>
                    <a:pt x="1105" y="836"/>
                    <a:pt x="1105" y="836"/>
                    <a:pt x="1105" y="836"/>
                  </a:cubicBezTo>
                  <a:close/>
                  <a:moveTo>
                    <a:pt x="1162" y="862"/>
                  </a:moveTo>
                  <a:cubicBezTo>
                    <a:pt x="1162" y="862"/>
                    <a:pt x="1162" y="862"/>
                    <a:pt x="1162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2"/>
                    <a:pt x="1159" y="862"/>
                    <a:pt x="1159" y="862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59" y="865"/>
                    <a:pt x="1159" y="865"/>
                  </a:cubicBezTo>
                  <a:cubicBezTo>
                    <a:pt x="1159" y="865"/>
                    <a:pt x="1160" y="865"/>
                    <a:pt x="1160" y="865"/>
                  </a:cubicBezTo>
                  <a:cubicBezTo>
                    <a:pt x="1160" y="864"/>
                    <a:pt x="1160" y="864"/>
                    <a:pt x="1160" y="864"/>
                  </a:cubicBezTo>
                  <a:cubicBezTo>
                    <a:pt x="1161" y="865"/>
                    <a:pt x="1163" y="866"/>
                    <a:pt x="1165" y="866"/>
                  </a:cubicBezTo>
                  <a:cubicBezTo>
                    <a:pt x="1167" y="866"/>
                    <a:pt x="1169" y="865"/>
                    <a:pt x="1170" y="864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5"/>
                    <a:pt x="1171" y="865"/>
                    <a:pt x="1171" y="865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71" y="862"/>
                    <a:pt x="1171" y="862"/>
                    <a:pt x="1171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2"/>
                    <a:pt x="1169" y="862"/>
                    <a:pt x="1169" y="862"/>
                  </a:cubicBezTo>
                  <a:cubicBezTo>
                    <a:pt x="1169" y="863"/>
                    <a:pt x="1169" y="863"/>
                    <a:pt x="1169" y="863"/>
                  </a:cubicBezTo>
                  <a:cubicBezTo>
                    <a:pt x="1169" y="864"/>
                    <a:pt x="1168" y="865"/>
                    <a:pt x="1166" y="865"/>
                  </a:cubicBezTo>
                  <a:cubicBezTo>
                    <a:pt x="1166" y="860"/>
                    <a:pt x="1166" y="860"/>
                    <a:pt x="1166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60"/>
                    <a:pt x="1168" y="860"/>
                    <a:pt x="1168" y="860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8" y="859"/>
                    <a:pt x="1168" y="859"/>
                    <a:pt x="1168" y="859"/>
                  </a:cubicBezTo>
                  <a:cubicBezTo>
                    <a:pt x="1166" y="859"/>
                    <a:pt x="1166" y="859"/>
                    <a:pt x="1166" y="859"/>
                  </a:cubicBezTo>
                  <a:cubicBezTo>
                    <a:pt x="1166" y="857"/>
                    <a:pt x="1166" y="857"/>
                    <a:pt x="1166" y="857"/>
                  </a:cubicBezTo>
                  <a:cubicBezTo>
                    <a:pt x="1167" y="857"/>
                    <a:pt x="1167" y="857"/>
                    <a:pt x="1167" y="856"/>
                  </a:cubicBezTo>
                  <a:cubicBezTo>
                    <a:pt x="1167" y="855"/>
                    <a:pt x="1166" y="854"/>
                    <a:pt x="1165" y="854"/>
                  </a:cubicBezTo>
                  <a:cubicBezTo>
                    <a:pt x="1164" y="854"/>
                    <a:pt x="1164" y="855"/>
                    <a:pt x="1164" y="856"/>
                  </a:cubicBezTo>
                  <a:cubicBezTo>
                    <a:pt x="1164" y="857"/>
                    <a:pt x="1164" y="857"/>
                    <a:pt x="1164" y="857"/>
                  </a:cubicBezTo>
                  <a:cubicBezTo>
                    <a:pt x="1164" y="859"/>
                    <a:pt x="1164" y="859"/>
                    <a:pt x="1164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59"/>
                    <a:pt x="1163" y="859"/>
                    <a:pt x="1163" y="859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3" y="860"/>
                    <a:pt x="1163" y="860"/>
                    <a:pt x="1163" y="860"/>
                  </a:cubicBezTo>
                  <a:cubicBezTo>
                    <a:pt x="1164" y="860"/>
                    <a:pt x="1164" y="860"/>
                    <a:pt x="1164" y="860"/>
                  </a:cubicBezTo>
                  <a:cubicBezTo>
                    <a:pt x="1164" y="865"/>
                    <a:pt x="1164" y="865"/>
                    <a:pt x="1164" y="865"/>
                  </a:cubicBezTo>
                  <a:cubicBezTo>
                    <a:pt x="1163" y="865"/>
                    <a:pt x="1162" y="864"/>
                    <a:pt x="1161" y="863"/>
                  </a:cubicBezTo>
                  <a:cubicBezTo>
                    <a:pt x="1162" y="862"/>
                    <a:pt x="1162" y="862"/>
                    <a:pt x="1162" y="862"/>
                  </a:cubicBezTo>
                  <a:cubicBezTo>
                    <a:pt x="1162" y="862"/>
                    <a:pt x="1162" y="862"/>
                    <a:pt x="1162" y="862"/>
                  </a:cubicBezTo>
                  <a:close/>
                  <a:moveTo>
                    <a:pt x="1165" y="855"/>
                  </a:moveTo>
                  <a:cubicBezTo>
                    <a:pt x="1166" y="855"/>
                    <a:pt x="1166" y="856"/>
                    <a:pt x="1166" y="856"/>
                  </a:cubicBezTo>
                  <a:cubicBezTo>
                    <a:pt x="1166" y="856"/>
                    <a:pt x="1166" y="856"/>
                    <a:pt x="1165" y="856"/>
                  </a:cubicBezTo>
                  <a:cubicBezTo>
                    <a:pt x="1165" y="856"/>
                    <a:pt x="1165" y="856"/>
                    <a:pt x="1165" y="856"/>
                  </a:cubicBezTo>
                  <a:cubicBezTo>
                    <a:pt x="1165" y="856"/>
                    <a:pt x="1165" y="855"/>
                    <a:pt x="1165" y="855"/>
                  </a:cubicBezTo>
                  <a:close/>
                  <a:moveTo>
                    <a:pt x="1087" y="838"/>
                  </a:moveTo>
                  <a:cubicBezTo>
                    <a:pt x="1089" y="838"/>
                    <a:pt x="1089" y="838"/>
                    <a:pt x="1089" y="838"/>
                  </a:cubicBezTo>
                  <a:cubicBezTo>
                    <a:pt x="1089" y="838"/>
                    <a:pt x="1089" y="838"/>
                    <a:pt x="1089" y="838"/>
                  </a:cubicBezTo>
                  <a:cubicBezTo>
                    <a:pt x="1093" y="834"/>
                    <a:pt x="1093" y="834"/>
                    <a:pt x="1093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4" y="834"/>
                    <a:pt x="1094" y="834"/>
                    <a:pt x="1094" y="834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6" y="833"/>
                    <a:pt x="1096" y="833"/>
                    <a:pt x="1096" y="833"/>
                  </a:cubicBezTo>
                  <a:cubicBezTo>
                    <a:pt x="1095" y="832"/>
                    <a:pt x="1095" y="832"/>
                    <a:pt x="1095" y="832"/>
                  </a:cubicBezTo>
                  <a:cubicBezTo>
                    <a:pt x="1097" y="830"/>
                    <a:pt x="1097" y="830"/>
                    <a:pt x="1097" y="830"/>
                  </a:cubicBezTo>
                  <a:cubicBezTo>
                    <a:pt x="1097" y="830"/>
                    <a:pt x="1097" y="828"/>
                    <a:pt x="1097" y="827"/>
                  </a:cubicBezTo>
                  <a:cubicBezTo>
                    <a:pt x="1096" y="826"/>
                    <a:pt x="1094" y="826"/>
                    <a:pt x="1093" y="827"/>
                  </a:cubicBezTo>
                  <a:cubicBezTo>
                    <a:pt x="1092" y="829"/>
                    <a:pt x="1092" y="829"/>
                    <a:pt x="1092" y="829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1" y="828"/>
                    <a:pt x="1091" y="828"/>
                    <a:pt x="1091" y="828"/>
                  </a:cubicBezTo>
                  <a:cubicBezTo>
                    <a:pt x="1090" y="830"/>
                    <a:pt x="1090" y="830"/>
                    <a:pt x="1090" y="830"/>
                  </a:cubicBezTo>
                  <a:cubicBezTo>
                    <a:pt x="1089" y="830"/>
                    <a:pt x="1089" y="830"/>
                    <a:pt x="1090" y="830"/>
                  </a:cubicBezTo>
                  <a:cubicBezTo>
                    <a:pt x="1090" y="831"/>
                    <a:pt x="1090" y="831"/>
                    <a:pt x="1090" y="831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5"/>
                    <a:pt x="1086" y="835"/>
                    <a:pt x="1086" y="835"/>
                  </a:cubicBezTo>
                  <a:cubicBezTo>
                    <a:pt x="1086" y="837"/>
                    <a:pt x="1086" y="837"/>
                    <a:pt x="1086" y="837"/>
                  </a:cubicBezTo>
                  <a:cubicBezTo>
                    <a:pt x="1085" y="838"/>
                    <a:pt x="1085" y="838"/>
                    <a:pt x="1085" y="838"/>
                  </a:cubicBezTo>
                  <a:cubicBezTo>
                    <a:pt x="1085" y="839"/>
                    <a:pt x="1085" y="839"/>
                    <a:pt x="1085" y="839"/>
                  </a:cubicBezTo>
                  <a:lnTo>
                    <a:pt x="1087" y="838"/>
                  </a:lnTo>
                  <a:close/>
                  <a:moveTo>
                    <a:pt x="1087" y="835"/>
                  </a:moveTo>
                  <a:cubicBezTo>
                    <a:pt x="1091" y="831"/>
                    <a:pt x="1091" y="831"/>
                    <a:pt x="1091" y="831"/>
                  </a:cubicBezTo>
                  <a:cubicBezTo>
                    <a:pt x="1092" y="833"/>
                    <a:pt x="1092" y="833"/>
                    <a:pt x="1092" y="833"/>
                  </a:cubicBezTo>
                  <a:cubicBezTo>
                    <a:pt x="1088" y="837"/>
                    <a:pt x="1088" y="837"/>
                    <a:pt x="1088" y="837"/>
                  </a:cubicBezTo>
                  <a:cubicBezTo>
                    <a:pt x="1087" y="837"/>
                    <a:pt x="1087" y="837"/>
                    <a:pt x="1087" y="837"/>
                  </a:cubicBezTo>
                  <a:lnTo>
                    <a:pt x="1087" y="835"/>
                  </a:lnTo>
                  <a:close/>
                  <a:moveTo>
                    <a:pt x="282" y="368"/>
                  </a:moveTo>
                  <a:cubicBezTo>
                    <a:pt x="279" y="372"/>
                    <a:pt x="281" y="373"/>
                    <a:pt x="283" y="375"/>
                  </a:cubicBezTo>
                  <a:cubicBezTo>
                    <a:pt x="284" y="376"/>
                    <a:pt x="281" y="380"/>
                    <a:pt x="278" y="382"/>
                  </a:cubicBezTo>
                  <a:cubicBezTo>
                    <a:pt x="276" y="385"/>
                    <a:pt x="272" y="388"/>
                    <a:pt x="271" y="387"/>
                  </a:cubicBezTo>
                  <a:cubicBezTo>
                    <a:pt x="269" y="385"/>
                    <a:pt x="268" y="383"/>
                    <a:pt x="264" y="386"/>
                  </a:cubicBezTo>
                  <a:cubicBezTo>
                    <a:pt x="260" y="390"/>
                    <a:pt x="263" y="392"/>
                    <a:pt x="265" y="394"/>
                  </a:cubicBezTo>
                  <a:cubicBezTo>
                    <a:pt x="267" y="396"/>
                    <a:pt x="275" y="394"/>
                    <a:pt x="282" y="386"/>
                  </a:cubicBezTo>
                  <a:cubicBezTo>
                    <a:pt x="290" y="379"/>
                    <a:pt x="292" y="371"/>
                    <a:pt x="290" y="369"/>
                  </a:cubicBezTo>
                  <a:cubicBezTo>
                    <a:pt x="288" y="367"/>
                    <a:pt x="286" y="364"/>
                    <a:pt x="282" y="368"/>
                  </a:cubicBezTo>
                  <a:close/>
                  <a:moveTo>
                    <a:pt x="333" y="377"/>
                  </a:moveTo>
                  <a:cubicBezTo>
                    <a:pt x="332" y="378"/>
                    <a:pt x="319" y="385"/>
                    <a:pt x="318" y="385"/>
                  </a:cubicBezTo>
                  <a:cubicBezTo>
                    <a:pt x="318" y="385"/>
                    <a:pt x="317" y="385"/>
                    <a:pt x="317" y="385"/>
                  </a:cubicBezTo>
                  <a:cubicBezTo>
                    <a:pt x="316" y="385"/>
                    <a:pt x="316" y="385"/>
                    <a:pt x="315" y="385"/>
                  </a:cubicBezTo>
                  <a:cubicBezTo>
                    <a:pt x="314" y="385"/>
                    <a:pt x="301" y="378"/>
                    <a:pt x="300" y="377"/>
                  </a:cubicBezTo>
                  <a:cubicBezTo>
                    <a:pt x="299" y="377"/>
                    <a:pt x="299" y="377"/>
                    <a:pt x="299" y="378"/>
                  </a:cubicBezTo>
                  <a:cubicBezTo>
                    <a:pt x="299" y="378"/>
                    <a:pt x="299" y="392"/>
                    <a:pt x="299" y="392"/>
                  </a:cubicBezTo>
                  <a:cubicBezTo>
                    <a:pt x="299" y="393"/>
                    <a:pt x="300" y="394"/>
                    <a:pt x="301" y="394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3" y="394"/>
                    <a:pt x="334" y="393"/>
                    <a:pt x="334" y="392"/>
                  </a:cubicBezTo>
                  <a:cubicBezTo>
                    <a:pt x="334" y="392"/>
                    <a:pt x="334" y="378"/>
                    <a:pt x="334" y="378"/>
                  </a:cubicBezTo>
                  <a:cubicBezTo>
                    <a:pt x="334" y="377"/>
                    <a:pt x="334" y="377"/>
                    <a:pt x="333" y="377"/>
                  </a:cubicBezTo>
                  <a:close/>
                  <a:moveTo>
                    <a:pt x="301" y="373"/>
                  </a:moveTo>
                  <a:cubicBezTo>
                    <a:pt x="301" y="374"/>
                    <a:pt x="314" y="381"/>
                    <a:pt x="315" y="381"/>
                  </a:cubicBezTo>
                  <a:cubicBezTo>
                    <a:pt x="315" y="381"/>
                    <a:pt x="316" y="382"/>
                    <a:pt x="317" y="382"/>
                  </a:cubicBezTo>
                  <a:cubicBezTo>
                    <a:pt x="317" y="382"/>
                    <a:pt x="318" y="381"/>
                    <a:pt x="318" y="381"/>
                  </a:cubicBezTo>
                  <a:cubicBezTo>
                    <a:pt x="319" y="381"/>
                    <a:pt x="332" y="374"/>
                    <a:pt x="333" y="373"/>
                  </a:cubicBezTo>
                  <a:cubicBezTo>
                    <a:pt x="334" y="373"/>
                    <a:pt x="335" y="371"/>
                    <a:pt x="333" y="371"/>
                  </a:cubicBezTo>
                  <a:cubicBezTo>
                    <a:pt x="300" y="371"/>
                    <a:pt x="300" y="371"/>
                    <a:pt x="300" y="371"/>
                  </a:cubicBezTo>
                  <a:cubicBezTo>
                    <a:pt x="299" y="371"/>
                    <a:pt x="300" y="373"/>
                    <a:pt x="301" y="373"/>
                  </a:cubicBezTo>
                  <a:close/>
                  <a:moveTo>
                    <a:pt x="149" y="295"/>
                  </a:moveTo>
                  <a:cubicBezTo>
                    <a:pt x="154" y="295"/>
                    <a:pt x="154" y="295"/>
                    <a:pt x="154" y="295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5" y="294"/>
                    <a:pt x="155" y="294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3"/>
                    <a:pt x="157" y="293"/>
                  </a:cubicBezTo>
                  <a:cubicBezTo>
                    <a:pt x="157" y="293"/>
                    <a:pt x="157" y="292"/>
                    <a:pt x="157" y="292"/>
                  </a:cubicBezTo>
                  <a:cubicBezTo>
                    <a:pt x="155" y="291"/>
                    <a:pt x="155" y="291"/>
                    <a:pt x="155" y="291"/>
                  </a:cubicBezTo>
                  <a:cubicBezTo>
                    <a:pt x="155" y="291"/>
                    <a:pt x="155" y="291"/>
                    <a:pt x="154" y="291"/>
                  </a:cubicBezTo>
                  <a:cubicBezTo>
                    <a:pt x="154" y="291"/>
                    <a:pt x="154" y="291"/>
                    <a:pt x="154" y="291"/>
                  </a:cubicBezTo>
                  <a:cubicBezTo>
                    <a:pt x="148" y="291"/>
                    <a:pt x="148" y="291"/>
                    <a:pt x="148" y="291"/>
                  </a:cubicBezTo>
                  <a:lnTo>
                    <a:pt x="149" y="295"/>
                  </a:lnTo>
                  <a:close/>
                  <a:moveTo>
                    <a:pt x="142" y="292"/>
                  </a:moveTo>
                  <a:cubicBezTo>
                    <a:pt x="142" y="293"/>
                    <a:pt x="142" y="293"/>
                    <a:pt x="142" y="293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4"/>
                    <a:pt x="140" y="294"/>
                  </a:cubicBezTo>
                  <a:cubicBezTo>
                    <a:pt x="140" y="294"/>
                    <a:pt x="140" y="295"/>
                    <a:pt x="140" y="295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3" y="296"/>
                    <a:pt x="143" y="296"/>
                    <a:pt x="143" y="296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6" y="304"/>
                    <a:pt x="146" y="304"/>
                    <a:pt x="146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304"/>
                    <a:pt x="147" y="304"/>
                    <a:pt x="147" y="304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7" y="289"/>
                    <a:pt x="147" y="289"/>
                    <a:pt x="147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89"/>
                    <a:pt x="146" y="289"/>
                    <a:pt x="146" y="289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43" y="292"/>
                    <a:pt x="143" y="292"/>
                    <a:pt x="143" y="292"/>
                  </a:cubicBezTo>
                  <a:cubicBezTo>
                    <a:pt x="143" y="292"/>
                    <a:pt x="143" y="292"/>
                    <a:pt x="142" y="292"/>
                  </a:cubicBezTo>
                  <a:close/>
                  <a:moveTo>
                    <a:pt x="596" y="440"/>
                  </a:moveTo>
                  <a:cubicBezTo>
                    <a:pt x="598" y="440"/>
                    <a:pt x="600" y="438"/>
                    <a:pt x="600" y="436"/>
                  </a:cubicBezTo>
                  <a:cubicBezTo>
                    <a:pt x="600" y="407"/>
                    <a:pt x="600" y="407"/>
                    <a:pt x="600" y="407"/>
                  </a:cubicBezTo>
                  <a:cubicBezTo>
                    <a:pt x="600" y="405"/>
                    <a:pt x="598" y="404"/>
                    <a:pt x="596" y="404"/>
                  </a:cubicBezTo>
                  <a:cubicBezTo>
                    <a:pt x="582" y="404"/>
                    <a:pt x="582" y="404"/>
                    <a:pt x="582" y="404"/>
                  </a:cubicBezTo>
                  <a:cubicBezTo>
                    <a:pt x="580" y="404"/>
                    <a:pt x="578" y="405"/>
                    <a:pt x="578" y="4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8" y="438"/>
                    <a:pt x="580" y="440"/>
                    <a:pt x="582" y="440"/>
                  </a:cubicBezTo>
                  <a:lnTo>
                    <a:pt x="596" y="440"/>
                  </a:lnTo>
                  <a:close/>
                  <a:moveTo>
                    <a:pt x="589" y="439"/>
                  </a:moveTo>
                  <a:cubicBezTo>
                    <a:pt x="588" y="439"/>
                    <a:pt x="587" y="438"/>
                    <a:pt x="587" y="437"/>
                  </a:cubicBezTo>
                  <a:cubicBezTo>
                    <a:pt x="587" y="436"/>
                    <a:pt x="588" y="435"/>
                    <a:pt x="589" y="435"/>
                  </a:cubicBezTo>
                  <a:cubicBezTo>
                    <a:pt x="591" y="435"/>
                    <a:pt x="592" y="436"/>
                    <a:pt x="592" y="437"/>
                  </a:cubicBezTo>
                  <a:cubicBezTo>
                    <a:pt x="592" y="438"/>
                    <a:pt x="591" y="439"/>
                    <a:pt x="589" y="439"/>
                  </a:cubicBezTo>
                  <a:close/>
                  <a:moveTo>
                    <a:pt x="581" y="409"/>
                  </a:moveTo>
                  <a:cubicBezTo>
                    <a:pt x="597" y="409"/>
                    <a:pt x="597" y="409"/>
                    <a:pt x="597" y="409"/>
                  </a:cubicBezTo>
                  <a:cubicBezTo>
                    <a:pt x="597" y="433"/>
                    <a:pt x="597" y="433"/>
                    <a:pt x="597" y="433"/>
                  </a:cubicBezTo>
                  <a:cubicBezTo>
                    <a:pt x="581" y="433"/>
                    <a:pt x="581" y="433"/>
                    <a:pt x="581" y="433"/>
                  </a:cubicBezTo>
                  <a:lnTo>
                    <a:pt x="581" y="409"/>
                  </a:lnTo>
                  <a:close/>
                  <a:moveTo>
                    <a:pt x="124" y="292"/>
                  </a:moveTo>
                  <a:cubicBezTo>
                    <a:pt x="124" y="295"/>
                    <a:pt x="126" y="296"/>
                    <a:pt x="128" y="296"/>
                  </a:cubicBezTo>
                  <a:cubicBezTo>
                    <a:pt x="131" y="296"/>
                    <a:pt x="132" y="295"/>
                    <a:pt x="132" y="292"/>
                  </a:cubicBezTo>
                  <a:cubicBezTo>
                    <a:pt x="132" y="290"/>
                    <a:pt x="131" y="288"/>
                    <a:pt x="128" y="288"/>
                  </a:cubicBezTo>
                  <a:cubicBezTo>
                    <a:pt x="126" y="288"/>
                    <a:pt x="124" y="290"/>
                    <a:pt x="124" y="292"/>
                  </a:cubicBezTo>
                  <a:close/>
                  <a:moveTo>
                    <a:pt x="128" y="289"/>
                  </a:moveTo>
                  <a:cubicBezTo>
                    <a:pt x="128" y="295"/>
                    <a:pt x="128" y="295"/>
                    <a:pt x="128" y="295"/>
                  </a:cubicBezTo>
                  <a:cubicBezTo>
                    <a:pt x="127" y="295"/>
                    <a:pt x="125" y="294"/>
                    <a:pt x="125" y="292"/>
                  </a:cubicBezTo>
                  <a:cubicBezTo>
                    <a:pt x="125" y="291"/>
                    <a:pt x="127" y="289"/>
                    <a:pt x="128" y="289"/>
                  </a:cubicBezTo>
                  <a:close/>
                  <a:moveTo>
                    <a:pt x="129" y="286"/>
                  </a:moveTo>
                  <a:cubicBezTo>
                    <a:pt x="129" y="286"/>
                    <a:pt x="129" y="286"/>
                    <a:pt x="129" y="286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8" y="285"/>
                    <a:pt x="128" y="285"/>
                    <a:pt x="128" y="286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8" y="287"/>
                    <a:pt x="128" y="287"/>
                    <a:pt x="128" y="287"/>
                  </a:cubicBezTo>
                  <a:cubicBezTo>
                    <a:pt x="129" y="287"/>
                    <a:pt x="129" y="287"/>
                    <a:pt x="129" y="286"/>
                  </a:cubicBezTo>
                  <a:close/>
                  <a:moveTo>
                    <a:pt x="135" y="292"/>
                  </a:moveTo>
                  <a:cubicBezTo>
                    <a:pt x="134" y="292"/>
                    <a:pt x="134" y="292"/>
                    <a:pt x="134" y="292"/>
                  </a:cubicBezTo>
                  <a:cubicBezTo>
                    <a:pt x="134" y="292"/>
                    <a:pt x="133" y="292"/>
                    <a:pt x="133" y="292"/>
                  </a:cubicBezTo>
                  <a:cubicBezTo>
                    <a:pt x="133" y="293"/>
                    <a:pt x="134" y="293"/>
                    <a:pt x="134" y="293"/>
                  </a:cubicBezTo>
                  <a:cubicBezTo>
                    <a:pt x="135" y="293"/>
                    <a:pt x="135" y="293"/>
                    <a:pt x="135" y="293"/>
                  </a:cubicBezTo>
                  <a:cubicBezTo>
                    <a:pt x="135" y="293"/>
                    <a:pt x="136" y="293"/>
                    <a:pt x="136" y="292"/>
                  </a:cubicBezTo>
                  <a:cubicBezTo>
                    <a:pt x="136" y="292"/>
                    <a:pt x="135" y="292"/>
                    <a:pt x="135" y="292"/>
                  </a:cubicBezTo>
                  <a:close/>
                  <a:moveTo>
                    <a:pt x="133" y="296"/>
                  </a:moveTo>
                  <a:cubicBezTo>
                    <a:pt x="133" y="296"/>
                    <a:pt x="132" y="296"/>
                    <a:pt x="132" y="296"/>
                  </a:cubicBezTo>
                  <a:cubicBezTo>
                    <a:pt x="132" y="297"/>
                    <a:pt x="132" y="297"/>
                    <a:pt x="132" y="297"/>
                  </a:cubicBezTo>
                  <a:cubicBezTo>
                    <a:pt x="132" y="297"/>
                    <a:pt x="133" y="298"/>
                    <a:pt x="133" y="298"/>
                  </a:cubicBezTo>
                  <a:cubicBezTo>
                    <a:pt x="133" y="298"/>
                    <a:pt x="134" y="298"/>
                    <a:pt x="134" y="298"/>
                  </a:cubicBezTo>
                  <a:cubicBezTo>
                    <a:pt x="134" y="298"/>
                    <a:pt x="134" y="297"/>
                    <a:pt x="134" y="297"/>
                  </a:cubicBezTo>
                  <a:cubicBezTo>
                    <a:pt x="134" y="297"/>
                    <a:pt x="133" y="296"/>
                    <a:pt x="133" y="296"/>
                  </a:cubicBezTo>
                  <a:close/>
                  <a:moveTo>
                    <a:pt x="133" y="287"/>
                  </a:moveTo>
                  <a:cubicBezTo>
                    <a:pt x="133" y="287"/>
                    <a:pt x="132" y="287"/>
                    <a:pt x="132" y="287"/>
                  </a:cubicBezTo>
                  <a:cubicBezTo>
                    <a:pt x="132" y="288"/>
                    <a:pt x="132" y="288"/>
                    <a:pt x="132" y="288"/>
                  </a:cubicBezTo>
                  <a:cubicBezTo>
                    <a:pt x="132" y="289"/>
                    <a:pt x="133" y="289"/>
                    <a:pt x="133" y="288"/>
                  </a:cubicBezTo>
                  <a:cubicBezTo>
                    <a:pt x="133" y="288"/>
                    <a:pt x="134" y="288"/>
                    <a:pt x="134" y="288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87"/>
                    <a:pt x="133" y="287"/>
                    <a:pt x="133" y="287"/>
                  </a:cubicBezTo>
                  <a:close/>
                  <a:moveTo>
                    <a:pt x="122" y="292"/>
                  </a:moveTo>
                  <a:cubicBezTo>
                    <a:pt x="121" y="292"/>
                    <a:pt x="121" y="292"/>
                    <a:pt x="121" y="292"/>
                  </a:cubicBezTo>
                  <a:cubicBezTo>
                    <a:pt x="121" y="293"/>
                    <a:pt x="121" y="293"/>
                    <a:pt x="122" y="293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3" y="293"/>
                    <a:pt x="123" y="293"/>
                    <a:pt x="123" y="292"/>
                  </a:cubicBezTo>
                  <a:cubicBezTo>
                    <a:pt x="123" y="292"/>
                    <a:pt x="123" y="292"/>
                    <a:pt x="122" y="292"/>
                  </a:cubicBezTo>
                  <a:close/>
                  <a:moveTo>
                    <a:pt x="129" y="299"/>
                  </a:move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7"/>
                    <a:pt x="128" y="297"/>
                  </a:cubicBezTo>
                  <a:cubicBezTo>
                    <a:pt x="128" y="297"/>
                    <a:pt x="128" y="298"/>
                    <a:pt x="128" y="298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300"/>
                    <a:pt x="128" y="300"/>
                  </a:cubicBezTo>
                  <a:cubicBezTo>
                    <a:pt x="129" y="300"/>
                    <a:pt x="129" y="299"/>
                    <a:pt x="129" y="299"/>
                  </a:cubicBezTo>
                  <a:close/>
                  <a:moveTo>
                    <a:pt x="124" y="296"/>
                  </a:moveTo>
                  <a:cubicBezTo>
                    <a:pt x="124" y="296"/>
                    <a:pt x="124" y="296"/>
                    <a:pt x="123" y="296"/>
                  </a:cubicBezTo>
                  <a:cubicBezTo>
                    <a:pt x="123" y="296"/>
                    <a:pt x="123" y="297"/>
                    <a:pt x="123" y="297"/>
                  </a:cubicBezTo>
                  <a:cubicBezTo>
                    <a:pt x="123" y="297"/>
                    <a:pt x="123" y="298"/>
                    <a:pt x="123" y="298"/>
                  </a:cubicBezTo>
                  <a:cubicBezTo>
                    <a:pt x="123" y="298"/>
                    <a:pt x="123" y="298"/>
                    <a:pt x="124" y="298"/>
                  </a:cubicBezTo>
                  <a:cubicBezTo>
                    <a:pt x="124" y="298"/>
                    <a:pt x="124" y="297"/>
                    <a:pt x="124" y="297"/>
                  </a:cubicBezTo>
                  <a:cubicBezTo>
                    <a:pt x="124" y="297"/>
                    <a:pt x="125" y="297"/>
                    <a:pt x="124" y="296"/>
                  </a:cubicBezTo>
                  <a:close/>
                  <a:moveTo>
                    <a:pt x="124" y="287"/>
                  </a:moveTo>
                  <a:cubicBezTo>
                    <a:pt x="123" y="287"/>
                    <a:pt x="123" y="287"/>
                    <a:pt x="123" y="287"/>
                  </a:cubicBezTo>
                  <a:cubicBezTo>
                    <a:pt x="123" y="287"/>
                    <a:pt x="123" y="287"/>
                    <a:pt x="123" y="288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4" y="289"/>
                    <a:pt x="124" y="289"/>
                    <a:pt x="124" y="288"/>
                  </a:cubicBezTo>
                  <a:cubicBezTo>
                    <a:pt x="125" y="288"/>
                    <a:pt x="124" y="288"/>
                    <a:pt x="124" y="287"/>
                  </a:cubicBezTo>
                  <a:cubicBezTo>
                    <a:pt x="124" y="287"/>
                    <a:pt x="124" y="287"/>
                    <a:pt x="124" y="287"/>
                  </a:cubicBezTo>
                  <a:close/>
                  <a:moveTo>
                    <a:pt x="130" y="279"/>
                  </a:moveTo>
                  <a:cubicBezTo>
                    <a:pt x="130" y="280"/>
                    <a:pt x="131" y="281"/>
                    <a:pt x="134" y="282"/>
                  </a:cubicBezTo>
                  <a:cubicBezTo>
                    <a:pt x="135" y="282"/>
                    <a:pt x="137" y="281"/>
                    <a:pt x="138" y="280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78"/>
                    <a:pt x="138" y="278"/>
                    <a:pt x="139" y="278"/>
                  </a:cubicBezTo>
                  <a:cubicBezTo>
                    <a:pt x="140" y="278"/>
                    <a:pt x="140" y="278"/>
                    <a:pt x="140" y="279"/>
                  </a:cubicBezTo>
                  <a:cubicBezTo>
                    <a:pt x="140" y="280"/>
                    <a:pt x="140" y="280"/>
                    <a:pt x="139" y="280"/>
                  </a:cubicBezTo>
                  <a:cubicBezTo>
                    <a:pt x="138" y="282"/>
                    <a:pt x="136" y="283"/>
                    <a:pt x="134" y="283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4" y="284"/>
                    <a:pt x="136" y="285"/>
                    <a:pt x="139" y="285"/>
                  </a:cubicBezTo>
                  <a:cubicBezTo>
                    <a:pt x="142" y="285"/>
                    <a:pt x="144" y="284"/>
                    <a:pt x="144" y="283"/>
                  </a:cubicBezTo>
                  <a:cubicBezTo>
                    <a:pt x="144" y="283"/>
                    <a:pt x="146" y="274"/>
                    <a:pt x="146" y="273"/>
                  </a:cubicBezTo>
                  <a:cubicBezTo>
                    <a:pt x="146" y="272"/>
                    <a:pt x="143" y="271"/>
                    <a:pt x="139" y="271"/>
                  </a:cubicBezTo>
                  <a:cubicBezTo>
                    <a:pt x="135" y="271"/>
                    <a:pt x="132" y="272"/>
                    <a:pt x="132" y="273"/>
                  </a:cubicBezTo>
                  <a:cubicBezTo>
                    <a:pt x="132" y="274"/>
                    <a:pt x="132" y="274"/>
                    <a:pt x="133" y="276"/>
                  </a:cubicBezTo>
                  <a:cubicBezTo>
                    <a:pt x="131" y="276"/>
                    <a:pt x="130" y="278"/>
                    <a:pt x="130" y="279"/>
                  </a:cubicBezTo>
                  <a:close/>
                  <a:moveTo>
                    <a:pt x="139" y="272"/>
                  </a:moveTo>
                  <a:cubicBezTo>
                    <a:pt x="142" y="272"/>
                    <a:pt x="144" y="273"/>
                    <a:pt x="144" y="273"/>
                  </a:cubicBezTo>
                  <a:cubicBezTo>
                    <a:pt x="144" y="274"/>
                    <a:pt x="142" y="275"/>
                    <a:pt x="139" y="275"/>
                  </a:cubicBezTo>
                  <a:cubicBezTo>
                    <a:pt x="136" y="275"/>
                    <a:pt x="134" y="274"/>
                    <a:pt x="134" y="273"/>
                  </a:cubicBezTo>
                  <a:cubicBezTo>
                    <a:pt x="134" y="273"/>
                    <a:pt x="136" y="272"/>
                    <a:pt x="139" y="272"/>
                  </a:cubicBezTo>
                  <a:close/>
                  <a:moveTo>
                    <a:pt x="133" y="277"/>
                  </a:moveTo>
                  <a:cubicBezTo>
                    <a:pt x="133" y="278"/>
                    <a:pt x="133" y="279"/>
                    <a:pt x="133" y="280"/>
                  </a:cubicBezTo>
                  <a:cubicBezTo>
                    <a:pt x="132" y="280"/>
                    <a:pt x="131" y="279"/>
                    <a:pt x="131" y="279"/>
                  </a:cubicBezTo>
                  <a:cubicBezTo>
                    <a:pt x="131" y="278"/>
                    <a:pt x="132" y="277"/>
                    <a:pt x="133" y="277"/>
                  </a:cubicBezTo>
                  <a:close/>
                  <a:moveTo>
                    <a:pt x="226" y="340"/>
                  </a:moveTo>
                  <a:cubicBezTo>
                    <a:pt x="226" y="333"/>
                    <a:pt x="226" y="333"/>
                    <a:pt x="226" y="333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5" y="333"/>
                    <a:pt x="224" y="333"/>
                    <a:pt x="224" y="334"/>
                  </a:cubicBezTo>
                  <a:cubicBezTo>
                    <a:pt x="224" y="339"/>
                    <a:pt x="224" y="339"/>
                    <a:pt x="224" y="339"/>
                  </a:cubicBezTo>
                  <a:cubicBezTo>
                    <a:pt x="224" y="340"/>
                    <a:pt x="225" y="340"/>
                    <a:pt x="225" y="340"/>
                  </a:cubicBezTo>
                  <a:lnTo>
                    <a:pt x="226" y="340"/>
                  </a:lnTo>
                  <a:close/>
                  <a:moveTo>
                    <a:pt x="229" y="331"/>
                  </a:moveTo>
                  <a:cubicBezTo>
                    <a:pt x="228" y="331"/>
                    <a:pt x="228" y="332"/>
                    <a:pt x="227" y="332"/>
                  </a:cubicBezTo>
                  <a:cubicBezTo>
                    <a:pt x="227" y="333"/>
                    <a:pt x="227" y="333"/>
                    <a:pt x="227" y="333"/>
                  </a:cubicBezTo>
                  <a:cubicBezTo>
                    <a:pt x="226" y="333"/>
                    <a:pt x="226" y="333"/>
                    <a:pt x="226" y="333"/>
                  </a:cubicBezTo>
                  <a:cubicBezTo>
                    <a:pt x="226" y="340"/>
                    <a:pt x="226" y="340"/>
                    <a:pt x="226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1" y="333"/>
                    <a:pt x="231" y="333"/>
                    <a:pt x="231" y="333"/>
                  </a:cubicBezTo>
                  <a:cubicBezTo>
                    <a:pt x="231" y="332"/>
                    <a:pt x="231" y="332"/>
                    <a:pt x="231" y="332"/>
                  </a:cubicBezTo>
                  <a:cubicBezTo>
                    <a:pt x="230" y="332"/>
                    <a:pt x="230" y="331"/>
                    <a:pt x="229" y="331"/>
                  </a:cubicBezTo>
                  <a:close/>
                  <a:moveTo>
                    <a:pt x="230" y="333"/>
                  </a:moveTo>
                  <a:cubicBezTo>
                    <a:pt x="228" y="333"/>
                    <a:pt x="228" y="333"/>
                    <a:pt x="228" y="333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28" y="332"/>
                    <a:pt x="229" y="332"/>
                    <a:pt x="229" y="332"/>
                  </a:cubicBezTo>
                  <a:cubicBezTo>
                    <a:pt x="229" y="332"/>
                    <a:pt x="230" y="332"/>
                    <a:pt x="230" y="332"/>
                  </a:cubicBezTo>
                  <a:lnTo>
                    <a:pt x="230" y="333"/>
                  </a:lnTo>
                  <a:close/>
                  <a:moveTo>
                    <a:pt x="234" y="339"/>
                  </a:moveTo>
                  <a:cubicBezTo>
                    <a:pt x="234" y="334"/>
                    <a:pt x="234" y="334"/>
                    <a:pt x="234" y="334"/>
                  </a:cubicBezTo>
                  <a:cubicBezTo>
                    <a:pt x="234" y="333"/>
                    <a:pt x="233" y="333"/>
                    <a:pt x="233" y="333"/>
                  </a:cubicBezTo>
                  <a:cubicBezTo>
                    <a:pt x="232" y="333"/>
                    <a:pt x="232" y="333"/>
                    <a:pt x="232" y="333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3" y="340"/>
                    <a:pt x="234" y="340"/>
                    <a:pt x="234" y="339"/>
                  </a:cubicBezTo>
                  <a:close/>
                  <a:moveTo>
                    <a:pt x="594" y="19"/>
                  </a:moveTo>
                  <a:cubicBezTo>
                    <a:pt x="594" y="19"/>
                    <a:pt x="594" y="19"/>
                    <a:pt x="594" y="20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605" y="33"/>
                    <a:pt x="606" y="33"/>
                    <a:pt x="606" y="32"/>
                  </a:cubicBezTo>
                  <a:cubicBezTo>
                    <a:pt x="606" y="24"/>
                    <a:pt x="606" y="24"/>
                    <a:pt x="606" y="24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1" y="24"/>
                    <a:pt x="601" y="23"/>
                  </a:cubicBezTo>
                  <a:cubicBezTo>
                    <a:pt x="601" y="19"/>
                    <a:pt x="601" y="19"/>
                    <a:pt x="601" y="19"/>
                  </a:cubicBezTo>
                  <a:lnTo>
                    <a:pt x="594" y="19"/>
                  </a:lnTo>
                  <a:close/>
                  <a:moveTo>
                    <a:pt x="603" y="30"/>
                  </a:moveTo>
                  <a:cubicBezTo>
                    <a:pt x="603" y="30"/>
                    <a:pt x="602" y="30"/>
                    <a:pt x="602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597" y="29"/>
                    <a:pt x="597" y="29"/>
                    <a:pt x="597" y="29"/>
                  </a:cubicBezTo>
                  <a:cubicBezTo>
                    <a:pt x="602" y="29"/>
                    <a:pt x="602" y="29"/>
                    <a:pt x="602" y="29"/>
                  </a:cubicBezTo>
                  <a:cubicBezTo>
                    <a:pt x="602" y="29"/>
                    <a:pt x="603" y="29"/>
                    <a:pt x="603" y="29"/>
                  </a:cubicBezTo>
                  <a:lnTo>
                    <a:pt x="603" y="30"/>
                  </a:lnTo>
                  <a:close/>
                  <a:moveTo>
                    <a:pt x="603" y="28"/>
                  </a:moveTo>
                  <a:cubicBezTo>
                    <a:pt x="603" y="28"/>
                    <a:pt x="602" y="28"/>
                    <a:pt x="602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8"/>
                    <a:pt x="597" y="28"/>
                    <a:pt x="597" y="28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597" y="27"/>
                    <a:pt x="597" y="27"/>
                    <a:pt x="597" y="2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602" y="27"/>
                    <a:pt x="603" y="27"/>
                    <a:pt x="603" y="27"/>
                  </a:cubicBezTo>
                  <a:lnTo>
                    <a:pt x="603" y="28"/>
                  </a:lnTo>
                  <a:close/>
                  <a:moveTo>
                    <a:pt x="602" y="25"/>
                  </a:moveTo>
                  <a:cubicBezTo>
                    <a:pt x="602" y="25"/>
                    <a:pt x="603" y="25"/>
                    <a:pt x="603" y="25"/>
                  </a:cubicBezTo>
                  <a:cubicBezTo>
                    <a:pt x="603" y="26"/>
                    <a:pt x="603" y="26"/>
                    <a:pt x="603" y="26"/>
                  </a:cubicBezTo>
                  <a:cubicBezTo>
                    <a:pt x="603" y="26"/>
                    <a:pt x="602" y="26"/>
                    <a:pt x="602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5"/>
                    <a:pt x="597" y="25"/>
                    <a:pt x="597" y="25"/>
                  </a:cubicBezTo>
                  <a:cubicBezTo>
                    <a:pt x="597" y="25"/>
                    <a:pt x="597" y="25"/>
                    <a:pt x="597" y="25"/>
                  </a:cubicBezTo>
                  <a:lnTo>
                    <a:pt x="602" y="25"/>
                  </a:lnTo>
                  <a:close/>
                  <a:moveTo>
                    <a:pt x="605" y="23"/>
                  </a:moveTo>
                  <a:cubicBezTo>
                    <a:pt x="602" y="20"/>
                    <a:pt x="602" y="20"/>
                    <a:pt x="602" y="20"/>
                  </a:cubicBezTo>
                  <a:cubicBezTo>
                    <a:pt x="602" y="20"/>
                    <a:pt x="602" y="19"/>
                    <a:pt x="602" y="19"/>
                  </a:cubicBezTo>
                  <a:cubicBezTo>
                    <a:pt x="602" y="23"/>
                    <a:pt x="602" y="23"/>
                    <a:pt x="602" y="23"/>
                  </a:cubicBezTo>
                  <a:cubicBezTo>
                    <a:pt x="605" y="23"/>
                    <a:pt x="605" y="23"/>
                    <a:pt x="605" y="23"/>
                  </a:cubicBezTo>
                  <a:cubicBezTo>
                    <a:pt x="605" y="23"/>
                    <a:pt x="605" y="23"/>
                    <a:pt x="605" y="23"/>
                  </a:cubicBezTo>
                  <a:close/>
                  <a:moveTo>
                    <a:pt x="634" y="408"/>
                  </a:moveTo>
                  <a:cubicBezTo>
                    <a:pt x="634" y="435"/>
                    <a:pt x="634" y="435"/>
                    <a:pt x="634" y="435"/>
                  </a:cubicBezTo>
                  <a:cubicBezTo>
                    <a:pt x="634" y="437"/>
                    <a:pt x="636" y="439"/>
                    <a:pt x="638" y="439"/>
                  </a:cubicBezTo>
                  <a:cubicBezTo>
                    <a:pt x="659" y="439"/>
                    <a:pt x="659" y="439"/>
                    <a:pt x="659" y="439"/>
                  </a:cubicBezTo>
                  <a:cubicBezTo>
                    <a:pt x="661" y="439"/>
                    <a:pt x="662" y="437"/>
                    <a:pt x="662" y="435"/>
                  </a:cubicBezTo>
                  <a:cubicBezTo>
                    <a:pt x="662" y="408"/>
                    <a:pt x="662" y="408"/>
                    <a:pt x="662" y="408"/>
                  </a:cubicBezTo>
                  <a:cubicBezTo>
                    <a:pt x="662" y="406"/>
                    <a:pt x="661" y="404"/>
                    <a:pt x="659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6" y="404"/>
                    <a:pt x="634" y="406"/>
                    <a:pt x="634" y="408"/>
                  </a:cubicBezTo>
                  <a:close/>
                  <a:moveTo>
                    <a:pt x="648" y="437"/>
                  </a:move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8" y="434"/>
                    <a:pt x="648" y="434"/>
                  </a:cubicBezTo>
                  <a:cubicBezTo>
                    <a:pt x="649" y="434"/>
                    <a:pt x="650" y="435"/>
                    <a:pt x="650" y="436"/>
                  </a:cubicBezTo>
                  <a:cubicBezTo>
                    <a:pt x="650" y="437"/>
                    <a:pt x="649" y="437"/>
                    <a:pt x="648" y="437"/>
                  </a:cubicBezTo>
                  <a:close/>
                  <a:moveTo>
                    <a:pt x="659" y="408"/>
                  </a:moveTo>
                  <a:cubicBezTo>
                    <a:pt x="659" y="432"/>
                    <a:pt x="659" y="432"/>
                    <a:pt x="659" y="432"/>
                  </a:cubicBezTo>
                  <a:cubicBezTo>
                    <a:pt x="659" y="432"/>
                    <a:pt x="659" y="433"/>
                    <a:pt x="659" y="433"/>
                  </a:cubicBezTo>
                  <a:cubicBezTo>
                    <a:pt x="638" y="433"/>
                    <a:pt x="638" y="433"/>
                    <a:pt x="638" y="433"/>
                  </a:cubicBezTo>
                  <a:cubicBezTo>
                    <a:pt x="638" y="433"/>
                    <a:pt x="637" y="432"/>
                    <a:pt x="637" y="432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8" y="408"/>
                    <a:pt x="638" y="408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59" y="408"/>
                    <a:pt x="659" y="408"/>
                    <a:pt x="659" y="408"/>
                  </a:cubicBezTo>
                  <a:close/>
                  <a:moveTo>
                    <a:pt x="734" y="635"/>
                  </a:moveTo>
                  <a:cubicBezTo>
                    <a:pt x="734" y="645"/>
                    <a:pt x="734" y="645"/>
                    <a:pt x="734" y="645"/>
                  </a:cubicBezTo>
                  <a:cubicBezTo>
                    <a:pt x="734" y="645"/>
                    <a:pt x="734" y="645"/>
                    <a:pt x="734" y="645"/>
                  </a:cubicBezTo>
                  <a:cubicBezTo>
                    <a:pt x="737" y="645"/>
                    <a:pt x="737" y="645"/>
                    <a:pt x="737" y="645"/>
                  </a:cubicBezTo>
                  <a:cubicBezTo>
                    <a:pt x="737" y="649"/>
                    <a:pt x="737" y="649"/>
                    <a:pt x="737" y="649"/>
                  </a:cubicBezTo>
                  <a:cubicBezTo>
                    <a:pt x="737" y="651"/>
                    <a:pt x="739" y="653"/>
                    <a:pt x="741" y="653"/>
                  </a:cubicBezTo>
                  <a:cubicBezTo>
                    <a:pt x="744" y="653"/>
                    <a:pt x="746" y="651"/>
                    <a:pt x="746" y="649"/>
                  </a:cubicBezTo>
                  <a:cubicBezTo>
                    <a:pt x="746" y="645"/>
                    <a:pt x="746" y="645"/>
                    <a:pt x="746" y="645"/>
                  </a:cubicBezTo>
                  <a:cubicBezTo>
                    <a:pt x="771" y="645"/>
                    <a:pt x="771" y="645"/>
                    <a:pt x="771" y="645"/>
                  </a:cubicBezTo>
                  <a:cubicBezTo>
                    <a:pt x="771" y="649"/>
                    <a:pt x="771" y="649"/>
                    <a:pt x="771" y="649"/>
                  </a:cubicBezTo>
                  <a:cubicBezTo>
                    <a:pt x="771" y="651"/>
                    <a:pt x="773" y="653"/>
                    <a:pt x="776" y="653"/>
                  </a:cubicBezTo>
                  <a:cubicBezTo>
                    <a:pt x="779" y="653"/>
                    <a:pt x="781" y="651"/>
                    <a:pt x="781" y="649"/>
                  </a:cubicBezTo>
                  <a:cubicBezTo>
                    <a:pt x="781" y="645"/>
                    <a:pt x="781" y="645"/>
                    <a:pt x="781" y="645"/>
                  </a:cubicBezTo>
                  <a:cubicBezTo>
                    <a:pt x="783" y="645"/>
                    <a:pt x="783" y="645"/>
                    <a:pt x="783" y="645"/>
                  </a:cubicBezTo>
                  <a:cubicBezTo>
                    <a:pt x="783" y="645"/>
                    <a:pt x="784" y="645"/>
                    <a:pt x="784" y="645"/>
                  </a:cubicBezTo>
                  <a:cubicBezTo>
                    <a:pt x="784" y="635"/>
                    <a:pt x="784" y="635"/>
                    <a:pt x="784" y="635"/>
                  </a:cubicBezTo>
                  <a:cubicBezTo>
                    <a:pt x="784" y="632"/>
                    <a:pt x="781" y="630"/>
                    <a:pt x="778" y="630"/>
                  </a:cubicBezTo>
                  <a:cubicBezTo>
                    <a:pt x="778" y="630"/>
                    <a:pt x="778" y="630"/>
                    <a:pt x="778" y="630"/>
                  </a:cubicBezTo>
                  <a:cubicBezTo>
                    <a:pt x="775" y="620"/>
                    <a:pt x="775" y="620"/>
                    <a:pt x="775" y="620"/>
                  </a:cubicBezTo>
                  <a:cubicBezTo>
                    <a:pt x="774" y="616"/>
                    <a:pt x="771" y="614"/>
                    <a:pt x="768" y="614"/>
                  </a:cubicBezTo>
                  <a:cubicBezTo>
                    <a:pt x="749" y="614"/>
                    <a:pt x="749" y="614"/>
                    <a:pt x="749" y="614"/>
                  </a:cubicBezTo>
                  <a:cubicBezTo>
                    <a:pt x="746" y="614"/>
                    <a:pt x="743" y="616"/>
                    <a:pt x="742" y="620"/>
                  </a:cubicBezTo>
                  <a:cubicBezTo>
                    <a:pt x="740" y="630"/>
                    <a:pt x="740" y="630"/>
                    <a:pt x="740" y="630"/>
                  </a:cubicBezTo>
                  <a:cubicBezTo>
                    <a:pt x="739" y="630"/>
                    <a:pt x="739" y="630"/>
                    <a:pt x="739" y="630"/>
                  </a:cubicBezTo>
                  <a:cubicBezTo>
                    <a:pt x="736" y="630"/>
                    <a:pt x="734" y="632"/>
                    <a:pt x="734" y="635"/>
                  </a:cubicBezTo>
                  <a:close/>
                  <a:moveTo>
                    <a:pt x="776" y="634"/>
                  </a:moveTo>
                  <a:cubicBezTo>
                    <a:pt x="778" y="634"/>
                    <a:pt x="780" y="635"/>
                    <a:pt x="780" y="638"/>
                  </a:cubicBezTo>
                  <a:cubicBezTo>
                    <a:pt x="780" y="640"/>
                    <a:pt x="778" y="642"/>
                    <a:pt x="776" y="642"/>
                  </a:cubicBezTo>
                  <a:cubicBezTo>
                    <a:pt x="774" y="642"/>
                    <a:pt x="772" y="640"/>
                    <a:pt x="772" y="638"/>
                  </a:cubicBezTo>
                  <a:cubicBezTo>
                    <a:pt x="772" y="635"/>
                    <a:pt x="774" y="634"/>
                    <a:pt x="776" y="634"/>
                  </a:cubicBezTo>
                  <a:close/>
                  <a:moveTo>
                    <a:pt x="748" y="621"/>
                  </a:moveTo>
                  <a:cubicBezTo>
                    <a:pt x="749" y="621"/>
                    <a:pt x="749" y="620"/>
                    <a:pt x="749" y="620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8" y="620"/>
                    <a:pt x="769" y="621"/>
                    <a:pt x="769" y="621"/>
                  </a:cubicBezTo>
                  <a:cubicBezTo>
                    <a:pt x="771" y="630"/>
                    <a:pt x="771" y="630"/>
                    <a:pt x="771" y="630"/>
                  </a:cubicBezTo>
                  <a:cubicBezTo>
                    <a:pt x="746" y="630"/>
                    <a:pt x="746" y="630"/>
                    <a:pt x="746" y="630"/>
                  </a:cubicBezTo>
                  <a:lnTo>
                    <a:pt x="748" y="621"/>
                  </a:lnTo>
                  <a:close/>
                  <a:moveTo>
                    <a:pt x="741" y="634"/>
                  </a:moveTo>
                  <a:cubicBezTo>
                    <a:pt x="744" y="634"/>
                    <a:pt x="745" y="635"/>
                    <a:pt x="745" y="638"/>
                  </a:cubicBezTo>
                  <a:cubicBezTo>
                    <a:pt x="745" y="640"/>
                    <a:pt x="744" y="642"/>
                    <a:pt x="741" y="642"/>
                  </a:cubicBezTo>
                  <a:cubicBezTo>
                    <a:pt x="739" y="642"/>
                    <a:pt x="738" y="640"/>
                    <a:pt x="738" y="638"/>
                  </a:cubicBezTo>
                  <a:cubicBezTo>
                    <a:pt x="738" y="635"/>
                    <a:pt x="739" y="634"/>
                    <a:pt x="741" y="634"/>
                  </a:cubicBezTo>
                  <a:close/>
                  <a:moveTo>
                    <a:pt x="810" y="638"/>
                  </a:moveTo>
                  <a:cubicBezTo>
                    <a:pt x="844" y="638"/>
                    <a:pt x="844" y="638"/>
                    <a:pt x="844" y="638"/>
                  </a:cubicBezTo>
                  <a:cubicBezTo>
                    <a:pt x="848" y="638"/>
                    <a:pt x="851" y="635"/>
                    <a:pt x="851" y="631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851" y="606"/>
                    <a:pt x="848" y="603"/>
                    <a:pt x="844" y="603"/>
                  </a:cubicBezTo>
                  <a:cubicBezTo>
                    <a:pt x="839" y="603"/>
                    <a:pt x="839" y="603"/>
                    <a:pt x="839" y="603"/>
                  </a:cubicBezTo>
                  <a:cubicBezTo>
                    <a:pt x="838" y="600"/>
                    <a:pt x="838" y="600"/>
                    <a:pt x="838" y="600"/>
                  </a:cubicBezTo>
                  <a:cubicBezTo>
                    <a:pt x="837" y="598"/>
                    <a:pt x="835" y="597"/>
                    <a:pt x="833" y="597"/>
                  </a:cubicBezTo>
                  <a:cubicBezTo>
                    <a:pt x="821" y="597"/>
                    <a:pt x="821" y="597"/>
                    <a:pt x="821" y="597"/>
                  </a:cubicBezTo>
                  <a:cubicBezTo>
                    <a:pt x="819" y="597"/>
                    <a:pt x="817" y="598"/>
                    <a:pt x="817" y="600"/>
                  </a:cubicBezTo>
                  <a:cubicBezTo>
                    <a:pt x="815" y="603"/>
                    <a:pt x="815" y="603"/>
                    <a:pt x="815" y="603"/>
                  </a:cubicBezTo>
                  <a:cubicBezTo>
                    <a:pt x="810" y="603"/>
                    <a:pt x="810" y="603"/>
                    <a:pt x="810" y="603"/>
                  </a:cubicBezTo>
                  <a:cubicBezTo>
                    <a:pt x="806" y="603"/>
                    <a:pt x="804" y="606"/>
                    <a:pt x="804" y="609"/>
                  </a:cubicBezTo>
                  <a:cubicBezTo>
                    <a:pt x="804" y="631"/>
                    <a:pt x="804" y="631"/>
                    <a:pt x="804" y="631"/>
                  </a:cubicBezTo>
                  <a:cubicBezTo>
                    <a:pt x="804" y="635"/>
                    <a:pt x="806" y="638"/>
                    <a:pt x="810" y="638"/>
                  </a:cubicBezTo>
                  <a:close/>
                  <a:moveTo>
                    <a:pt x="827" y="609"/>
                  </a:moveTo>
                  <a:cubicBezTo>
                    <a:pt x="833" y="609"/>
                    <a:pt x="838" y="614"/>
                    <a:pt x="838" y="620"/>
                  </a:cubicBezTo>
                  <a:cubicBezTo>
                    <a:pt x="838" y="626"/>
                    <a:pt x="833" y="631"/>
                    <a:pt x="827" y="631"/>
                  </a:cubicBezTo>
                  <a:cubicBezTo>
                    <a:pt x="821" y="631"/>
                    <a:pt x="816" y="626"/>
                    <a:pt x="816" y="620"/>
                  </a:cubicBezTo>
                  <a:cubicBezTo>
                    <a:pt x="816" y="614"/>
                    <a:pt x="821" y="609"/>
                    <a:pt x="827" y="609"/>
                  </a:cubicBezTo>
                  <a:close/>
                  <a:moveTo>
                    <a:pt x="827" y="627"/>
                  </a:moveTo>
                  <a:cubicBezTo>
                    <a:pt x="831" y="627"/>
                    <a:pt x="834" y="624"/>
                    <a:pt x="834" y="620"/>
                  </a:cubicBezTo>
                  <a:cubicBezTo>
                    <a:pt x="834" y="616"/>
                    <a:pt x="831" y="613"/>
                    <a:pt x="827" y="613"/>
                  </a:cubicBezTo>
                  <a:cubicBezTo>
                    <a:pt x="823" y="613"/>
                    <a:pt x="820" y="616"/>
                    <a:pt x="820" y="620"/>
                  </a:cubicBezTo>
                  <a:cubicBezTo>
                    <a:pt x="820" y="624"/>
                    <a:pt x="823" y="627"/>
                    <a:pt x="827" y="627"/>
                  </a:cubicBezTo>
                  <a:close/>
                  <a:moveTo>
                    <a:pt x="640" y="457"/>
                  </a:moveTo>
                  <a:cubicBezTo>
                    <a:pt x="640" y="484"/>
                    <a:pt x="640" y="484"/>
                    <a:pt x="640" y="484"/>
                  </a:cubicBezTo>
                  <a:cubicBezTo>
                    <a:pt x="640" y="486"/>
                    <a:pt x="642" y="488"/>
                    <a:pt x="644" y="488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658" y="490"/>
                    <a:pt x="656" y="491"/>
                    <a:pt x="656" y="492"/>
                  </a:cubicBezTo>
                  <a:cubicBezTo>
                    <a:pt x="656" y="493"/>
                    <a:pt x="657" y="494"/>
                    <a:pt x="658" y="494"/>
                  </a:cubicBezTo>
                  <a:cubicBezTo>
                    <a:pt x="670" y="494"/>
                    <a:pt x="670" y="494"/>
                    <a:pt x="670" y="494"/>
                  </a:cubicBezTo>
                  <a:cubicBezTo>
                    <a:pt x="671" y="494"/>
                    <a:pt x="672" y="493"/>
                    <a:pt x="672" y="492"/>
                  </a:cubicBezTo>
                  <a:cubicBezTo>
                    <a:pt x="672" y="491"/>
                    <a:pt x="670" y="490"/>
                    <a:pt x="670" y="488"/>
                  </a:cubicBezTo>
                  <a:cubicBezTo>
                    <a:pt x="684" y="488"/>
                    <a:pt x="684" y="488"/>
                    <a:pt x="684" y="488"/>
                  </a:cubicBezTo>
                  <a:cubicBezTo>
                    <a:pt x="686" y="488"/>
                    <a:pt x="687" y="486"/>
                    <a:pt x="687" y="484"/>
                  </a:cubicBezTo>
                  <a:cubicBezTo>
                    <a:pt x="687" y="457"/>
                    <a:pt x="687" y="457"/>
                    <a:pt x="687" y="457"/>
                  </a:cubicBezTo>
                  <a:cubicBezTo>
                    <a:pt x="687" y="455"/>
                    <a:pt x="686" y="453"/>
                    <a:pt x="684" y="453"/>
                  </a:cubicBezTo>
                  <a:cubicBezTo>
                    <a:pt x="644" y="453"/>
                    <a:pt x="644" y="453"/>
                    <a:pt x="644" y="453"/>
                  </a:cubicBezTo>
                  <a:cubicBezTo>
                    <a:pt x="642" y="453"/>
                    <a:pt x="640" y="455"/>
                    <a:pt x="640" y="457"/>
                  </a:cubicBezTo>
                  <a:close/>
                  <a:moveTo>
                    <a:pt x="684" y="457"/>
                  </a:moveTo>
                  <a:cubicBezTo>
                    <a:pt x="684" y="477"/>
                    <a:pt x="684" y="477"/>
                    <a:pt x="684" y="477"/>
                  </a:cubicBezTo>
                  <a:cubicBezTo>
                    <a:pt x="684" y="478"/>
                    <a:pt x="684" y="478"/>
                    <a:pt x="684" y="478"/>
                  </a:cubicBezTo>
                  <a:cubicBezTo>
                    <a:pt x="644" y="478"/>
                    <a:pt x="644" y="478"/>
                    <a:pt x="644" y="478"/>
                  </a:cubicBezTo>
                  <a:cubicBezTo>
                    <a:pt x="644" y="478"/>
                    <a:pt x="644" y="478"/>
                    <a:pt x="644" y="477"/>
                  </a:cubicBezTo>
                  <a:cubicBezTo>
                    <a:pt x="644" y="457"/>
                    <a:pt x="644" y="457"/>
                    <a:pt x="644" y="457"/>
                  </a:cubicBezTo>
                  <a:cubicBezTo>
                    <a:pt x="644" y="457"/>
                    <a:pt x="644" y="456"/>
                    <a:pt x="644" y="456"/>
                  </a:cubicBezTo>
                  <a:cubicBezTo>
                    <a:pt x="684" y="456"/>
                    <a:pt x="684" y="456"/>
                    <a:pt x="684" y="456"/>
                  </a:cubicBezTo>
                  <a:cubicBezTo>
                    <a:pt x="684" y="456"/>
                    <a:pt x="684" y="457"/>
                    <a:pt x="684" y="457"/>
                  </a:cubicBezTo>
                  <a:close/>
                  <a:moveTo>
                    <a:pt x="710" y="522"/>
                  </a:moveTo>
                  <a:cubicBezTo>
                    <a:pt x="706" y="526"/>
                    <a:pt x="706" y="526"/>
                    <a:pt x="706" y="526"/>
                  </a:cubicBezTo>
                  <a:cubicBezTo>
                    <a:pt x="705" y="527"/>
                    <a:pt x="705" y="528"/>
                    <a:pt x="706" y="528"/>
                  </a:cubicBezTo>
                  <a:cubicBezTo>
                    <a:pt x="707" y="529"/>
                    <a:pt x="708" y="529"/>
                    <a:pt x="708" y="529"/>
                  </a:cubicBezTo>
                  <a:cubicBezTo>
                    <a:pt x="712" y="525"/>
                    <a:pt x="712" y="525"/>
                    <a:pt x="712" y="525"/>
                  </a:cubicBezTo>
                  <a:cubicBezTo>
                    <a:pt x="713" y="524"/>
                    <a:pt x="713" y="523"/>
                    <a:pt x="712" y="523"/>
                  </a:cubicBezTo>
                  <a:cubicBezTo>
                    <a:pt x="711" y="522"/>
                    <a:pt x="710" y="522"/>
                    <a:pt x="710" y="522"/>
                  </a:cubicBezTo>
                  <a:close/>
                  <a:moveTo>
                    <a:pt x="722" y="533"/>
                  </a:moveTo>
                  <a:cubicBezTo>
                    <a:pt x="722" y="532"/>
                    <a:pt x="720" y="532"/>
                    <a:pt x="720" y="533"/>
                  </a:cubicBezTo>
                  <a:cubicBezTo>
                    <a:pt x="716" y="537"/>
                    <a:pt x="716" y="537"/>
                    <a:pt x="716" y="537"/>
                  </a:cubicBezTo>
                  <a:cubicBezTo>
                    <a:pt x="715" y="537"/>
                    <a:pt x="715" y="538"/>
                    <a:pt x="716" y="539"/>
                  </a:cubicBezTo>
                  <a:cubicBezTo>
                    <a:pt x="717" y="540"/>
                    <a:pt x="718" y="540"/>
                    <a:pt x="719" y="539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3" y="535"/>
                    <a:pt x="723" y="534"/>
                    <a:pt x="722" y="533"/>
                  </a:cubicBezTo>
                  <a:close/>
                  <a:moveTo>
                    <a:pt x="695" y="519"/>
                  </a:moveTo>
                  <a:cubicBezTo>
                    <a:pt x="695" y="534"/>
                    <a:pt x="695" y="534"/>
                    <a:pt x="695" y="534"/>
                  </a:cubicBezTo>
                  <a:cubicBezTo>
                    <a:pt x="696" y="534"/>
                    <a:pt x="696" y="534"/>
                    <a:pt x="696" y="534"/>
                  </a:cubicBezTo>
                  <a:cubicBezTo>
                    <a:pt x="699" y="534"/>
                    <a:pt x="701" y="532"/>
                    <a:pt x="701" y="529"/>
                  </a:cubicBezTo>
                  <a:cubicBezTo>
                    <a:pt x="701" y="524"/>
                    <a:pt x="701" y="524"/>
                    <a:pt x="701" y="524"/>
                  </a:cubicBezTo>
                  <a:cubicBezTo>
                    <a:pt x="702" y="524"/>
                    <a:pt x="702" y="524"/>
                    <a:pt x="702" y="524"/>
                  </a:cubicBezTo>
                  <a:cubicBezTo>
                    <a:pt x="703" y="523"/>
                    <a:pt x="703" y="523"/>
                    <a:pt x="703" y="523"/>
                  </a:cubicBezTo>
                  <a:cubicBezTo>
                    <a:pt x="704" y="523"/>
                    <a:pt x="704" y="524"/>
                    <a:pt x="705" y="524"/>
                  </a:cubicBezTo>
                  <a:cubicBezTo>
                    <a:pt x="708" y="522"/>
                    <a:pt x="708" y="522"/>
                    <a:pt x="708" y="522"/>
                  </a:cubicBezTo>
                  <a:cubicBezTo>
                    <a:pt x="707" y="521"/>
                    <a:pt x="706" y="521"/>
                    <a:pt x="706" y="520"/>
                  </a:cubicBezTo>
                  <a:cubicBezTo>
                    <a:pt x="714" y="511"/>
                    <a:pt x="714" y="511"/>
                    <a:pt x="714" y="51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5" y="512"/>
                    <a:pt x="716" y="512"/>
                    <a:pt x="717" y="512"/>
                  </a:cubicBezTo>
                  <a:cubicBezTo>
                    <a:pt x="717" y="512"/>
                    <a:pt x="717" y="512"/>
                    <a:pt x="717" y="512"/>
                  </a:cubicBezTo>
                  <a:cubicBezTo>
                    <a:pt x="717" y="512"/>
                    <a:pt x="719" y="511"/>
                    <a:pt x="719" y="511"/>
                  </a:cubicBezTo>
                  <a:cubicBezTo>
                    <a:pt x="719" y="511"/>
                    <a:pt x="719" y="511"/>
                    <a:pt x="719" y="511"/>
                  </a:cubicBezTo>
                  <a:cubicBezTo>
                    <a:pt x="720" y="511"/>
                    <a:pt x="720" y="512"/>
                    <a:pt x="721" y="513"/>
                  </a:cubicBezTo>
                  <a:cubicBezTo>
                    <a:pt x="720" y="513"/>
                    <a:pt x="720" y="513"/>
                    <a:pt x="719" y="513"/>
                  </a:cubicBezTo>
                  <a:cubicBezTo>
                    <a:pt x="717" y="515"/>
                    <a:pt x="716" y="519"/>
                    <a:pt x="718" y="521"/>
                  </a:cubicBezTo>
                  <a:cubicBezTo>
                    <a:pt x="719" y="523"/>
                    <a:pt x="719" y="524"/>
                    <a:pt x="720" y="525"/>
                  </a:cubicBezTo>
                  <a:cubicBezTo>
                    <a:pt x="721" y="527"/>
                    <a:pt x="722" y="526"/>
                    <a:pt x="722" y="524"/>
                  </a:cubicBezTo>
                  <a:cubicBezTo>
                    <a:pt x="723" y="522"/>
                    <a:pt x="723" y="520"/>
                    <a:pt x="723" y="518"/>
                  </a:cubicBezTo>
                  <a:cubicBezTo>
                    <a:pt x="722" y="517"/>
                    <a:pt x="724" y="516"/>
                    <a:pt x="725" y="516"/>
                  </a:cubicBezTo>
                  <a:cubicBezTo>
                    <a:pt x="726" y="517"/>
                    <a:pt x="727" y="518"/>
                    <a:pt x="728" y="520"/>
                  </a:cubicBezTo>
                  <a:cubicBezTo>
                    <a:pt x="730" y="522"/>
                    <a:pt x="732" y="524"/>
                    <a:pt x="734" y="525"/>
                  </a:cubicBezTo>
                  <a:cubicBezTo>
                    <a:pt x="734" y="526"/>
                    <a:pt x="735" y="527"/>
                    <a:pt x="735" y="527"/>
                  </a:cubicBezTo>
                  <a:cubicBezTo>
                    <a:pt x="736" y="527"/>
                    <a:pt x="736" y="528"/>
                    <a:pt x="736" y="528"/>
                  </a:cubicBezTo>
                  <a:cubicBezTo>
                    <a:pt x="736" y="528"/>
                    <a:pt x="736" y="529"/>
                    <a:pt x="736" y="529"/>
                  </a:cubicBezTo>
                  <a:cubicBezTo>
                    <a:pt x="736" y="529"/>
                    <a:pt x="736" y="529"/>
                    <a:pt x="735" y="529"/>
                  </a:cubicBezTo>
                  <a:cubicBezTo>
                    <a:pt x="735" y="529"/>
                    <a:pt x="735" y="528"/>
                    <a:pt x="735" y="528"/>
                  </a:cubicBezTo>
                  <a:cubicBezTo>
                    <a:pt x="734" y="527"/>
                    <a:pt x="733" y="526"/>
                    <a:pt x="733" y="526"/>
                  </a:cubicBezTo>
                  <a:cubicBezTo>
                    <a:pt x="732" y="526"/>
                    <a:pt x="731" y="526"/>
                    <a:pt x="731" y="527"/>
                  </a:cubicBezTo>
                  <a:cubicBezTo>
                    <a:pt x="730" y="527"/>
                    <a:pt x="730" y="528"/>
                    <a:pt x="731" y="529"/>
                  </a:cubicBezTo>
                  <a:cubicBezTo>
                    <a:pt x="731" y="529"/>
                    <a:pt x="731" y="530"/>
                    <a:pt x="732" y="530"/>
                  </a:cubicBezTo>
                  <a:cubicBezTo>
                    <a:pt x="732" y="531"/>
                    <a:pt x="733" y="531"/>
                    <a:pt x="733" y="531"/>
                  </a:cubicBezTo>
                  <a:cubicBezTo>
                    <a:pt x="733" y="532"/>
                    <a:pt x="733" y="532"/>
                    <a:pt x="733" y="532"/>
                  </a:cubicBezTo>
                  <a:cubicBezTo>
                    <a:pt x="731" y="532"/>
                    <a:pt x="730" y="531"/>
                    <a:pt x="730" y="530"/>
                  </a:cubicBezTo>
                  <a:cubicBezTo>
                    <a:pt x="729" y="529"/>
                    <a:pt x="728" y="529"/>
                    <a:pt x="728" y="530"/>
                  </a:cubicBezTo>
                  <a:cubicBezTo>
                    <a:pt x="727" y="530"/>
                    <a:pt x="727" y="531"/>
                    <a:pt x="727" y="532"/>
                  </a:cubicBezTo>
                  <a:cubicBezTo>
                    <a:pt x="727" y="532"/>
                    <a:pt x="727" y="533"/>
                    <a:pt x="728" y="533"/>
                  </a:cubicBezTo>
                  <a:cubicBezTo>
                    <a:pt x="728" y="534"/>
                    <a:pt x="729" y="534"/>
                    <a:pt x="729" y="535"/>
                  </a:cubicBezTo>
                  <a:cubicBezTo>
                    <a:pt x="729" y="535"/>
                    <a:pt x="729" y="535"/>
                    <a:pt x="729" y="536"/>
                  </a:cubicBezTo>
                  <a:cubicBezTo>
                    <a:pt x="729" y="536"/>
                    <a:pt x="728" y="536"/>
                    <a:pt x="728" y="535"/>
                  </a:cubicBezTo>
                  <a:cubicBezTo>
                    <a:pt x="727" y="535"/>
                    <a:pt x="727" y="535"/>
                    <a:pt x="727" y="534"/>
                  </a:cubicBezTo>
                  <a:cubicBezTo>
                    <a:pt x="727" y="534"/>
                    <a:pt x="726" y="534"/>
                    <a:pt x="726" y="534"/>
                  </a:cubicBezTo>
                  <a:cubicBezTo>
                    <a:pt x="726" y="534"/>
                    <a:pt x="725" y="534"/>
                    <a:pt x="725" y="535"/>
                  </a:cubicBezTo>
                  <a:cubicBezTo>
                    <a:pt x="724" y="535"/>
                    <a:pt x="724" y="536"/>
                    <a:pt x="724" y="536"/>
                  </a:cubicBezTo>
                  <a:cubicBezTo>
                    <a:pt x="724" y="537"/>
                    <a:pt x="725" y="537"/>
                    <a:pt x="725" y="537"/>
                  </a:cubicBezTo>
                  <a:cubicBezTo>
                    <a:pt x="725" y="538"/>
                    <a:pt x="725" y="538"/>
                    <a:pt x="725" y="538"/>
                  </a:cubicBezTo>
                  <a:cubicBezTo>
                    <a:pt x="725" y="538"/>
                    <a:pt x="725" y="539"/>
                    <a:pt x="725" y="539"/>
                  </a:cubicBezTo>
                  <a:cubicBezTo>
                    <a:pt x="725" y="539"/>
                    <a:pt x="725" y="539"/>
                    <a:pt x="725" y="539"/>
                  </a:cubicBezTo>
                  <a:cubicBezTo>
                    <a:pt x="724" y="539"/>
                    <a:pt x="724" y="538"/>
                    <a:pt x="723" y="538"/>
                  </a:cubicBezTo>
                  <a:cubicBezTo>
                    <a:pt x="723" y="538"/>
                    <a:pt x="723" y="537"/>
                    <a:pt x="723" y="537"/>
                  </a:cubicBezTo>
                  <a:cubicBezTo>
                    <a:pt x="720" y="540"/>
                    <a:pt x="720" y="540"/>
                    <a:pt x="720" y="540"/>
                  </a:cubicBezTo>
                  <a:cubicBezTo>
                    <a:pt x="720" y="540"/>
                    <a:pt x="721" y="540"/>
                    <a:pt x="721" y="540"/>
                  </a:cubicBezTo>
                  <a:cubicBezTo>
                    <a:pt x="723" y="542"/>
                    <a:pt x="724" y="543"/>
                    <a:pt x="725" y="543"/>
                  </a:cubicBezTo>
                  <a:cubicBezTo>
                    <a:pt x="725" y="543"/>
                    <a:pt x="725" y="543"/>
                    <a:pt x="725" y="543"/>
                  </a:cubicBezTo>
                  <a:cubicBezTo>
                    <a:pt x="725" y="543"/>
                    <a:pt x="726" y="543"/>
                    <a:pt x="726" y="542"/>
                  </a:cubicBezTo>
                  <a:cubicBezTo>
                    <a:pt x="727" y="542"/>
                    <a:pt x="728" y="542"/>
                    <a:pt x="728" y="542"/>
                  </a:cubicBezTo>
                  <a:cubicBezTo>
                    <a:pt x="729" y="541"/>
                    <a:pt x="729" y="540"/>
                    <a:pt x="729" y="539"/>
                  </a:cubicBezTo>
                  <a:cubicBezTo>
                    <a:pt x="729" y="539"/>
                    <a:pt x="729" y="539"/>
                    <a:pt x="729" y="539"/>
                  </a:cubicBezTo>
                  <a:cubicBezTo>
                    <a:pt x="730" y="539"/>
                    <a:pt x="731" y="539"/>
                    <a:pt x="732" y="538"/>
                  </a:cubicBezTo>
                  <a:cubicBezTo>
                    <a:pt x="732" y="537"/>
                    <a:pt x="732" y="536"/>
                    <a:pt x="732" y="536"/>
                  </a:cubicBezTo>
                  <a:cubicBezTo>
                    <a:pt x="733" y="536"/>
                    <a:pt x="733" y="536"/>
                    <a:pt x="733" y="536"/>
                  </a:cubicBezTo>
                  <a:cubicBezTo>
                    <a:pt x="734" y="536"/>
                    <a:pt x="735" y="535"/>
                    <a:pt x="736" y="534"/>
                  </a:cubicBezTo>
                  <a:cubicBezTo>
                    <a:pt x="736" y="534"/>
                    <a:pt x="737" y="533"/>
                    <a:pt x="737" y="532"/>
                  </a:cubicBezTo>
                  <a:cubicBezTo>
                    <a:pt x="737" y="532"/>
                    <a:pt x="738" y="532"/>
                    <a:pt x="739" y="531"/>
                  </a:cubicBezTo>
                  <a:cubicBezTo>
                    <a:pt x="740" y="531"/>
                    <a:pt x="740" y="530"/>
                    <a:pt x="740" y="529"/>
                  </a:cubicBezTo>
                  <a:cubicBezTo>
                    <a:pt x="740" y="528"/>
                    <a:pt x="740" y="527"/>
                    <a:pt x="739" y="527"/>
                  </a:cubicBezTo>
                  <a:cubicBezTo>
                    <a:pt x="739" y="526"/>
                    <a:pt x="739" y="526"/>
                    <a:pt x="738" y="525"/>
                  </a:cubicBezTo>
                  <a:cubicBezTo>
                    <a:pt x="738" y="525"/>
                    <a:pt x="737" y="524"/>
                    <a:pt x="737" y="523"/>
                  </a:cubicBezTo>
                  <a:cubicBezTo>
                    <a:pt x="739" y="521"/>
                    <a:pt x="739" y="521"/>
                    <a:pt x="739" y="521"/>
                  </a:cubicBezTo>
                  <a:cubicBezTo>
                    <a:pt x="742" y="525"/>
                    <a:pt x="742" y="525"/>
                    <a:pt x="742" y="525"/>
                  </a:cubicBezTo>
                  <a:cubicBezTo>
                    <a:pt x="743" y="524"/>
                    <a:pt x="743" y="524"/>
                    <a:pt x="743" y="524"/>
                  </a:cubicBezTo>
                  <a:cubicBezTo>
                    <a:pt x="750" y="517"/>
                    <a:pt x="750" y="517"/>
                    <a:pt x="750" y="517"/>
                  </a:cubicBezTo>
                  <a:cubicBezTo>
                    <a:pt x="734" y="500"/>
                    <a:pt x="734" y="500"/>
                    <a:pt x="734" y="500"/>
                  </a:cubicBezTo>
                  <a:cubicBezTo>
                    <a:pt x="726" y="508"/>
                    <a:pt x="726" y="508"/>
                    <a:pt x="726" y="508"/>
                  </a:cubicBezTo>
                  <a:cubicBezTo>
                    <a:pt x="729" y="511"/>
                    <a:pt x="729" y="511"/>
                    <a:pt x="729" y="511"/>
                  </a:cubicBezTo>
                  <a:cubicBezTo>
                    <a:pt x="728" y="511"/>
                    <a:pt x="727" y="511"/>
                    <a:pt x="726" y="511"/>
                  </a:cubicBezTo>
                  <a:cubicBezTo>
                    <a:pt x="726" y="511"/>
                    <a:pt x="725" y="511"/>
                    <a:pt x="725" y="511"/>
                  </a:cubicBezTo>
                  <a:cubicBezTo>
                    <a:pt x="723" y="510"/>
                    <a:pt x="722" y="509"/>
                    <a:pt x="722" y="509"/>
                  </a:cubicBezTo>
                  <a:cubicBezTo>
                    <a:pt x="721" y="508"/>
                    <a:pt x="720" y="508"/>
                    <a:pt x="719" y="508"/>
                  </a:cubicBezTo>
                  <a:cubicBezTo>
                    <a:pt x="718" y="508"/>
                    <a:pt x="717" y="508"/>
                    <a:pt x="716" y="508"/>
                  </a:cubicBezTo>
                  <a:cubicBezTo>
                    <a:pt x="710" y="501"/>
                    <a:pt x="710" y="501"/>
                    <a:pt x="710" y="501"/>
                  </a:cubicBezTo>
                  <a:cubicBezTo>
                    <a:pt x="710" y="501"/>
                    <a:pt x="710" y="501"/>
                    <a:pt x="709" y="501"/>
                  </a:cubicBezTo>
                  <a:cubicBezTo>
                    <a:pt x="709" y="501"/>
                    <a:pt x="708" y="501"/>
                    <a:pt x="708" y="501"/>
                  </a:cubicBezTo>
                  <a:cubicBezTo>
                    <a:pt x="701" y="508"/>
                    <a:pt x="701" y="508"/>
                    <a:pt x="701" y="508"/>
                  </a:cubicBezTo>
                  <a:cubicBezTo>
                    <a:pt x="700" y="506"/>
                    <a:pt x="698" y="505"/>
                    <a:pt x="696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95" y="513"/>
                    <a:pt x="695" y="513"/>
                    <a:pt x="695" y="513"/>
                  </a:cubicBezTo>
                  <a:cubicBezTo>
                    <a:pt x="694" y="515"/>
                    <a:pt x="694" y="515"/>
                    <a:pt x="694" y="515"/>
                  </a:cubicBezTo>
                  <a:cubicBezTo>
                    <a:pt x="693" y="516"/>
                    <a:pt x="693" y="517"/>
                    <a:pt x="694" y="517"/>
                  </a:cubicBezTo>
                  <a:lnTo>
                    <a:pt x="695" y="519"/>
                  </a:lnTo>
                  <a:close/>
                  <a:moveTo>
                    <a:pt x="701" y="512"/>
                  </a:moveTo>
                  <a:cubicBezTo>
                    <a:pt x="709" y="505"/>
                    <a:pt x="709" y="505"/>
                    <a:pt x="709" y="505"/>
                  </a:cubicBezTo>
                  <a:cubicBezTo>
                    <a:pt x="712" y="509"/>
                    <a:pt x="712" y="509"/>
                    <a:pt x="712" y="509"/>
                  </a:cubicBezTo>
                  <a:cubicBezTo>
                    <a:pt x="701" y="520"/>
                    <a:pt x="701" y="520"/>
                    <a:pt x="701" y="520"/>
                  </a:cubicBezTo>
                  <a:lnTo>
                    <a:pt x="701" y="512"/>
                  </a:lnTo>
                  <a:close/>
                  <a:moveTo>
                    <a:pt x="713" y="526"/>
                  </a:moveTo>
                  <a:cubicBezTo>
                    <a:pt x="709" y="529"/>
                    <a:pt x="709" y="529"/>
                    <a:pt x="709" y="529"/>
                  </a:cubicBezTo>
                  <a:cubicBezTo>
                    <a:pt x="708" y="530"/>
                    <a:pt x="709" y="531"/>
                    <a:pt x="709" y="532"/>
                  </a:cubicBezTo>
                  <a:cubicBezTo>
                    <a:pt x="710" y="533"/>
                    <a:pt x="711" y="533"/>
                    <a:pt x="712" y="532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716" y="528"/>
                    <a:pt x="716" y="527"/>
                    <a:pt x="715" y="526"/>
                  </a:cubicBezTo>
                  <a:cubicBezTo>
                    <a:pt x="715" y="525"/>
                    <a:pt x="714" y="525"/>
                    <a:pt x="713" y="526"/>
                  </a:cubicBezTo>
                  <a:close/>
                  <a:moveTo>
                    <a:pt x="716" y="529"/>
                  </a:moveTo>
                  <a:cubicBezTo>
                    <a:pt x="713" y="533"/>
                    <a:pt x="713" y="533"/>
                    <a:pt x="713" y="533"/>
                  </a:cubicBezTo>
                  <a:cubicBezTo>
                    <a:pt x="712" y="534"/>
                    <a:pt x="712" y="535"/>
                    <a:pt x="713" y="535"/>
                  </a:cubicBezTo>
                  <a:cubicBezTo>
                    <a:pt x="713" y="536"/>
                    <a:pt x="715" y="536"/>
                    <a:pt x="715" y="536"/>
                  </a:cubicBezTo>
                  <a:cubicBezTo>
                    <a:pt x="719" y="532"/>
                    <a:pt x="719" y="532"/>
                    <a:pt x="719" y="532"/>
                  </a:cubicBezTo>
                  <a:cubicBezTo>
                    <a:pt x="720" y="531"/>
                    <a:pt x="720" y="530"/>
                    <a:pt x="719" y="530"/>
                  </a:cubicBezTo>
                  <a:cubicBezTo>
                    <a:pt x="718" y="529"/>
                    <a:pt x="717" y="529"/>
                    <a:pt x="716" y="529"/>
                  </a:cubicBezTo>
                  <a:close/>
                  <a:moveTo>
                    <a:pt x="778" y="512"/>
                  </a:moveTo>
                  <a:cubicBezTo>
                    <a:pt x="779" y="512"/>
                    <a:pt x="782" y="513"/>
                    <a:pt x="782" y="515"/>
                  </a:cubicBezTo>
                  <a:cubicBezTo>
                    <a:pt x="782" y="515"/>
                    <a:pt x="782" y="515"/>
                    <a:pt x="782" y="515"/>
                  </a:cubicBezTo>
                  <a:cubicBezTo>
                    <a:pt x="783" y="515"/>
                    <a:pt x="783" y="515"/>
                    <a:pt x="783" y="515"/>
                  </a:cubicBezTo>
                  <a:cubicBezTo>
                    <a:pt x="783" y="512"/>
                    <a:pt x="780" y="511"/>
                    <a:pt x="778" y="511"/>
                  </a:cubicBezTo>
                  <a:cubicBezTo>
                    <a:pt x="777" y="511"/>
                    <a:pt x="777" y="511"/>
                    <a:pt x="777" y="512"/>
                  </a:cubicBezTo>
                  <a:cubicBezTo>
                    <a:pt x="777" y="512"/>
                    <a:pt x="777" y="512"/>
                    <a:pt x="778" y="512"/>
                  </a:cubicBezTo>
                  <a:close/>
                  <a:moveTo>
                    <a:pt x="772" y="528"/>
                  </a:moveTo>
                  <a:cubicBezTo>
                    <a:pt x="771" y="529"/>
                    <a:pt x="771" y="530"/>
                    <a:pt x="771" y="530"/>
                  </a:cubicBezTo>
                  <a:cubicBezTo>
                    <a:pt x="771" y="531"/>
                    <a:pt x="771" y="531"/>
                    <a:pt x="771" y="532"/>
                  </a:cubicBezTo>
                  <a:cubicBezTo>
                    <a:pt x="771" y="532"/>
                    <a:pt x="771" y="533"/>
                    <a:pt x="771" y="533"/>
                  </a:cubicBezTo>
                  <a:cubicBezTo>
                    <a:pt x="771" y="534"/>
                    <a:pt x="771" y="535"/>
                    <a:pt x="772" y="535"/>
                  </a:cubicBezTo>
                  <a:cubicBezTo>
                    <a:pt x="771" y="536"/>
                    <a:pt x="771" y="536"/>
                    <a:pt x="771" y="537"/>
                  </a:cubicBezTo>
                  <a:cubicBezTo>
                    <a:pt x="771" y="538"/>
                    <a:pt x="773" y="539"/>
                    <a:pt x="774" y="539"/>
                  </a:cubicBezTo>
                  <a:cubicBezTo>
                    <a:pt x="775" y="540"/>
                    <a:pt x="776" y="541"/>
                    <a:pt x="778" y="541"/>
                  </a:cubicBezTo>
                  <a:cubicBezTo>
                    <a:pt x="779" y="541"/>
                    <a:pt x="781" y="540"/>
                    <a:pt x="781" y="539"/>
                  </a:cubicBezTo>
                  <a:cubicBezTo>
                    <a:pt x="783" y="539"/>
                    <a:pt x="784" y="538"/>
                    <a:pt x="784" y="537"/>
                  </a:cubicBezTo>
                  <a:cubicBezTo>
                    <a:pt x="784" y="536"/>
                    <a:pt x="784" y="536"/>
                    <a:pt x="784" y="535"/>
                  </a:cubicBezTo>
                  <a:cubicBezTo>
                    <a:pt x="784" y="535"/>
                    <a:pt x="785" y="534"/>
                    <a:pt x="785" y="533"/>
                  </a:cubicBezTo>
                  <a:cubicBezTo>
                    <a:pt x="785" y="533"/>
                    <a:pt x="784" y="532"/>
                    <a:pt x="784" y="532"/>
                  </a:cubicBezTo>
                  <a:cubicBezTo>
                    <a:pt x="784" y="531"/>
                    <a:pt x="785" y="531"/>
                    <a:pt x="785" y="530"/>
                  </a:cubicBezTo>
                  <a:cubicBezTo>
                    <a:pt x="785" y="530"/>
                    <a:pt x="784" y="529"/>
                    <a:pt x="784" y="528"/>
                  </a:cubicBezTo>
                  <a:cubicBezTo>
                    <a:pt x="784" y="526"/>
                    <a:pt x="786" y="523"/>
                    <a:pt x="788" y="521"/>
                  </a:cubicBezTo>
                  <a:cubicBezTo>
                    <a:pt x="789" y="519"/>
                    <a:pt x="790" y="517"/>
                    <a:pt x="790" y="515"/>
                  </a:cubicBezTo>
                  <a:cubicBezTo>
                    <a:pt x="790" y="508"/>
                    <a:pt x="784" y="504"/>
                    <a:pt x="778" y="504"/>
                  </a:cubicBezTo>
                  <a:cubicBezTo>
                    <a:pt x="771" y="504"/>
                    <a:pt x="765" y="508"/>
                    <a:pt x="765" y="515"/>
                  </a:cubicBezTo>
                  <a:cubicBezTo>
                    <a:pt x="765" y="517"/>
                    <a:pt x="766" y="519"/>
                    <a:pt x="768" y="521"/>
                  </a:cubicBezTo>
                  <a:cubicBezTo>
                    <a:pt x="769" y="523"/>
                    <a:pt x="772" y="526"/>
                    <a:pt x="772" y="528"/>
                  </a:cubicBezTo>
                  <a:close/>
                  <a:moveTo>
                    <a:pt x="778" y="507"/>
                  </a:moveTo>
                  <a:cubicBezTo>
                    <a:pt x="782" y="507"/>
                    <a:pt x="787" y="510"/>
                    <a:pt x="787" y="515"/>
                  </a:cubicBezTo>
                  <a:cubicBezTo>
                    <a:pt x="787" y="516"/>
                    <a:pt x="786" y="518"/>
                    <a:pt x="785" y="519"/>
                  </a:cubicBezTo>
                  <a:cubicBezTo>
                    <a:pt x="785" y="520"/>
                    <a:pt x="784" y="520"/>
                    <a:pt x="784" y="521"/>
                  </a:cubicBezTo>
                  <a:cubicBezTo>
                    <a:pt x="782" y="523"/>
                    <a:pt x="781" y="525"/>
                    <a:pt x="780" y="528"/>
                  </a:cubicBezTo>
                  <a:cubicBezTo>
                    <a:pt x="775" y="528"/>
                    <a:pt x="775" y="528"/>
                    <a:pt x="775" y="528"/>
                  </a:cubicBezTo>
                  <a:cubicBezTo>
                    <a:pt x="775" y="525"/>
                    <a:pt x="773" y="523"/>
                    <a:pt x="771" y="521"/>
                  </a:cubicBezTo>
                  <a:cubicBezTo>
                    <a:pt x="771" y="520"/>
                    <a:pt x="770" y="520"/>
                    <a:pt x="770" y="519"/>
                  </a:cubicBezTo>
                  <a:cubicBezTo>
                    <a:pt x="769" y="518"/>
                    <a:pt x="768" y="516"/>
                    <a:pt x="768" y="515"/>
                  </a:cubicBezTo>
                  <a:cubicBezTo>
                    <a:pt x="768" y="510"/>
                    <a:pt x="773" y="507"/>
                    <a:pt x="778" y="507"/>
                  </a:cubicBezTo>
                  <a:close/>
                  <a:moveTo>
                    <a:pt x="810" y="520"/>
                  </a:moveTo>
                  <a:cubicBezTo>
                    <a:pt x="810" y="527"/>
                    <a:pt x="810" y="527"/>
                    <a:pt x="810" y="527"/>
                  </a:cubicBezTo>
                  <a:cubicBezTo>
                    <a:pt x="810" y="527"/>
                    <a:pt x="810" y="527"/>
                    <a:pt x="811" y="527"/>
                  </a:cubicBezTo>
                  <a:cubicBezTo>
                    <a:pt x="815" y="527"/>
                    <a:pt x="815" y="527"/>
                    <a:pt x="815" y="527"/>
                  </a:cubicBezTo>
                  <a:cubicBezTo>
                    <a:pt x="815" y="527"/>
                    <a:pt x="816" y="527"/>
                    <a:pt x="816" y="527"/>
                  </a:cubicBezTo>
                  <a:cubicBezTo>
                    <a:pt x="816" y="520"/>
                    <a:pt x="816" y="520"/>
                    <a:pt x="816" y="520"/>
                  </a:cubicBezTo>
                  <a:cubicBezTo>
                    <a:pt x="816" y="519"/>
                    <a:pt x="815" y="519"/>
                    <a:pt x="815" y="519"/>
                  </a:cubicBezTo>
                  <a:cubicBezTo>
                    <a:pt x="811" y="519"/>
                    <a:pt x="811" y="519"/>
                    <a:pt x="811" y="519"/>
                  </a:cubicBezTo>
                  <a:cubicBezTo>
                    <a:pt x="810" y="519"/>
                    <a:pt x="810" y="519"/>
                    <a:pt x="810" y="520"/>
                  </a:cubicBezTo>
                  <a:close/>
                  <a:moveTo>
                    <a:pt x="832" y="505"/>
                  </a:moveTo>
                  <a:cubicBezTo>
                    <a:pt x="828" y="505"/>
                    <a:pt x="828" y="505"/>
                    <a:pt x="828" y="505"/>
                  </a:cubicBezTo>
                  <a:cubicBezTo>
                    <a:pt x="827" y="505"/>
                    <a:pt x="827" y="505"/>
                    <a:pt x="827" y="506"/>
                  </a:cubicBezTo>
                  <a:cubicBezTo>
                    <a:pt x="827" y="527"/>
                    <a:pt x="827" y="527"/>
                    <a:pt x="827" y="527"/>
                  </a:cubicBezTo>
                  <a:cubicBezTo>
                    <a:pt x="827" y="527"/>
                    <a:pt x="827" y="527"/>
                    <a:pt x="828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27"/>
                    <a:pt x="832" y="527"/>
                    <a:pt x="832" y="527"/>
                  </a:cubicBezTo>
                  <a:cubicBezTo>
                    <a:pt x="832" y="506"/>
                    <a:pt x="832" y="506"/>
                    <a:pt x="832" y="506"/>
                  </a:cubicBezTo>
                  <a:cubicBezTo>
                    <a:pt x="832" y="505"/>
                    <a:pt x="832" y="505"/>
                    <a:pt x="832" y="505"/>
                  </a:cubicBezTo>
                  <a:close/>
                  <a:moveTo>
                    <a:pt x="802" y="522"/>
                  </a:moveTo>
                  <a:cubicBezTo>
                    <a:pt x="802" y="522"/>
                    <a:pt x="802" y="522"/>
                    <a:pt x="802" y="523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2" y="527"/>
                    <a:pt x="802" y="527"/>
                    <a:pt x="802" y="527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7" y="527"/>
                    <a:pt x="807" y="527"/>
                    <a:pt x="807" y="527"/>
                  </a:cubicBezTo>
                  <a:cubicBezTo>
                    <a:pt x="807" y="523"/>
                    <a:pt x="807" y="523"/>
                    <a:pt x="807" y="523"/>
                  </a:cubicBezTo>
                  <a:cubicBezTo>
                    <a:pt x="807" y="522"/>
                    <a:pt x="807" y="522"/>
                    <a:pt x="806" y="522"/>
                  </a:cubicBezTo>
                  <a:lnTo>
                    <a:pt x="802" y="522"/>
                  </a:lnTo>
                  <a:close/>
                  <a:moveTo>
                    <a:pt x="840" y="527"/>
                  </a:moveTo>
                  <a:cubicBezTo>
                    <a:pt x="841" y="527"/>
                    <a:pt x="841" y="527"/>
                    <a:pt x="841" y="527"/>
                  </a:cubicBezTo>
                  <a:cubicBezTo>
                    <a:pt x="841" y="494"/>
                    <a:pt x="841" y="494"/>
                    <a:pt x="841" y="494"/>
                  </a:cubicBezTo>
                  <a:cubicBezTo>
                    <a:pt x="841" y="494"/>
                    <a:pt x="841" y="494"/>
                    <a:pt x="840" y="494"/>
                  </a:cubicBezTo>
                  <a:cubicBezTo>
                    <a:pt x="836" y="494"/>
                    <a:pt x="836" y="494"/>
                    <a:pt x="836" y="494"/>
                  </a:cubicBezTo>
                  <a:cubicBezTo>
                    <a:pt x="836" y="494"/>
                    <a:pt x="835" y="494"/>
                    <a:pt x="835" y="494"/>
                  </a:cubicBezTo>
                  <a:cubicBezTo>
                    <a:pt x="835" y="527"/>
                    <a:pt x="835" y="527"/>
                    <a:pt x="835" y="527"/>
                  </a:cubicBezTo>
                  <a:cubicBezTo>
                    <a:pt x="835" y="527"/>
                    <a:pt x="836" y="527"/>
                    <a:pt x="836" y="527"/>
                  </a:cubicBezTo>
                  <a:lnTo>
                    <a:pt x="840" y="527"/>
                  </a:lnTo>
                  <a:close/>
                  <a:moveTo>
                    <a:pt x="823" y="527"/>
                  </a:moveTo>
                  <a:cubicBezTo>
                    <a:pt x="824" y="527"/>
                    <a:pt x="824" y="527"/>
                    <a:pt x="824" y="527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24" y="514"/>
                    <a:pt x="824" y="513"/>
                    <a:pt x="823" y="513"/>
                  </a:cubicBezTo>
                  <a:cubicBezTo>
                    <a:pt x="819" y="513"/>
                    <a:pt x="819" y="513"/>
                    <a:pt x="819" y="513"/>
                  </a:cubicBezTo>
                  <a:cubicBezTo>
                    <a:pt x="819" y="513"/>
                    <a:pt x="818" y="514"/>
                    <a:pt x="818" y="514"/>
                  </a:cubicBezTo>
                  <a:cubicBezTo>
                    <a:pt x="818" y="527"/>
                    <a:pt x="818" y="527"/>
                    <a:pt x="818" y="527"/>
                  </a:cubicBezTo>
                  <a:cubicBezTo>
                    <a:pt x="818" y="527"/>
                    <a:pt x="819" y="527"/>
                    <a:pt x="819" y="527"/>
                  </a:cubicBezTo>
                  <a:lnTo>
                    <a:pt x="823" y="527"/>
                  </a:lnTo>
                  <a:close/>
                  <a:moveTo>
                    <a:pt x="888" y="515"/>
                  </a:moveTo>
                  <a:cubicBezTo>
                    <a:pt x="886" y="515"/>
                    <a:pt x="886" y="515"/>
                    <a:pt x="886" y="515"/>
                  </a:cubicBezTo>
                  <a:cubicBezTo>
                    <a:pt x="886" y="515"/>
                    <a:pt x="885" y="516"/>
                    <a:pt x="885" y="516"/>
                  </a:cubicBezTo>
                  <a:cubicBezTo>
                    <a:pt x="885" y="519"/>
                    <a:pt x="885" y="519"/>
                    <a:pt x="885" y="519"/>
                  </a:cubicBezTo>
                  <a:cubicBezTo>
                    <a:pt x="885" y="520"/>
                    <a:pt x="886" y="520"/>
                    <a:pt x="886" y="520"/>
                  </a:cubicBezTo>
                  <a:cubicBezTo>
                    <a:pt x="888" y="520"/>
                    <a:pt x="888" y="520"/>
                    <a:pt x="888" y="520"/>
                  </a:cubicBezTo>
                  <a:cubicBezTo>
                    <a:pt x="894" y="520"/>
                    <a:pt x="899" y="515"/>
                    <a:pt x="899" y="509"/>
                  </a:cubicBezTo>
                  <a:cubicBezTo>
                    <a:pt x="899" y="494"/>
                    <a:pt x="899" y="494"/>
                    <a:pt x="899" y="494"/>
                  </a:cubicBezTo>
                  <a:cubicBezTo>
                    <a:pt x="899" y="492"/>
                    <a:pt x="897" y="490"/>
                    <a:pt x="895" y="490"/>
                  </a:cubicBezTo>
                  <a:cubicBezTo>
                    <a:pt x="886" y="490"/>
                    <a:pt x="886" y="490"/>
                    <a:pt x="886" y="490"/>
                  </a:cubicBezTo>
                  <a:cubicBezTo>
                    <a:pt x="884" y="490"/>
                    <a:pt x="882" y="492"/>
                    <a:pt x="882" y="494"/>
                  </a:cubicBezTo>
                  <a:cubicBezTo>
                    <a:pt x="882" y="502"/>
                    <a:pt x="882" y="502"/>
                    <a:pt x="882" y="502"/>
                  </a:cubicBezTo>
                  <a:cubicBezTo>
                    <a:pt x="882" y="505"/>
                    <a:pt x="884" y="507"/>
                    <a:pt x="886" y="507"/>
                  </a:cubicBezTo>
                  <a:cubicBezTo>
                    <a:pt x="891" y="507"/>
                    <a:pt x="891" y="507"/>
                    <a:pt x="891" y="507"/>
                  </a:cubicBezTo>
                  <a:cubicBezTo>
                    <a:pt x="892" y="507"/>
                    <a:pt x="893" y="508"/>
                    <a:pt x="893" y="509"/>
                  </a:cubicBezTo>
                  <a:cubicBezTo>
                    <a:pt x="893" y="509"/>
                    <a:pt x="893" y="509"/>
                    <a:pt x="893" y="509"/>
                  </a:cubicBezTo>
                  <a:cubicBezTo>
                    <a:pt x="893" y="512"/>
                    <a:pt x="891" y="515"/>
                    <a:pt x="888" y="515"/>
                  </a:cubicBezTo>
                  <a:close/>
                  <a:moveTo>
                    <a:pt x="863" y="494"/>
                  </a:moveTo>
                  <a:cubicBezTo>
                    <a:pt x="863" y="502"/>
                    <a:pt x="863" y="502"/>
                    <a:pt x="863" y="502"/>
                  </a:cubicBezTo>
                  <a:cubicBezTo>
                    <a:pt x="863" y="505"/>
                    <a:pt x="865" y="507"/>
                    <a:pt x="867" y="507"/>
                  </a:cubicBezTo>
                  <a:cubicBezTo>
                    <a:pt x="872" y="507"/>
                    <a:pt x="872" y="507"/>
                    <a:pt x="872" y="507"/>
                  </a:cubicBezTo>
                  <a:cubicBezTo>
                    <a:pt x="873" y="507"/>
                    <a:pt x="874" y="508"/>
                    <a:pt x="874" y="509"/>
                  </a:cubicBezTo>
                  <a:cubicBezTo>
                    <a:pt x="874" y="509"/>
                    <a:pt x="874" y="509"/>
                    <a:pt x="874" y="509"/>
                  </a:cubicBezTo>
                  <a:cubicBezTo>
                    <a:pt x="874" y="512"/>
                    <a:pt x="871" y="515"/>
                    <a:pt x="868" y="515"/>
                  </a:cubicBezTo>
                  <a:cubicBezTo>
                    <a:pt x="867" y="515"/>
                    <a:pt x="867" y="515"/>
                    <a:pt x="867" y="515"/>
                  </a:cubicBezTo>
                  <a:cubicBezTo>
                    <a:pt x="866" y="515"/>
                    <a:pt x="866" y="516"/>
                    <a:pt x="866" y="516"/>
                  </a:cubicBezTo>
                  <a:cubicBezTo>
                    <a:pt x="866" y="519"/>
                    <a:pt x="866" y="519"/>
                    <a:pt x="866" y="519"/>
                  </a:cubicBezTo>
                  <a:cubicBezTo>
                    <a:pt x="866" y="520"/>
                    <a:pt x="866" y="520"/>
                    <a:pt x="867" y="520"/>
                  </a:cubicBezTo>
                  <a:cubicBezTo>
                    <a:pt x="868" y="520"/>
                    <a:pt x="868" y="520"/>
                    <a:pt x="868" y="520"/>
                  </a:cubicBezTo>
                  <a:cubicBezTo>
                    <a:pt x="875" y="520"/>
                    <a:pt x="879" y="515"/>
                    <a:pt x="879" y="509"/>
                  </a:cubicBezTo>
                  <a:cubicBezTo>
                    <a:pt x="879" y="494"/>
                    <a:pt x="879" y="494"/>
                    <a:pt x="879" y="494"/>
                  </a:cubicBezTo>
                  <a:cubicBezTo>
                    <a:pt x="879" y="492"/>
                    <a:pt x="878" y="490"/>
                    <a:pt x="875" y="490"/>
                  </a:cubicBezTo>
                  <a:cubicBezTo>
                    <a:pt x="867" y="490"/>
                    <a:pt x="867" y="490"/>
                    <a:pt x="867" y="490"/>
                  </a:cubicBezTo>
                  <a:cubicBezTo>
                    <a:pt x="865" y="490"/>
                    <a:pt x="863" y="492"/>
                    <a:pt x="863" y="494"/>
                  </a:cubicBezTo>
                  <a:close/>
                  <a:moveTo>
                    <a:pt x="667" y="716"/>
                  </a:moveTo>
                  <a:cubicBezTo>
                    <a:pt x="668" y="716"/>
                    <a:pt x="668" y="716"/>
                    <a:pt x="668" y="716"/>
                  </a:cubicBezTo>
                  <a:cubicBezTo>
                    <a:pt x="671" y="714"/>
                    <a:pt x="676" y="712"/>
                    <a:pt x="679" y="712"/>
                  </a:cubicBezTo>
                  <a:cubicBezTo>
                    <a:pt x="682" y="712"/>
                    <a:pt x="684" y="713"/>
                    <a:pt x="687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9" y="716"/>
                    <a:pt x="690" y="716"/>
                    <a:pt x="691" y="716"/>
                  </a:cubicBezTo>
                  <a:cubicBezTo>
                    <a:pt x="695" y="716"/>
                    <a:pt x="699" y="714"/>
                    <a:pt x="700" y="713"/>
                  </a:cubicBezTo>
                  <a:cubicBezTo>
                    <a:pt x="701" y="713"/>
                    <a:pt x="701" y="713"/>
                    <a:pt x="701" y="713"/>
                  </a:cubicBezTo>
                  <a:cubicBezTo>
                    <a:pt x="701" y="712"/>
                    <a:pt x="702" y="712"/>
                    <a:pt x="702" y="711"/>
                  </a:cubicBezTo>
                  <a:cubicBezTo>
                    <a:pt x="702" y="693"/>
                    <a:pt x="702" y="693"/>
                    <a:pt x="702" y="693"/>
                  </a:cubicBezTo>
                  <a:cubicBezTo>
                    <a:pt x="702" y="692"/>
                    <a:pt x="701" y="692"/>
                    <a:pt x="701" y="691"/>
                  </a:cubicBezTo>
                  <a:cubicBezTo>
                    <a:pt x="701" y="691"/>
                    <a:pt x="700" y="691"/>
                    <a:pt x="699" y="691"/>
                  </a:cubicBezTo>
                  <a:cubicBezTo>
                    <a:pt x="699" y="691"/>
                    <a:pt x="699" y="692"/>
                    <a:pt x="699" y="692"/>
                  </a:cubicBezTo>
                  <a:cubicBezTo>
                    <a:pt x="697" y="693"/>
                    <a:pt x="694" y="694"/>
                    <a:pt x="691" y="694"/>
                  </a:cubicBezTo>
                  <a:cubicBezTo>
                    <a:pt x="690" y="694"/>
                    <a:pt x="690" y="694"/>
                    <a:pt x="689" y="694"/>
                  </a:cubicBezTo>
                  <a:cubicBezTo>
                    <a:pt x="686" y="693"/>
                    <a:pt x="683" y="691"/>
                    <a:pt x="679" y="691"/>
                  </a:cubicBezTo>
                  <a:cubicBezTo>
                    <a:pt x="674" y="691"/>
                    <a:pt x="668" y="694"/>
                    <a:pt x="666" y="695"/>
                  </a:cubicBezTo>
                  <a:cubicBezTo>
                    <a:pt x="666" y="695"/>
                    <a:pt x="666" y="696"/>
                    <a:pt x="666" y="696"/>
                  </a:cubicBezTo>
                  <a:cubicBezTo>
                    <a:pt x="666" y="715"/>
                    <a:pt x="666" y="715"/>
                    <a:pt x="666" y="715"/>
                  </a:cubicBezTo>
                  <a:cubicBezTo>
                    <a:pt x="666" y="715"/>
                    <a:pt x="666" y="716"/>
                    <a:pt x="666" y="716"/>
                  </a:cubicBezTo>
                  <a:cubicBezTo>
                    <a:pt x="667" y="716"/>
                    <a:pt x="667" y="716"/>
                    <a:pt x="667" y="716"/>
                  </a:cubicBezTo>
                  <a:close/>
                  <a:moveTo>
                    <a:pt x="679" y="699"/>
                  </a:moveTo>
                  <a:cubicBezTo>
                    <a:pt x="683" y="699"/>
                    <a:pt x="685" y="700"/>
                    <a:pt x="688" y="702"/>
                  </a:cubicBezTo>
                  <a:cubicBezTo>
                    <a:pt x="689" y="702"/>
                    <a:pt x="689" y="702"/>
                    <a:pt x="689" y="702"/>
                  </a:cubicBezTo>
                  <a:cubicBezTo>
                    <a:pt x="689" y="697"/>
                    <a:pt x="689" y="697"/>
                    <a:pt x="689" y="697"/>
                  </a:cubicBezTo>
                  <a:cubicBezTo>
                    <a:pt x="690" y="698"/>
                    <a:pt x="690" y="698"/>
                    <a:pt x="691" y="698"/>
                  </a:cubicBezTo>
                  <a:cubicBezTo>
                    <a:pt x="694" y="698"/>
                    <a:pt x="697" y="696"/>
                    <a:pt x="699" y="695"/>
                  </a:cubicBezTo>
                  <a:cubicBezTo>
                    <a:pt x="699" y="700"/>
                    <a:pt x="699" y="700"/>
                    <a:pt x="699" y="700"/>
                  </a:cubicBezTo>
                  <a:cubicBezTo>
                    <a:pt x="696" y="701"/>
                    <a:pt x="692" y="703"/>
                    <a:pt x="689" y="70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92" y="709"/>
                    <a:pt x="696" y="707"/>
                    <a:pt x="699" y="706"/>
                  </a:cubicBezTo>
                  <a:cubicBezTo>
                    <a:pt x="699" y="710"/>
                    <a:pt x="699" y="710"/>
                    <a:pt x="699" y="710"/>
                  </a:cubicBezTo>
                  <a:cubicBezTo>
                    <a:pt x="697" y="711"/>
                    <a:pt x="694" y="713"/>
                    <a:pt x="691" y="713"/>
                  </a:cubicBezTo>
                  <a:cubicBezTo>
                    <a:pt x="691" y="713"/>
                    <a:pt x="690" y="713"/>
                    <a:pt x="689" y="712"/>
                  </a:cubicBezTo>
                  <a:cubicBezTo>
                    <a:pt x="689" y="708"/>
                    <a:pt x="689" y="708"/>
                    <a:pt x="689" y="708"/>
                  </a:cubicBezTo>
                  <a:cubicBezTo>
                    <a:pt x="689" y="708"/>
                    <a:pt x="689" y="707"/>
                    <a:pt x="688" y="707"/>
                  </a:cubicBezTo>
                  <a:cubicBezTo>
                    <a:pt x="685" y="706"/>
                    <a:pt x="682" y="705"/>
                    <a:pt x="679" y="705"/>
                  </a:cubicBezTo>
                  <a:cubicBezTo>
                    <a:pt x="678" y="705"/>
                    <a:pt x="678" y="705"/>
                    <a:pt x="678" y="705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9" y="699"/>
                    <a:pt x="679" y="699"/>
                    <a:pt x="679" y="699"/>
                  </a:cubicBezTo>
                  <a:close/>
                  <a:moveTo>
                    <a:pt x="669" y="697"/>
                  </a:moveTo>
                  <a:cubicBezTo>
                    <a:pt x="671" y="696"/>
                    <a:pt x="675" y="694"/>
                    <a:pt x="678" y="694"/>
                  </a:cubicBezTo>
                  <a:cubicBezTo>
                    <a:pt x="678" y="699"/>
                    <a:pt x="678" y="699"/>
                    <a:pt x="678" y="699"/>
                  </a:cubicBezTo>
                  <a:cubicBezTo>
                    <a:pt x="675" y="699"/>
                    <a:pt x="672" y="700"/>
                    <a:pt x="669" y="702"/>
                  </a:cubicBezTo>
                  <a:lnTo>
                    <a:pt x="669" y="697"/>
                  </a:lnTo>
                  <a:close/>
                  <a:moveTo>
                    <a:pt x="669" y="707"/>
                  </a:moveTo>
                  <a:cubicBezTo>
                    <a:pt x="672" y="706"/>
                    <a:pt x="675" y="705"/>
                    <a:pt x="678" y="705"/>
                  </a:cubicBezTo>
                  <a:cubicBezTo>
                    <a:pt x="678" y="709"/>
                    <a:pt x="678" y="709"/>
                    <a:pt x="678" y="709"/>
                  </a:cubicBezTo>
                  <a:cubicBezTo>
                    <a:pt x="675" y="710"/>
                    <a:pt x="672" y="711"/>
                    <a:pt x="669" y="712"/>
                  </a:cubicBezTo>
                  <a:lnTo>
                    <a:pt x="669" y="707"/>
                  </a:lnTo>
                  <a:close/>
                  <a:moveTo>
                    <a:pt x="662" y="726"/>
                  </a:moveTo>
                  <a:cubicBezTo>
                    <a:pt x="663" y="726"/>
                    <a:pt x="663" y="726"/>
                    <a:pt x="663" y="726"/>
                  </a:cubicBezTo>
                  <a:cubicBezTo>
                    <a:pt x="664" y="726"/>
                    <a:pt x="664" y="725"/>
                    <a:pt x="664" y="725"/>
                  </a:cubicBezTo>
                  <a:cubicBezTo>
                    <a:pt x="664" y="694"/>
                    <a:pt x="664" y="694"/>
                    <a:pt x="664" y="694"/>
                  </a:cubicBezTo>
                  <a:cubicBezTo>
                    <a:pt x="665" y="693"/>
                    <a:pt x="666" y="692"/>
                    <a:pt x="666" y="691"/>
                  </a:cubicBezTo>
                  <a:cubicBezTo>
                    <a:pt x="666" y="689"/>
                    <a:pt x="664" y="688"/>
                    <a:pt x="663" y="688"/>
                  </a:cubicBezTo>
                  <a:cubicBezTo>
                    <a:pt x="661" y="688"/>
                    <a:pt x="659" y="689"/>
                    <a:pt x="659" y="691"/>
                  </a:cubicBezTo>
                  <a:cubicBezTo>
                    <a:pt x="659" y="692"/>
                    <a:pt x="660" y="693"/>
                    <a:pt x="661" y="694"/>
                  </a:cubicBezTo>
                  <a:cubicBezTo>
                    <a:pt x="661" y="725"/>
                    <a:pt x="661" y="725"/>
                    <a:pt x="661" y="725"/>
                  </a:cubicBezTo>
                  <a:cubicBezTo>
                    <a:pt x="661" y="725"/>
                    <a:pt x="661" y="726"/>
                    <a:pt x="662" y="726"/>
                  </a:cubicBezTo>
                  <a:close/>
                  <a:moveTo>
                    <a:pt x="754" y="700"/>
                  </a:moveTo>
                  <a:cubicBezTo>
                    <a:pt x="754" y="717"/>
                    <a:pt x="754" y="717"/>
                    <a:pt x="754" y="717"/>
                  </a:cubicBezTo>
                  <a:cubicBezTo>
                    <a:pt x="754" y="719"/>
                    <a:pt x="756" y="721"/>
                    <a:pt x="758" y="721"/>
                  </a:cubicBezTo>
                  <a:cubicBezTo>
                    <a:pt x="784" y="721"/>
                    <a:pt x="784" y="721"/>
                    <a:pt x="784" y="721"/>
                  </a:cubicBezTo>
                  <a:cubicBezTo>
                    <a:pt x="787" y="721"/>
                    <a:pt x="788" y="719"/>
                    <a:pt x="788" y="717"/>
                  </a:cubicBezTo>
                  <a:cubicBezTo>
                    <a:pt x="788" y="700"/>
                    <a:pt x="788" y="700"/>
                    <a:pt x="788" y="700"/>
                  </a:cubicBezTo>
                  <a:cubicBezTo>
                    <a:pt x="788" y="697"/>
                    <a:pt x="787" y="696"/>
                    <a:pt x="784" y="696"/>
                  </a:cubicBezTo>
                  <a:cubicBezTo>
                    <a:pt x="758" y="696"/>
                    <a:pt x="758" y="696"/>
                    <a:pt x="758" y="696"/>
                  </a:cubicBezTo>
                  <a:cubicBezTo>
                    <a:pt x="756" y="696"/>
                    <a:pt x="754" y="697"/>
                    <a:pt x="754" y="700"/>
                  </a:cubicBezTo>
                  <a:close/>
                  <a:moveTo>
                    <a:pt x="785" y="700"/>
                  </a:moveTo>
                  <a:cubicBezTo>
                    <a:pt x="785" y="717"/>
                    <a:pt x="785" y="717"/>
                    <a:pt x="785" y="717"/>
                  </a:cubicBezTo>
                  <a:cubicBezTo>
                    <a:pt x="785" y="717"/>
                    <a:pt x="785" y="718"/>
                    <a:pt x="784" y="718"/>
                  </a:cubicBezTo>
                  <a:cubicBezTo>
                    <a:pt x="758" y="718"/>
                    <a:pt x="758" y="718"/>
                    <a:pt x="758" y="718"/>
                  </a:cubicBezTo>
                  <a:cubicBezTo>
                    <a:pt x="757" y="718"/>
                    <a:pt x="757" y="717"/>
                    <a:pt x="757" y="717"/>
                  </a:cubicBezTo>
                  <a:cubicBezTo>
                    <a:pt x="757" y="700"/>
                    <a:pt x="757" y="700"/>
                    <a:pt x="757" y="700"/>
                  </a:cubicBezTo>
                  <a:cubicBezTo>
                    <a:pt x="757" y="699"/>
                    <a:pt x="757" y="699"/>
                    <a:pt x="758" y="699"/>
                  </a:cubicBezTo>
                  <a:cubicBezTo>
                    <a:pt x="784" y="699"/>
                    <a:pt x="784" y="699"/>
                    <a:pt x="784" y="699"/>
                  </a:cubicBezTo>
                  <a:cubicBezTo>
                    <a:pt x="785" y="699"/>
                    <a:pt x="785" y="699"/>
                    <a:pt x="785" y="700"/>
                  </a:cubicBezTo>
                  <a:close/>
                  <a:moveTo>
                    <a:pt x="748" y="725"/>
                  </a:moveTo>
                  <a:cubicBezTo>
                    <a:pt x="748" y="726"/>
                    <a:pt x="749" y="727"/>
                    <a:pt x="752" y="727"/>
                  </a:cubicBezTo>
                  <a:cubicBezTo>
                    <a:pt x="791" y="727"/>
                    <a:pt x="791" y="727"/>
                    <a:pt x="791" y="727"/>
                  </a:cubicBezTo>
                  <a:cubicBezTo>
                    <a:pt x="793" y="727"/>
                    <a:pt x="795" y="726"/>
                    <a:pt x="795" y="725"/>
                  </a:cubicBezTo>
                  <a:cubicBezTo>
                    <a:pt x="795" y="722"/>
                    <a:pt x="795" y="722"/>
                    <a:pt x="795" y="722"/>
                  </a:cubicBezTo>
                  <a:cubicBezTo>
                    <a:pt x="748" y="722"/>
                    <a:pt x="748" y="722"/>
                    <a:pt x="748" y="722"/>
                  </a:cubicBezTo>
                  <a:lnTo>
                    <a:pt x="748" y="725"/>
                  </a:lnTo>
                  <a:close/>
                  <a:moveTo>
                    <a:pt x="769" y="724"/>
                  </a:moveTo>
                  <a:cubicBezTo>
                    <a:pt x="773" y="724"/>
                    <a:pt x="773" y="724"/>
                    <a:pt x="773" y="724"/>
                  </a:cubicBezTo>
                  <a:cubicBezTo>
                    <a:pt x="773" y="724"/>
                    <a:pt x="774" y="724"/>
                    <a:pt x="774" y="724"/>
                  </a:cubicBezTo>
                  <a:cubicBezTo>
                    <a:pt x="774" y="725"/>
                    <a:pt x="773" y="725"/>
                    <a:pt x="773" y="725"/>
                  </a:cubicBezTo>
                  <a:cubicBezTo>
                    <a:pt x="769" y="725"/>
                    <a:pt x="769" y="725"/>
                    <a:pt x="769" y="725"/>
                  </a:cubicBezTo>
                  <a:cubicBezTo>
                    <a:pt x="769" y="725"/>
                    <a:pt x="769" y="725"/>
                    <a:pt x="769" y="724"/>
                  </a:cubicBezTo>
                  <a:cubicBezTo>
                    <a:pt x="769" y="724"/>
                    <a:pt x="769" y="724"/>
                    <a:pt x="769" y="724"/>
                  </a:cubicBezTo>
                  <a:close/>
                  <a:moveTo>
                    <a:pt x="813" y="730"/>
                  </a:moveTo>
                  <a:cubicBezTo>
                    <a:pt x="845" y="730"/>
                    <a:pt x="845" y="730"/>
                    <a:pt x="845" y="730"/>
                  </a:cubicBezTo>
                  <a:cubicBezTo>
                    <a:pt x="848" y="730"/>
                    <a:pt x="851" y="727"/>
                    <a:pt x="851" y="724"/>
                  </a:cubicBezTo>
                  <a:cubicBezTo>
                    <a:pt x="807" y="724"/>
                    <a:pt x="807" y="724"/>
                    <a:pt x="807" y="724"/>
                  </a:cubicBezTo>
                  <a:cubicBezTo>
                    <a:pt x="807" y="727"/>
                    <a:pt x="810" y="730"/>
                    <a:pt x="813" y="730"/>
                  </a:cubicBezTo>
                  <a:close/>
                  <a:moveTo>
                    <a:pt x="836" y="721"/>
                  </a:moveTo>
                  <a:cubicBezTo>
                    <a:pt x="839" y="721"/>
                    <a:pt x="841" y="718"/>
                    <a:pt x="841" y="715"/>
                  </a:cubicBezTo>
                  <a:cubicBezTo>
                    <a:pt x="841" y="715"/>
                    <a:pt x="841" y="715"/>
                    <a:pt x="841" y="715"/>
                  </a:cubicBezTo>
                  <a:cubicBezTo>
                    <a:pt x="843" y="715"/>
                    <a:pt x="843" y="715"/>
                    <a:pt x="843" y="715"/>
                  </a:cubicBezTo>
                  <a:cubicBezTo>
                    <a:pt x="848" y="715"/>
                    <a:pt x="852" y="710"/>
                    <a:pt x="852" y="705"/>
                  </a:cubicBezTo>
                  <a:cubicBezTo>
                    <a:pt x="852" y="700"/>
                    <a:pt x="848" y="696"/>
                    <a:pt x="843" y="696"/>
                  </a:cubicBezTo>
                  <a:cubicBezTo>
                    <a:pt x="815" y="696"/>
                    <a:pt x="815" y="696"/>
                    <a:pt x="815" y="696"/>
                  </a:cubicBezTo>
                  <a:cubicBezTo>
                    <a:pt x="814" y="696"/>
                    <a:pt x="813" y="696"/>
                    <a:pt x="813" y="697"/>
                  </a:cubicBezTo>
                  <a:cubicBezTo>
                    <a:pt x="813" y="715"/>
                    <a:pt x="813" y="715"/>
                    <a:pt x="813" y="715"/>
                  </a:cubicBezTo>
                  <a:cubicBezTo>
                    <a:pt x="813" y="718"/>
                    <a:pt x="816" y="721"/>
                    <a:pt x="819" y="721"/>
                  </a:cubicBezTo>
                  <a:lnTo>
                    <a:pt x="836" y="721"/>
                  </a:lnTo>
                  <a:close/>
                  <a:moveTo>
                    <a:pt x="841" y="700"/>
                  </a:moveTo>
                  <a:cubicBezTo>
                    <a:pt x="843" y="700"/>
                    <a:pt x="843" y="700"/>
                    <a:pt x="843" y="700"/>
                  </a:cubicBezTo>
                  <a:cubicBezTo>
                    <a:pt x="846" y="700"/>
                    <a:pt x="848" y="703"/>
                    <a:pt x="848" y="705"/>
                  </a:cubicBezTo>
                  <a:cubicBezTo>
                    <a:pt x="848" y="708"/>
                    <a:pt x="846" y="710"/>
                    <a:pt x="843" y="710"/>
                  </a:cubicBezTo>
                  <a:cubicBezTo>
                    <a:pt x="841" y="710"/>
                    <a:pt x="841" y="710"/>
                    <a:pt x="841" y="710"/>
                  </a:cubicBezTo>
                  <a:lnTo>
                    <a:pt x="841" y="700"/>
                  </a:lnTo>
                  <a:close/>
                  <a:moveTo>
                    <a:pt x="761" y="553"/>
                  </a:moveTo>
                  <a:cubicBezTo>
                    <a:pt x="754" y="553"/>
                    <a:pt x="749" y="559"/>
                    <a:pt x="749" y="566"/>
                  </a:cubicBezTo>
                  <a:cubicBezTo>
                    <a:pt x="749" y="573"/>
                    <a:pt x="754" y="578"/>
                    <a:pt x="761" y="578"/>
                  </a:cubicBezTo>
                  <a:cubicBezTo>
                    <a:pt x="764" y="578"/>
                    <a:pt x="767" y="577"/>
                    <a:pt x="769" y="575"/>
                  </a:cubicBezTo>
                  <a:cubicBezTo>
                    <a:pt x="775" y="575"/>
                    <a:pt x="775" y="575"/>
                    <a:pt x="775" y="575"/>
                  </a:cubicBezTo>
                  <a:cubicBezTo>
                    <a:pt x="777" y="577"/>
                    <a:pt x="780" y="578"/>
                    <a:pt x="783" y="578"/>
                  </a:cubicBezTo>
                  <a:cubicBezTo>
                    <a:pt x="790" y="578"/>
                    <a:pt x="796" y="573"/>
                    <a:pt x="796" y="566"/>
                  </a:cubicBezTo>
                  <a:cubicBezTo>
                    <a:pt x="796" y="559"/>
                    <a:pt x="790" y="553"/>
                    <a:pt x="783" y="553"/>
                  </a:cubicBezTo>
                  <a:lnTo>
                    <a:pt x="761" y="553"/>
                  </a:lnTo>
                  <a:close/>
                  <a:moveTo>
                    <a:pt x="769" y="567"/>
                  </a:moveTo>
                  <a:cubicBezTo>
                    <a:pt x="769" y="568"/>
                    <a:pt x="769" y="568"/>
                    <a:pt x="768" y="568"/>
                  </a:cubicBezTo>
                  <a:cubicBezTo>
                    <a:pt x="764" y="568"/>
                    <a:pt x="764" y="568"/>
                    <a:pt x="764" y="568"/>
                  </a:cubicBezTo>
                  <a:cubicBezTo>
                    <a:pt x="764" y="573"/>
                    <a:pt x="764" y="573"/>
                    <a:pt x="764" y="573"/>
                  </a:cubicBezTo>
                  <a:cubicBezTo>
                    <a:pt x="764" y="573"/>
                    <a:pt x="763" y="574"/>
                    <a:pt x="763" y="574"/>
                  </a:cubicBezTo>
                  <a:cubicBezTo>
                    <a:pt x="760" y="574"/>
                    <a:pt x="760" y="574"/>
                    <a:pt x="760" y="574"/>
                  </a:cubicBezTo>
                  <a:cubicBezTo>
                    <a:pt x="759" y="574"/>
                    <a:pt x="759" y="573"/>
                    <a:pt x="759" y="573"/>
                  </a:cubicBezTo>
                  <a:cubicBezTo>
                    <a:pt x="759" y="568"/>
                    <a:pt x="759" y="568"/>
                    <a:pt x="759" y="568"/>
                  </a:cubicBezTo>
                  <a:cubicBezTo>
                    <a:pt x="754" y="568"/>
                    <a:pt x="754" y="568"/>
                    <a:pt x="754" y="568"/>
                  </a:cubicBezTo>
                  <a:cubicBezTo>
                    <a:pt x="754" y="568"/>
                    <a:pt x="753" y="568"/>
                    <a:pt x="753" y="567"/>
                  </a:cubicBezTo>
                  <a:cubicBezTo>
                    <a:pt x="753" y="564"/>
                    <a:pt x="753" y="564"/>
                    <a:pt x="753" y="564"/>
                  </a:cubicBezTo>
                  <a:cubicBezTo>
                    <a:pt x="753" y="564"/>
                    <a:pt x="754" y="563"/>
                    <a:pt x="754" y="563"/>
                  </a:cubicBezTo>
                  <a:cubicBezTo>
                    <a:pt x="759" y="563"/>
                    <a:pt x="759" y="563"/>
                    <a:pt x="759" y="563"/>
                  </a:cubicBezTo>
                  <a:cubicBezTo>
                    <a:pt x="759" y="559"/>
                    <a:pt x="759" y="559"/>
                    <a:pt x="759" y="559"/>
                  </a:cubicBezTo>
                  <a:cubicBezTo>
                    <a:pt x="759" y="558"/>
                    <a:pt x="759" y="558"/>
                    <a:pt x="760" y="558"/>
                  </a:cubicBezTo>
                  <a:cubicBezTo>
                    <a:pt x="763" y="558"/>
                    <a:pt x="763" y="558"/>
                    <a:pt x="763" y="558"/>
                  </a:cubicBezTo>
                  <a:cubicBezTo>
                    <a:pt x="763" y="558"/>
                    <a:pt x="764" y="558"/>
                    <a:pt x="764" y="559"/>
                  </a:cubicBezTo>
                  <a:cubicBezTo>
                    <a:pt x="764" y="563"/>
                    <a:pt x="764" y="563"/>
                    <a:pt x="764" y="563"/>
                  </a:cubicBezTo>
                  <a:cubicBezTo>
                    <a:pt x="768" y="563"/>
                    <a:pt x="768" y="563"/>
                    <a:pt x="768" y="563"/>
                  </a:cubicBezTo>
                  <a:cubicBezTo>
                    <a:pt x="769" y="563"/>
                    <a:pt x="769" y="564"/>
                    <a:pt x="769" y="564"/>
                  </a:cubicBezTo>
                  <a:lnTo>
                    <a:pt x="769" y="567"/>
                  </a:lnTo>
                  <a:close/>
                  <a:moveTo>
                    <a:pt x="780" y="572"/>
                  </a:moveTo>
                  <a:cubicBezTo>
                    <a:pt x="778" y="572"/>
                    <a:pt x="777" y="571"/>
                    <a:pt x="777" y="569"/>
                  </a:cubicBezTo>
                  <a:cubicBezTo>
                    <a:pt x="777" y="567"/>
                    <a:pt x="778" y="566"/>
                    <a:pt x="780" y="566"/>
                  </a:cubicBezTo>
                  <a:cubicBezTo>
                    <a:pt x="782" y="566"/>
                    <a:pt x="783" y="567"/>
                    <a:pt x="783" y="569"/>
                  </a:cubicBezTo>
                  <a:cubicBezTo>
                    <a:pt x="783" y="571"/>
                    <a:pt x="782" y="572"/>
                    <a:pt x="780" y="572"/>
                  </a:cubicBezTo>
                  <a:close/>
                  <a:moveTo>
                    <a:pt x="786" y="559"/>
                  </a:moveTo>
                  <a:cubicBezTo>
                    <a:pt x="788" y="559"/>
                    <a:pt x="789" y="561"/>
                    <a:pt x="789" y="563"/>
                  </a:cubicBezTo>
                  <a:cubicBezTo>
                    <a:pt x="789" y="564"/>
                    <a:pt x="788" y="566"/>
                    <a:pt x="786" y="566"/>
                  </a:cubicBezTo>
                  <a:cubicBezTo>
                    <a:pt x="785" y="566"/>
                    <a:pt x="783" y="564"/>
                    <a:pt x="783" y="563"/>
                  </a:cubicBezTo>
                  <a:cubicBezTo>
                    <a:pt x="783" y="561"/>
                    <a:pt x="785" y="559"/>
                    <a:pt x="786" y="559"/>
                  </a:cubicBezTo>
                  <a:close/>
                  <a:moveTo>
                    <a:pt x="841" y="565"/>
                  </a:moveTo>
                  <a:cubicBezTo>
                    <a:pt x="841" y="565"/>
                    <a:pt x="840" y="565"/>
                    <a:pt x="839" y="566"/>
                  </a:cubicBezTo>
                  <a:cubicBezTo>
                    <a:pt x="839" y="569"/>
                    <a:pt x="836" y="571"/>
                    <a:pt x="834" y="571"/>
                  </a:cubicBezTo>
                  <a:cubicBezTo>
                    <a:pt x="831" y="571"/>
                    <a:pt x="828" y="569"/>
                    <a:pt x="828" y="566"/>
                  </a:cubicBezTo>
                  <a:cubicBezTo>
                    <a:pt x="827" y="565"/>
                    <a:pt x="826" y="565"/>
                    <a:pt x="826" y="565"/>
                  </a:cubicBezTo>
                  <a:cubicBezTo>
                    <a:pt x="825" y="565"/>
                    <a:pt x="824" y="566"/>
                    <a:pt x="825" y="567"/>
                  </a:cubicBezTo>
                  <a:cubicBezTo>
                    <a:pt x="826" y="571"/>
                    <a:pt x="829" y="574"/>
                    <a:pt x="834" y="574"/>
                  </a:cubicBezTo>
                  <a:cubicBezTo>
                    <a:pt x="838" y="574"/>
                    <a:pt x="841" y="571"/>
                    <a:pt x="842" y="567"/>
                  </a:cubicBezTo>
                  <a:cubicBezTo>
                    <a:pt x="843" y="566"/>
                    <a:pt x="842" y="565"/>
                    <a:pt x="841" y="565"/>
                  </a:cubicBezTo>
                  <a:close/>
                  <a:moveTo>
                    <a:pt x="840" y="560"/>
                  </a:moveTo>
                  <a:cubicBezTo>
                    <a:pt x="842" y="560"/>
                    <a:pt x="843" y="558"/>
                    <a:pt x="843" y="556"/>
                  </a:cubicBezTo>
                  <a:cubicBezTo>
                    <a:pt x="843" y="555"/>
                    <a:pt x="842" y="553"/>
                    <a:pt x="840" y="553"/>
                  </a:cubicBezTo>
                  <a:cubicBezTo>
                    <a:pt x="838" y="553"/>
                    <a:pt x="837" y="555"/>
                    <a:pt x="837" y="556"/>
                  </a:cubicBezTo>
                  <a:cubicBezTo>
                    <a:pt x="837" y="558"/>
                    <a:pt x="838" y="560"/>
                    <a:pt x="840" y="560"/>
                  </a:cubicBezTo>
                  <a:close/>
                  <a:moveTo>
                    <a:pt x="827" y="560"/>
                  </a:moveTo>
                  <a:cubicBezTo>
                    <a:pt x="829" y="560"/>
                    <a:pt x="830" y="558"/>
                    <a:pt x="830" y="556"/>
                  </a:cubicBezTo>
                  <a:cubicBezTo>
                    <a:pt x="830" y="555"/>
                    <a:pt x="829" y="553"/>
                    <a:pt x="827" y="553"/>
                  </a:cubicBezTo>
                  <a:cubicBezTo>
                    <a:pt x="826" y="553"/>
                    <a:pt x="824" y="555"/>
                    <a:pt x="824" y="556"/>
                  </a:cubicBezTo>
                  <a:cubicBezTo>
                    <a:pt x="824" y="558"/>
                    <a:pt x="826" y="560"/>
                    <a:pt x="827" y="560"/>
                  </a:cubicBezTo>
                  <a:close/>
                  <a:moveTo>
                    <a:pt x="815" y="563"/>
                  </a:moveTo>
                  <a:cubicBezTo>
                    <a:pt x="815" y="573"/>
                    <a:pt x="823" y="582"/>
                    <a:pt x="834" y="582"/>
                  </a:cubicBezTo>
                  <a:cubicBezTo>
                    <a:pt x="844" y="582"/>
                    <a:pt x="852" y="573"/>
                    <a:pt x="852" y="563"/>
                  </a:cubicBezTo>
                  <a:cubicBezTo>
                    <a:pt x="852" y="558"/>
                    <a:pt x="851" y="555"/>
                    <a:pt x="848" y="551"/>
                  </a:cubicBezTo>
                  <a:cubicBezTo>
                    <a:pt x="874" y="551"/>
                    <a:pt x="874" y="551"/>
                    <a:pt x="874" y="551"/>
                  </a:cubicBezTo>
                  <a:cubicBezTo>
                    <a:pt x="875" y="551"/>
                    <a:pt x="876" y="550"/>
                    <a:pt x="876" y="549"/>
                  </a:cubicBezTo>
                  <a:cubicBezTo>
                    <a:pt x="876" y="543"/>
                    <a:pt x="876" y="543"/>
                    <a:pt x="876" y="543"/>
                  </a:cubicBezTo>
                  <a:cubicBezTo>
                    <a:pt x="876" y="542"/>
                    <a:pt x="875" y="541"/>
                    <a:pt x="874" y="541"/>
                  </a:cubicBezTo>
                  <a:cubicBezTo>
                    <a:pt x="865" y="541"/>
                    <a:pt x="865" y="541"/>
                    <a:pt x="865" y="541"/>
                  </a:cubicBezTo>
                  <a:cubicBezTo>
                    <a:pt x="862" y="544"/>
                    <a:pt x="862" y="544"/>
                    <a:pt x="862" y="544"/>
                  </a:cubicBezTo>
                  <a:cubicBezTo>
                    <a:pt x="861" y="545"/>
                    <a:pt x="860" y="545"/>
                    <a:pt x="859" y="545"/>
                  </a:cubicBezTo>
                  <a:cubicBezTo>
                    <a:pt x="858" y="545"/>
                    <a:pt x="857" y="545"/>
                    <a:pt x="857" y="544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45" y="541"/>
                    <a:pt x="845" y="541"/>
                    <a:pt x="845" y="541"/>
                  </a:cubicBezTo>
                  <a:cubicBezTo>
                    <a:pt x="844" y="541"/>
                    <a:pt x="843" y="542"/>
                    <a:pt x="843" y="543"/>
                  </a:cubicBezTo>
                  <a:cubicBezTo>
                    <a:pt x="843" y="547"/>
                    <a:pt x="843" y="547"/>
                    <a:pt x="843" y="547"/>
                  </a:cubicBezTo>
                  <a:cubicBezTo>
                    <a:pt x="840" y="545"/>
                    <a:pt x="837" y="544"/>
                    <a:pt x="834" y="544"/>
                  </a:cubicBezTo>
                  <a:cubicBezTo>
                    <a:pt x="823" y="544"/>
                    <a:pt x="815" y="552"/>
                    <a:pt x="815" y="563"/>
                  </a:cubicBezTo>
                  <a:close/>
                  <a:moveTo>
                    <a:pt x="872" y="546"/>
                  </a:moveTo>
                  <a:cubicBezTo>
                    <a:pt x="872" y="546"/>
                    <a:pt x="873" y="547"/>
                    <a:pt x="873" y="548"/>
                  </a:cubicBezTo>
                  <a:cubicBezTo>
                    <a:pt x="873" y="548"/>
                    <a:pt x="872" y="549"/>
                    <a:pt x="872" y="549"/>
                  </a:cubicBezTo>
                  <a:cubicBezTo>
                    <a:pt x="871" y="549"/>
                    <a:pt x="871" y="548"/>
                    <a:pt x="871" y="548"/>
                  </a:cubicBezTo>
                  <a:cubicBezTo>
                    <a:pt x="871" y="547"/>
                    <a:pt x="871" y="546"/>
                    <a:pt x="872" y="546"/>
                  </a:cubicBezTo>
                  <a:close/>
                  <a:moveTo>
                    <a:pt x="867" y="546"/>
                  </a:moveTo>
                  <a:cubicBezTo>
                    <a:pt x="867" y="546"/>
                    <a:pt x="868" y="547"/>
                    <a:pt x="868" y="548"/>
                  </a:cubicBezTo>
                  <a:cubicBezTo>
                    <a:pt x="868" y="548"/>
                    <a:pt x="867" y="549"/>
                    <a:pt x="867" y="549"/>
                  </a:cubicBezTo>
                  <a:cubicBezTo>
                    <a:pt x="866" y="549"/>
                    <a:pt x="865" y="548"/>
                    <a:pt x="865" y="548"/>
                  </a:cubicBezTo>
                  <a:cubicBezTo>
                    <a:pt x="865" y="547"/>
                    <a:pt x="866" y="546"/>
                    <a:pt x="867" y="546"/>
                  </a:cubicBezTo>
                  <a:close/>
                  <a:moveTo>
                    <a:pt x="843" y="551"/>
                  </a:moveTo>
                  <a:cubicBezTo>
                    <a:pt x="843" y="551"/>
                    <a:pt x="844" y="551"/>
                    <a:pt x="844" y="551"/>
                  </a:cubicBezTo>
                  <a:cubicBezTo>
                    <a:pt x="847" y="554"/>
                    <a:pt x="849" y="558"/>
                    <a:pt x="849" y="563"/>
                  </a:cubicBezTo>
                  <a:cubicBezTo>
                    <a:pt x="849" y="571"/>
                    <a:pt x="842" y="578"/>
                    <a:pt x="834" y="578"/>
                  </a:cubicBezTo>
                  <a:cubicBezTo>
                    <a:pt x="825" y="578"/>
                    <a:pt x="818" y="571"/>
                    <a:pt x="818" y="563"/>
                  </a:cubicBezTo>
                  <a:cubicBezTo>
                    <a:pt x="818" y="554"/>
                    <a:pt x="825" y="547"/>
                    <a:pt x="834" y="547"/>
                  </a:cubicBezTo>
                  <a:cubicBezTo>
                    <a:pt x="837" y="547"/>
                    <a:pt x="841" y="548"/>
                    <a:pt x="843" y="551"/>
                  </a:cubicBezTo>
                  <a:close/>
                  <a:moveTo>
                    <a:pt x="588" y="470"/>
                  </a:moveTo>
                  <a:cubicBezTo>
                    <a:pt x="590" y="470"/>
                    <a:pt x="593" y="468"/>
                    <a:pt x="593" y="465"/>
                  </a:cubicBezTo>
                  <a:cubicBezTo>
                    <a:pt x="593" y="463"/>
                    <a:pt x="590" y="461"/>
                    <a:pt x="588" y="461"/>
                  </a:cubicBezTo>
                  <a:cubicBezTo>
                    <a:pt x="585" y="461"/>
                    <a:pt x="583" y="463"/>
                    <a:pt x="583" y="465"/>
                  </a:cubicBezTo>
                  <a:cubicBezTo>
                    <a:pt x="583" y="468"/>
                    <a:pt x="585" y="470"/>
                    <a:pt x="588" y="470"/>
                  </a:cubicBezTo>
                  <a:close/>
                  <a:moveTo>
                    <a:pt x="618" y="475"/>
                  </a:moveTo>
                  <a:cubicBezTo>
                    <a:pt x="607" y="465"/>
                    <a:pt x="607" y="465"/>
                    <a:pt x="607" y="465"/>
                  </a:cubicBezTo>
                  <a:cubicBezTo>
                    <a:pt x="595" y="477"/>
                    <a:pt x="595" y="477"/>
                    <a:pt x="595" y="477"/>
                  </a:cubicBezTo>
                  <a:cubicBezTo>
                    <a:pt x="591" y="473"/>
                    <a:pt x="591" y="473"/>
                    <a:pt x="591" y="473"/>
                  </a:cubicBezTo>
                  <a:cubicBezTo>
                    <a:pt x="583" y="481"/>
                    <a:pt x="583" y="481"/>
                    <a:pt x="583" y="481"/>
                  </a:cubicBezTo>
                  <a:cubicBezTo>
                    <a:pt x="583" y="486"/>
                    <a:pt x="583" y="486"/>
                    <a:pt x="583" y="486"/>
                  </a:cubicBezTo>
                  <a:cubicBezTo>
                    <a:pt x="618" y="486"/>
                    <a:pt x="618" y="486"/>
                    <a:pt x="618" y="486"/>
                  </a:cubicBezTo>
                  <a:lnTo>
                    <a:pt x="618" y="475"/>
                  </a:lnTo>
                  <a:close/>
                  <a:moveTo>
                    <a:pt x="577" y="458"/>
                  </a:moveTo>
                  <a:cubicBezTo>
                    <a:pt x="577" y="488"/>
                    <a:pt x="577" y="488"/>
                    <a:pt x="577" y="488"/>
                  </a:cubicBezTo>
                  <a:cubicBezTo>
                    <a:pt x="577" y="490"/>
                    <a:pt x="579" y="492"/>
                    <a:pt x="581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2" y="492"/>
                    <a:pt x="624" y="490"/>
                    <a:pt x="624" y="488"/>
                  </a:cubicBezTo>
                  <a:cubicBezTo>
                    <a:pt x="624" y="458"/>
                    <a:pt x="624" y="458"/>
                    <a:pt x="624" y="458"/>
                  </a:cubicBezTo>
                  <a:cubicBezTo>
                    <a:pt x="624" y="456"/>
                    <a:pt x="622" y="454"/>
                    <a:pt x="620" y="454"/>
                  </a:cubicBezTo>
                  <a:cubicBezTo>
                    <a:pt x="581" y="454"/>
                    <a:pt x="581" y="454"/>
                    <a:pt x="581" y="454"/>
                  </a:cubicBezTo>
                  <a:cubicBezTo>
                    <a:pt x="579" y="454"/>
                    <a:pt x="577" y="456"/>
                    <a:pt x="577" y="458"/>
                  </a:cubicBezTo>
                  <a:close/>
                  <a:moveTo>
                    <a:pt x="580" y="458"/>
                  </a:moveTo>
                  <a:cubicBezTo>
                    <a:pt x="580" y="458"/>
                    <a:pt x="580" y="458"/>
                    <a:pt x="581" y="458"/>
                  </a:cubicBezTo>
                  <a:cubicBezTo>
                    <a:pt x="620" y="458"/>
                    <a:pt x="620" y="458"/>
                    <a:pt x="620" y="458"/>
                  </a:cubicBezTo>
                  <a:cubicBezTo>
                    <a:pt x="620" y="458"/>
                    <a:pt x="621" y="458"/>
                    <a:pt x="621" y="458"/>
                  </a:cubicBezTo>
                  <a:cubicBezTo>
                    <a:pt x="621" y="488"/>
                    <a:pt x="621" y="488"/>
                    <a:pt x="621" y="488"/>
                  </a:cubicBezTo>
                  <a:cubicBezTo>
                    <a:pt x="621" y="489"/>
                    <a:pt x="620" y="489"/>
                    <a:pt x="620" y="489"/>
                  </a:cubicBezTo>
                  <a:cubicBezTo>
                    <a:pt x="581" y="489"/>
                    <a:pt x="581" y="489"/>
                    <a:pt x="581" y="489"/>
                  </a:cubicBezTo>
                  <a:cubicBezTo>
                    <a:pt x="580" y="489"/>
                    <a:pt x="580" y="489"/>
                    <a:pt x="580" y="488"/>
                  </a:cubicBezTo>
                  <a:lnTo>
                    <a:pt x="580" y="458"/>
                  </a:lnTo>
                  <a:close/>
                  <a:moveTo>
                    <a:pt x="407" y="392"/>
                  </a:moveTo>
                  <a:cubicBezTo>
                    <a:pt x="403" y="395"/>
                    <a:pt x="398" y="397"/>
                    <a:pt x="393" y="397"/>
                  </a:cubicBezTo>
                  <a:cubicBezTo>
                    <a:pt x="392" y="397"/>
                    <a:pt x="391" y="397"/>
                    <a:pt x="391" y="396"/>
                  </a:cubicBezTo>
                  <a:cubicBezTo>
                    <a:pt x="394" y="398"/>
                    <a:pt x="398" y="400"/>
                    <a:pt x="402" y="400"/>
                  </a:cubicBezTo>
                  <a:cubicBezTo>
                    <a:pt x="404" y="400"/>
                    <a:pt x="405" y="400"/>
                    <a:pt x="406" y="399"/>
                  </a:cubicBezTo>
                  <a:cubicBezTo>
                    <a:pt x="409" y="401"/>
                    <a:pt x="411" y="402"/>
                    <a:pt x="413" y="402"/>
                  </a:cubicBezTo>
                  <a:cubicBezTo>
                    <a:pt x="414" y="403"/>
                    <a:pt x="415" y="403"/>
                    <a:pt x="415" y="403"/>
                  </a:cubicBezTo>
                  <a:cubicBezTo>
                    <a:pt x="416" y="403"/>
                    <a:pt x="416" y="403"/>
                    <a:pt x="416" y="402"/>
                  </a:cubicBezTo>
                  <a:cubicBezTo>
                    <a:pt x="416" y="402"/>
                    <a:pt x="416" y="401"/>
                    <a:pt x="416" y="401"/>
                  </a:cubicBezTo>
                  <a:cubicBezTo>
                    <a:pt x="415" y="400"/>
                    <a:pt x="414" y="399"/>
                    <a:pt x="413" y="397"/>
                  </a:cubicBezTo>
                  <a:cubicBezTo>
                    <a:pt x="417" y="395"/>
                    <a:pt x="419" y="391"/>
                    <a:pt x="419" y="387"/>
                  </a:cubicBezTo>
                  <a:cubicBezTo>
                    <a:pt x="419" y="383"/>
                    <a:pt x="417" y="379"/>
                    <a:pt x="413" y="377"/>
                  </a:cubicBezTo>
                  <a:cubicBezTo>
                    <a:pt x="413" y="378"/>
                    <a:pt x="413" y="380"/>
                    <a:pt x="413" y="381"/>
                  </a:cubicBezTo>
                  <a:cubicBezTo>
                    <a:pt x="413" y="385"/>
                    <a:pt x="411" y="389"/>
                    <a:pt x="407" y="392"/>
                  </a:cubicBezTo>
                  <a:close/>
                  <a:moveTo>
                    <a:pt x="382" y="391"/>
                  </a:moveTo>
                  <a:cubicBezTo>
                    <a:pt x="381" y="393"/>
                    <a:pt x="380" y="394"/>
                    <a:pt x="379" y="395"/>
                  </a:cubicBezTo>
                  <a:cubicBezTo>
                    <a:pt x="379" y="395"/>
                    <a:pt x="379" y="395"/>
                    <a:pt x="379" y="396"/>
                  </a:cubicBezTo>
                  <a:cubicBezTo>
                    <a:pt x="379" y="396"/>
                    <a:pt x="379" y="397"/>
                    <a:pt x="379" y="397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1" y="396"/>
                    <a:pt x="382" y="396"/>
                  </a:cubicBezTo>
                  <a:cubicBezTo>
                    <a:pt x="384" y="396"/>
                    <a:pt x="386" y="394"/>
                    <a:pt x="388" y="393"/>
                  </a:cubicBezTo>
                  <a:cubicBezTo>
                    <a:pt x="390" y="393"/>
                    <a:pt x="391" y="393"/>
                    <a:pt x="393" y="393"/>
                  </a:cubicBezTo>
                  <a:cubicBezTo>
                    <a:pt x="402" y="393"/>
                    <a:pt x="410" y="388"/>
                    <a:pt x="410" y="381"/>
                  </a:cubicBezTo>
                  <a:cubicBezTo>
                    <a:pt x="410" y="374"/>
                    <a:pt x="402" y="368"/>
                    <a:pt x="393" y="368"/>
                  </a:cubicBezTo>
                  <a:cubicBezTo>
                    <a:pt x="383" y="368"/>
                    <a:pt x="376" y="374"/>
                    <a:pt x="376" y="381"/>
                  </a:cubicBezTo>
                  <a:cubicBezTo>
                    <a:pt x="376" y="385"/>
                    <a:pt x="378" y="388"/>
                    <a:pt x="382" y="391"/>
                  </a:cubicBezTo>
                  <a:close/>
                  <a:moveTo>
                    <a:pt x="393" y="371"/>
                  </a:moveTo>
                  <a:cubicBezTo>
                    <a:pt x="400" y="371"/>
                    <a:pt x="407" y="376"/>
                    <a:pt x="407" y="381"/>
                  </a:cubicBezTo>
                  <a:cubicBezTo>
                    <a:pt x="407" y="386"/>
                    <a:pt x="400" y="390"/>
                    <a:pt x="393" y="390"/>
                  </a:cubicBezTo>
                  <a:cubicBezTo>
                    <a:pt x="391" y="390"/>
                    <a:pt x="390" y="390"/>
                    <a:pt x="389" y="390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87" y="390"/>
                    <a:pt x="387" y="390"/>
                    <a:pt x="387" y="390"/>
                  </a:cubicBezTo>
                  <a:cubicBezTo>
                    <a:pt x="386" y="391"/>
                    <a:pt x="386" y="391"/>
                    <a:pt x="385" y="391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4" y="388"/>
                    <a:pt x="384" y="388"/>
                    <a:pt x="384" y="388"/>
                  </a:cubicBezTo>
                  <a:cubicBezTo>
                    <a:pt x="380" y="386"/>
                    <a:pt x="379" y="384"/>
                    <a:pt x="379" y="381"/>
                  </a:cubicBezTo>
                  <a:cubicBezTo>
                    <a:pt x="379" y="376"/>
                    <a:pt x="385" y="371"/>
                    <a:pt x="393" y="371"/>
                  </a:cubicBezTo>
                  <a:close/>
                  <a:moveTo>
                    <a:pt x="455" y="373"/>
                  </a:moveTo>
                  <a:cubicBezTo>
                    <a:pt x="449" y="373"/>
                    <a:pt x="449" y="373"/>
                    <a:pt x="449" y="373"/>
                  </a:cubicBezTo>
                  <a:cubicBezTo>
                    <a:pt x="447" y="373"/>
                    <a:pt x="446" y="375"/>
                    <a:pt x="446" y="377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446" y="394"/>
                    <a:pt x="447" y="395"/>
                    <a:pt x="449" y="395"/>
                  </a:cubicBezTo>
                  <a:cubicBezTo>
                    <a:pt x="456" y="395"/>
                    <a:pt x="456" y="395"/>
                    <a:pt x="456" y="395"/>
                  </a:cubicBezTo>
                  <a:cubicBezTo>
                    <a:pt x="456" y="395"/>
                    <a:pt x="458" y="396"/>
                    <a:pt x="459" y="396"/>
                  </a:cubicBezTo>
                  <a:cubicBezTo>
                    <a:pt x="462" y="398"/>
                    <a:pt x="466" y="399"/>
                    <a:pt x="469" y="399"/>
                  </a:cubicBezTo>
                  <a:cubicBezTo>
                    <a:pt x="472" y="399"/>
                    <a:pt x="472" y="399"/>
                    <a:pt x="472" y="399"/>
                  </a:cubicBezTo>
                  <a:cubicBezTo>
                    <a:pt x="477" y="399"/>
                    <a:pt x="480" y="396"/>
                    <a:pt x="480" y="391"/>
                  </a:cubicBezTo>
                  <a:cubicBezTo>
                    <a:pt x="481" y="390"/>
                    <a:pt x="481" y="388"/>
                    <a:pt x="481" y="387"/>
                  </a:cubicBezTo>
                  <a:cubicBezTo>
                    <a:pt x="481" y="387"/>
                    <a:pt x="481" y="386"/>
                    <a:pt x="481" y="386"/>
                  </a:cubicBezTo>
                  <a:cubicBezTo>
                    <a:pt x="482" y="385"/>
                    <a:pt x="482" y="384"/>
                    <a:pt x="482" y="382"/>
                  </a:cubicBezTo>
                  <a:cubicBezTo>
                    <a:pt x="482" y="382"/>
                    <a:pt x="482" y="381"/>
                    <a:pt x="482" y="381"/>
                  </a:cubicBezTo>
                  <a:cubicBezTo>
                    <a:pt x="483" y="379"/>
                    <a:pt x="483" y="378"/>
                    <a:pt x="483" y="377"/>
                  </a:cubicBezTo>
                  <a:cubicBezTo>
                    <a:pt x="483" y="373"/>
                    <a:pt x="480" y="370"/>
                    <a:pt x="477" y="370"/>
                  </a:cubicBezTo>
                  <a:cubicBezTo>
                    <a:pt x="473" y="370"/>
                    <a:pt x="473" y="370"/>
                    <a:pt x="473" y="370"/>
                  </a:cubicBezTo>
                  <a:cubicBezTo>
                    <a:pt x="473" y="369"/>
                    <a:pt x="474" y="367"/>
                    <a:pt x="474" y="366"/>
                  </a:cubicBezTo>
                  <a:cubicBezTo>
                    <a:pt x="474" y="364"/>
                    <a:pt x="474" y="363"/>
                    <a:pt x="473" y="361"/>
                  </a:cubicBezTo>
                  <a:cubicBezTo>
                    <a:pt x="472" y="359"/>
                    <a:pt x="469" y="358"/>
                    <a:pt x="467" y="358"/>
                  </a:cubicBezTo>
                  <a:cubicBezTo>
                    <a:pt x="466" y="358"/>
                    <a:pt x="465" y="358"/>
                    <a:pt x="465" y="359"/>
                  </a:cubicBezTo>
                  <a:cubicBezTo>
                    <a:pt x="462" y="361"/>
                    <a:pt x="463" y="365"/>
                    <a:pt x="461" y="367"/>
                  </a:cubicBezTo>
                  <a:cubicBezTo>
                    <a:pt x="461" y="368"/>
                    <a:pt x="460" y="369"/>
                    <a:pt x="459" y="370"/>
                  </a:cubicBezTo>
                  <a:cubicBezTo>
                    <a:pt x="458" y="371"/>
                    <a:pt x="456" y="373"/>
                    <a:pt x="455" y="373"/>
                  </a:cubicBezTo>
                  <a:close/>
                  <a:moveTo>
                    <a:pt x="450" y="392"/>
                  </a:moveTo>
                  <a:cubicBezTo>
                    <a:pt x="449" y="392"/>
                    <a:pt x="449" y="392"/>
                    <a:pt x="449" y="391"/>
                  </a:cubicBezTo>
                  <a:cubicBezTo>
                    <a:pt x="449" y="390"/>
                    <a:pt x="449" y="389"/>
                    <a:pt x="450" y="389"/>
                  </a:cubicBezTo>
                  <a:cubicBezTo>
                    <a:pt x="451" y="389"/>
                    <a:pt x="452" y="390"/>
                    <a:pt x="452" y="391"/>
                  </a:cubicBezTo>
                  <a:cubicBezTo>
                    <a:pt x="452" y="392"/>
                    <a:pt x="451" y="392"/>
                    <a:pt x="450" y="392"/>
                  </a:cubicBezTo>
                  <a:close/>
                  <a:moveTo>
                    <a:pt x="462" y="371"/>
                  </a:moveTo>
                  <a:cubicBezTo>
                    <a:pt x="462" y="370"/>
                    <a:pt x="463" y="369"/>
                    <a:pt x="464" y="369"/>
                  </a:cubicBezTo>
                  <a:cubicBezTo>
                    <a:pt x="466" y="366"/>
                    <a:pt x="465" y="363"/>
                    <a:pt x="467" y="361"/>
                  </a:cubicBezTo>
                  <a:cubicBezTo>
                    <a:pt x="470" y="361"/>
                    <a:pt x="471" y="363"/>
                    <a:pt x="471" y="366"/>
                  </a:cubicBezTo>
                  <a:cubicBezTo>
                    <a:pt x="471" y="369"/>
                    <a:pt x="468" y="371"/>
                    <a:pt x="468" y="373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9" y="373"/>
                    <a:pt x="480" y="375"/>
                    <a:pt x="480" y="377"/>
                  </a:cubicBezTo>
                  <a:cubicBezTo>
                    <a:pt x="480" y="378"/>
                    <a:pt x="479" y="380"/>
                    <a:pt x="478" y="380"/>
                  </a:cubicBezTo>
                  <a:cubicBezTo>
                    <a:pt x="479" y="380"/>
                    <a:pt x="479" y="381"/>
                    <a:pt x="479" y="382"/>
                  </a:cubicBezTo>
                  <a:cubicBezTo>
                    <a:pt x="479" y="383"/>
                    <a:pt x="479" y="384"/>
                    <a:pt x="478" y="385"/>
                  </a:cubicBezTo>
                  <a:cubicBezTo>
                    <a:pt x="478" y="386"/>
                    <a:pt x="478" y="386"/>
                    <a:pt x="478" y="387"/>
                  </a:cubicBezTo>
                  <a:cubicBezTo>
                    <a:pt x="478" y="388"/>
                    <a:pt x="478" y="389"/>
                    <a:pt x="477" y="390"/>
                  </a:cubicBezTo>
                  <a:cubicBezTo>
                    <a:pt x="477" y="390"/>
                    <a:pt x="477" y="391"/>
                    <a:pt x="477" y="391"/>
                  </a:cubicBezTo>
                  <a:cubicBezTo>
                    <a:pt x="477" y="394"/>
                    <a:pt x="475" y="395"/>
                    <a:pt x="472" y="395"/>
                  </a:cubicBezTo>
                  <a:cubicBezTo>
                    <a:pt x="469" y="395"/>
                    <a:pt x="469" y="395"/>
                    <a:pt x="469" y="395"/>
                  </a:cubicBezTo>
                  <a:cubicBezTo>
                    <a:pt x="466" y="395"/>
                    <a:pt x="463" y="395"/>
                    <a:pt x="461" y="394"/>
                  </a:cubicBezTo>
                  <a:cubicBezTo>
                    <a:pt x="459" y="393"/>
                    <a:pt x="457" y="392"/>
                    <a:pt x="456" y="392"/>
                  </a:cubicBezTo>
                  <a:cubicBezTo>
                    <a:pt x="455" y="392"/>
                    <a:pt x="455" y="392"/>
                    <a:pt x="455" y="392"/>
                  </a:cubicBezTo>
                  <a:cubicBezTo>
                    <a:pt x="455" y="377"/>
                    <a:pt x="455" y="377"/>
                    <a:pt x="455" y="377"/>
                  </a:cubicBezTo>
                  <a:cubicBezTo>
                    <a:pt x="456" y="377"/>
                    <a:pt x="456" y="377"/>
                    <a:pt x="456" y="377"/>
                  </a:cubicBezTo>
                  <a:cubicBezTo>
                    <a:pt x="458" y="377"/>
                    <a:pt x="461" y="372"/>
                    <a:pt x="462" y="371"/>
                  </a:cubicBezTo>
                  <a:close/>
                  <a:moveTo>
                    <a:pt x="508" y="392"/>
                  </a:moveTo>
                  <a:cubicBezTo>
                    <a:pt x="506" y="395"/>
                    <a:pt x="507" y="397"/>
                    <a:pt x="511" y="397"/>
                  </a:cubicBezTo>
                  <a:cubicBezTo>
                    <a:pt x="539" y="397"/>
                    <a:pt x="539" y="397"/>
                    <a:pt x="539" y="397"/>
                  </a:cubicBezTo>
                  <a:cubicBezTo>
                    <a:pt x="542" y="397"/>
                    <a:pt x="544" y="395"/>
                    <a:pt x="542" y="392"/>
                  </a:cubicBezTo>
                  <a:cubicBezTo>
                    <a:pt x="529" y="372"/>
                    <a:pt x="529" y="372"/>
                    <a:pt x="529" y="372"/>
                  </a:cubicBezTo>
                  <a:cubicBezTo>
                    <a:pt x="529" y="363"/>
                    <a:pt x="529" y="363"/>
                    <a:pt x="529" y="363"/>
                  </a:cubicBezTo>
                  <a:cubicBezTo>
                    <a:pt x="531" y="363"/>
                    <a:pt x="531" y="363"/>
                    <a:pt x="531" y="363"/>
                  </a:cubicBezTo>
                  <a:cubicBezTo>
                    <a:pt x="532" y="363"/>
                    <a:pt x="533" y="362"/>
                    <a:pt x="533" y="361"/>
                  </a:cubicBezTo>
                  <a:cubicBezTo>
                    <a:pt x="533" y="360"/>
                    <a:pt x="532" y="360"/>
                    <a:pt x="531" y="360"/>
                  </a:cubicBezTo>
                  <a:cubicBezTo>
                    <a:pt x="518" y="360"/>
                    <a:pt x="518" y="360"/>
                    <a:pt x="518" y="360"/>
                  </a:cubicBezTo>
                  <a:cubicBezTo>
                    <a:pt x="518" y="360"/>
                    <a:pt x="517" y="360"/>
                    <a:pt x="517" y="361"/>
                  </a:cubicBezTo>
                  <a:cubicBezTo>
                    <a:pt x="517" y="362"/>
                    <a:pt x="518" y="363"/>
                    <a:pt x="518" y="363"/>
                  </a:cubicBezTo>
                  <a:cubicBezTo>
                    <a:pt x="520" y="363"/>
                    <a:pt x="520" y="363"/>
                    <a:pt x="520" y="363"/>
                  </a:cubicBezTo>
                  <a:cubicBezTo>
                    <a:pt x="520" y="372"/>
                    <a:pt x="520" y="372"/>
                    <a:pt x="520" y="372"/>
                  </a:cubicBezTo>
                  <a:lnTo>
                    <a:pt x="508" y="392"/>
                  </a:lnTo>
                  <a:close/>
                  <a:moveTo>
                    <a:pt x="523" y="374"/>
                  </a:moveTo>
                  <a:cubicBezTo>
                    <a:pt x="523" y="373"/>
                    <a:pt x="523" y="373"/>
                    <a:pt x="523" y="373"/>
                  </a:cubicBezTo>
                  <a:cubicBezTo>
                    <a:pt x="523" y="363"/>
                    <a:pt x="523" y="363"/>
                    <a:pt x="523" y="363"/>
                  </a:cubicBezTo>
                  <a:cubicBezTo>
                    <a:pt x="526" y="363"/>
                    <a:pt x="526" y="363"/>
                    <a:pt x="526" y="363"/>
                  </a:cubicBezTo>
                  <a:cubicBezTo>
                    <a:pt x="526" y="373"/>
                    <a:pt x="526" y="373"/>
                    <a:pt x="526" y="373"/>
                  </a:cubicBezTo>
                  <a:cubicBezTo>
                    <a:pt x="527" y="374"/>
                    <a:pt x="527" y="374"/>
                    <a:pt x="527" y="374"/>
                  </a:cubicBezTo>
                  <a:cubicBezTo>
                    <a:pt x="533" y="385"/>
                    <a:pt x="533" y="385"/>
                    <a:pt x="533" y="385"/>
                  </a:cubicBezTo>
                  <a:cubicBezTo>
                    <a:pt x="516" y="385"/>
                    <a:pt x="516" y="385"/>
                    <a:pt x="516" y="385"/>
                  </a:cubicBezTo>
                  <a:lnTo>
                    <a:pt x="523" y="374"/>
                  </a:lnTo>
                  <a:close/>
                  <a:moveTo>
                    <a:pt x="577" y="375"/>
                  </a:moveTo>
                  <a:cubicBezTo>
                    <a:pt x="572" y="375"/>
                    <a:pt x="568" y="376"/>
                    <a:pt x="566" y="382"/>
                  </a:cubicBezTo>
                  <a:cubicBezTo>
                    <a:pt x="566" y="382"/>
                    <a:pt x="565" y="383"/>
                    <a:pt x="565" y="383"/>
                  </a:cubicBezTo>
                  <a:cubicBezTo>
                    <a:pt x="564" y="383"/>
                    <a:pt x="561" y="380"/>
                    <a:pt x="560" y="379"/>
                  </a:cubicBezTo>
                  <a:cubicBezTo>
                    <a:pt x="560" y="387"/>
                    <a:pt x="563" y="394"/>
                    <a:pt x="572" y="394"/>
                  </a:cubicBezTo>
                  <a:cubicBezTo>
                    <a:pt x="579" y="394"/>
                    <a:pt x="584" y="389"/>
                    <a:pt x="583" y="382"/>
                  </a:cubicBezTo>
                  <a:cubicBezTo>
                    <a:pt x="583" y="380"/>
                    <a:pt x="583" y="380"/>
                    <a:pt x="583" y="380"/>
                  </a:cubicBezTo>
                  <a:cubicBezTo>
                    <a:pt x="581" y="379"/>
                    <a:pt x="578" y="378"/>
                    <a:pt x="577" y="375"/>
                  </a:cubicBezTo>
                  <a:close/>
                  <a:moveTo>
                    <a:pt x="599" y="350"/>
                  </a:moveTo>
                  <a:cubicBezTo>
                    <a:pt x="598" y="350"/>
                    <a:pt x="597" y="350"/>
                    <a:pt x="596" y="351"/>
                  </a:cubicBezTo>
                  <a:cubicBezTo>
                    <a:pt x="581" y="365"/>
                    <a:pt x="581" y="365"/>
                    <a:pt x="581" y="365"/>
                  </a:cubicBezTo>
                  <a:cubicBezTo>
                    <a:pt x="579" y="367"/>
                    <a:pt x="578" y="368"/>
                    <a:pt x="578" y="370"/>
                  </a:cubicBezTo>
                  <a:cubicBezTo>
                    <a:pt x="578" y="375"/>
                    <a:pt x="582" y="378"/>
                    <a:pt x="586" y="378"/>
                  </a:cubicBezTo>
                  <a:cubicBezTo>
                    <a:pt x="588" y="378"/>
                    <a:pt x="590" y="377"/>
                    <a:pt x="591" y="376"/>
                  </a:cubicBezTo>
                  <a:cubicBezTo>
                    <a:pt x="594" y="373"/>
                    <a:pt x="601" y="361"/>
                    <a:pt x="603" y="357"/>
                  </a:cubicBezTo>
                  <a:cubicBezTo>
                    <a:pt x="603" y="356"/>
                    <a:pt x="604" y="355"/>
                    <a:pt x="604" y="354"/>
                  </a:cubicBezTo>
                  <a:cubicBezTo>
                    <a:pt x="604" y="351"/>
                    <a:pt x="602" y="350"/>
                    <a:pt x="599" y="350"/>
                  </a:cubicBezTo>
                  <a:close/>
                  <a:moveTo>
                    <a:pt x="567" y="313"/>
                  </a:moveTo>
                  <a:cubicBezTo>
                    <a:pt x="567" y="312"/>
                    <a:pt x="566" y="312"/>
                    <a:pt x="566" y="312"/>
                  </a:cubicBezTo>
                  <a:cubicBezTo>
                    <a:pt x="557" y="312"/>
                    <a:pt x="552" y="314"/>
                    <a:pt x="546" y="320"/>
                  </a:cubicBezTo>
                  <a:cubicBezTo>
                    <a:pt x="545" y="322"/>
                    <a:pt x="544" y="323"/>
                    <a:pt x="542" y="325"/>
                  </a:cubicBezTo>
                  <a:cubicBezTo>
                    <a:pt x="533" y="325"/>
                    <a:pt x="533" y="325"/>
                    <a:pt x="533" y="325"/>
                  </a:cubicBezTo>
                  <a:cubicBezTo>
                    <a:pt x="533" y="325"/>
                    <a:pt x="532" y="326"/>
                    <a:pt x="532" y="32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6" y="335"/>
                    <a:pt x="527" y="336"/>
                    <a:pt x="527" y="336"/>
                  </a:cubicBezTo>
                  <a:cubicBezTo>
                    <a:pt x="528" y="338"/>
                    <a:pt x="528" y="338"/>
                    <a:pt x="528" y="338"/>
                  </a:cubicBezTo>
                  <a:cubicBezTo>
                    <a:pt x="528" y="338"/>
                    <a:pt x="529" y="338"/>
                    <a:pt x="529" y="338"/>
                  </a:cubicBezTo>
                  <a:cubicBezTo>
                    <a:pt x="529" y="338"/>
                    <a:pt x="529" y="338"/>
                    <a:pt x="529" y="338"/>
                  </a:cubicBezTo>
                  <a:cubicBezTo>
                    <a:pt x="536" y="336"/>
                    <a:pt x="536" y="336"/>
                    <a:pt x="536" y="336"/>
                  </a:cubicBezTo>
                  <a:cubicBezTo>
                    <a:pt x="543" y="343"/>
                    <a:pt x="543" y="343"/>
                    <a:pt x="543" y="343"/>
                  </a:cubicBezTo>
                  <a:cubicBezTo>
                    <a:pt x="541" y="349"/>
                    <a:pt x="541" y="349"/>
                    <a:pt x="541" y="349"/>
                  </a:cubicBezTo>
                  <a:cubicBezTo>
                    <a:pt x="541" y="350"/>
                    <a:pt x="541" y="350"/>
                    <a:pt x="541" y="350"/>
                  </a:cubicBezTo>
                  <a:cubicBezTo>
                    <a:pt x="542" y="352"/>
                    <a:pt x="542" y="352"/>
                    <a:pt x="542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3" y="346"/>
                    <a:pt x="553" y="346"/>
                    <a:pt x="553" y="346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5"/>
                    <a:pt x="557" y="334"/>
                    <a:pt x="558" y="332"/>
                  </a:cubicBezTo>
                  <a:cubicBezTo>
                    <a:pt x="564" y="326"/>
                    <a:pt x="567" y="321"/>
                    <a:pt x="567" y="313"/>
                  </a:cubicBezTo>
                  <a:close/>
                  <a:moveTo>
                    <a:pt x="556" y="320"/>
                  </a:moveTo>
                  <a:cubicBezTo>
                    <a:pt x="556" y="319"/>
                    <a:pt x="557" y="318"/>
                    <a:pt x="559" y="318"/>
                  </a:cubicBezTo>
                  <a:cubicBezTo>
                    <a:pt x="560" y="318"/>
                    <a:pt x="561" y="319"/>
                    <a:pt x="561" y="320"/>
                  </a:cubicBezTo>
                  <a:cubicBezTo>
                    <a:pt x="561" y="321"/>
                    <a:pt x="560" y="322"/>
                    <a:pt x="559" y="322"/>
                  </a:cubicBezTo>
                  <a:cubicBezTo>
                    <a:pt x="557" y="322"/>
                    <a:pt x="556" y="321"/>
                    <a:pt x="556" y="320"/>
                  </a:cubicBezTo>
                  <a:close/>
                  <a:moveTo>
                    <a:pt x="603" y="305"/>
                  </a:moveTo>
                  <a:cubicBezTo>
                    <a:pt x="603" y="305"/>
                    <a:pt x="603" y="305"/>
                    <a:pt x="603" y="305"/>
                  </a:cubicBezTo>
                  <a:cubicBezTo>
                    <a:pt x="599" y="308"/>
                    <a:pt x="599" y="308"/>
                    <a:pt x="599" y="308"/>
                  </a:cubicBezTo>
                  <a:cubicBezTo>
                    <a:pt x="599" y="308"/>
                    <a:pt x="598" y="307"/>
                    <a:pt x="597" y="307"/>
                  </a:cubicBezTo>
                  <a:cubicBezTo>
                    <a:pt x="596" y="303"/>
                    <a:pt x="596" y="303"/>
                    <a:pt x="596" y="303"/>
                  </a:cubicBezTo>
                  <a:cubicBezTo>
                    <a:pt x="596" y="302"/>
                    <a:pt x="596" y="302"/>
                    <a:pt x="595" y="302"/>
                  </a:cubicBezTo>
                  <a:cubicBezTo>
                    <a:pt x="590" y="302"/>
                    <a:pt x="590" y="302"/>
                    <a:pt x="590" y="302"/>
                  </a:cubicBezTo>
                  <a:cubicBezTo>
                    <a:pt x="590" y="302"/>
                    <a:pt x="589" y="302"/>
                    <a:pt x="589" y="303"/>
                  </a:cubicBezTo>
                  <a:cubicBezTo>
                    <a:pt x="589" y="304"/>
                    <a:pt x="589" y="306"/>
                    <a:pt x="588" y="307"/>
                  </a:cubicBezTo>
                  <a:cubicBezTo>
                    <a:pt x="588" y="307"/>
                    <a:pt x="587" y="308"/>
                    <a:pt x="586" y="308"/>
                  </a:cubicBezTo>
                  <a:cubicBezTo>
                    <a:pt x="583" y="305"/>
                    <a:pt x="583" y="305"/>
                    <a:pt x="583" y="305"/>
                  </a:cubicBezTo>
                  <a:cubicBezTo>
                    <a:pt x="583" y="305"/>
                    <a:pt x="582" y="305"/>
                    <a:pt x="582" y="305"/>
                  </a:cubicBezTo>
                  <a:cubicBezTo>
                    <a:pt x="581" y="305"/>
                    <a:pt x="578" y="309"/>
                    <a:pt x="577" y="310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7" y="310"/>
                    <a:pt x="577" y="311"/>
                    <a:pt x="577" y="311"/>
                  </a:cubicBezTo>
                  <a:cubicBezTo>
                    <a:pt x="578" y="312"/>
                    <a:pt x="579" y="313"/>
                    <a:pt x="580" y="314"/>
                  </a:cubicBezTo>
                  <a:cubicBezTo>
                    <a:pt x="580" y="315"/>
                    <a:pt x="579" y="316"/>
                    <a:pt x="579" y="316"/>
                  </a:cubicBezTo>
                  <a:cubicBezTo>
                    <a:pt x="575" y="317"/>
                    <a:pt x="575" y="317"/>
                    <a:pt x="575" y="317"/>
                  </a:cubicBezTo>
                  <a:cubicBezTo>
                    <a:pt x="574" y="317"/>
                    <a:pt x="574" y="318"/>
                    <a:pt x="574" y="318"/>
                  </a:cubicBezTo>
                  <a:cubicBezTo>
                    <a:pt x="574" y="323"/>
                    <a:pt x="574" y="323"/>
                    <a:pt x="574" y="323"/>
                  </a:cubicBezTo>
                  <a:cubicBezTo>
                    <a:pt x="574" y="324"/>
                    <a:pt x="574" y="324"/>
                    <a:pt x="575" y="324"/>
                  </a:cubicBezTo>
                  <a:cubicBezTo>
                    <a:pt x="579" y="325"/>
                    <a:pt x="579" y="325"/>
                    <a:pt x="579" y="325"/>
                  </a:cubicBezTo>
                  <a:cubicBezTo>
                    <a:pt x="579" y="326"/>
                    <a:pt x="580" y="327"/>
                    <a:pt x="580" y="327"/>
                  </a:cubicBezTo>
                  <a:cubicBezTo>
                    <a:pt x="579" y="328"/>
                    <a:pt x="578" y="330"/>
                    <a:pt x="578" y="331"/>
                  </a:cubicBezTo>
                  <a:cubicBezTo>
                    <a:pt x="577" y="331"/>
                    <a:pt x="577" y="331"/>
                    <a:pt x="577" y="331"/>
                  </a:cubicBezTo>
                  <a:cubicBezTo>
                    <a:pt x="577" y="331"/>
                    <a:pt x="577" y="332"/>
                    <a:pt x="578" y="332"/>
                  </a:cubicBezTo>
                  <a:cubicBezTo>
                    <a:pt x="579" y="333"/>
                    <a:pt x="580" y="335"/>
                    <a:pt x="582" y="336"/>
                  </a:cubicBezTo>
                  <a:cubicBezTo>
                    <a:pt x="582" y="336"/>
                    <a:pt x="582" y="336"/>
                    <a:pt x="582" y="336"/>
                  </a:cubicBezTo>
                  <a:cubicBezTo>
                    <a:pt x="582" y="336"/>
                    <a:pt x="583" y="336"/>
                    <a:pt x="583" y="336"/>
                  </a:cubicBezTo>
                  <a:cubicBezTo>
                    <a:pt x="586" y="333"/>
                    <a:pt x="586" y="333"/>
                    <a:pt x="586" y="333"/>
                  </a:cubicBezTo>
                  <a:cubicBezTo>
                    <a:pt x="587" y="334"/>
                    <a:pt x="588" y="334"/>
                    <a:pt x="588" y="334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39"/>
                    <a:pt x="590" y="340"/>
                    <a:pt x="590" y="340"/>
                  </a:cubicBezTo>
                  <a:cubicBezTo>
                    <a:pt x="595" y="340"/>
                    <a:pt x="595" y="340"/>
                    <a:pt x="595" y="340"/>
                  </a:cubicBezTo>
                  <a:cubicBezTo>
                    <a:pt x="596" y="340"/>
                    <a:pt x="596" y="339"/>
                    <a:pt x="596" y="339"/>
                  </a:cubicBezTo>
                  <a:cubicBezTo>
                    <a:pt x="597" y="337"/>
                    <a:pt x="597" y="336"/>
                    <a:pt x="597" y="334"/>
                  </a:cubicBezTo>
                  <a:cubicBezTo>
                    <a:pt x="598" y="334"/>
                    <a:pt x="599" y="334"/>
                    <a:pt x="599" y="333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3" y="336"/>
                    <a:pt x="603" y="336"/>
                    <a:pt x="603" y="336"/>
                  </a:cubicBezTo>
                  <a:cubicBezTo>
                    <a:pt x="604" y="336"/>
                    <a:pt x="607" y="333"/>
                    <a:pt x="608" y="332"/>
                  </a:cubicBezTo>
                  <a:cubicBezTo>
                    <a:pt x="608" y="332"/>
                    <a:pt x="608" y="331"/>
                    <a:pt x="608" y="331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30"/>
                    <a:pt x="606" y="328"/>
                    <a:pt x="605" y="327"/>
                  </a:cubicBezTo>
                  <a:cubicBezTo>
                    <a:pt x="606" y="327"/>
                    <a:pt x="606" y="326"/>
                    <a:pt x="606" y="325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1" y="324"/>
                    <a:pt x="612" y="324"/>
                    <a:pt x="612" y="323"/>
                  </a:cubicBezTo>
                  <a:cubicBezTo>
                    <a:pt x="612" y="318"/>
                    <a:pt x="612" y="318"/>
                    <a:pt x="612" y="318"/>
                  </a:cubicBezTo>
                  <a:cubicBezTo>
                    <a:pt x="612" y="318"/>
                    <a:pt x="611" y="317"/>
                    <a:pt x="611" y="317"/>
                  </a:cubicBezTo>
                  <a:cubicBezTo>
                    <a:pt x="606" y="316"/>
                    <a:pt x="606" y="316"/>
                    <a:pt x="606" y="316"/>
                  </a:cubicBezTo>
                  <a:cubicBezTo>
                    <a:pt x="606" y="316"/>
                    <a:pt x="606" y="315"/>
                    <a:pt x="605" y="314"/>
                  </a:cubicBezTo>
                  <a:cubicBezTo>
                    <a:pt x="606" y="313"/>
                    <a:pt x="607" y="312"/>
                    <a:pt x="608" y="311"/>
                  </a:cubicBezTo>
                  <a:cubicBezTo>
                    <a:pt x="608" y="311"/>
                    <a:pt x="608" y="310"/>
                    <a:pt x="608" y="310"/>
                  </a:cubicBezTo>
                  <a:cubicBezTo>
                    <a:pt x="608" y="310"/>
                    <a:pt x="608" y="310"/>
                    <a:pt x="608" y="310"/>
                  </a:cubicBezTo>
                  <a:cubicBezTo>
                    <a:pt x="607" y="308"/>
                    <a:pt x="605" y="307"/>
                    <a:pt x="604" y="305"/>
                  </a:cubicBezTo>
                  <a:cubicBezTo>
                    <a:pt x="604" y="305"/>
                    <a:pt x="604" y="305"/>
                    <a:pt x="603" y="305"/>
                  </a:cubicBezTo>
                  <a:close/>
                  <a:moveTo>
                    <a:pt x="593" y="327"/>
                  </a:moveTo>
                  <a:cubicBezTo>
                    <a:pt x="589" y="327"/>
                    <a:pt x="586" y="324"/>
                    <a:pt x="586" y="321"/>
                  </a:cubicBezTo>
                  <a:cubicBezTo>
                    <a:pt x="586" y="317"/>
                    <a:pt x="589" y="314"/>
                    <a:pt x="593" y="314"/>
                  </a:cubicBezTo>
                  <a:cubicBezTo>
                    <a:pt x="596" y="314"/>
                    <a:pt x="599" y="317"/>
                    <a:pt x="599" y="321"/>
                  </a:cubicBezTo>
                  <a:cubicBezTo>
                    <a:pt x="599" y="324"/>
                    <a:pt x="596" y="327"/>
                    <a:pt x="593" y="327"/>
                  </a:cubicBezTo>
                  <a:close/>
                  <a:moveTo>
                    <a:pt x="540" y="301"/>
                  </a:moveTo>
                  <a:cubicBezTo>
                    <a:pt x="541" y="301"/>
                    <a:pt x="542" y="301"/>
                    <a:pt x="542" y="300"/>
                  </a:cubicBezTo>
                  <a:cubicBezTo>
                    <a:pt x="542" y="298"/>
                    <a:pt x="541" y="298"/>
                    <a:pt x="540" y="298"/>
                  </a:cubicBezTo>
                  <a:cubicBezTo>
                    <a:pt x="538" y="298"/>
                    <a:pt x="538" y="298"/>
                    <a:pt x="538" y="300"/>
                  </a:cubicBezTo>
                  <a:cubicBezTo>
                    <a:pt x="538" y="301"/>
                    <a:pt x="538" y="301"/>
                    <a:pt x="540" y="301"/>
                  </a:cubicBezTo>
                  <a:close/>
                  <a:moveTo>
                    <a:pt x="520" y="307"/>
                  </a:moveTo>
                  <a:cubicBezTo>
                    <a:pt x="550" y="307"/>
                    <a:pt x="550" y="307"/>
                    <a:pt x="550" y="307"/>
                  </a:cubicBezTo>
                  <a:cubicBezTo>
                    <a:pt x="552" y="307"/>
                    <a:pt x="554" y="306"/>
                    <a:pt x="554" y="303"/>
                  </a:cubicBezTo>
                  <a:cubicBezTo>
                    <a:pt x="554" y="296"/>
                    <a:pt x="554" y="296"/>
                    <a:pt x="554" y="296"/>
                  </a:cubicBezTo>
                  <a:cubicBezTo>
                    <a:pt x="554" y="295"/>
                    <a:pt x="553" y="294"/>
                    <a:pt x="553" y="294"/>
                  </a:cubicBezTo>
                  <a:cubicBezTo>
                    <a:pt x="548" y="279"/>
                    <a:pt x="548" y="279"/>
                    <a:pt x="548" y="279"/>
                  </a:cubicBezTo>
                  <a:cubicBezTo>
                    <a:pt x="548" y="277"/>
                    <a:pt x="546" y="276"/>
                    <a:pt x="544" y="276"/>
                  </a:cubicBezTo>
                  <a:cubicBezTo>
                    <a:pt x="525" y="276"/>
                    <a:pt x="525" y="276"/>
                    <a:pt x="525" y="276"/>
                  </a:cubicBezTo>
                  <a:cubicBezTo>
                    <a:pt x="523" y="276"/>
                    <a:pt x="522" y="277"/>
                    <a:pt x="521" y="279"/>
                  </a:cubicBezTo>
                  <a:cubicBezTo>
                    <a:pt x="516" y="294"/>
                    <a:pt x="516" y="294"/>
                    <a:pt x="516" y="294"/>
                  </a:cubicBezTo>
                  <a:cubicBezTo>
                    <a:pt x="516" y="294"/>
                    <a:pt x="516" y="295"/>
                    <a:pt x="516" y="296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6"/>
                    <a:pt x="518" y="307"/>
                    <a:pt x="520" y="307"/>
                  </a:cubicBezTo>
                  <a:close/>
                  <a:moveTo>
                    <a:pt x="524" y="280"/>
                  </a:moveTo>
                  <a:cubicBezTo>
                    <a:pt x="524" y="279"/>
                    <a:pt x="525" y="279"/>
                    <a:pt x="525" y="279"/>
                  </a:cubicBezTo>
                  <a:cubicBezTo>
                    <a:pt x="544" y="279"/>
                    <a:pt x="544" y="279"/>
                    <a:pt x="544" y="279"/>
                  </a:cubicBezTo>
                  <a:cubicBezTo>
                    <a:pt x="545" y="279"/>
                    <a:pt x="545" y="279"/>
                    <a:pt x="545" y="280"/>
                  </a:cubicBezTo>
                  <a:cubicBezTo>
                    <a:pt x="549" y="292"/>
                    <a:pt x="549" y="292"/>
                    <a:pt x="549" y="292"/>
                  </a:cubicBezTo>
                  <a:cubicBezTo>
                    <a:pt x="520" y="292"/>
                    <a:pt x="520" y="292"/>
                    <a:pt x="520" y="292"/>
                  </a:cubicBezTo>
                  <a:lnTo>
                    <a:pt x="524" y="280"/>
                  </a:lnTo>
                  <a:close/>
                  <a:moveTo>
                    <a:pt x="519" y="296"/>
                  </a:moveTo>
                  <a:cubicBezTo>
                    <a:pt x="519" y="295"/>
                    <a:pt x="520" y="295"/>
                    <a:pt x="520" y="295"/>
                  </a:cubicBezTo>
                  <a:cubicBezTo>
                    <a:pt x="550" y="295"/>
                    <a:pt x="550" y="295"/>
                    <a:pt x="550" y="295"/>
                  </a:cubicBezTo>
                  <a:cubicBezTo>
                    <a:pt x="550" y="295"/>
                    <a:pt x="551" y="295"/>
                    <a:pt x="551" y="296"/>
                  </a:cubicBezTo>
                  <a:cubicBezTo>
                    <a:pt x="551" y="303"/>
                    <a:pt x="551" y="303"/>
                    <a:pt x="551" y="303"/>
                  </a:cubicBezTo>
                  <a:cubicBezTo>
                    <a:pt x="551" y="304"/>
                    <a:pt x="550" y="304"/>
                    <a:pt x="550" y="304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20" y="304"/>
                    <a:pt x="519" y="304"/>
                    <a:pt x="519" y="303"/>
                  </a:cubicBezTo>
                  <a:lnTo>
                    <a:pt x="519" y="296"/>
                  </a:lnTo>
                  <a:close/>
                  <a:moveTo>
                    <a:pt x="546" y="301"/>
                  </a:moveTo>
                  <a:cubicBezTo>
                    <a:pt x="547" y="301"/>
                    <a:pt x="548" y="301"/>
                    <a:pt x="548" y="300"/>
                  </a:cubicBezTo>
                  <a:cubicBezTo>
                    <a:pt x="548" y="298"/>
                    <a:pt x="547" y="298"/>
                    <a:pt x="546" y="298"/>
                  </a:cubicBezTo>
                  <a:cubicBezTo>
                    <a:pt x="545" y="298"/>
                    <a:pt x="544" y="298"/>
                    <a:pt x="544" y="300"/>
                  </a:cubicBezTo>
                  <a:cubicBezTo>
                    <a:pt x="544" y="301"/>
                    <a:pt x="545" y="301"/>
                    <a:pt x="546" y="301"/>
                  </a:cubicBezTo>
                  <a:close/>
                  <a:moveTo>
                    <a:pt x="552" y="222"/>
                  </a:moveTo>
                  <a:cubicBezTo>
                    <a:pt x="548" y="222"/>
                    <a:pt x="544" y="226"/>
                    <a:pt x="544" y="230"/>
                  </a:cubicBezTo>
                  <a:cubicBezTo>
                    <a:pt x="544" y="234"/>
                    <a:pt x="544" y="234"/>
                    <a:pt x="544" y="234"/>
                  </a:cubicBezTo>
                  <a:cubicBezTo>
                    <a:pt x="543" y="234"/>
                    <a:pt x="543" y="234"/>
                    <a:pt x="543" y="234"/>
                  </a:cubicBezTo>
                  <a:cubicBezTo>
                    <a:pt x="542" y="234"/>
                    <a:pt x="542" y="235"/>
                    <a:pt x="542" y="236"/>
                  </a:cubicBezTo>
                  <a:cubicBezTo>
                    <a:pt x="542" y="246"/>
                    <a:pt x="542" y="246"/>
                    <a:pt x="542" y="246"/>
                  </a:cubicBezTo>
                  <a:cubicBezTo>
                    <a:pt x="542" y="247"/>
                    <a:pt x="542" y="248"/>
                    <a:pt x="543" y="248"/>
                  </a:cubicBezTo>
                  <a:cubicBezTo>
                    <a:pt x="561" y="248"/>
                    <a:pt x="561" y="248"/>
                    <a:pt x="561" y="248"/>
                  </a:cubicBezTo>
                  <a:cubicBezTo>
                    <a:pt x="562" y="248"/>
                    <a:pt x="563" y="247"/>
                    <a:pt x="563" y="246"/>
                  </a:cubicBezTo>
                  <a:cubicBezTo>
                    <a:pt x="563" y="236"/>
                    <a:pt x="563" y="236"/>
                    <a:pt x="563" y="236"/>
                  </a:cubicBezTo>
                  <a:cubicBezTo>
                    <a:pt x="563" y="235"/>
                    <a:pt x="562" y="234"/>
                    <a:pt x="561" y="234"/>
                  </a:cubicBezTo>
                  <a:cubicBezTo>
                    <a:pt x="560" y="234"/>
                    <a:pt x="560" y="234"/>
                    <a:pt x="560" y="234"/>
                  </a:cubicBezTo>
                  <a:cubicBezTo>
                    <a:pt x="560" y="230"/>
                    <a:pt x="560" y="230"/>
                    <a:pt x="560" y="230"/>
                  </a:cubicBezTo>
                  <a:cubicBezTo>
                    <a:pt x="560" y="226"/>
                    <a:pt x="557" y="222"/>
                    <a:pt x="552" y="222"/>
                  </a:cubicBezTo>
                  <a:close/>
                  <a:moveTo>
                    <a:pt x="557" y="234"/>
                  </a:moveTo>
                  <a:cubicBezTo>
                    <a:pt x="547" y="234"/>
                    <a:pt x="547" y="234"/>
                    <a:pt x="547" y="234"/>
                  </a:cubicBezTo>
                  <a:cubicBezTo>
                    <a:pt x="547" y="230"/>
                    <a:pt x="547" y="230"/>
                    <a:pt x="547" y="230"/>
                  </a:cubicBezTo>
                  <a:cubicBezTo>
                    <a:pt x="547" y="228"/>
                    <a:pt x="550" y="226"/>
                    <a:pt x="552" y="226"/>
                  </a:cubicBezTo>
                  <a:cubicBezTo>
                    <a:pt x="555" y="226"/>
                    <a:pt x="557" y="228"/>
                    <a:pt x="557" y="230"/>
                  </a:cubicBezTo>
                  <a:lnTo>
                    <a:pt x="557" y="234"/>
                  </a:lnTo>
                  <a:close/>
                  <a:moveTo>
                    <a:pt x="562" y="264"/>
                  </a:moveTo>
                  <a:cubicBezTo>
                    <a:pt x="563" y="268"/>
                    <a:pt x="563" y="268"/>
                    <a:pt x="563" y="268"/>
                  </a:cubicBezTo>
                  <a:cubicBezTo>
                    <a:pt x="563" y="268"/>
                    <a:pt x="564" y="269"/>
                    <a:pt x="564" y="269"/>
                  </a:cubicBezTo>
                  <a:cubicBezTo>
                    <a:pt x="567" y="268"/>
                    <a:pt x="567" y="268"/>
                    <a:pt x="567" y="268"/>
                  </a:cubicBezTo>
                  <a:cubicBezTo>
                    <a:pt x="568" y="268"/>
                    <a:pt x="568" y="267"/>
                    <a:pt x="569" y="267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2" y="261"/>
                    <a:pt x="572" y="261"/>
                    <a:pt x="572" y="261"/>
                  </a:cubicBezTo>
                  <a:cubicBezTo>
                    <a:pt x="575" y="260"/>
                    <a:pt x="575" y="260"/>
                    <a:pt x="575" y="260"/>
                  </a:cubicBezTo>
                  <a:cubicBezTo>
                    <a:pt x="579" y="253"/>
                    <a:pt x="579" y="253"/>
                    <a:pt x="579" y="253"/>
                  </a:cubicBezTo>
                  <a:cubicBezTo>
                    <a:pt x="581" y="253"/>
                    <a:pt x="583" y="253"/>
                    <a:pt x="584" y="253"/>
                  </a:cubicBezTo>
                  <a:cubicBezTo>
                    <a:pt x="589" y="252"/>
                    <a:pt x="592" y="246"/>
                    <a:pt x="591" y="241"/>
                  </a:cubicBezTo>
                  <a:cubicBezTo>
                    <a:pt x="590" y="235"/>
                    <a:pt x="585" y="232"/>
                    <a:pt x="580" y="233"/>
                  </a:cubicBezTo>
                  <a:cubicBezTo>
                    <a:pt x="578" y="233"/>
                    <a:pt x="577" y="234"/>
                    <a:pt x="575" y="234"/>
                  </a:cubicBezTo>
                  <a:cubicBezTo>
                    <a:pt x="575" y="234"/>
                    <a:pt x="575" y="234"/>
                    <a:pt x="575" y="234"/>
                  </a:cubicBezTo>
                  <a:cubicBezTo>
                    <a:pt x="575" y="232"/>
                    <a:pt x="575" y="230"/>
                    <a:pt x="573" y="230"/>
                  </a:cubicBezTo>
                  <a:cubicBezTo>
                    <a:pt x="573" y="230"/>
                    <a:pt x="573" y="231"/>
                    <a:pt x="571" y="231"/>
                  </a:cubicBezTo>
                  <a:cubicBezTo>
                    <a:pt x="570" y="231"/>
                    <a:pt x="570" y="230"/>
                    <a:pt x="569" y="230"/>
                  </a:cubicBezTo>
                  <a:cubicBezTo>
                    <a:pt x="568" y="230"/>
                    <a:pt x="567" y="232"/>
                    <a:pt x="567" y="234"/>
                  </a:cubicBezTo>
                  <a:cubicBezTo>
                    <a:pt x="567" y="235"/>
                    <a:pt x="568" y="235"/>
                    <a:pt x="56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2" y="237"/>
                    <a:pt x="570" y="240"/>
                    <a:pt x="571" y="243"/>
                  </a:cubicBezTo>
                  <a:cubicBezTo>
                    <a:pt x="571" y="245"/>
                    <a:pt x="572" y="246"/>
                    <a:pt x="572" y="248"/>
                  </a:cubicBezTo>
                  <a:cubicBezTo>
                    <a:pt x="563" y="262"/>
                    <a:pt x="563" y="262"/>
                    <a:pt x="563" y="262"/>
                  </a:cubicBezTo>
                  <a:cubicBezTo>
                    <a:pt x="562" y="262"/>
                    <a:pt x="562" y="263"/>
                    <a:pt x="562" y="264"/>
                  </a:cubicBezTo>
                  <a:close/>
                  <a:moveTo>
                    <a:pt x="579" y="238"/>
                  </a:moveTo>
                  <a:cubicBezTo>
                    <a:pt x="580" y="236"/>
                    <a:pt x="583" y="236"/>
                    <a:pt x="585" y="237"/>
                  </a:cubicBezTo>
                  <a:cubicBezTo>
                    <a:pt x="587" y="239"/>
                    <a:pt x="588" y="242"/>
                    <a:pt x="586" y="244"/>
                  </a:cubicBezTo>
                  <a:cubicBezTo>
                    <a:pt x="585" y="246"/>
                    <a:pt x="583" y="244"/>
                    <a:pt x="581" y="243"/>
                  </a:cubicBezTo>
                  <a:cubicBezTo>
                    <a:pt x="579" y="241"/>
                    <a:pt x="577" y="240"/>
                    <a:pt x="579" y="238"/>
                  </a:cubicBezTo>
                  <a:close/>
                  <a:moveTo>
                    <a:pt x="585" y="80"/>
                  </a:moveTo>
                  <a:cubicBezTo>
                    <a:pt x="585" y="81"/>
                    <a:pt x="587" y="82"/>
                    <a:pt x="590" y="82"/>
                  </a:cubicBezTo>
                  <a:cubicBezTo>
                    <a:pt x="594" y="82"/>
                    <a:pt x="596" y="81"/>
                    <a:pt x="596" y="80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5" y="79"/>
                    <a:pt x="593" y="80"/>
                    <a:pt x="590" y="80"/>
                  </a:cubicBezTo>
                  <a:cubicBezTo>
                    <a:pt x="588" y="80"/>
                    <a:pt x="586" y="79"/>
                    <a:pt x="585" y="78"/>
                  </a:cubicBezTo>
                  <a:lnTo>
                    <a:pt x="585" y="80"/>
                  </a:lnTo>
                  <a:close/>
                  <a:moveTo>
                    <a:pt x="585" y="83"/>
                  </a:moveTo>
                  <a:cubicBezTo>
                    <a:pt x="585" y="84"/>
                    <a:pt x="587" y="85"/>
                    <a:pt x="590" y="85"/>
                  </a:cubicBezTo>
                  <a:cubicBezTo>
                    <a:pt x="594" y="85"/>
                    <a:pt x="596" y="84"/>
                    <a:pt x="596" y="83"/>
                  </a:cubicBezTo>
                  <a:cubicBezTo>
                    <a:pt x="596" y="81"/>
                    <a:pt x="596" y="81"/>
                    <a:pt x="596" y="81"/>
                  </a:cubicBezTo>
                  <a:cubicBezTo>
                    <a:pt x="595" y="82"/>
                    <a:pt x="593" y="83"/>
                    <a:pt x="590" y="83"/>
                  </a:cubicBezTo>
                  <a:cubicBezTo>
                    <a:pt x="588" y="83"/>
                    <a:pt x="586" y="82"/>
                    <a:pt x="585" y="81"/>
                  </a:cubicBezTo>
                  <a:lnTo>
                    <a:pt x="585" y="83"/>
                  </a:lnTo>
                  <a:close/>
                  <a:moveTo>
                    <a:pt x="585" y="86"/>
                  </a:moveTo>
                  <a:cubicBezTo>
                    <a:pt x="585" y="87"/>
                    <a:pt x="587" y="88"/>
                    <a:pt x="590" y="88"/>
                  </a:cubicBezTo>
                  <a:cubicBezTo>
                    <a:pt x="594" y="88"/>
                    <a:pt x="596" y="87"/>
                    <a:pt x="596" y="86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5" y="85"/>
                    <a:pt x="593" y="86"/>
                    <a:pt x="590" y="86"/>
                  </a:cubicBezTo>
                  <a:cubicBezTo>
                    <a:pt x="588" y="86"/>
                    <a:pt x="586" y="85"/>
                    <a:pt x="585" y="84"/>
                  </a:cubicBezTo>
                  <a:lnTo>
                    <a:pt x="585" y="86"/>
                  </a:lnTo>
                  <a:close/>
                  <a:moveTo>
                    <a:pt x="596" y="77"/>
                  </a:moveTo>
                  <a:cubicBezTo>
                    <a:pt x="596" y="76"/>
                    <a:pt x="596" y="76"/>
                    <a:pt x="596" y="76"/>
                  </a:cubicBezTo>
                  <a:cubicBezTo>
                    <a:pt x="596" y="75"/>
                    <a:pt x="594" y="74"/>
                    <a:pt x="590" y="74"/>
                  </a:cubicBezTo>
                  <a:cubicBezTo>
                    <a:pt x="587" y="74"/>
                    <a:pt x="585" y="75"/>
                    <a:pt x="585" y="76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5" y="78"/>
                    <a:pt x="587" y="79"/>
                    <a:pt x="590" y="79"/>
                  </a:cubicBezTo>
                  <a:cubicBezTo>
                    <a:pt x="594" y="79"/>
                    <a:pt x="596" y="78"/>
                    <a:pt x="596" y="77"/>
                  </a:cubicBezTo>
                  <a:close/>
                  <a:moveTo>
                    <a:pt x="569" y="87"/>
                  </a:moveTo>
                  <a:cubicBezTo>
                    <a:pt x="569" y="88"/>
                    <a:pt x="570" y="89"/>
                    <a:pt x="571" y="89"/>
                  </a:cubicBezTo>
                  <a:cubicBezTo>
                    <a:pt x="578" y="89"/>
                    <a:pt x="578" y="89"/>
                    <a:pt x="578" y="89"/>
                  </a:cubicBezTo>
                  <a:cubicBezTo>
                    <a:pt x="579" y="89"/>
                    <a:pt x="580" y="88"/>
                    <a:pt x="580" y="87"/>
                  </a:cubicBezTo>
                  <a:cubicBezTo>
                    <a:pt x="580" y="85"/>
                    <a:pt x="579" y="82"/>
                    <a:pt x="577" y="82"/>
                  </a:cubicBezTo>
                  <a:cubicBezTo>
                    <a:pt x="577" y="82"/>
                    <a:pt x="576" y="83"/>
                    <a:pt x="574" y="83"/>
                  </a:cubicBezTo>
                  <a:cubicBezTo>
                    <a:pt x="573" y="83"/>
                    <a:pt x="572" y="82"/>
                    <a:pt x="571" y="82"/>
                  </a:cubicBezTo>
                  <a:cubicBezTo>
                    <a:pt x="569" y="82"/>
                    <a:pt x="569" y="85"/>
                    <a:pt x="569" y="87"/>
                  </a:cubicBezTo>
                  <a:close/>
                  <a:moveTo>
                    <a:pt x="574" y="77"/>
                  </a:moveTo>
                  <a:cubicBezTo>
                    <a:pt x="573" y="77"/>
                    <a:pt x="571" y="78"/>
                    <a:pt x="571" y="80"/>
                  </a:cubicBezTo>
                  <a:cubicBezTo>
                    <a:pt x="571" y="82"/>
                    <a:pt x="573" y="83"/>
                    <a:pt x="574" y="83"/>
                  </a:cubicBezTo>
                  <a:cubicBezTo>
                    <a:pt x="576" y="83"/>
                    <a:pt x="577" y="82"/>
                    <a:pt x="577" y="80"/>
                  </a:cubicBezTo>
                  <a:cubicBezTo>
                    <a:pt x="577" y="78"/>
                    <a:pt x="576" y="77"/>
                    <a:pt x="574" y="77"/>
                  </a:cubicBezTo>
                  <a:close/>
                  <a:moveTo>
                    <a:pt x="581" y="79"/>
                  </a:moveTo>
                  <a:cubicBezTo>
                    <a:pt x="581" y="79"/>
                    <a:pt x="580" y="80"/>
                    <a:pt x="579" y="80"/>
                  </a:cubicBezTo>
                  <a:cubicBezTo>
                    <a:pt x="578" y="80"/>
                    <a:pt x="578" y="80"/>
                    <a:pt x="578" y="79"/>
                  </a:cubicBezTo>
                  <a:cubicBezTo>
                    <a:pt x="578" y="80"/>
                    <a:pt x="578" y="80"/>
                    <a:pt x="578" y="80"/>
                  </a:cubicBezTo>
                  <a:cubicBezTo>
                    <a:pt x="578" y="81"/>
                    <a:pt x="578" y="81"/>
                    <a:pt x="577" y="82"/>
                  </a:cubicBezTo>
                  <a:cubicBezTo>
                    <a:pt x="578" y="82"/>
                    <a:pt x="579" y="82"/>
                    <a:pt x="579" y="83"/>
                  </a:cubicBezTo>
                  <a:cubicBezTo>
                    <a:pt x="580" y="83"/>
                    <a:pt x="580" y="83"/>
                    <a:pt x="580" y="83"/>
                  </a:cubicBezTo>
                  <a:cubicBezTo>
                    <a:pt x="581" y="83"/>
                    <a:pt x="582" y="83"/>
                    <a:pt x="582" y="82"/>
                  </a:cubicBezTo>
                  <a:cubicBezTo>
                    <a:pt x="582" y="81"/>
                    <a:pt x="582" y="79"/>
                    <a:pt x="581" y="79"/>
                  </a:cubicBezTo>
                  <a:close/>
                  <a:moveTo>
                    <a:pt x="568" y="83"/>
                  </a:moveTo>
                  <a:cubicBezTo>
                    <a:pt x="569" y="83"/>
                    <a:pt x="569" y="83"/>
                    <a:pt x="569" y="83"/>
                  </a:cubicBezTo>
                  <a:cubicBezTo>
                    <a:pt x="570" y="82"/>
                    <a:pt x="571" y="82"/>
                    <a:pt x="571" y="82"/>
                  </a:cubicBezTo>
                  <a:cubicBezTo>
                    <a:pt x="571" y="81"/>
                    <a:pt x="571" y="81"/>
                    <a:pt x="571" y="80"/>
                  </a:cubicBezTo>
                  <a:cubicBezTo>
                    <a:pt x="571" y="80"/>
                    <a:pt x="571" y="80"/>
                    <a:pt x="571" y="79"/>
                  </a:cubicBezTo>
                  <a:cubicBezTo>
                    <a:pt x="570" y="80"/>
                    <a:pt x="570" y="80"/>
                    <a:pt x="570" y="80"/>
                  </a:cubicBezTo>
                  <a:cubicBezTo>
                    <a:pt x="569" y="80"/>
                    <a:pt x="568" y="79"/>
                    <a:pt x="568" y="79"/>
                  </a:cubicBezTo>
                  <a:cubicBezTo>
                    <a:pt x="567" y="79"/>
                    <a:pt x="567" y="81"/>
                    <a:pt x="567" y="82"/>
                  </a:cubicBezTo>
                  <a:cubicBezTo>
                    <a:pt x="567" y="83"/>
                    <a:pt x="568" y="83"/>
                    <a:pt x="568" y="83"/>
                  </a:cubicBezTo>
                  <a:close/>
                  <a:moveTo>
                    <a:pt x="579" y="75"/>
                  </a:moveTo>
                  <a:cubicBezTo>
                    <a:pt x="578" y="75"/>
                    <a:pt x="577" y="76"/>
                    <a:pt x="577" y="77"/>
                  </a:cubicBezTo>
                  <a:cubicBezTo>
                    <a:pt x="577" y="78"/>
                    <a:pt x="578" y="79"/>
                    <a:pt x="579" y="79"/>
                  </a:cubicBezTo>
                  <a:cubicBezTo>
                    <a:pt x="580" y="79"/>
                    <a:pt x="581" y="78"/>
                    <a:pt x="581" y="77"/>
                  </a:cubicBezTo>
                  <a:cubicBezTo>
                    <a:pt x="581" y="76"/>
                    <a:pt x="580" y="75"/>
                    <a:pt x="579" y="75"/>
                  </a:cubicBezTo>
                  <a:close/>
                  <a:moveTo>
                    <a:pt x="570" y="79"/>
                  </a:moveTo>
                  <a:cubicBezTo>
                    <a:pt x="571" y="79"/>
                    <a:pt x="572" y="78"/>
                    <a:pt x="572" y="77"/>
                  </a:cubicBezTo>
                  <a:cubicBezTo>
                    <a:pt x="572" y="76"/>
                    <a:pt x="571" y="75"/>
                    <a:pt x="570" y="75"/>
                  </a:cubicBezTo>
                  <a:cubicBezTo>
                    <a:pt x="569" y="75"/>
                    <a:pt x="568" y="76"/>
                    <a:pt x="568" y="77"/>
                  </a:cubicBezTo>
                  <a:cubicBezTo>
                    <a:pt x="568" y="78"/>
                    <a:pt x="569" y="79"/>
                    <a:pt x="570" y="79"/>
                  </a:cubicBezTo>
                  <a:close/>
                  <a:moveTo>
                    <a:pt x="591" y="72"/>
                  </a:moveTo>
                  <a:cubicBezTo>
                    <a:pt x="594" y="72"/>
                    <a:pt x="597" y="70"/>
                    <a:pt x="598" y="68"/>
                  </a:cubicBezTo>
                  <a:cubicBezTo>
                    <a:pt x="598" y="68"/>
                    <a:pt x="598" y="68"/>
                    <a:pt x="598" y="67"/>
                  </a:cubicBezTo>
                  <a:cubicBezTo>
                    <a:pt x="598" y="67"/>
                    <a:pt x="598" y="67"/>
                    <a:pt x="598" y="67"/>
                  </a:cubicBezTo>
                  <a:cubicBezTo>
                    <a:pt x="597" y="64"/>
                    <a:pt x="594" y="63"/>
                    <a:pt x="591" y="63"/>
                  </a:cubicBezTo>
                  <a:cubicBezTo>
                    <a:pt x="589" y="63"/>
                    <a:pt x="586" y="64"/>
                    <a:pt x="585" y="67"/>
                  </a:cubicBezTo>
                  <a:cubicBezTo>
                    <a:pt x="584" y="67"/>
                    <a:pt x="584" y="67"/>
                    <a:pt x="584" y="67"/>
                  </a:cubicBezTo>
                  <a:cubicBezTo>
                    <a:pt x="584" y="68"/>
                    <a:pt x="584" y="68"/>
                    <a:pt x="585" y="68"/>
                  </a:cubicBezTo>
                  <a:cubicBezTo>
                    <a:pt x="586" y="70"/>
                    <a:pt x="589" y="72"/>
                    <a:pt x="591" y="72"/>
                  </a:cubicBezTo>
                  <a:close/>
                  <a:moveTo>
                    <a:pt x="591" y="64"/>
                  </a:moveTo>
                  <a:cubicBezTo>
                    <a:pt x="592" y="64"/>
                    <a:pt x="592" y="64"/>
                    <a:pt x="592" y="64"/>
                  </a:cubicBezTo>
                  <a:cubicBezTo>
                    <a:pt x="592" y="65"/>
                    <a:pt x="592" y="65"/>
                    <a:pt x="591" y="65"/>
                  </a:cubicBezTo>
                  <a:cubicBezTo>
                    <a:pt x="590" y="65"/>
                    <a:pt x="590" y="65"/>
                    <a:pt x="590" y="66"/>
                  </a:cubicBezTo>
                  <a:cubicBezTo>
                    <a:pt x="590" y="67"/>
                    <a:pt x="590" y="67"/>
                    <a:pt x="589" y="67"/>
                  </a:cubicBezTo>
                  <a:cubicBezTo>
                    <a:pt x="589" y="67"/>
                    <a:pt x="589" y="67"/>
                    <a:pt x="589" y="66"/>
                  </a:cubicBezTo>
                  <a:cubicBezTo>
                    <a:pt x="589" y="65"/>
                    <a:pt x="590" y="64"/>
                    <a:pt x="591" y="64"/>
                  </a:cubicBezTo>
                  <a:close/>
                  <a:moveTo>
                    <a:pt x="588" y="65"/>
                  </a:moveTo>
                  <a:cubicBezTo>
                    <a:pt x="588" y="65"/>
                    <a:pt x="588" y="66"/>
                    <a:pt x="588" y="66"/>
                  </a:cubicBezTo>
                  <a:cubicBezTo>
                    <a:pt x="588" y="68"/>
                    <a:pt x="589" y="70"/>
                    <a:pt x="591" y="70"/>
                  </a:cubicBezTo>
                  <a:cubicBezTo>
                    <a:pt x="593" y="70"/>
                    <a:pt x="595" y="68"/>
                    <a:pt x="595" y="66"/>
                  </a:cubicBezTo>
                  <a:cubicBezTo>
                    <a:pt x="595" y="66"/>
                    <a:pt x="595" y="65"/>
                    <a:pt x="594" y="65"/>
                  </a:cubicBezTo>
                  <a:cubicBezTo>
                    <a:pt x="596" y="65"/>
                    <a:pt x="597" y="66"/>
                    <a:pt x="597" y="67"/>
                  </a:cubicBezTo>
                  <a:cubicBezTo>
                    <a:pt x="596" y="69"/>
                    <a:pt x="594" y="71"/>
                    <a:pt x="591" y="71"/>
                  </a:cubicBezTo>
                  <a:cubicBezTo>
                    <a:pt x="589" y="71"/>
                    <a:pt x="587" y="69"/>
                    <a:pt x="585" y="67"/>
                  </a:cubicBezTo>
                  <a:cubicBezTo>
                    <a:pt x="586" y="66"/>
                    <a:pt x="587" y="65"/>
                    <a:pt x="588" y="65"/>
                  </a:cubicBezTo>
                  <a:close/>
                  <a:moveTo>
                    <a:pt x="599" y="59"/>
                  </a:move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599" y="59"/>
                    <a:pt x="599" y="59"/>
                    <a:pt x="599" y="59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59"/>
                    <a:pt x="600" y="58"/>
                    <a:pt x="600" y="58"/>
                  </a:cubicBezTo>
                  <a:cubicBezTo>
                    <a:pt x="599" y="53"/>
                    <a:pt x="599" y="53"/>
                    <a:pt x="599" y="53"/>
                  </a:cubicBezTo>
                  <a:cubicBezTo>
                    <a:pt x="600" y="52"/>
                    <a:pt x="600" y="52"/>
                    <a:pt x="600" y="52"/>
                  </a:cubicBezTo>
                  <a:cubicBezTo>
                    <a:pt x="601" y="51"/>
                    <a:pt x="601" y="50"/>
                    <a:pt x="601" y="49"/>
                  </a:cubicBezTo>
                  <a:cubicBezTo>
                    <a:pt x="600" y="49"/>
                    <a:pt x="599" y="49"/>
                    <a:pt x="598" y="50"/>
                  </a:cubicBezTo>
                  <a:cubicBezTo>
                    <a:pt x="597" y="51"/>
                    <a:pt x="597" y="51"/>
                    <a:pt x="597" y="51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2" y="50"/>
                    <a:pt x="592" y="50"/>
                    <a:pt x="592" y="50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1" y="51"/>
                    <a:pt x="591" y="51"/>
                    <a:pt x="591" y="51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1" y="55"/>
                    <a:pt x="591" y="55"/>
                    <a:pt x="591" y="55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0" y="56"/>
                    <a:pt x="590" y="56"/>
                    <a:pt x="590" y="56"/>
                  </a:cubicBezTo>
                  <a:cubicBezTo>
                    <a:pt x="592" y="58"/>
                    <a:pt x="592" y="58"/>
                    <a:pt x="592" y="58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9"/>
                    <a:pt x="595" y="59"/>
                    <a:pt x="595" y="59"/>
                  </a:cubicBezTo>
                  <a:cubicBezTo>
                    <a:pt x="595" y="57"/>
                    <a:pt x="595" y="57"/>
                    <a:pt x="595" y="57"/>
                  </a:cubicBezTo>
                  <a:cubicBezTo>
                    <a:pt x="597" y="55"/>
                    <a:pt x="597" y="55"/>
                    <a:pt x="597" y="55"/>
                  </a:cubicBezTo>
                  <a:lnTo>
                    <a:pt x="599" y="59"/>
                  </a:lnTo>
                  <a:close/>
                  <a:moveTo>
                    <a:pt x="600" y="36"/>
                  </a:move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8" y="34"/>
                    <a:pt x="598" y="34"/>
                  </a:cubicBezTo>
                  <a:cubicBezTo>
                    <a:pt x="593" y="34"/>
                    <a:pt x="593" y="34"/>
                    <a:pt x="593" y="34"/>
                  </a:cubicBezTo>
                  <a:cubicBezTo>
                    <a:pt x="592" y="34"/>
                    <a:pt x="592" y="35"/>
                    <a:pt x="592" y="35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1" y="39"/>
                    <a:pt x="590" y="40"/>
                    <a:pt x="590" y="41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0" y="44"/>
                    <a:pt x="590" y="44"/>
                    <a:pt x="590" y="44"/>
                  </a:cubicBezTo>
                  <a:cubicBezTo>
                    <a:pt x="592" y="44"/>
                    <a:pt x="592" y="44"/>
                    <a:pt x="592" y="44"/>
                  </a:cubicBezTo>
                  <a:cubicBezTo>
                    <a:pt x="592" y="45"/>
                    <a:pt x="592" y="45"/>
                    <a:pt x="592" y="45"/>
                  </a:cubicBezTo>
                  <a:cubicBezTo>
                    <a:pt x="592" y="46"/>
                    <a:pt x="592" y="46"/>
                    <a:pt x="593" y="46"/>
                  </a:cubicBezTo>
                  <a:cubicBezTo>
                    <a:pt x="600" y="46"/>
                    <a:pt x="600" y="46"/>
                    <a:pt x="600" y="46"/>
                  </a:cubicBezTo>
                  <a:cubicBezTo>
                    <a:pt x="601" y="46"/>
                    <a:pt x="601" y="46"/>
                    <a:pt x="601" y="45"/>
                  </a:cubicBezTo>
                  <a:cubicBezTo>
                    <a:pt x="601" y="44"/>
                    <a:pt x="601" y="44"/>
                    <a:pt x="601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4"/>
                    <a:pt x="603" y="44"/>
                    <a:pt x="603" y="44"/>
                  </a:cubicBezTo>
                  <a:cubicBezTo>
                    <a:pt x="603" y="41"/>
                    <a:pt x="603" y="41"/>
                    <a:pt x="603" y="41"/>
                  </a:cubicBezTo>
                  <a:cubicBezTo>
                    <a:pt x="603" y="40"/>
                    <a:pt x="602" y="39"/>
                    <a:pt x="602" y="39"/>
                  </a:cubicBezTo>
                  <a:cubicBezTo>
                    <a:pt x="601" y="39"/>
                    <a:pt x="601" y="39"/>
                    <a:pt x="601" y="39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37"/>
                    <a:pt x="601" y="36"/>
                    <a:pt x="600" y="36"/>
                  </a:cubicBezTo>
                  <a:close/>
                  <a:moveTo>
                    <a:pt x="600" y="45"/>
                  </a:moveTo>
                  <a:cubicBezTo>
                    <a:pt x="593" y="45"/>
                    <a:pt x="593" y="45"/>
                    <a:pt x="593" y="45"/>
                  </a:cubicBezTo>
                  <a:cubicBezTo>
                    <a:pt x="593" y="43"/>
                    <a:pt x="593" y="43"/>
                    <a:pt x="593" y="43"/>
                  </a:cubicBezTo>
                  <a:cubicBezTo>
                    <a:pt x="600" y="43"/>
                    <a:pt x="600" y="43"/>
                    <a:pt x="600" y="43"/>
                  </a:cubicBezTo>
                  <a:lnTo>
                    <a:pt x="600" y="45"/>
                  </a:lnTo>
                  <a:close/>
                  <a:moveTo>
                    <a:pt x="600" y="40"/>
                  </a:moveTo>
                  <a:cubicBezTo>
                    <a:pt x="593" y="40"/>
                    <a:pt x="593" y="40"/>
                    <a:pt x="593" y="40"/>
                  </a:cubicBezTo>
                  <a:cubicBezTo>
                    <a:pt x="593" y="35"/>
                    <a:pt x="593" y="35"/>
                    <a:pt x="593" y="35"/>
                  </a:cubicBezTo>
                  <a:cubicBezTo>
                    <a:pt x="598" y="35"/>
                    <a:pt x="598" y="35"/>
                    <a:pt x="598" y="35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8" y="37"/>
                    <a:pt x="599" y="37"/>
                  </a:cubicBezTo>
                  <a:cubicBezTo>
                    <a:pt x="600" y="37"/>
                    <a:pt x="600" y="37"/>
                    <a:pt x="600" y="37"/>
                  </a:cubicBezTo>
                  <a:lnTo>
                    <a:pt x="600" y="40"/>
                  </a:lnTo>
                  <a:close/>
                  <a:moveTo>
                    <a:pt x="602" y="40"/>
                  </a:moveTo>
                  <a:cubicBezTo>
                    <a:pt x="602" y="40"/>
                    <a:pt x="602" y="40"/>
                    <a:pt x="602" y="41"/>
                  </a:cubicBezTo>
                  <a:cubicBezTo>
                    <a:pt x="602" y="41"/>
                    <a:pt x="602" y="41"/>
                    <a:pt x="602" y="41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1" y="40"/>
                    <a:pt x="601" y="40"/>
                    <a:pt x="602" y="40"/>
                  </a:cubicBezTo>
                  <a:close/>
                  <a:moveTo>
                    <a:pt x="571" y="70"/>
                  </a:moveTo>
                  <a:cubicBezTo>
                    <a:pt x="572" y="70"/>
                    <a:pt x="572" y="70"/>
                    <a:pt x="572" y="70"/>
                  </a:cubicBezTo>
                  <a:cubicBezTo>
                    <a:pt x="571" y="72"/>
                    <a:pt x="572" y="73"/>
                    <a:pt x="573" y="74"/>
                  </a:cubicBezTo>
                  <a:cubicBezTo>
                    <a:pt x="573" y="75"/>
                    <a:pt x="575" y="75"/>
                    <a:pt x="576" y="74"/>
                  </a:cubicBezTo>
                  <a:cubicBezTo>
                    <a:pt x="575" y="74"/>
                    <a:pt x="574" y="73"/>
                    <a:pt x="575" y="72"/>
                  </a:cubicBezTo>
                  <a:cubicBezTo>
                    <a:pt x="574" y="71"/>
                    <a:pt x="574" y="70"/>
                    <a:pt x="575" y="70"/>
                  </a:cubicBezTo>
                  <a:cubicBezTo>
                    <a:pt x="578" y="70"/>
                    <a:pt x="580" y="72"/>
                    <a:pt x="582" y="73"/>
                  </a:cubicBezTo>
                  <a:cubicBezTo>
                    <a:pt x="582" y="73"/>
                    <a:pt x="583" y="73"/>
                    <a:pt x="583" y="72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3" y="69"/>
                    <a:pt x="584" y="69"/>
                    <a:pt x="584" y="68"/>
                  </a:cubicBezTo>
                  <a:cubicBezTo>
                    <a:pt x="584" y="67"/>
                    <a:pt x="583" y="67"/>
                    <a:pt x="583" y="67"/>
                  </a:cubicBezTo>
                  <a:cubicBezTo>
                    <a:pt x="583" y="64"/>
                    <a:pt x="583" y="64"/>
                    <a:pt x="583" y="64"/>
                  </a:cubicBezTo>
                  <a:cubicBezTo>
                    <a:pt x="583" y="63"/>
                    <a:pt x="582" y="63"/>
                    <a:pt x="582" y="63"/>
                  </a:cubicBezTo>
                  <a:cubicBezTo>
                    <a:pt x="580" y="64"/>
                    <a:pt x="578" y="66"/>
                    <a:pt x="575" y="66"/>
                  </a:cubicBezTo>
                  <a:cubicBezTo>
                    <a:pt x="571" y="66"/>
                    <a:pt x="571" y="66"/>
                    <a:pt x="571" y="66"/>
                  </a:cubicBezTo>
                  <a:cubicBezTo>
                    <a:pt x="570" y="66"/>
                    <a:pt x="570" y="67"/>
                    <a:pt x="570" y="67"/>
                  </a:cubicBezTo>
                  <a:cubicBezTo>
                    <a:pt x="570" y="69"/>
                    <a:pt x="570" y="69"/>
                    <a:pt x="570" y="69"/>
                  </a:cubicBezTo>
                  <a:cubicBezTo>
                    <a:pt x="570" y="69"/>
                    <a:pt x="570" y="70"/>
                    <a:pt x="571" y="70"/>
                  </a:cubicBezTo>
                  <a:close/>
                  <a:moveTo>
                    <a:pt x="576" y="67"/>
                  </a:moveTo>
                  <a:cubicBezTo>
                    <a:pt x="578" y="67"/>
                    <a:pt x="580" y="66"/>
                    <a:pt x="582" y="64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0" y="70"/>
                    <a:pt x="578" y="69"/>
                    <a:pt x="576" y="69"/>
                  </a:cubicBezTo>
                  <a:lnTo>
                    <a:pt x="576" y="67"/>
                  </a:lnTo>
                  <a:close/>
                  <a:moveTo>
                    <a:pt x="453" y="119"/>
                  </a:moveTo>
                  <a:cubicBezTo>
                    <a:pt x="452" y="119"/>
                    <a:pt x="451" y="120"/>
                    <a:pt x="451" y="121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1" y="125"/>
                    <a:pt x="451" y="125"/>
                    <a:pt x="451" y="125"/>
                  </a:cubicBezTo>
                  <a:cubicBezTo>
                    <a:pt x="452" y="125"/>
                    <a:pt x="452" y="125"/>
                    <a:pt x="452" y="125"/>
                  </a:cubicBezTo>
                  <a:cubicBezTo>
                    <a:pt x="452" y="126"/>
                    <a:pt x="452" y="126"/>
                    <a:pt x="452" y="126"/>
                  </a:cubicBezTo>
                  <a:cubicBezTo>
                    <a:pt x="452" y="127"/>
                    <a:pt x="453" y="128"/>
                    <a:pt x="454" y="128"/>
                  </a:cubicBezTo>
                  <a:cubicBezTo>
                    <a:pt x="455" y="128"/>
                    <a:pt x="456" y="127"/>
                    <a:pt x="456" y="126"/>
                  </a:cubicBezTo>
                  <a:cubicBezTo>
                    <a:pt x="456" y="125"/>
                    <a:pt x="456" y="125"/>
                    <a:pt x="456" y="125"/>
                  </a:cubicBezTo>
                  <a:cubicBezTo>
                    <a:pt x="465" y="125"/>
                    <a:pt x="465" y="125"/>
                    <a:pt x="465" y="125"/>
                  </a:cubicBezTo>
                  <a:cubicBezTo>
                    <a:pt x="465" y="126"/>
                    <a:pt x="465" y="126"/>
                    <a:pt x="465" y="126"/>
                  </a:cubicBezTo>
                  <a:cubicBezTo>
                    <a:pt x="465" y="127"/>
                    <a:pt x="466" y="128"/>
                    <a:pt x="467" y="128"/>
                  </a:cubicBezTo>
                  <a:cubicBezTo>
                    <a:pt x="468" y="128"/>
                    <a:pt x="469" y="127"/>
                    <a:pt x="469" y="126"/>
                  </a:cubicBezTo>
                  <a:cubicBezTo>
                    <a:pt x="469" y="125"/>
                    <a:pt x="469" y="125"/>
                    <a:pt x="469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1"/>
                    <a:pt x="470" y="121"/>
                    <a:pt x="470" y="121"/>
                  </a:cubicBezTo>
                  <a:cubicBezTo>
                    <a:pt x="470" y="120"/>
                    <a:pt x="469" y="119"/>
                    <a:pt x="468" y="119"/>
                  </a:cubicBezTo>
                  <a:cubicBezTo>
                    <a:pt x="468" y="119"/>
                    <a:pt x="468" y="119"/>
                    <a:pt x="468" y="119"/>
                  </a:cubicBezTo>
                  <a:cubicBezTo>
                    <a:pt x="467" y="115"/>
                    <a:pt x="467" y="115"/>
                    <a:pt x="467" y="115"/>
                  </a:cubicBezTo>
                  <a:cubicBezTo>
                    <a:pt x="467" y="114"/>
                    <a:pt x="465" y="113"/>
                    <a:pt x="464" y="113"/>
                  </a:cubicBezTo>
                  <a:cubicBezTo>
                    <a:pt x="463" y="113"/>
                    <a:pt x="463" y="113"/>
                    <a:pt x="463" y="113"/>
                  </a:cubicBezTo>
                  <a:cubicBezTo>
                    <a:pt x="463" y="111"/>
                    <a:pt x="463" y="111"/>
                    <a:pt x="463" y="111"/>
                  </a:cubicBezTo>
                  <a:cubicBezTo>
                    <a:pt x="463" y="111"/>
                    <a:pt x="463" y="110"/>
                    <a:pt x="463" y="110"/>
                  </a:cubicBezTo>
                  <a:cubicBezTo>
                    <a:pt x="458" y="110"/>
                    <a:pt x="458" y="110"/>
                    <a:pt x="458" y="110"/>
                  </a:cubicBezTo>
                  <a:cubicBezTo>
                    <a:pt x="458" y="110"/>
                    <a:pt x="458" y="111"/>
                    <a:pt x="458" y="111"/>
                  </a:cubicBezTo>
                  <a:cubicBezTo>
                    <a:pt x="458" y="113"/>
                    <a:pt x="458" y="113"/>
                    <a:pt x="458" y="113"/>
                  </a:cubicBezTo>
                  <a:cubicBezTo>
                    <a:pt x="457" y="113"/>
                    <a:pt x="457" y="113"/>
                    <a:pt x="457" y="113"/>
                  </a:cubicBezTo>
                  <a:cubicBezTo>
                    <a:pt x="456" y="113"/>
                    <a:pt x="454" y="114"/>
                    <a:pt x="454" y="115"/>
                  </a:cubicBezTo>
                  <a:cubicBezTo>
                    <a:pt x="453" y="119"/>
                    <a:pt x="453" y="119"/>
                    <a:pt x="453" y="119"/>
                  </a:cubicBezTo>
                  <a:close/>
                  <a:moveTo>
                    <a:pt x="467" y="121"/>
                  </a:moveTo>
                  <a:cubicBezTo>
                    <a:pt x="468" y="121"/>
                    <a:pt x="469" y="121"/>
                    <a:pt x="469" y="122"/>
                  </a:cubicBezTo>
                  <a:cubicBezTo>
                    <a:pt x="469" y="123"/>
                    <a:pt x="468" y="124"/>
                    <a:pt x="467" y="124"/>
                  </a:cubicBezTo>
                  <a:cubicBezTo>
                    <a:pt x="466" y="124"/>
                    <a:pt x="466" y="123"/>
                    <a:pt x="466" y="122"/>
                  </a:cubicBezTo>
                  <a:cubicBezTo>
                    <a:pt x="466" y="121"/>
                    <a:pt x="466" y="121"/>
                    <a:pt x="467" y="121"/>
                  </a:cubicBezTo>
                  <a:close/>
                  <a:moveTo>
                    <a:pt x="456" y="116"/>
                  </a:moveTo>
                  <a:cubicBezTo>
                    <a:pt x="456" y="115"/>
                    <a:pt x="457" y="115"/>
                    <a:pt x="457" y="115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464" y="115"/>
                    <a:pt x="464" y="115"/>
                    <a:pt x="464" y="116"/>
                  </a:cubicBezTo>
                  <a:cubicBezTo>
                    <a:pt x="465" y="119"/>
                    <a:pt x="465" y="119"/>
                    <a:pt x="465" y="119"/>
                  </a:cubicBezTo>
                  <a:cubicBezTo>
                    <a:pt x="456" y="119"/>
                    <a:pt x="456" y="119"/>
                    <a:pt x="456" y="119"/>
                  </a:cubicBezTo>
                  <a:lnTo>
                    <a:pt x="456" y="116"/>
                  </a:lnTo>
                  <a:close/>
                  <a:moveTo>
                    <a:pt x="455" y="122"/>
                  </a:moveTo>
                  <a:cubicBezTo>
                    <a:pt x="455" y="123"/>
                    <a:pt x="455" y="124"/>
                    <a:pt x="454" y="124"/>
                  </a:cubicBezTo>
                  <a:cubicBezTo>
                    <a:pt x="453" y="124"/>
                    <a:pt x="452" y="123"/>
                    <a:pt x="452" y="122"/>
                  </a:cubicBezTo>
                  <a:cubicBezTo>
                    <a:pt x="452" y="121"/>
                    <a:pt x="453" y="121"/>
                    <a:pt x="454" y="121"/>
                  </a:cubicBezTo>
                  <a:cubicBezTo>
                    <a:pt x="455" y="121"/>
                    <a:pt x="455" y="121"/>
                    <a:pt x="455" y="122"/>
                  </a:cubicBezTo>
                  <a:close/>
                  <a:moveTo>
                    <a:pt x="269" y="354"/>
                  </a:moveTo>
                  <a:cubicBezTo>
                    <a:pt x="269" y="354"/>
                    <a:pt x="268" y="353"/>
                    <a:pt x="268" y="353"/>
                  </a:cubicBezTo>
                  <a:cubicBezTo>
                    <a:pt x="264" y="353"/>
                    <a:pt x="264" y="353"/>
                    <a:pt x="264" y="353"/>
                  </a:cubicBezTo>
                  <a:cubicBezTo>
                    <a:pt x="263" y="353"/>
                    <a:pt x="263" y="354"/>
                    <a:pt x="263" y="354"/>
                  </a:cubicBezTo>
                  <a:cubicBezTo>
                    <a:pt x="263" y="355"/>
                    <a:pt x="263" y="355"/>
                    <a:pt x="264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268" y="355"/>
                    <a:pt x="269" y="355"/>
                    <a:pt x="269" y="354"/>
                  </a:cubicBezTo>
                  <a:close/>
                  <a:moveTo>
                    <a:pt x="264" y="350"/>
                  </a:moveTo>
                  <a:cubicBezTo>
                    <a:pt x="263" y="350"/>
                    <a:pt x="263" y="350"/>
                    <a:pt x="263" y="351"/>
                  </a:cubicBezTo>
                  <a:cubicBezTo>
                    <a:pt x="263" y="352"/>
                    <a:pt x="263" y="352"/>
                    <a:pt x="264" y="352"/>
                  </a:cubicBezTo>
                  <a:cubicBezTo>
                    <a:pt x="270" y="352"/>
                    <a:pt x="270" y="352"/>
                    <a:pt x="270" y="352"/>
                  </a:cubicBezTo>
                  <a:cubicBezTo>
                    <a:pt x="271" y="352"/>
                    <a:pt x="272" y="352"/>
                    <a:pt x="272" y="351"/>
                  </a:cubicBezTo>
                  <a:cubicBezTo>
                    <a:pt x="272" y="350"/>
                    <a:pt x="271" y="350"/>
                    <a:pt x="270" y="350"/>
                  </a:cubicBezTo>
                  <a:lnTo>
                    <a:pt x="264" y="350"/>
                  </a:lnTo>
                  <a:close/>
                  <a:moveTo>
                    <a:pt x="265" y="358"/>
                  </a:moveTo>
                  <a:cubicBezTo>
                    <a:pt x="265" y="358"/>
                    <a:pt x="264" y="357"/>
                    <a:pt x="262" y="356"/>
                  </a:cubicBezTo>
                  <a:cubicBezTo>
                    <a:pt x="260" y="356"/>
                    <a:pt x="260" y="355"/>
                    <a:pt x="260" y="354"/>
                  </a:cubicBezTo>
                  <a:cubicBezTo>
                    <a:pt x="260" y="353"/>
                    <a:pt x="260" y="353"/>
                    <a:pt x="260" y="352"/>
                  </a:cubicBezTo>
                  <a:cubicBezTo>
                    <a:pt x="261" y="351"/>
                    <a:pt x="261" y="352"/>
                    <a:pt x="261" y="351"/>
                  </a:cubicBezTo>
                  <a:cubicBezTo>
                    <a:pt x="261" y="350"/>
                    <a:pt x="261" y="350"/>
                    <a:pt x="261" y="350"/>
                  </a:cubicBezTo>
                  <a:cubicBezTo>
                    <a:pt x="261" y="350"/>
                    <a:pt x="261" y="349"/>
                    <a:pt x="261" y="349"/>
                  </a:cubicBezTo>
                  <a:cubicBezTo>
                    <a:pt x="261" y="348"/>
                    <a:pt x="261" y="346"/>
                    <a:pt x="258" y="346"/>
                  </a:cubicBezTo>
                  <a:cubicBezTo>
                    <a:pt x="255" y="346"/>
                    <a:pt x="255" y="348"/>
                    <a:pt x="255" y="349"/>
                  </a:cubicBezTo>
                  <a:cubicBezTo>
                    <a:pt x="255" y="349"/>
                    <a:pt x="255" y="350"/>
                    <a:pt x="255" y="350"/>
                  </a:cubicBezTo>
                  <a:cubicBezTo>
                    <a:pt x="255" y="350"/>
                    <a:pt x="255" y="350"/>
                    <a:pt x="255" y="351"/>
                  </a:cubicBezTo>
                  <a:cubicBezTo>
                    <a:pt x="255" y="352"/>
                    <a:pt x="255" y="351"/>
                    <a:pt x="256" y="352"/>
                  </a:cubicBezTo>
                  <a:cubicBezTo>
                    <a:pt x="256" y="353"/>
                    <a:pt x="256" y="353"/>
                    <a:pt x="256" y="354"/>
                  </a:cubicBezTo>
                  <a:cubicBezTo>
                    <a:pt x="256" y="355"/>
                    <a:pt x="256" y="356"/>
                    <a:pt x="254" y="356"/>
                  </a:cubicBezTo>
                  <a:cubicBezTo>
                    <a:pt x="252" y="357"/>
                    <a:pt x="251" y="358"/>
                    <a:pt x="251" y="358"/>
                  </a:cubicBezTo>
                  <a:cubicBezTo>
                    <a:pt x="251" y="359"/>
                    <a:pt x="251" y="360"/>
                    <a:pt x="251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59"/>
                    <a:pt x="265" y="358"/>
                  </a:cubicBezTo>
                  <a:close/>
                  <a:moveTo>
                    <a:pt x="191" y="324"/>
                  </a:moveTo>
                  <a:cubicBezTo>
                    <a:pt x="192" y="325"/>
                    <a:pt x="193" y="326"/>
                    <a:pt x="193" y="327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192" y="328"/>
                    <a:pt x="190" y="329"/>
                    <a:pt x="190" y="330"/>
                  </a:cubicBezTo>
                  <a:cubicBezTo>
                    <a:pt x="190" y="331"/>
                    <a:pt x="192" y="331"/>
                    <a:pt x="194" y="331"/>
                  </a:cubicBezTo>
                  <a:cubicBezTo>
                    <a:pt x="196" y="331"/>
                    <a:pt x="198" y="331"/>
                    <a:pt x="198" y="330"/>
                  </a:cubicBezTo>
                  <a:cubicBezTo>
                    <a:pt x="198" y="329"/>
                    <a:pt x="197" y="328"/>
                    <a:pt x="195" y="328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6"/>
                    <a:pt x="196" y="325"/>
                    <a:pt x="198" y="324"/>
                  </a:cubicBezTo>
                  <a:cubicBezTo>
                    <a:pt x="200" y="323"/>
                    <a:pt x="202" y="321"/>
                    <a:pt x="202" y="318"/>
                  </a:cubicBezTo>
                  <a:cubicBezTo>
                    <a:pt x="202" y="317"/>
                    <a:pt x="202" y="317"/>
                    <a:pt x="201" y="317"/>
                  </a:cubicBezTo>
                  <a:cubicBezTo>
                    <a:pt x="199" y="317"/>
                    <a:pt x="199" y="317"/>
                    <a:pt x="199" y="317"/>
                  </a:cubicBezTo>
                  <a:cubicBezTo>
                    <a:pt x="198" y="316"/>
                    <a:pt x="197" y="315"/>
                    <a:pt x="194" y="315"/>
                  </a:cubicBezTo>
                  <a:cubicBezTo>
                    <a:pt x="192" y="315"/>
                    <a:pt x="191" y="316"/>
                    <a:pt x="190" y="317"/>
                  </a:cubicBezTo>
                  <a:cubicBezTo>
                    <a:pt x="187" y="317"/>
                    <a:pt x="187" y="317"/>
                    <a:pt x="187" y="317"/>
                  </a:cubicBezTo>
                  <a:cubicBezTo>
                    <a:pt x="187" y="317"/>
                    <a:pt x="187" y="317"/>
                    <a:pt x="187" y="318"/>
                  </a:cubicBezTo>
                  <a:cubicBezTo>
                    <a:pt x="187" y="321"/>
                    <a:pt x="189" y="323"/>
                    <a:pt x="191" y="324"/>
                  </a:cubicBezTo>
                  <a:close/>
                  <a:moveTo>
                    <a:pt x="199" y="318"/>
                  </a:moveTo>
                  <a:cubicBezTo>
                    <a:pt x="201" y="318"/>
                    <a:pt x="201" y="318"/>
                    <a:pt x="201" y="318"/>
                  </a:cubicBezTo>
                  <a:cubicBezTo>
                    <a:pt x="201" y="321"/>
                    <a:pt x="199" y="322"/>
                    <a:pt x="198" y="323"/>
                  </a:cubicBezTo>
                  <a:cubicBezTo>
                    <a:pt x="198" y="322"/>
                    <a:pt x="199" y="320"/>
                    <a:pt x="199" y="318"/>
                  </a:cubicBezTo>
                  <a:close/>
                  <a:moveTo>
                    <a:pt x="194" y="316"/>
                  </a:moveTo>
                  <a:cubicBezTo>
                    <a:pt x="197" y="316"/>
                    <a:pt x="198" y="317"/>
                    <a:pt x="198" y="318"/>
                  </a:cubicBezTo>
                  <a:cubicBezTo>
                    <a:pt x="198" y="318"/>
                    <a:pt x="197" y="319"/>
                    <a:pt x="194" y="319"/>
                  </a:cubicBezTo>
                  <a:cubicBezTo>
                    <a:pt x="192" y="319"/>
                    <a:pt x="191" y="318"/>
                    <a:pt x="191" y="318"/>
                  </a:cubicBezTo>
                  <a:cubicBezTo>
                    <a:pt x="191" y="317"/>
                    <a:pt x="192" y="316"/>
                    <a:pt x="194" y="316"/>
                  </a:cubicBezTo>
                  <a:close/>
                  <a:moveTo>
                    <a:pt x="190" y="318"/>
                  </a:moveTo>
                  <a:cubicBezTo>
                    <a:pt x="190" y="320"/>
                    <a:pt x="190" y="322"/>
                    <a:pt x="191" y="323"/>
                  </a:cubicBezTo>
                  <a:cubicBezTo>
                    <a:pt x="189" y="322"/>
                    <a:pt x="188" y="321"/>
                    <a:pt x="188" y="318"/>
                  </a:cubicBezTo>
                  <a:lnTo>
                    <a:pt x="190" y="318"/>
                  </a:lnTo>
                  <a:close/>
                  <a:moveTo>
                    <a:pt x="167" y="299"/>
                  </a:moveTo>
                  <a:cubicBezTo>
                    <a:pt x="164" y="299"/>
                    <a:pt x="163" y="301"/>
                    <a:pt x="163" y="303"/>
                  </a:cubicBezTo>
                  <a:cubicBezTo>
                    <a:pt x="163" y="307"/>
                    <a:pt x="167" y="313"/>
                    <a:pt x="167" y="313"/>
                  </a:cubicBezTo>
                  <a:cubicBezTo>
                    <a:pt x="167" y="313"/>
                    <a:pt x="171" y="307"/>
                    <a:pt x="171" y="303"/>
                  </a:cubicBezTo>
                  <a:cubicBezTo>
                    <a:pt x="171" y="301"/>
                    <a:pt x="169" y="299"/>
                    <a:pt x="167" y="299"/>
                  </a:cubicBezTo>
                  <a:close/>
                  <a:moveTo>
                    <a:pt x="167" y="306"/>
                  </a:moveTo>
                  <a:cubicBezTo>
                    <a:pt x="166" y="306"/>
                    <a:pt x="164" y="305"/>
                    <a:pt x="164" y="303"/>
                  </a:cubicBezTo>
                  <a:cubicBezTo>
                    <a:pt x="164" y="302"/>
                    <a:pt x="166" y="301"/>
                    <a:pt x="167" y="301"/>
                  </a:cubicBezTo>
                  <a:cubicBezTo>
                    <a:pt x="168" y="301"/>
                    <a:pt x="169" y="302"/>
                    <a:pt x="169" y="303"/>
                  </a:cubicBezTo>
                  <a:cubicBezTo>
                    <a:pt x="169" y="305"/>
                    <a:pt x="168" y="306"/>
                    <a:pt x="167" y="306"/>
                  </a:cubicBezTo>
                  <a:close/>
                  <a:moveTo>
                    <a:pt x="580" y="60"/>
                  </a:moveTo>
                  <a:cubicBezTo>
                    <a:pt x="579" y="59"/>
                    <a:pt x="579" y="59"/>
                    <a:pt x="579" y="60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59"/>
                    <a:pt x="578" y="59"/>
                    <a:pt x="578" y="59"/>
                  </a:cubicBezTo>
                  <a:cubicBezTo>
                    <a:pt x="578" y="59"/>
                    <a:pt x="578" y="58"/>
                    <a:pt x="578" y="58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5" y="60"/>
                    <a:pt x="574" y="61"/>
                    <a:pt x="575" y="6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3"/>
                    <a:pt x="577" y="63"/>
                    <a:pt x="578" y="62"/>
                  </a:cubicBezTo>
                  <a:cubicBezTo>
                    <a:pt x="579" y="62"/>
                    <a:pt x="579" y="62"/>
                    <a:pt x="579" y="62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580" y="60"/>
                    <a:pt x="580" y="60"/>
                    <a:pt x="580" y="60"/>
                  </a:cubicBezTo>
                  <a:close/>
                  <a:moveTo>
                    <a:pt x="593" y="13"/>
                  </a:move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3"/>
                    <a:pt x="594" y="13"/>
                    <a:pt x="594" y="13"/>
                  </a:cubicBezTo>
                  <a:cubicBezTo>
                    <a:pt x="594" y="14"/>
                    <a:pt x="593" y="14"/>
                    <a:pt x="593" y="14"/>
                  </a:cubicBezTo>
                  <a:cubicBezTo>
                    <a:pt x="593" y="14"/>
                    <a:pt x="593" y="14"/>
                    <a:pt x="593" y="14"/>
                  </a:cubicBezTo>
                  <a:cubicBezTo>
                    <a:pt x="592" y="14"/>
                    <a:pt x="592" y="15"/>
                    <a:pt x="592" y="15"/>
                  </a:cubicBezTo>
                  <a:cubicBezTo>
                    <a:pt x="592" y="15"/>
                    <a:pt x="592" y="15"/>
                    <a:pt x="592" y="15"/>
                  </a:cubicBezTo>
                  <a:cubicBezTo>
                    <a:pt x="592" y="15"/>
                    <a:pt x="592" y="15"/>
                    <a:pt x="593" y="15"/>
                  </a:cubicBezTo>
                  <a:cubicBezTo>
                    <a:pt x="593" y="15"/>
                    <a:pt x="593" y="15"/>
                    <a:pt x="593" y="15"/>
                  </a:cubicBezTo>
                  <a:cubicBezTo>
                    <a:pt x="594" y="15"/>
                    <a:pt x="595" y="15"/>
                    <a:pt x="595" y="13"/>
                  </a:cubicBezTo>
                  <a:cubicBezTo>
                    <a:pt x="595" y="11"/>
                    <a:pt x="595" y="11"/>
                    <a:pt x="595" y="11"/>
                  </a:cubicBezTo>
                  <a:cubicBezTo>
                    <a:pt x="595" y="10"/>
                    <a:pt x="595" y="10"/>
                    <a:pt x="594" y="10"/>
                  </a:cubicBezTo>
                  <a:cubicBezTo>
                    <a:pt x="593" y="10"/>
                    <a:pt x="593" y="10"/>
                    <a:pt x="593" y="10"/>
                  </a:cubicBezTo>
                  <a:cubicBezTo>
                    <a:pt x="592" y="10"/>
                    <a:pt x="592" y="10"/>
                    <a:pt x="592" y="11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2" y="13"/>
                    <a:pt x="592" y="13"/>
                    <a:pt x="593" y="13"/>
                  </a:cubicBezTo>
                  <a:close/>
                  <a:moveTo>
                    <a:pt x="588" y="11"/>
                  </a:moveTo>
                  <a:cubicBezTo>
                    <a:pt x="588" y="12"/>
                    <a:pt x="588" y="12"/>
                    <a:pt x="588" y="12"/>
                  </a:cubicBezTo>
                  <a:cubicBezTo>
                    <a:pt x="588" y="13"/>
                    <a:pt x="589" y="13"/>
                    <a:pt x="589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3"/>
                    <a:pt x="590" y="13"/>
                    <a:pt x="590" y="13"/>
                  </a:cubicBezTo>
                  <a:cubicBezTo>
                    <a:pt x="590" y="14"/>
                    <a:pt x="590" y="14"/>
                    <a:pt x="589" y="14"/>
                  </a:cubicBezTo>
                  <a:cubicBezTo>
                    <a:pt x="589" y="14"/>
                    <a:pt x="589" y="14"/>
                    <a:pt x="589" y="14"/>
                  </a:cubicBezTo>
                  <a:cubicBezTo>
                    <a:pt x="589" y="14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89" y="15"/>
                    <a:pt x="589" y="15"/>
                    <a:pt x="589" y="15"/>
                  </a:cubicBezTo>
                  <a:cubicBezTo>
                    <a:pt x="590" y="15"/>
                    <a:pt x="591" y="15"/>
                    <a:pt x="591" y="13"/>
                  </a:cubicBezTo>
                  <a:cubicBezTo>
                    <a:pt x="591" y="11"/>
                    <a:pt x="591" y="11"/>
                    <a:pt x="591" y="11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89" y="10"/>
                    <a:pt x="589" y="10"/>
                    <a:pt x="589" y="10"/>
                  </a:cubicBezTo>
                  <a:cubicBezTo>
                    <a:pt x="589" y="10"/>
                    <a:pt x="588" y="10"/>
                    <a:pt x="588" y="11"/>
                  </a:cubicBezTo>
                  <a:close/>
                  <a:moveTo>
                    <a:pt x="582" y="40"/>
                  </a:moveTo>
                  <a:cubicBezTo>
                    <a:pt x="582" y="40"/>
                    <a:pt x="583" y="41"/>
                    <a:pt x="583" y="41"/>
                  </a:cubicBezTo>
                  <a:cubicBezTo>
                    <a:pt x="583" y="41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4" y="40"/>
                    <a:pt x="584" y="40"/>
                  </a:cubicBezTo>
                  <a:cubicBezTo>
                    <a:pt x="584" y="40"/>
                    <a:pt x="585" y="41"/>
                    <a:pt x="585" y="41"/>
                  </a:cubicBezTo>
                  <a:cubicBezTo>
                    <a:pt x="585" y="41"/>
                    <a:pt x="586" y="40"/>
                    <a:pt x="586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86" y="40"/>
                    <a:pt x="585" y="39"/>
                    <a:pt x="585" y="39"/>
                  </a:cubicBezTo>
                  <a:cubicBezTo>
                    <a:pt x="585" y="39"/>
                    <a:pt x="585" y="39"/>
                    <a:pt x="586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6" y="38"/>
                    <a:pt x="586" y="38"/>
                    <a:pt x="586" y="38"/>
                  </a:cubicBezTo>
                  <a:cubicBezTo>
                    <a:pt x="585" y="37"/>
                    <a:pt x="585" y="37"/>
                    <a:pt x="585" y="37"/>
                  </a:cubicBezTo>
                  <a:cubicBezTo>
                    <a:pt x="585" y="37"/>
                    <a:pt x="586" y="36"/>
                    <a:pt x="586" y="36"/>
                  </a:cubicBezTo>
                  <a:cubicBezTo>
                    <a:pt x="586" y="36"/>
                    <a:pt x="586" y="36"/>
                    <a:pt x="586" y="36"/>
                  </a:cubicBezTo>
                  <a:cubicBezTo>
                    <a:pt x="586" y="36"/>
                    <a:pt x="585" y="36"/>
                    <a:pt x="585" y="36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5" y="36"/>
                    <a:pt x="584" y="36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7"/>
                    <a:pt x="584" y="37"/>
                    <a:pt x="584" y="37"/>
                  </a:cubicBezTo>
                  <a:cubicBezTo>
                    <a:pt x="584" y="36"/>
                    <a:pt x="583" y="36"/>
                    <a:pt x="583" y="36"/>
                  </a:cubicBezTo>
                  <a:cubicBezTo>
                    <a:pt x="583" y="36"/>
                    <a:pt x="582" y="36"/>
                    <a:pt x="582" y="36"/>
                  </a:cubicBezTo>
                  <a:cubicBezTo>
                    <a:pt x="582" y="36"/>
                    <a:pt x="582" y="36"/>
                    <a:pt x="582" y="36"/>
                  </a:cubicBezTo>
                  <a:cubicBezTo>
                    <a:pt x="582" y="36"/>
                    <a:pt x="583" y="37"/>
                    <a:pt x="583" y="37"/>
                  </a:cubicBezTo>
                  <a:cubicBezTo>
                    <a:pt x="583" y="37"/>
                    <a:pt x="582" y="37"/>
                    <a:pt x="582" y="38"/>
                  </a:cubicBezTo>
                  <a:cubicBezTo>
                    <a:pt x="582" y="38"/>
                    <a:pt x="581" y="38"/>
                    <a:pt x="581" y="38"/>
                  </a:cubicBezTo>
                  <a:cubicBezTo>
                    <a:pt x="581" y="39"/>
                    <a:pt x="581" y="39"/>
                    <a:pt x="581" y="39"/>
                  </a:cubicBezTo>
                  <a:cubicBezTo>
                    <a:pt x="581" y="39"/>
                    <a:pt x="582" y="39"/>
                    <a:pt x="582" y="39"/>
                  </a:cubicBezTo>
                  <a:cubicBezTo>
                    <a:pt x="582" y="39"/>
                    <a:pt x="583" y="39"/>
                    <a:pt x="583" y="39"/>
                  </a:cubicBezTo>
                  <a:cubicBezTo>
                    <a:pt x="583" y="39"/>
                    <a:pt x="582" y="40"/>
                    <a:pt x="582" y="40"/>
                  </a:cubicBezTo>
                  <a:cubicBezTo>
                    <a:pt x="582" y="40"/>
                    <a:pt x="582" y="40"/>
                    <a:pt x="582" y="40"/>
                  </a:cubicBezTo>
                  <a:close/>
                  <a:moveTo>
                    <a:pt x="584" y="37"/>
                  </a:moveTo>
                  <a:cubicBezTo>
                    <a:pt x="584" y="37"/>
                    <a:pt x="585" y="38"/>
                    <a:pt x="585" y="38"/>
                  </a:cubicBezTo>
                  <a:cubicBezTo>
                    <a:pt x="585" y="39"/>
                    <a:pt x="584" y="39"/>
                    <a:pt x="584" y="39"/>
                  </a:cubicBezTo>
                  <a:cubicBezTo>
                    <a:pt x="584" y="39"/>
                    <a:pt x="583" y="39"/>
                    <a:pt x="583" y="38"/>
                  </a:cubicBezTo>
                  <a:cubicBezTo>
                    <a:pt x="583" y="38"/>
                    <a:pt x="584" y="37"/>
                    <a:pt x="584" y="37"/>
                  </a:cubicBezTo>
                  <a:close/>
                  <a:moveTo>
                    <a:pt x="581" y="4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81" y="45"/>
                    <a:pt x="582" y="45"/>
                    <a:pt x="582" y="46"/>
                  </a:cubicBezTo>
                  <a:cubicBezTo>
                    <a:pt x="582" y="46"/>
                    <a:pt x="583" y="46"/>
                    <a:pt x="583" y="46"/>
                  </a:cubicBezTo>
                  <a:cubicBezTo>
                    <a:pt x="583" y="46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3" y="47"/>
                    <a:pt x="583" y="47"/>
                  </a:cubicBezTo>
                  <a:cubicBezTo>
                    <a:pt x="583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5" y="47"/>
                    <a:pt x="585" y="47"/>
                  </a:cubicBezTo>
                  <a:cubicBezTo>
                    <a:pt x="585" y="47"/>
                    <a:pt x="586" y="47"/>
                    <a:pt x="586" y="47"/>
                  </a:cubicBezTo>
                  <a:cubicBezTo>
                    <a:pt x="586" y="47"/>
                    <a:pt x="586" y="47"/>
                    <a:pt x="586" y="47"/>
                  </a:cubicBezTo>
                  <a:cubicBezTo>
                    <a:pt x="586" y="47"/>
                    <a:pt x="585" y="46"/>
                    <a:pt x="585" y="46"/>
                  </a:cubicBezTo>
                  <a:cubicBezTo>
                    <a:pt x="585" y="46"/>
                    <a:pt x="585" y="46"/>
                    <a:pt x="586" y="46"/>
                  </a:cubicBezTo>
                  <a:cubicBezTo>
                    <a:pt x="586" y="45"/>
                    <a:pt x="586" y="45"/>
                    <a:pt x="586" y="45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6" y="44"/>
                    <a:pt x="586" y="44"/>
                    <a:pt x="586" y="44"/>
                  </a:cubicBezTo>
                  <a:cubicBezTo>
                    <a:pt x="585" y="44"/>
                    <a:pt x="585" y="44"/>
                    <a:pt x="585" y="44"/>
                  </a:cubicBezTo>
                  <a:cubicBezTo>
                    <a:pt x="585" y="44"/>
                    <a:pt x="586" y="43"/>
                    <a:pt x="586" y="43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6" y="43"/>
                    <a:pt x="585" y="42"/>
                    <a:pt x="585" y="42"/>
                  </a:cubicBezTo>
                  <a:cubicBezTo>
                    <a:pt x="585" y="42"/>
                    <a:pt x="585" y="42"/>
                    <a:pt x="585" y="42"/>
                  </a:cubicBezTo>
                  <a:cubicBezTo>
                    <a:pt x="585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4" y="43"/>
                    <a:pt x="584" y="43"/>
                  </a:cubicBezTo>
                  <a:cubicBezTo>
                    <a:pt x="584" y="43"/>
                    <a:pt x="583" y="42"/>
                    <a:pt x="583" y="42"/>
                  </a:cubicBezTo>
                  <a:cubicBezTo>
                    <a:pt x="583" y="42"/>
                    <a:pt x="582" y="43"/>
                    <a:pt x="582" y="43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82" y="43"/>
                    <a:pt x="583" y="44"/>
                    <a:pt x="583" y="44"/>
                  </a:cubicBezTo>
                  <a:cubicBezTo>
                    <a:pt x="583" y="44"/>
                    <a:pt x="582" y="44"/>
                    <a:pt x="582" y="44"/>
                  </a:cubicBezTo>
                  <a:cubicBezTo>
                    <a:pt x="582" y="44"/>
                    <a:pt x="581" y="44"/>
                    <a:pt x="581" y="44"/>
                  </a:cubicBezTo>
                  <a:close/>
                  <a:moveTo>
                    <a:pt x="584" y="44"/>
                  </a:moveTo>
                  <a:cubicBezTo>
                    <a:pt x="584" y="44"/>
                    <a:pt x="585" y="44"/>
                    <a:pt x="585" y="45"/>
                  </a:cubicBezTo>
                  <a:cubicBezTo>
                    <a:pt x="585" y="45"/>
                    <a:pt x="584" y="46"/>
                    <a:pt x="584" y="46"/>
                  </a:cubicBezTo>
                  <a:cubicBezTo>
                    <a:pt x="584" y="46"/>
                    <a:pt x="583" y="45"/>
                    <a:pt x="583" y="45"/>
                  </a:cubicBezTo>
                  <a:cubicBezTo>
                    <a:pt x="583" y="44"/>
                    <a:pt x="584" y="44"/>
                    <a:pt x="584" y="44"/>
                  </a:cubicBezTo>
                  <a:close/>
                  <a:moveTo>
                    <a:pt x="575" y="42"/>
                  </a:moveTo>
                  <a:cubicBezTo>
                    <a:pt x="575" y="43"/>
                    <a:pt x="575" y="43"/>
                    <a:pt x="575" y="43"/>
                  </a:cubicBezTo>
                  <a:cubicBezTo>
                    <a:pt x="575" y="43"/>
                    <a:pt x="575" y="43"/>
                    <a:pt x="575" y="44"/>
                  </a:cubicBezTo>
                  <a:cubicBezTo>
                    <a:pt x="575" y="44"/>
                    <a:pt x="575" y="44"/>
                    <a:pt x="575" y="44"/>
                  </a:cubicBezTo>
                  <a:cubicBezTo>
                    <a:pt x="575" y="44"/>
                    <a:pt x="575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7" y="44"/>
                    <a:pt x="577" y="44"/>
                    <a:pt x="577" y="44"/>
                  </a:cubicBezTo>
                  <a:cubicBezTo>
                    <a:pt x="577" y="44"/>
                    <a:pt x="577" y="44"/>
                    <a:pt x="577" y="45"/>
                  </a:cubicBezTo>
                  <a:cubicBezTo>
                    <a:pt x="577" y="46"/>
                    <a:pt x="577" y="46"/>
                    <a:pt x="577" y="46"/>
                  </a:cubicBezTo>
                  <a:cubicBezTo>
                    <a:pt x="577" y="46"/>
                    <a:pt x="577" y="46"/>
                    <a:pt x="578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6"/>
                    <a:pt x="579" y="46"/>
                    <a:pt x="579" y="46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4"/>
                    <a:pt x="579" y="44"/>
                    <a:pt x="580" y="44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81" y="45"/>
                    <a:pt x="581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2" y="44"/>
                    <a:pt x="582" y="44"/>
                    <a:pt x="582" y="44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1" y="43"/>
                    <a:pt x="581" y="43"/>
                    <a:pt x="581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2"/>
                    <a:pt x="582" y="42"/>
                    <a:pt x="582" y="42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2" y="41"/>
                    <a:pt x="582" y="41"/>
                    <a:pt x="582" y="41"/>
                  </a:cubicBezTo>
                  <a:cubicBezTo>
                    <a:pt x="581" y="41"/>
                    <a:pt x="581" y="41"/>
                    <a:pt x="581" y="41"/>
                  </a:cubicBezTo>
                  <a:cubicBezTo>
                    <a:pt x="581" y="40"/>
                    <a:pt x="581" y="40"/>
                    <a:pt x="581" y="40"/>
                  </a:cubicBezTo>
                  <a:cubicBezTo>
                    <a:pt x="581" y="40"/>
                    <a:pt x="581" y="40"/>
                    <a:pt x="582" y="39"/>
                  </a:cubicBezTo>
                  <a:cubicBezTo>
                    <a:pt x="582" y="39"/>
                    <a:pt x="582" y="39"/>
                    <a:pt x="582" y="39"/>
                  </a:cubicBezTo>
                  <a:cubicBezTo>
                    <a:pt x="582" y="39"/>
                    <a:pt x="581" y="38"/>
                    <a:pt x="581" y="38"/>
                  </a:cubicBezTo>
                  <a:cubicBezTo>
                    <a:pt x="581" y="38"/>
                    <a:pt x="581" y="38"/>
                    <a:pt x="580" y="38"/>
                  </a:cubicBezTo>
                  <a:cubicBezTo>
                    <a:pt x="580" y="38"/>
                    <a:pt x="580" y="38"/>
                    <a:pt x="580" y="38"/>
                  </a:cubicBezTo>
                  <a:cubicBezTo>
                    <a:pt x="580" y="39"/>
                    <a:pt x="580" y="39"/>
                    <a:pt x="580" y="39"/>
                  </a:cubicBezTo>
                  <a:cubicBezTo>
                    <a:pt x="579" y="39"/>
                    <a:pt x="579" y="39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8" y="37"/>
                    <a:pt x="578" y="37"/>
                  </a:cubicBezTo>
                  <a:cubicBezTo>
                    <a:pt x="577" y="37"/>
                    <a:pt x="577" y="37"/>
                    <a:pt x="577" y="37"/>
                  </a:cubicBezTo>
                  <a:cubicBezTo>
                    <a:pt x="577" y="38"/>
                    <a:pt x="577" y="38"/>
                    <a:pt x="577" y="38"/>
                  </a:cubicBezTo>
                  <a:cubicBezTo>
                    <a:pt x="577" y="39"/>
                    <a:pt x="577" y="39"/>
                    <a:pt x="577" y="39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6" y="38"/>
                    <a:pt x="576" y="38"/>
                  </a:cubicBezTo>
                  <a:cubicBezTo>
                    <a:pt x="576" y="38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39"/>
                    <a:pt x="575" y="39"/>
                    <a:pt x="575" y="39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lnTo>
                    <a:pt x="575" y="42"/>
                  </a:lnTo>
                  <a:close/>
                  <a:moveTo>
                    <a:pt x="578" y="40"/>
                  </a:moveTo>
                  <a:cubicBezTo>
                    <a:pt x="579" y="40"/>
                    <a:pt x="580" y="41"/>
                    <a:pt x="580" y="42"/>
                  </a:cubicBezTo>
                  <a:cubicBezTo>
                    <a:pt x="580" y="42"/>
                    <a:pt x="579" y="43"/>
                    <a:pt x="578" y="43"/>
                  </a:cubicBezTo>
                  <a:cubicBezTo>
                    <a:pt x="577" y="43"/>
                    <a:pt x="576" y="42"/>
                    <a:pt x="576" y="42"/>
                  </a:cubicBezTo>
                  <a:cubicBezTo>
                    <a:pt x="576" y="41"/>
                    <a:pt x="577" y="40"/>
                    <a:pt x="578" y="40"/>
                  </a:cubicBezTo>
                  <a:close/>
                  <a:moveTo>
                    <a:pt x="581" y="53"/>
                  </a:move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8" y="52"/>
                    <a:pt x="588" y="52"/>
                    <a:pt x="588" y="52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8" y="50"/>
                    <a:pt x="588" y="50"/>
                    <a:pt x="588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0"/>
                    <a:pt x="587" y="50"/>
                    <a:pt x="587" y="50"/>
                  </a:cubicBezTo>
                  <a:cubicBezTo>
                    <a:pt x="587" y="51"/>
                    <a:pt x="587" y="51"/>
                    <a:pt x="587" y="51"/>
                  </a:cubicBezTo>
                  <a:cubicBezTo>
                    <a:pt x="585" y="50"/>
                    <a:pt x="585" y="50"/>
                    <a:pt x="585" y="50"/>
                  </a:cubicBezTo>
                  <a:cubicBezTo>
                    <a:pt x="585" y="49"/>
                    <a:pt x="585" y="49"/>
                    <a:pt x="585" y="50"/>
                  </a:cubicBezTo>
                  <a:cubicBezTo>
                    <a:pt x="581" y="53"/>
                    <a:pt x="581" y="53"/>
                    <a:pt x="581" y="53"/>
                  </a:cubicBezTo>
                  <a:cubicBezTo>
                    <a:pt x="581" y="53"/>
                    <a:pt x="581" y="53"/>
                    <a:pt x="581" y="53"/>
                  </a:cubicBezTo>
                  <a:close/>
                  <a:moveTo>
                    <a:pt x="582" y="56"/>
                  </a:moveTo>
                  <a:cubicBezTo>
                    <a:pt x="584" y="56"/>
                    <a:pt x="584" y="56"/>
                    <a:pt x="584" y="56"/>
                  </a:cubicBezTo>
                  <a:cubicBezTo>
                    <a:pt x="584" y="54"/>
                    <a:pt x="584" y="54"/>
                    <a:pt x="584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6"/>
                    <a:pt x="586" y="56"/>
                    <a:pt x="586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6"/>
                    <a:pt x="588" y="56"/>
                    <a:pt x="588" y="56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8" y="53"/>
                    <a:pt x="588" y="53"/>
                    <a:pt x="588" y="53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3"/>
                    <a:pt x="582" y="53"/>
                    <a:pt x="582" y="53"/>
                  </a:cubicBezTo>
                  <a:cubicBezTo>
                    <a:pt x="582" y="56"/>
                    <a:pt x="582" y="56"/>
                    <a:pt x="582" y="56"/>
                  </a:cubicBezTo>
                  <a:cubicBezTo>
                    <a:pt x="582" y="56"/>
                    <a:pt x="582" y="56"/>
                    <a:pt x="582" y="56"/>
                  </a:cubicBezTo>
                  <a:close/>
                  <a:moveTo>
                    <a:pt x="587" y="3"/>
                  </a:moveTo>
                  <a:cubicBezTo>
                    <a:pt x="587" y="3"/>
                    <a:pt x="588" y="3"/>
                    <a:pt x="588" y="3"/>
                  </a:cubicBezTo>
                  <a:cubicBezTo>
                    <a:pt x="588" y="2"/>
                    <a:pt x="588" y="2"/>
                    <a:pt x="588" y="2"/>
                  </a:cubicBezTo>
                  <a:cubicBezTo>
                    <a:pt x="588" y="2"/>
                    <a:pt x="587" y="2"/>
                    <a:pt x="587" y="2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86" y="2"/>
                    <a:pt x="586" y="3"/>
                    <a:pt x="587" y="3"/>
                  </a:cubicBezTo>
                  <a:cubicBezTo>
                    <a:pt x="587" y="3"/>
                    <a:pt x="587" y="3"/>
                    <a:pt x="587" y="3"/>
                  </a:cubicBezTo>
                  <a:close/>
                  <a:moveTo>
                    <a:pt x="588" y="6"/>
                  </a:moveTo>
                  <a:cubicBezTo>
                    <a:pt x="588" y="6"/>
                    <a:pt x="588" y="6"/>
                    <a:pt x="588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9" y="6"/>
                    <a:pt x="589" y="6"/>
                    <a:pt x="589" y="6"/>
                  </a:cubicBezTo>
                  <a:cubicBezTo>
                    <a:pt x="588" y="6"/>
                    <a:pt x="588" y="6"/>
                    <a:pt x="588" y="6"/>
                  </a:cubicBezTo>
                  <a:cubicBezTo>
                    <a:pt x="588" y="6"/>
                    <a:pt x="588" y="6"/>
                    <a:pt x="588" y="6"/>
                  </a:cubicBezTo>
                  <a:close/>
                  <a:moveTo>
                    <a:pt x="588" y="10"/>
                  </a:moveTo>
                  <a:cubicBezTo>
                    <a:pt x="588" y="10"/>
                    <a:pt x="588" y="10"/>
                    <a:pt x="588" y="10"/>
                  </a:cubicBezTo>
                  <a:cubicBezTo>
                    <a:pt x="588" y="9"/>
                    <a:pt x="587" y="9"/>
                    <a:pt x="587" y="9"/>
                  </a:cubicBezTo>
                  <a:cubicBezTo>
                    <a:pt x="587" y="9"/>
                    <a:pt x="587" y="9"/>
                    <a:pt x="587" y="9"/>
                  </a:cubicBezTo>
                  <a:cubicBezTo>
                    <a:pt x="586" y="9"/>
                    <a:pt x="586" y="10"/>
                    <a:pt x="587" y="10"/>
                  </a:cubicBezTo>
                  <a:cubicBezTo>
                    <a:pt x="587" y="10"/>
                    <a:pt x="587" y="10"/>
                    <a:pt x="587" y="10"/>
                  </a:cubicBezTo>
                  <a:cubicBezTo>
                    <a:pt x="587" y="10"/>
                    <a:pt x="588" y="10"/>
                    <a:pt x="588" y="10"/>
                  </a:cubicBezTo>
                  <a:close/>
                  <a:moveTo>
                    <a:pt x="580" y="3"/>
                  </a:moveTo>
                  <a:cubicBezTo>
                    <a:pt x="580" y="3"/>
                    <a:pt x="580" y="3"/>
                    <a:pt x="580" y="3"/>
                  </a:cubicBezTo>
                  <a:cubicBezTo>
                    <a:pt x="581" y="3"/>
                    <a:pt x="581" y="2"/>
                    <a:pt x="580" y="2"/>
                  </a:cubicBezTo>
                  <a:cubicBezTo>
                    <a:pt x="580" y="2"/>
                    <a:pt x="580" y="2"/>
                    <a:pt x="580" y="2"/>
                  </a:cubicBezTo>
                  <a:cubicBezTo>
                    <a:pt x="580" y="2"/>
                    <a:pt x="579" y="2"/>
                    <a:pt x="579" y="2"/>
                  </a:cubicBezTo>
                  <a:cubicBezTo>
                    <a:pt x="579" y="2"/>
                    <a:pt x="579" y="2"/>
                    <a:pt x="579" y="3"/>
                  </a:cubicBezTo>
                  <a:cubicBezTo>
                    <a:pt x="579" y="3"/>
                    <a:pt x="580" y="3"/>
                    <a:pt x="580" y="3"/>
                  </a:cubicBezTo>
                  <a:close/>
                  <a:moveTo>
                    <a:pt x="578" y="6"/>
                  </a:moveTo>
                  <a:cubicBezTo>
                    <a:pt x="579" y="6"/>
                    <a:pt x="579" y="6"/>
                    <a:pt x="579" y="6"/>
                  </a:cubicBezTo>
                  <a:cubicBezTo>
                    <a:pt x="579" y="6"/>
                    <a:pt x="580" y="6"/>
                    <a:pt x="580" y="6"/>
                  </a:cubicBezTo>
                  <a:cubicBezTo>
                    <a:pt x="580" y="6"/>
                    <a:pt x="579" y="6"/>
                    <a:pt x="579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8" y="6"/>
                    <a:pt x="578" y="6"/>
                    <a:pt x="578" y="6"/>
                  </a:cubicBezTo>
                  <a:close/>
                  <a:moveTo>
                    <a:pt x="580" y="9"/>
                  </a:moveTo>
                  <a:cubicBezTo>
                    <a:pt x="580" y="9"/>
                    <a:pt x="579" y="9"/>
                    <a:pt x="579" y="10"/>
                  </a:cubicBezTo>
                  <a:cubicBezTo>
                    <a:pt x="579" y="10"/>
                    <a:pt x="579" y="10"/>
                    <a:pt x="579" y="10"/>
                  </a:cubicBezTo>
                  <a:cubicBezTo>
                    <a:pt x="579" y="10"/>
                    <a:pt x="580" y="10"/>
                    <a:pt x="580" y="10"/>
                  </a:cubicBezTo>
                  <a:cubicBezTo>
                    <a:pt x="580" y="10"/>
                    <a:pt x="580" y="10"/>
                    <a:pt x="580" y="10"/>
                  </a:cubicBezTo>
                  <a:cubicBezTo>
                    <a:pt x="581" y="10"/>
                    <a:pt x="581" y="9"/>
                    <a:pt x="580" y="9"/>
                  </a:cubicBezTo>
                  <a:cubicBezTo>
                    <a:pt x="580" y="9"/>
                    <a:pt x="580" y="9"/>
                    <a:pt x="580" y="9"/>
                  </a:cubicBezTo>
                  <a:close/>
                  <a:moveTo>
                    <a:pt x="584" y="9"/>
                  </a:moveTo>
                  <a:cubicBezTo>
                    <a:pt x="585" y="9"/>
                    <a:pt x="587" y="8"/>
                    <a:pt x="587" y="6"/>
                  </a:cubicBezTo>
                  <a:cubicBezTo>
                    <a:pt x="587" y="4"/>
                    <a:pt x="585" y="3"/>
                    <a:pt x="584" y="3"/>
                  </a:cubicBezTo>
                  <a:cubicBezTo>
                    <a:pt x="582" y="3"/>
                    <a:pt x="580" y="4"/>
                    <a:pt x="580" y="6"/>
                  </a:cubicBezTo>
                  <a:cubicBezTo>
                    <a:pt x="580" y="8"/>
                    <a:pt x="582" y="9"/>
                    <a:pt x="584" y="9"/>
                  </a:cubicBezTo>
                  <a:close/>
                  <a:moveTo>
                    <a:pt x="584" y="4"/>
                  </a:moveTo>
                  <a:cubicBezTo>
                    <a:pt x="585" y="4"/>
                    <a:pt x="586" y="5"/>
                    <a:pt x="586" y="6"/>
                  </a:cubicBezTo>
                  <a:cubicBezTo>
                    <a:pt x="586" y="7"/>
                    <a:pt x="585" y="8"/>
                    <a:pt x="584" y="8"/>
                  </a:cubicBezTo>
                  <a:cubicBezTo>
                    <a:pt x="582" y="8"/>
                    <a:pt x="581" y="7"/>
                    <a:pt x="581" y="6"/>
                  </a:cubicBezTo>
                  <a:cubicBezTo>
                    <a:pt x="581" y="5"/>
                    <a:pt x="582" y="4"/>
                    <a:pt x="584" y="4"/>
                  </a:cubicBezTo>
                  <a:close/>
                  <a:moveTo>
                    <a:pt x="584" y="10"/>
                  </a:moveTo>
                  <a:cubicBezTo>
                    <a:pt x="583" y="10"/>
                    <a:pt x="583" y="10"/>
                    <a:pt x="583" y="11"/>
                  </a:cubicBezTo>
                  <a:cubicBezTo>
                    <a:pt x="583" y="11"/>
                    <a:pt x="583" y="11"/>
                    <a:pt x="583" y="11"/>
                  </a:cubicBezTo>
                  <a:cubicBezTo>
                    <a:pt x="583" y="11"/>
                    <a:pt x="583" y="12"/>
                    <a:pt x="584" y="12"/>
                  </a:cubicBezTo>
                  <a:cubicBezTo>
                    <a:pt x="584" y="12"/>
                    <a:pt x="584" y="11"/>
                    <a:pt x="584" y="11"/>
                  </a:cubicBezTo>
                  <a:cubicBezTo>
                    <a:pt x="584" y="11"/>
                    <a:pt x="584" y="11"/>
                    <a:pt x="584" y="11"/>
                  </a:cubicBezTo>
                  <a:cubicBezTo>
                    <a:pt x="584" y="10"/>
                    <a:pt x="584" y="10"/>
                    <a:pt x="584" y="10"/>
                  </a:cubicBezTo>
                  <a:close/>
                  <a:moveTo>
                    <a:pt x="584" y="2"/>
                  </a:moveTo>
                  <a:cubicBezTo>
                    <a:pt x="584" y="2"/>
                    <a:pt x="584" y="2"/>
                    <a:pt x="584" y="2"/>
                  </a:cubicBezTo>
                  <a:cubicBezTo>
                    <a:pt x="584" y="1"/>
                    <a:pt x="584" y="1"/>
                    <a:pt x="584" y="1"/>
                  </a:cubicBezTo>
                  <a:cubicBezTo>
                    <a:pt x="584" y="1"/>
                    <a:pt x="584" y="0"/>
                    <a:pt x="584" y="0"/>
                  </a:cubicBezTo>
                  <a:cubicBezTo>
                    <a:pt x="583" y="0"/>
                    <a:pt x="583" y="1"/>
                    <a:pt x="583" y="1"/>
                  </a:cubicBezTo>
                  <a:cubicBezTo>
                    <a:pt x="583" y="2"/>
                    <a:pt x="583" y="2"/>
                    <a:pt x="583" y="2"/>
                  </a:cubicBezTo>
                  <a:cubicBezTo>
                    <a:pt x="583" y="2"/>
                    <a:pt x="583" y="2"/>
                    <a:pt x="584" y="2"/>
                  </a:cubicBezTo>
                  <a:close/>
                  <a:moveTo>
                    <a:pt x="572" y="53"/>
                  </a:moveTo>
                  <a:cubicBezTo>
                    <a:pt x="573" y="53"/>
                    <a:pt x="573" y="53"/>
                    <a:pt x="573" y="53"/>
                  </a:cubicBezTo>
                  <a:cubicBezTo>
                    <a:pt x="573" y="54"/>
                    <a:pt x="574" y="54"/>
                    <a:pt x="574" y="55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73" y="57"/>
                    <a:pt x="573" y="57"/>
                    <a:pt x="573" y="57"/>
                  </a:cubicBezTo>
                  <a:cubicBezTo>
                    <a:pt x="573" y="57"/>
                    <a:pt x="573" y="57"/>
                    <a:pt x="573" y="56"/>
                  </a:cubicBezTo>
                  <a:cubicBezTo>
                    <a:pt x="574" y="55"/>
                    <a:pt x="574" y="55"/>
                    <a:pt x="574" y="55"/>
                  </a:cubicBezTo>
                  <a:cubicBezTo>
                    <a:pt x="574" y="55"/>
                    <a:pt x="575" y="56"/>
                    <a:pt x="576" y="56"/>
                  </a:cubicBezTo>
                  <a:cubicBezTo>
                    <a:pt x="576" y="51"/>
                    <a:pt x="576" y="51"/>
                    <a:pt x="576" y="51"/>
                  </a:cubicBezTo>
                  <a:cubicBezTo>
                    <a:pt x="577" y="51"/>
                    <a:pt x="577" y="51"/>
                    <a:pt x="577" y="51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7" y="56"/>
                    <a:pt x="578" y="55"/>
                    <a:pt x="578" y="55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80" y="57"/>
                    <a:pt x="580" y="57"/>
                    <a:pt x="580" y="56"/>
                  </a:cubicBezTo>
                  <a:cubicBezTo>
                    <a:pt x="580" y="56"/>
                    <a:pt x="580" y="56"/>
                    <a:pt x="580" y="56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9" y="54"/>
                    <a:pt x="579" y="54"/>
                    <a:pt x="579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80" y="53"/>
                    <a:pt x="580" y="53"/>
                    <a:pt x="580" y="53"/>
                  </a:cubicBezTo>
                  <a:cubicBezTo>
                    <a:pt x="579" y="53"/>
                    <a:pt x="579" y="53"/>
                    <a:pt x="579" y="53"/>
                  </a:cubicBezTo>
                  <a:cubicBezTo>
                    <a:pt x="579" y="51"/>
                    <a:pt x="579" y="51"/>
                    <a:pt x="579" y="51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80" y="50"/>
                    <a:pt x="579" y="50"/>
                    <a:pt x="579" y="50"/>
                  </a:cubicBezTo>
                  <a:cubicBezTo>
                    <a:pt x="578" y="51"/>
                    <a:pt x="578" y="51"/>
                    <a:pt x="578" y="51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3" y="50"/>
                    <a:pt x="573" y="50"/>
                    <a:pt x="573" y="50"/>
                  </a:cubicBezTo>
                  <a:cubicBezTo>
                    <a:pt x="572" y="50"/>
                    <a:pt x="572" y="50"/>
                    <a:pt x="573" y="50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ubicBezTo>
                    <a:pt x="572" y="53"/>
                    <a:pt x="572" y="53"/>
                    <a:pt x="572" y="53"/>
                  </a:cubicBezTo>
                  <a:close/>
                  <a:moveTo>
                    <a:pt x="576" y="48"/>
                  </a:moveTo>
                  <a:cubicBezTo>
                    <a:pt x="575" y="48"/>
                    <a:pt x="574" y="49"/>
                    <a:pt x="574" y="50"/>
                  </a:cubicBezTo>
                  <a:cubicBezTo>
                    <a:pt x="578" y="50"/>
                    <a:pt x="578" y="50"/>
                    <a:pt x="578" y="50"/>
                  </a:cubicBezTo>
                  <a:cubicBezTo>
                    <a:pt x="578" y="49"/>
                    <a:pt x="577" y="48"/>
                    <a:pt x="576" y="48"/>
                  </a:cubicBezTo>
                  <a:close/>
                  <a:moveTo>
                    <a:pt x="567" y="226"/>
                  </a:moveTo>
                  <a:cubicBezTo>
                    <a:pt x="567" y="227"/>
                    <a:pt x="567" y="228"/>
                    <a:pt x="568" y="228"/>
                  </a:cubicBezTo>
                  <a:cubicBezTo>
                    <a:pt x="569" y="228"/>
                    <a:pt x="570" y="227"/>
                    <a:pt x="570" y="226"/>
                  </a:cubicBezTo>
                  <a:cubicBezTo>
                    <a:pt x="570" y="226"/>
                    <a:pt x="569" y="225"/>
                    <a:pt x="568" y="225"/>
                  </a:cubicBezTo>
                  <a:cubicBezTo>
                    <a:pt x="567" y="225"/>
                    <a:pt x="567" y="226"/>
                    <a:pt x="567" y="226"/>
                  </a:cubicBezTo>
                  <a:close/>
                  <a:moveTo>
                    <a:pt x="576" y="231"/>
                  </a:moveTo>
                  <a:cubicBezTo>
                    <a:pt x="576" y="231"/>
                    <a:pt x="577" y="231"/>
                    <a:pt x="577" y="230"/>
                  </a:cubicBezTo>
                  <a:cubicBezTo>
                    <a:pt x="577" y="229"/>
                    <a:pt x="577" y="228"/>
                    <a:pt x="576" y="228"/>
                  </a:cubicBezTo>
                  <a:cubicBezTo>
                    <a:pt x="576" y="228"/>
                    <a:pt x="576" y="228"/>
                    <a:pt x="575" y="228"/>
                  </a:cubicBezTo>
                  <a:cubicBezTo>
                    <a:pt x="574" y="228"/>
                    <a:pt x="574" y="228"/>
                    <a:pt x="574" y="228"/>
                  </a:cubicBezTo>
                  <a:cubicBezTo>
                    <a:pt x="574" y="228"/>
                    <a:pt x="574" y="229"/>
                    <a:pt x="574" y="229"/>
                  </a:cubicBezTo>
                  <a:cubicBezTo>
                    <a:pt x="574" y="229"/>
                    <a:pt x="574" y="230"/>
                    <a:pt x="574" y="230"/>
                  </a:cubicBezTo>
                  <a:cubicBezTo>
                    <a:pt x="574" y="230"/>
                    <a:pt x="575" y="230"/>
                    <a:pt x="575" y="231"/>
                  </a:cubicBezTo>
                  <a:lnTo>
                    <a:pt x="576" y="231"/>
                  </a:lnTo>
                  <a:close/>
                  <a:moveTo>
                    <a:pt x="571" y="231"/>
                  </a:moveTo>
                  <a:cubicBezTo>
                    <a:pt x="573" y="231"/>
                    <a:pt x="574" y="230"/>
                    <a:pt x="574" y="229"/>
                  </a:cubicBezTo>
                  <a:cubicBezTo>
                    <a:pt x="574" y="227"/>
                    <a:pt x="573" y="226"/>
                    <a:pt x="571" y="226"/>
                  </a:cubicBezTo>
                  <a:cubicBezTo>
                    <a:pt x="570" y="226"/>
                    <a:pt x="569" y="227"/>
                    <a:pt x="569" y="229"/>
                  </a:cubicBezTo>
                  <a:cubicBezTo>
                    <a:pt x="569" y="230"/>
                    <a:pt x="570" y="231"/>
                    <a:pt x="571" y="231"/>
                  </a:cubicBezTo>
                  <a:close/>
                  <a:moveTo>
                    <a:pt x="567" y="231"/>
                  </a:moveTo>
                  <a:cubicBezTo>
                    <a:pt x="568" y="231"/>
                    <a:pt x="568" y="231"/>
                    <a:pt x="568" y="231"/>
                  </a:cubicBezTo>
                  <a:cubicBezTo>
                    <a:pt x="568" y="230"/>
                    <a:pt x="569" y="230"/>
                    <a:pt x="569" y="230"/>
                  </a:cubicBezTo>
                  <a:cubicBezTo>
                    <a:pt x="569" y="230"/>
                    <a:pt x="569" y="229"/>
                    <a:pt x="569" y="229"/>
                  </a:cubicBezTo>
                  <a:cubicBezTo>
                    <a:pt x="569" y="229"/>
                    <a:pt x="569" y="228"/>
                    <a:pt x="569" y="228"/>
                  </a:cubicBezTo>
                  <a:cubicBezTo>
                    <a:pt x="569" y="228"/>
                    <a:pt x="568" y="228"/>
                    <a:pt x="568" y="228"/>
                  </a:cubicBezTo>
                  <a:cubicBezTo>
                    <a:pt x="567" y="228"/>
                    <a:pt x="567" y="228"/>
                    <a:pt x="567" y="228"/>
                  </a:cubicBezTo>
                  <a:cubicBezTo>
                    <a:pt x="566" y="228"/>
                    <a:pt x="566" y="229"/>
                    <a:pt x="566" y="230"/>
                  </a:cubicBezTo>
                  <a:cubicBezTo>
                    <a:pt x="566" y="231"/>
                    <a:pt x="566" y="231"/>
                    <a:pt x="567" y="231"/>
                  </a:cubicBezTo>
                  <a:close/>
                  <a:moveTo>
                    <a:pt x="573" y="226"/>
                  </a:moveTo>
                  <a:cubicBezTo>
                    <a:pt x="573" y="227"/>
                    <a:pt x="574" y="228"/>
                    <a:pt x="575" y="228"/>
                  </a:cubicBezTo>
                  <a:cubicBezTo>
                    <a:pt x="576" y="228"/>
                    <a:pt x="576" y="227"/>
                    <a:pt x="576" y="226"/>
                  </a:cubicBezTo>
                  <a:cubicBezTo>
                    <a:pt x="576" y="226"/>
                    <a:pt x="576" y="225"/>
                    <a:pt x="575" y="225"/>
                  </a:cubicBezTo>
                  <a:cubicBezTo>
                    <a:pt x="574" y="225"/>
                    <a:pt x="573" y="226"/>
                    <a:pt x="573" y="226"/>
                  </a:cubicBezTo>
                  <a:close/>
                  <a:moveTo>
                    <a:pt x="496" y="176"/>
                  </a:moveTo>
                  <a:cubicBezTo>
                    <a:pt x="495" y="177"/>
                    <a:pt x="493" y="178"/>
                    <a:pt x="490" y="178"/>
                  </a:cubicBezTo>
                  <a:cubicBezTo>
                    <a:pt x="487" y="178"/>
                    <a:pt x="487" y="178"/>
                    <a:pt x="487" y="178"/>
                  </a:cubicBezTo>
                  <a:cubicBezTo>
                    <a:pt x="487" y="178"/>
                    <a:pt x="486" y="178"/>
                    <a:pt x="486" y="179"/>
                  </a:cubicBezTo>
                  <a:cubicBezTo>
                    <a:pt x="486" y="180"/>
                    <a:pt x="486" y="180"/>
                    <a:pt x="486" y="180"/>
                  </a:cubicBezTo>
                  <a:cubicBezTo>
                    <a:pt x="486" y="181"/>
                    <a:pt x="487" y="181"/>
                    <a:pt x="487" y="181"/>
                  </a:cubicBezTo>
                  <a:cubicBezTo>
                    <a:pt x="488" y="181"/>
                    <a:pt x="488" y="181"/>
                    <a:pt x="488" y="181"/>
                  </a:cubicBezTo>
                  <a:cubicBezTo>
                    <a:pt x="488" y="182"/>
                    <a:pt x="488" y="184"/>
                    <a:pt x="489" y="185"/>
                  </a:cubicBezTo>
                  <a:cubicBezTo>
                    <a:pt x="489" y="185"/>
                    <a:pt x="491" y="185"/>
                    <a:pt x="491" y="184"/>
                  </a:cubicBezTo>
                  <a:cubicBezTo>
                    <a:pt x="490" y="184"/>
                    <a:pt x="490" y="183"/>
                    <a:pt x="490" y="183"/>
                  </a:cubicBezTo>
                  <a:cubicBezTo>
                    <a:pt x="490" y="182"/>
                    <a:pt x="490" y="181"/>
                    <a:pt x="491" y="181"/>
                  </a:cubicBezTo>
                  <a:cubicBezTo>
                    <a:pt x="493" y="181"/>
                    <a:pt x="495" y="183"/>
                    <a:pt x="496" y="183"/>
                  </a:cubicBezTo>
                  <a:cubicBezTo>
                    <a:pt x="496" y="183"/>
                    <a:pt x="497" y="183"/>
                    <a:pt x="497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7" y="179"/>
                    <a:pt x="497" y="179"/>
                    <a:pt x="497" y="179"/>
                  </a:cubicBezTo>
                  <a:cubicBezTo>
                    <a:pt x="497" y="176"/>
                    <a:pt x="497" y="176"/>
                    <a:pt x="497" y="176"/>
                  </a:cubicBezTo>
                  <a:cubicBezTo>
                    <a:pt x="497" y="176"/>
                    <a:pt x="496" y="176"/>
                    <a:pt x="496" y="176"/>
                  </a:cubicBezTo>
                  <a:close/>
                  <a:moveTo>
                    <a:pt x="496" y="182"/>
                  </a:moveTo>
                  <a:cubicBezTo>
                    <a:pt x="494" y="181"/>
                    <a:pt x="493" y="181"/>
                    <a:pt x="491" y="180"/>
                  </a:cubicBezTo>
                  <a:cubicBezTo>
                    <a:pt x="491" y="179"/>
                    <a:pt x="491" y="179"/>
                    <a:pt x="491" y="179"/>
                  </a:cubicBezTo>
                  <a:cubicBezTo>
                    <a:pt x="493" y="179"/>
                    <a:pt x="494" y="178"/>
                    <a:pt x="496" y="177"/>
                  </a:cubicBezTo>
                  <a:lnTo>
                    <a:pt x="496" y="182"/>
                  </a:lnTo>
                  <a:close/>
                  <a:moveTo>
                    <a:pt x="529" y="155"/>
                  </a:moveTo>
                  <a:cubicBezTo>
                    <a:pt x="530" y="155"/>
                    <a:pt x="531" y="155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3"/>
                    <a:pt x="532" y="153"/>
                    <a:pt x="532" y="153"/>
                  </a:cubicBezTo>
                  <a:cubicBezTo>
                    <a:pt x="533" y="152"/>
                    <a:pt x="533" y="152"/>
                    <a:pt x="533" y="152"/>
                  </a:cubicBezTo>
                  <a:cubicBezTo>
                    <a:pt x="533" y="152"/>
                    <a:pt x="533" y="152"/>
                    <a:pt x="533" y="151"/>
                  </a:cubicBezTo>
                  <a:cubicBezTo>
                    <a:pt x="533" y="151"/>
                    <a:pt x="533" y="151"/>
                    <a:pt x="532" y="151"/>
                  </a:cubicBezTo>
                  <a:cubicBezTo>
                    <a:pt x="531" y="153"/>
                    <a:pt x="531" y="153"/>
                    <a:pt x="531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1"/>
                    <a:pt x="532" y="151"/>
                    <a:pt x="532" y="151"/>
                  </a:cubicBezTo>
                  <a:cubicBezTo>
                    <a:pt x="532" y="151"/>
                    <a:pt x="532" y="150"/>
                    <a:pt x="532" y="150"/>
                  </a:cubicBezTo>
                  <a:cubicBezTo>
                    <a:pt x="531" y="150"/>
                    <a:pt x="531" y="150"/>
                    <a:pt x="531" y="150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28" y="152"/>
                    <a:pt x="528" y="153"/>
                    <a:pt x="528" y="154"/>
                  </a:cubicBezTo>
                  <a:cubicBezTo>
                    <a:pt x="527" y="155"/>
                    <a:pt x="527" y="155"/>
                    <a:pt x="527" y="155"/>
                  </a:cubicBezTo>
                  <a:cubicBezTo>
                    <a:pt x="527" y="156"/>
                    <a:pt x="527" y="156"/>
                    <a:pt x="527" y="156"/>
                  </a:cubicBezTo>
                  <a:cubicBezTo>
                    <a:pt x="528" y="156"/>
                    <a:pt x="528" y="156"/>
                    <a:pt x="528" y="156"/>
                  </a:cubicBezTo>
                  <a:lnTo>
                    <a:pt x="529" y="155"/>
                  </a:lnTo>
                  <a:close/>
                  <a:moveTo>
                    <a:pt x="539" y="151"/>
                  </a:moveTo>
                  <a:cubicBezTo>
                    <a:pt x="539" y="152"/>
                    <a:pt x="539" y="152"/>
                    <a:pt x="539" y="152"/>
                  </a:cubicBezTo>
                  <a:cubicBezTo>
                    <a:pt x="539" y="152"/>
                    <a:pt x="540" y="152"/>
                    <a:pt x="540" y="152"/>
                  </a:cubicBezTo>
                  <a:cubicBezTo>
                    <a:pt x="540" y="152"/>
                    <a:pt x="540" y="152"/>
                    <a:pt x="540" y="152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0" y="153"/>
                    <a:pt x="540" y="153"/>
                  </a:cubicBezTo>
                  <a:cubicBezTo>
                    <a:pt x="540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1" y="153"/>
                    <a:pt x="541" y="153"/>
                  </a:cubicBezTo>
                  <a:cubicBezTo>
                    <a:pt x="541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3"/>
                  </a:cubicBezTo>
                  <a:cubicBezTo>
                    <a:pt x="542" y="153"/>
                    <a:pt x="542" y="153"/>
                    <a:pt x="542" y="152"/>
                  </a:cubicBezTo>
                  <a:cubicBezTo>
                    <a:pt x="542" y="152"/>
                    <a:pt x="542" y="152"/>
                    <a:pt x="542" y="152"/>
                  </a:cubicBezTo>
                  <a:cubicBezTo>
                    <a:pt x="542" y="152"/>
                    <a:pt x="543" y="152"/>
                    <a:pt x="543" y="152"/>
                  </a:cubicBezTo>
                  <a:cubicBezTo>
                    <a:pt x="543" y="151"/>
                    <a:pt x="543" y="151"/>
                    <a:pt x="543" y="151"/>
                  </a:cubicBezTo>
                  <a:cubicBezTo>
                    <a:pt x="543" y="151"/>
                    <a:pt x="542" y="151"/>
                    <a:pt x="542" y="151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542" y="151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2" y="150"/>
                    <a:pt x="542" y="150"/>
                    <a:pt x="542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1" y="150"/>
                    <a:pt x="541" y="150"/>
                  </a:cubicBezTo>
                  <a:cubicBezTo>
                    <a:pt x="541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1"/>
                    <a:pt x="540" y="151"/>
                  </a:cubicBezTo>
                  <a:cubicBezTo>
                    <a:pt x="540" y="151"/>
                    <a:pt x="540" y="151"/>
                    <a:pt x="540" y="151"/>
                  </a:cubicBezTo>
                  <a:cubicBezTo>
                    <a:pt x="540" y="151"/>
                    <a:pt x="539" y="151"/>
                    <a:pt x="539" y="151"/>
                  </a:cubicBezTo>
                  <a:close/>
                  <a:moveTo>
                    <a:pt x="541" y="151"/>
                  </a:moveTo>
                  <a:cubicBezTo>
                    <a:pt x="541" y="151"/>
                    <a:pt x="542" y="151"/>
                    <a:pt x="542" y="152"/>
                  </a:cubicBezTo>
                  <a:cubicBezTo>
                    <a:pt x="542" y="152"/>
                    <a:pt x="541" y="152"/>
                    <a:pt x="541" y="152"/>
                  </a:cubicBezTo>
                  <a:cubicBezTo>
                    <a:pt x="541" y="152"/>
                    <a:pt x="540" y="152"/>
                    <a:pt x="540" y="152"/>
                  </a:cubicBezTo>
                  <a:cubicBezTo>
                    <a:pt x="540" y="151"/>
                    <a:pt x="541" y="151"/>
                    <a:pt x="541" y="151"/>
                  </a:cubicBezTo>
                  <a:close/>
                  <a:moveTo>
                    <a:pt x="534" y="150"/>
                  </a:moveTo>
                  <a:cubicBezTo>
                    <a:pt x="535" y="150"/>
                    <a:pt x="535" y="150"/>
                    <a:pt x="535" y="150"/>
                  </a:cubicBezTo>
                  <a:cubicBezTo>
                    <a:pt x="535" y="151"/>
                    <a:pt x="534" y="151"/>
                    <a:pt x="534" y="151"/>
                  </a:cubicBezTo>
                  <a:cubicBezTo>
                    <a:pt x="534" y="151"/>
                    <a:pt x="534" y="151"/>
                    <a:pt x="534" y="151"/>
                  </a:cubicBezTo>
                  <a:cubicBezTo>
                    <a:pt x="534" y="151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5" y="152"/>
                    <a:pt x="535" y="152"/>
                    <a:pt x="535" y="152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1"/>
                    <a:pt x="536" y="151"/>
                    <a:pt x="536" y="151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6" y="152"/>
                    <a:pt x="536" y="152"/>
                    <a:pt x="536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537" y="152"/>
                    <a:pt x="537" y="152"/>
                    <a:pt x="537" y="151"/>
                  </a:cubicBezTo>
                  <a:cubicBezTo>
                    <a:pt x="538" y="151"/>
                    <a:pt x="538" y="151"/>
                    <a:pt x="538" y="151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8" y="152"/>
                    <a:pt x="538" y="152"/>
                    <a:pt x="538" y="152"/>
                  </a:cubicBezTo>
                  <a:cubicBezTo>
                    <a:pt x="539" y="152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1"/>
                  </a:cubicBezTo>
                  <a:cubicBezTo>
                    <a:pt x="539" y="151"/>
                    <a:pt x="539" y="151"/>
                    <a:pt x="539" y="150"/>
                  </a:cubicBezTo>
                  <a:cubicBezTo>
                    <a:pt x="539" y="150"/>
                    <a:pt x="539" y="150"/>
                    <a:pt x="539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50"/>
                    <a:pt x="540" y="150"/>
                    <a:pt x="540" y="150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40" y="149"/>
                    <a:pt x="540" y="149"/>
                    <a:pt x="540" y="149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8"/>
                    <a:pt x="539" y="148"/>
                    <a:pt x="539" y="148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8" y="147"/>
                    <a:pt x="538" y="147"/>
                    <a:pt x="537" y="147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7" y="146"/>
                    <a:pt x="537" y="146"/>
                    <a:pt x="537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6"/>
                    <a:pt x="536" y="146"/>
                    <a:pt x="536" y="146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6" y="147"/>
                    <a:pt x="536" y="147"/>
                    <a:pt x="536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5" y="147"/>
                    <a:pt x="535" y="147"/>
                  </a:cubicBezTo>
                  <a:cubicBezTo>
                    <a:pt x="535" y="147"/>
                    <a:pt x="534" y="147"/>
                    <a:pt x="534" y="147"/>
                  </a:cubicBezTo>
                  <a:cubicBezTo>
                    <a:pt x="534" y="147"/>
                    <a:pt x="534" y="148"/>
                    <a:pt x="534" y="148"/>
                  </a:cubicBezTo>
                  <a:cubicBezTo>
                    <a:pt x="534" y="148"/>
                    <a:pt x="534" y="148"/>
                    <a:pt x="534" y="148"/>
                  </a:cubicBezTo>
                  <a:cubicBezTo>
                    <a:pt x="534" y="148"/>
                    <a:pt x="535" y="148"/>
                    <a:pt x="535" y="148"/>
                  </a:cubicBezTo>
                  <a:cubicBezTo>
                    <a:pt x="535" y="148"/>
                    <a:pt x="535" y="148"/>
                    <a:pt x="535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49"/>
                    <a:pt x="534" y="149"/>
                    <a:pt x="534" y="149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4" y="150"/>
                    <a:pt x="534" y="150"/>
                    <a:pt x="534" y="150"/>
                  </a:cubicBezTo>
                  <a:close/>
                  <a:moveTo>
                    <a:pt x="537" y="148"/>
                  </a:moveTo>
                  <a:cubicBezTo>
                    <a:pt x="537" y="148"/>
                    <a:pt x="538" y="149"/>
                    <a:pt x="538" y="149"/>
                  </a:cubicBezTo>
                  <a:cubicBezTo>
                    <a:pt x="538" y="150"/>
                    <a:pt x="537" y="150"/>
                    <a:pt x="537" y="150"/>
                  </a:cubicBezTo>
                  <a:cubicBezTo>
                    <a:pt x="536" y="150"/>
                    <a:pt x="535" y="150"/>
                    <a:pt x="535" y="149"/>
                  </a:cubicBezTo>
                  <a:cubicBezTo>
                    <a:pt x="535" y="149"/>
                    <a:pt x="536" y="148"/>
                    <a:pt x="537" y="148"/>
                  </a:cubicBezTo>
                  <a:close/>
                  <a:moveTo>
                    <a:pt x="540" y="148"/>
                  </a:move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8"/>
                    <a:pt x="540" y="148"/>
                  </a:cubicBezTo>
                  <a:cubicBezTo>
                    <a:pt x="540" y="148"/>
                    <a:pt x="540" y="149"/>
                    <a:pt x="540" y="149"/>
                  </a:cubicBezTo>
                  <a:cubicBezTo>
                    <a:pt x="540" y="149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1" y="148"/>
                    <a:pt x="541" y="148"/>
                  </a:cubicBezTo>
                  <a:cubicBezTo>
                    <a:pt x="541" y="148"/>
                    <a:pt x="542" y="149"/>
                    <a:pt x="542" y="149"/>
                  </a:cubicBezTo>
                  <a:cubicBezTo>
                    <a:pt x="542" y="149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8"/>
                    <a:pt x="542" y="148"/>
                    <a:pt x="542" y="148"/>
                  </a:cubicBezTo>
                  <a:cubicBezTo>
                    <a:pt x="542" y="147"/>
                    <a:pt x="542" y="147"/>
                    <a:pt x="542" y="147"/>
                  </a:cubicBezTo>
                  <a:cubicBezTo>
                    <a:pt x="542" y="147"/>
                    <a:pt x="543" y="147"/>
                    <a:pt x="543" y="147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6"/>
                    <a:pt x="542" y="146"/>
                    <a:pt x="542" y="146"/>
                  </a:cubicBezTo>
                  <a:cubicBezTo>
                    <a:pt x="542" y="146"/>
                    <a:pt x="542" y="146"/>
                    <a:pt x="542" y="146"/>
                  </a:cubicBezTo>
                  <a:cubicBezTo>
                    <a:pt x="542" y="146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5"/>
                    <a:pt x="541" y="145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6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40" y="145"/>
                    <a:pt x="540" y="146"/>
                    <a:pt x="540" y="146"/>
                  </a:cubicBezTo>
                  <a:cubicBezTo>
                    <a:pt x="540" y="146"/>
                    <a:pt x="540" y="146"/>
                    <a:pt x="540" y="146"/>
                  </a:cubicBezTo>
                  <a:cubicBezTo>
                    <a:pt x="540" y="146"/>
                    <a:pt x="539" y="146"/>
                    <a:pt x="539" y="146"/>
                  </a:cubicBezTo>
                  <a:cubicBezTo>
                    <a:pt x="539" y="147"/>
                    <a:pt x="539" y="147"/>
                    <a:pt x="539" y="147"/>
                  </a:cubicBezTo>
                  <a:cubicBezTo>
                    <a:pt x="539" y="147"/>
                    <a:pt x="540" y="147"/>
                    <a:pt x="540" y="147"/>
                  </a:cubicBezTo>
                  <a:cubicBezTo>
                    <a:pt x="540" y="147"/>
                    <a:pt x="540" y="147"/>
                    <a:pt x="540" y="148"/>
                  </a:cubicBezTo>
                  <a:close/>
                  <a:moveTo>
                    <a:pt x="541" y="146"/>
                  </a:moveTo>
                  <a:cubicBezTo>
                    <a:pt x="541" y="146"/>
                    <a:pt x="542" y="146"/>
                    <a:pt x="542" y="147"/>
                  </a:cubicBezTo>
                  <a:cubicBezTo>
                    <a:pt x="542" y="147"/>
                    <a:pt x="541" y="147"/>
                    <a:pt x="541" y="147"/>
                  </a:cubicBezTo>
                  <a:cubicBezTo>
                    <a:pt x="541" y="147"/>
                    <a:pt x="540" y="147"/>
                    <a:pt x="540" y="147"/>
                  </a:cubicBezTo>
                  <a:cubicBezTo>
                    <a:pt x="540" y="146"/>
                    <a:pt x="541" y="146"/>
                    <a:pt x="541" y="146"/>
                  </a:cubicBezTo>
                  <a:close/>
                  <a:moveTo>
                    <a:pt x="489" y="176"/>
                  </a:moveTo>
                  <a:cubicBezTo>
                    <a:pt x="489" y="176"/>
                    <a:pt x="489" y="176"/>
                    <a:pt x="489" y="176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6" y="171"/>
                    <a:pt x="486" y="171"/>
                    <a:pt x="486" y="171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3"/>
                    <a:pt x="483" y="173"/>
                    <a:pt x="483" y="173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3" y="176"/>
                    <a:pt x="483" y="176"/>
                    <a:pt x="483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174"/>
                    <a:pt x="485" y="174"/>
                    <a:pt x="485" y="174"/>
                  </a:cubicBezTo>
                  <a:cubicBezTo>
                    <a:pt x="486" y="174"/>
                    <a:pt x="486" y="174"/>
                    <a:pt x="486" y="174"/>
                  </a:cubicBezTo>
                  <a:cubicBezTo>
                    <a:pt x="486" y="176"/>
                    <a:pt x="486" y="176"/>
                    <a:pt x="486" y="176"/>
                  </a:cubicBezTo>
                  <a:lnTo>
                    <a:pt x="489" y="176"/>
                  </a:lnTo>
                  <a:close/>
                  <a:moveTo>
                    <a:pt x="482" y="173"/>
                  </a:move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6" y="170"/>
                    <a:pt x="486" y="170"/>
                    <a:pt x="486" y="170"/>
                  </a:cubicBezTo>
                  <a:cubicBezTo>
                    <a:pt x="489" y="173"/>
                    <a:pt x="489" y="173"/>
                    <a:pt x="489" y="173"/>
                  </a:cubicBezTo>
                  <a:cubicBezTo>
                    <a:pt x="489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90" y="173"/>
                    <a:pt x="490" y="173"/>
                    <a:pt x="490" y="173"/>
                  </a:cubicBezTo>
                  <a:cubicBezTo>
                    <a:pt x="489" y="172"/>
                    <a:pt x="489" y="172"/>
                    <a:pt x="489" y="172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9" y="169"/>
                    <a:pt x="489" y="169"/>
                    <a:pt x="489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69"/>
                    <a:pt x="488" y="169"/>
                    <a:pt x="488" y="169"/>
                  </a:cubicBezTo>
                  <a:cubicBezTo>
                    <a:pt x="488" y="170"/>
                    <a:pt x="488" y="170"/>
                    <a:pt x="488" y="170"/>
                  </a:cubicBezTo>
                  <a:cubicBezTo>
                    <a:pt x="486" y="169"/>
                    <a:pt x="486" y="169"/>
                    <a:pt x="486" y="169"/>
                  </a:cubicBezTo>
                  <a:cubicBezTo>
                    <a:pt x="486" y="169"/>
                    <a:pt x="486" y="169"/>
                    <a:pt x="485" y="16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73"/>
                    <a:pt x="482" y="173"/>
                    <a:pt x="482" y="173"/>
                  </a:cubicBezTo>
                  <a:close/>
                  <a:moveTo>
                    <a:pt x="566" y="219"/>
                  </a:moveTo>
                  <a:cubicBezTo>
                    <a:pt x="566" y="219"/>
                    <a:pt x="566" y="219"/>
                    <a:pt x="566" y="219"/>
                  </a:cubicBezTo>
                  <a:cubicBezTo>
                    <a:pt x="566" y="219"/>
                    <a:pt x="566" y="219"/>
                    <a:pt x="566" y="219"/>
                  </a:cubicBezTo>
                  <a:cubicBezTo>
                    <a:pt x="568" y="219"/>
                    <a:pt x="568" y="219"/>
                    <a:pt x="568" y="219"/>
                  </a:cubicBezTo>
                  <a:cubicBezTo>
                    <a:pt x="568" y="220"/>
                    <a:pt x="568" y="221"/>
                    <a:pt x="568" y="221"/>
                  </a:cubicBezTo>
                  <a:cubicBezTo>
                    <a:pt x="567" y="222"/>
                    <a:pt x="567" y="222"/>
                    <a:pt x="567" y="222"/>
                  </a:cubicBezTo>
                  <a:cubicBezTo>
                    <a:pt x="567" y="222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7" y="223"/>
                    <a:pt x="567" y="223"/>
                    <a:pt x="567" y="223"/>
                  </a:cubicBezTo>
                  <a:cubicBezTo>
                    <a:pt x="568" y="222"/>
                    <a:pt x="568" y="222"/>
                    <a:pt x="568" y="222"/>
                  </a:cubicBezTo>
                  <a:cubicBezTo>
                    <a:pt x="568" y="222"/>
                    <a:pt x="569" y="222"/>
                    <a:pt x="570" y="222"/>
                  </a:cubicBezTo>
                  <a:cubicBezTo>
                    <a:pt x="570" y="217"/>
                    <a:pt x="570" y="217"/>
                    <a:pt x="570" y="217"/>
                  </a:cubicBezTo>
                  <a:cubicBezTo>
                    <a:pt x="571" y="217"/>
                    <a:pt x="571" y="217"/>
                    <a:pt x="571" y="21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22"/>
                    <a:pt x="572" y="222"/>
                    <a:pt x="572" y="222"/>
                  </a:cubicBezTo>
                  <a:cubicBezTo>
                    <a:pt x="573" y="223"/>
                    <a:pt x="573" y="223"/>
                    <a:pt x="573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3"/>
                    <a:pt x="574" y="223"/>
                    <a:pt x="574" y="223"/>
                  </a:cubicBezTo>
                  <a:cubicBezTo>
                    <a:pt x="574" y="222"/>
                    <a:pt x="574" y="222"/>
                    <a:pt x="574" y="222"/>
                  </a:cubicBezTo>
                  <a:cubicBezTo>
                    <a:pt x="573" y="221"/>
                    <a:pt x="573" y="221"/>
                    <a:pt x="573" y="221"/>
                  </a:cubicBezTo>
                  <a:cubicBezTo>
                    <a:pt x="573" y="221"/>
                    <a:pt x="573" y="220"/>
                    <a:pt x="573" y="219"/>
                  </a:cubicBezTo>
                  <a:cubicBezTo>
                    <a:pt x="574" y="219"/>
                    <a:pt x="574" y="219"/>
                    <a:pt x="574" y="219"/>
                  </a:cubicBezTo>
                  <a:cubicBezTo>
                    <a:pt x="575" y="219"/>
                    <a:pt x="575" y="219"/>
                    <a:pt x="575" y="219"/>
                  </a:cubicBezTo>
                  <a:cubicBezTo>
                    <a:pt x="575" y="219"/>
                    <a:pt x="575" y="219"/>
                    <a:pt x="574" y="219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4" y="216"/>
                    <a:pt x="574" y="216"/>
                    <a:pt x="574" y="216"/>
                  </a:cubicBezTo>
                  <a:cubicBezTo>
                    <a:pt x="573" y="217"/>
                    <a:pt x="573" y="217"/>
                    <a:pt x="573" y="217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7" y="216"/>
                    <a:pt x="567" y="216"/>
                    <a:pt x="567" y="216"/>
                  </a:cubicBezTo>
                  <a:cubicBezTo>
                    <a:pt x="568" y="217"/>
                    <a:pt x="568" y="217"/>
                    <a:pt x="568" y="217"/>
                  </a:cubicBezTo>
                  <a:cubicBezTo>
                    <a:pt x="568" y="219"/>
                    <a:pt x="568" y="219"/>
                    <a:pt x="568" y="219"/>
                  </a:cubicBezTo>
                  <a:lnTo>
                    <a:pt x="566" y="219"/>
                  </a:lnTo>
                  <a:close/>
                  <a:moveTo>
                    <a:pt x="569" y="216"/>
                  </a:moveTo>
                  <a:cubicBezTo>
                    <a:pt x="572" y="216"/>
                    <a:pt x="572" y="216"/>
                    <a:pt x="572" y="216"/>
                  </a:cubicBezTo>
                  <a:cubicBezTo>
                    <a:pt x="572" y="215"/>
                    <a:pt x="571" y="214"/>
                    <a:pt x="570" y="214"/>
                  </a:cubicBezTo>
                  <a:cubicBezTo>
                    <a:pt x="569" y="214"/>
                    <a:pt x="569" y="215"/>
                    <a:pt x="569" y="216"/>
                  </a:cubicBezTo>
                  <a:close/>
                  <a:moveTo>
                    <a:pt x="587" y="32"/>
                  </a:move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7" y="32"/>
                    <a:pt x="587" y="32"/>
                    <a:pt x="587" y="32"/>
                  </a:cubicBezTo>
                  <a:cubicBezTo>
                    <a:pt x="588" y="31"/>
                    <a:pt x="588" y="31"/>
                    <a:pt x="588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1" y="25"/>
                    <a:pt x="591" y="25"/>
                    <a:pt x="591" y="25"/>
                  </a:cubicBezTo>
                  <a:cubicBezTo>
                    <a:pt x="591" y="25"/>
                    <a:pt x="591" y="25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84" y="28"/>
                    <a:pt x="584" y="28"/>
                    <a:pt x="584" y="28"/>
                  </a:cubicBezTo>
                  <a:cubicBezTo>
                    <a:pt x="584" y="28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6" y="30"/>
                    <a:pt x="586" y="30"/>
                    <a:pt x="586" y="30"/>
                  </a:cubicBezTo>
                  <a:cubicBezTo>
                    <a:pt x="590" y="26"/>
                    <a:pt x="590" y="26"/>
                    <a:pt x="590" y="26"/>
                  </a:cubicBezTo>
                  <a:cubicBezTo>
                    <a:pt x="587" y="30"/>
                    <a:pt x="587" y="30"/>
                    <a:pt x="587" y="30"/>
                  </a:cubicBezTo>
                  <a:lnTo>
                    <a:pt x="587" y="32"/>
                  </a:lnTo>
                  <a:close/>
                  <a:moveTo>
                    <a:pt x="587" y="104"/>
                  </a:moveTo>
                  <a:cubicBezTo>
                    <a:pt x="587" y="105"/>
                    <a:pt x="587" y="106"/>
                    <a:pt x="587" y="107"/>
                  </a:cubicBezTo>
                  <a:cubicBezTo>
                    <a:pt x="587" y="107"/>
                    <a:pt x="587" y="108"/>
                    <a:pt x="587" y="108"/>
                  </a:cubicBezTo>
                  <a:cubicBezTo>
                    <a:pt x="587" y="109"/>
                    <a:pt x="587" y="109"/>
                    <a:pt x="587" y="108"/>
                  </a:cubicBezTo>
                  <a:cubicBezTo>
                    <a:pt x="587" y="108"/>
                    <a:pt x="588" y="108"/>
                    <a:pt x="588" y="107"/>
                  </a:cubicBezTo>
                  <a:cubicBezTo>
                    <a:pt x="589" y="107"/>
                    <a:pt x="589" y="107"/>
                    <a:pt x="590" y="106"/>
                  </a:cubicBezTo>
                  <a:cubicBezTo>
                    <a:pt x="589" y="106"/>
                    <a:pt x="589" y="105"/>
                    <a:pt x="589" y="105"/>
                  </a:cubicBezTo>
                  <a:cubicBezTo>
                    <a:pt x="589" y="105"/>
                    <a:pt x="590" y="105"/>
                    <a:pt x="591" y="104"/>
                  </a:cubicBezTo>
                  <a:cubicBezTo>
                    <a:pt x="590" y="104"/>
                    <a:pt x="590" y="104"/>
                    <a:pt x="590" y="104"/>
                  </a:cubicBezTo>
                  <a:cubicBezTo>
                    <a:pt x="590" y="103"/>
                    <a:pt x="591" y="104"/>
                    <a:pt x="592" y="103"/>
                  </a:cubicBezTo>
                  <a:cubicBezTo>
                    <a:pt x="592" y="103"/>
                    <a:pt x="592" y="102"/>
                    <a:pt x="592" y="102"/>
                  </a:cubicBezTo>
                  <a:cubicBezTo>
                    <a:pt x="592" y="102"/>
                    <a:pt x="591" y="101"/>
                    <a:pt x="591" y="101"/>
                  </a:cubicBezTo>
                  <a:cubicBezTo>
                    <a:pt x="590" y="101"/>
                    <a:pt x="589" y="103"/>
                    <a:pt x="589" y="103"/>
                  </a:cubicBezTo>
                  <a:cubicBezTo>
                    <a:pt x="589" y="103"/>
                    <a:pt x="589" y="102"/>
                    <a:pt x="589" y="101"/>
                  </a:cubicBezTo>
                  <a:cubicBezTo>
                    <a:pt x="589" y="102"/>
                    <a:pt x="588" y="102"/>
                    <a:pt x="588" y="103"/>
                  </a:cubicBezTo>
                  <a:cubicBezTo>
                    <a:pt x="587" y="104"/>
                    <a:pt x="588" y="106"/>
                    <a:pt x="588" y="106"/>
                  </a:cubicBezTo>
                  <a:cubicBezTo>
                    <a:pt x="588" y="106"/>
                    <a:pt x="587" y="105"/>
                    <a:pt x="587" y="104"/>
                  </a:cubicBezTo>
                  <a:close/>
                  <a:moveTo>
                    <a:pt x="582" y="89"/>
                  </a:moveTo>
                  <a:cubicBezTo>
                    <a:pt x="582" y="90"/>
                    <a:pt x="582" y="90"/>
                    <a:pt x="582" y="90"/>
                  </a:cubicBezTo>
                  <a:cubicBezTo>
                    <a:pt x="581" y="90"/>
                    <a:pt x="581" y="90"/>
                    <a:pt x="581" y="90"/>
                  </a:cubicBezTo>
                  <a:cubicBezTo>
                    <a:pt x="580" y="90"/>
                    <a:pt x="579" y="90"/>
                    <a:pt x="579" y="91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9" y="96"/>
                    <a:pt x="580" y="97"/>
                    <a:pt x="581" y="97"/>
                  </a:cubicBezTo>
                  <a:cubicBezTo>
                    <a:pt x="588" y="97"/>
                    <a:pt x="588" y="97"/>
                    <a:pt x="588" y="97"/>
                  </a:cubicBezTo>
                  <a:cubicBezTo>
                    <a:pt x="588" y="97"/>
                    <a:pt x="589" y="96"/>
                    <a:pt x="589" y="95"/>
                  </a:cubicBezTo>
                  <a:cubicBezTo>
                    <a:pt x="589" y="91"/>
                    <a:pt x="589" y="91"/>
                    <a:pt x="589" y="91"/>
                  </a:cubicBezTo>
                  <a:cubicBezTo>
                    <a:pt x="589" y="90"/>
                    <a:pt x="588" y="90"/>
                    <a:pt x="588" y="90"/>
                  </a:cubicBezTo>
                  <a:cubicBezTo>
                    <a:pt x="586" y="90"/>
                    <a:pt x="586" y="90"/>
                    <a:pt x="586" y="90"/>
                  </a:cubicBezTo>
                  <a:cubicBezTo>
                    <a:pt x="586" y="89"/>
                    <a:pt x="586" y="89"/>
                    <a:pt x="586" y="89"/>
                  </a:cubicBezTo>
                  <a:cubicBezTo>
                    <a:pt x="586" y="89"/>
                    <a:pt x="586" y="88"/>
                    <a:pt x="585" y="88"/>
                  </a:cubicBezTo>
                  <a:cubicBezTo>
                    <a:pt x="583" y="88"/>
                    <a:pt x="583" y="88"/>
                    <a:pt x="583" y="88"/>
                  </a:cubicBezTo>
                  <a:cubicBezTo>
                    <a:pt x="583" y="88"/>
                    <a:pt x="582" y="89"/>
                    <a:pt x="582" y="89"/>
                  </a:cubicBezTo>
                  <a:close/>
                  <a:moveTo>
                    <a:pt x="586" y="93"/>
                  </a:moveTo>
                  <a:cubicBezTo>
                    <a:pt x="586" y="94"/>
                    <a:pt x="585" y="95"/>
                    <a:pt x="584" y="95"/>
                  </a:cubicBezTo>
                  <a:cubicBezTo>
                    <a:pt x="583" y="95"/>
                    <a:pt x="582" y="94"/>
                    <a:pt x="582" y="93"/>
                  </a:cubicBezTo>
                  <a:cubicBezTo>
                    <a:pt x="582" y="92"/>
                    <a:pt x="583" y="91"/>
                    <a:pt x="584" y="91"/>
                  </a:cubicBezTo>
                  <a:cubicBezTo>
                    <a:pt x="585" y="91"/>
                    <a:pt x="586" y="92"/>
                    <a:pt x="586" y="93"/>
                  </a:cubicBezTo>
                  <a:close/>
                  <a:moveTo>
                    <a:pt x="584" y="95"/>
                  </a:moveTo>
                  <a:cubicBezTo>
                    <a:pt x="585" y="95"/>
                    <a:pt x="586" y="94"/>
                    <a:pt x="586" y="93"/>
                  </a:cubicBezTo>
                  <a:cubicBezTo>
                    <a:pt x="586" y="92"/>
                    <a:pt x="585" y="92"/>
                    <a:pt x="584" y="92"/>
                  </a:cubicBezTo>
                  <a:cubicBezTo>
                    <a:pt x="583" y="92"/>
                    <a:pt x="583" y="92"/>
                    <a:pt x="583" y="93"/>
                  </a:cubicBezTo>
                  <a:cubicBezTo>
                    <a:pt x="583" y="94"/>
                    <a:pt x="583" y="95"/>
                    <a:pt x="584" y="95"/>
                  </a:cubicBezTo>
                  <a:close/>
                  <a:moveTo>
                    <a:pt x="585" y="21"/>
                  </a:move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0" y="21"/>
                    <a:pt x="590" y="21"/>
                  </a:cubicBezTo>
                  <a:cubicBezTo>
                    <a:pt x="590" y="21"/>
                    <a:pt x="591" y="21"/>
                    <a:pt x="591" y="21"/>
                  </a:cubicBezTo>
                  <a:cubicBezTo>
                    <a:pt x="593" y="20"/>
                    <a:pt x="593" y="20"/>
                    <a:pt x="593" y="20"/>
                  </a:cubicBezTo>
                  <a:cubicBezTo>
                    <a:pt x="593" y="20"/>
                    <a:pt x="593" y="20"/>
                    <a:pt x="593" y="19"/>
                  </a:cubicBezTo>
                  <a:cubicBezTo>
                    <a:pt x="593" y="19"/>
                    <a:pt x="593" y="19"/>
                    <a:pt x="593" y="19"/>
                  </a:cubicBezTo>
                  <a:cubicBezTo>
                    <a:pt x="591" y="18"/>
                    <a:pt x="591" y="18"/>
                    <a:pt x="591" y="18"/>
                  </a:cubicBezTo>
                  <a:cubicBezTo>
                    <a:pt x="591" y="18"/>
                    <a:pt x="590" y="18"/>
                    <a:pt x="590" y="18"/>
                  </a:cubicBezTo>
                  <a:cubicBezTo>
                    <a:pt x="590" y="17"/>
                    <a:pt x="590" y="17"/>
                    <a:pt x="590" y="17"/>
                  </a:cubicBezTo>
                  <a:cubicBezTo>
                    <a:pt x="584" y="17"/>
                    <a:pt x="584" y="17"/>
                    <a:pt x="584" y="17"/>
                  </a:cubicBezTo>
                  <a:lnTo>
                    <a:pt x="585" y="21"/>
                  </a:lnTo>
                  <a:close/>
                  <a:moveTo>
                    <a:pt x="578" y="23"/>
                  </a:moveTo>
                  <a:cubicBezTo>
                    <a:pt x="578" y="23"/>
                    <a:pt x="578" y="23"/>
                    <a:pt x="578" y="23"/>
                  </a:cubicBezTo>
                  <a:cubicBezTo>
                    <a:pt x="578" y="23"/>
                    <a:pt x="579" y="23"/>
                    <a:pt x="579" y="23"/>
                  </a:cubicBezTo>
                  <a:cubicBezTo>
                    <a:pt x="582" y="23"/>
                    <a:pt x="582" y="23"/>
                    <a:pt x="582" y="23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31"/>
                    <a:pt x="583" y="31"/>
                    <a:pt x="583" y="31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6"/>
                    <a:pt x="582" y="16"/>
                    <a:pt x="582" y="16"/>
                  </a:cubicBezTo>
                  <a:cubicBezTo>
                    <a:pt x="582" y="19"/>
                    <a:pt x="582" y="19"/>
                    <a:pt x="582" y="19"/>
                  </a:cubicBezTo>
                  <a:cubicBezTo>
                    <a:pt x="579" y="19"/>
                    <a:pt x="579" y="19"/>
                    <a:pt x="579" y="19"/>
                  </a:cubicBezTo>
                  <a:cubicBezTo>
                    <a:pt x="579" y="19"/>
                    <a:pt x="578" y="19"/>
                    <a:pt x="578" y="19"/>
                  </a:cubicBezTo>
                  <a:cubicBezTo>
                    <a:pt x="578" y="19"/>
                    <a:pt x="578" y="19"/>
                    <a:pt x="578" y="19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cubicBezTo>
                    <a:pt x="576" y="21"/>
                    <a:pt x="576" y="21"/>
                    <a:pt x="576" y="21"/>
                  </a:cubicBezTo>
                  <a:lnTo>
                    <a:pt x="578" y="23"/>
                  </a:lnTo>
                  <a:close/>
                  <a:moveTo>
                    <a:pt x="592" y="96"/>
                  </a:moveTo>
                  <a:cubicBezTo>
                    <a:pt x="592" y="96"/>
                    <a:pt x="592" y="97"/>
                    <a:pt x="593" y="97"/>
                  </a:cubicBezTo>
                  <a:cubicBezTo>
                    <a:pt x="594" y="97"/>
                    <a:pt x="595" y="96"/>
                    <a:pt x="595" y="96"/>
                  </a:cubicBezTo>
                  <a:cubicBezTo>
                    <a:pt x="595" y="96"/>
                    <a:pt x="594" y="96"/>
                    <a:pt x="594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4"/>
                  </a:cubicBezTo>
                  <a:cubicBezTo>
                    <a:pt x="595" y="94"/>
                    <a:pt x="596" y="93"/>
                    <a:pt x="596" y="92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95" y="92"/>
                    <a:pt x="595" y="92"/>
                    <a:pt x="595" y="92"/>
                  </a:cubicBezTo>
                  <a:cubicBezTo>
                    <a:pt x="595" y="92"/>
                    <a:pt x="594" y="91"/>
                    <a:pt x="593" y="91"/>
                  </a:cubicBezTo>
                  <a:cubicBezTo>
                    <a:pt x="592" y="91"/>
                    <a:pt x="592" y="92"/>
                    <a:pt x="592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2"/>
                    <a:pt x="591" y="92"/>
                    <a:pt x="591" y="92"/>
                  </a:cubicBezTo>
                  <a:cubicBezTo>
                    <a:pt x="591" y="93"/>
                    <a:pt x="591" y="94"/>
                    <a:pt x="592" y="94"/>
                  </a:cubicBezTo>
                  <a:cubicBezTo>
                    <a:pt x="593" y="95"/>
                    <a:pt x="593" y="95"/>
                    <a:pt x="593" y="95"/>
                  </a:cubicBezTo>
                  <a:cubicBezTo>
                    <a:pt x="593" y="96"/>
                    <a:pt x="593" y="96"/>
                    <a:pt x="593" y="96"/>
                  </a:cubicBezTo>
                  <a:cubicBezTo>
                    <a:pt x="592" y="96"/>
                    <a:pt x="592" y="96"/>
                    <a:pt x="592" y="96"/>
                  </a:cubicBezTo>
                  <a:close/>
                  <a:moveTo>
                    <a:pt x="595" y="92"/>
                  </a:moveTo>
                  <a:cubicBezTo>
                    <a:pt x="595" y="92"/>
                    <a:pt x="595" y="92"/>
                    <a:pt x="595" y="92"/>
                  </a:cubicBezTo>
                  <a:cubicBezTo>
                    <a:pt x="595" y="93"/>
                    <a:pt x="595" y="93"/>
                    <a:pt x="594" y="94"/>
                  </a:cubicBezTo>
                  <a:cubicBezTo>
                    <a:pt x="595" y="93"/>
                    <a:pt x="595" y="93"/>
                    <a:pt x="595" y="92"/>
                  </a:cubicBezTo>
                  <a:close/>
                  <a:moveTo>
                    <a:pt x="591" y="92"/>
                  </a:moveTo>
                  <a:cubicBezTo>
                    <a:pt x="592" y="92"/>
                    <a:pt x="592" y="92"/>
                    <a:pt x="592" y="92"/>
                  </a:cubicBezTo>
                  <a:cubicBezTo>
                    <a:pt x="592" y="93"/>
                    <a:pt x="592" y="93"/>
                    <a:pt x="592" y="94"/>
                  </a:cubicBezTo>
                  <a:cubicBezTo>
                    <a:pt x="592" y="93"/>
                    <a:pt x="591" y="93"/>
                    <a:pt x="591" y="92"/>
                  </a:cubicBezTo>
                  <a:close/>
                  <a:moveTo>
                    <a:pt x="592" y="92"/>
                  </a:moveTo>
                  <a:cubicBezTo>
                    <a:pt x="592" y="92"/>
                    <a:pt x="592" y="92"/>
                    <a:pt x="593" y="92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4" y="92"/>
                    <a:pt x="594" y="93"/>
                    <a:pt x="593" y="93"/>
                  </a:cubicBezTo>
                  <a:cubicBezTo>
                    <a:pt x="592" y="93"/>
                    <a:pt x="592" y="92"/>
                    <a:pt x="592" y="92"/>
                  </a:cubicBezTo>
                  <a:close/>
                  <a:moveTo>
                    <a:pt x="576" y="30"/>
                  </a:moveTo>
                  <a:cubicBezTo>
                    <a:pt x="576" y="33"/>
                    <a:pt x="579" y="36"/>
                    <a:pt x="579" y="36"/>
                  </a:cubicBezTo>
                  <a:cubicBezTo>
                    <a:pt x="579" y="36"/>
                    <a:pt x="581" y="33"/>
                    <a:pt x="581" y="30"/>
                  </a:cubicBezTo>
                  <a:cubicBezTo>
                    <a:pt x="581" y="29"/>
                    <a:pt x="580" y="27"/>
                    <a:pt x="579" y="27"/>
                  </a:cubicBezTo>
                  <a:cubicBezTo>
                    <a:pt x="577" y="27"/>
                    <a:pt x="576" y="29"/>
                    <a:pt x="576" y="30"/>
                  </a:cubicBezTo>
                  <a:close/>
                  <a:moveTo>
                    <a:pt x="580" y="30"/>
                  </a:moveTo>
                  <a:cubicBezTo>
                    <a:pt x="580" y="31"/>
                    <a:pt x="580" y="32"/>
                    <a:pt x="579" y="32"/>
                  </a:cubicBezTo>
                  <a:cubicBezTo>
                    <a:pt x="578" y="32"/>
                    <a:pt x="577" y="31"/>
                    <a:pt x="577" y="30"/>
                  </a:cubicBezTo>
                  <a:cubicBezTo>
                    <a:pt x="577" y="29"/>
                    <a:pt x="578" y="29"/>
                    <a:pt x="579" y="29"/>
                  </a:cubicBezTo>
                  <a:cubicBezTo>
                    <a:pt x="580" y="29"/>
                    <a:pt x="580" y="29"/>
                    <a:pt x="580" y="30"/>
                  </a:cubicBezTo>
                  <a:close/>
                  <a:moveTo>
                    <a:pt x="935" y="207"/>
                  </a:moveTo>
                  <a:cubicBezTo>
                    <a:pt x="933" y="205"/>
                    <a:pt x="933" y="205"/>
                    <a:pt x="933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07"/>
                    <a:pt x="933" y="207"/>
                    <a:pt x="933" y="207"/>
                  </a:cubicBezTo>
                  <a:cubicBezTo>
                    <a:pt x="935" y="207"/>
                    <a:pt x="935" y="207"/>
                    <a:pt x="935" y="207"/>
                  </a:cubicBezTo>
                  <a:cubicBezTo>
                    <a:pt x="935" y="207"/>
                    <a:pt x="935" y="207"/>
                    <a:pt x="935" y="207"/>
                  </a:cubicBezTo>
                  <a:close/>
                  <a:moveTo>
                    <a:pt x="927" y="204"/>
                  </a:moveTo>
                  <a:cubicBezTo>
                    <a:pt x="927" y="204"/>
                    <a:pt x="927" y="205"/>
                    <a:pt x="927" y="205"/>
                  </a:cubicBezTo>
                  <a:cubicBezTo>
                    <a:pt x="927" y="214"/>
                    <a:pt x="927" y="214"/>
                    <a:pt x="927" y="214"/>
                  </a:cubicBezTo>
                  <a:cubicBezTo>
                    <a:pt x="927" y="214"/>
                    <a:pt x="927" y="215"/>
                    <a:pt x="927" y="215"/>
                  </a:cubicBezTo>
                  <a:cubicBezTo>
                    <a:pt x="935" y="215"/>
                    <a:pt x="935" y="215"/>
                    <a:pt x="935" y="215"/>
                  </a:cubicBezTo>
                  <a:cubicBezTo>
                    <a:pt x="935" y="215"/>
                    <a:pt x="935" y="214"/>
                    <a:pt x="935" y="214"/>
                  </a:cubicBezTo>
                  <a:cubicBezTo>
                    <a:pt x="935" y="208"/>
                    <a:pt x="935" y="208"/>
                    <a:pt x="935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8"/>
                    <a:pt x="932" y="208"/>
                    <a:pt x="932" y="208"/>
                  </a:cubicBezTo>
                  <a:cubicBezTo>
                    <a:pt x="932" y="204"/>
                    <a:pt x="932" y="204"/>
                    <a:pt x="932" y="204"/>
                  </a:cubicBezTo>
                  <a:lnTo>
                    <a:pt x="927" y="204"/>
                  </a:lnTo>
                  <a:close/>
                  <a:moveTo>
                    <a:pt x="933" y="212"/>
                  </a:moveTo>
                  <a:cubicBezTo>
                    <a:pt x="933" y="212"/>
                    <a:pt x="933" y="213"/>
                    <a:pt x="933" y="213"/>
                  </a:cubicBezTo>
                  <a:cubicBezTo>
                    <a:pt x="929" y="213"/>
                    <a:pt x="929" y="213"/>
                    <a:pt x="929" y="213"/>
                  </a:cubicBezTo>
                  <a:cubicBezTo>
                    <a:pt x="929" y="213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33" y="212"/>
                    <a:pt x="933" y="212"/>
                    <a:pt x="933" y="212"/>
                  </a:cubicBezTo>
                  <a:cubicBezTo>
                    <a:pt x="933" y="212"/>
                    <a:pt x="933" y="212"/>
                    <a:pt x="933" y="212"/>
                  </a:cubicBezTo>
                  <a:close/>
                  <a:moveTo>
                    <a:pt x="933" y="211"/>
                  </a:moveTo>
                  <a:cubicBezTo>
                    <a:pt x="933" y="211"/>
                    <a:pt x="933" y="211"/>
                    <a:pt x="933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1"/>
                    <a:pt x="929" y="211"/>
                    <a:pt x="929" y="211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33" y="210"/>
                    <a:pt x="933" y="210"/>
                    <a:pt x="933" y="211"/>
                  </a:cubicBezTo>
                  <a:close/>
                  <a:moveTo>
                    <a:pt x="933" y="209"/>
                  </a:moveTo>
                  <a:cubicBezTo>
                    <a:pt x="933" y="209"/>
                    <a:pt x="933" y="209"/>
                    <a:pt x="933" y="209"/>
                  </a:cubicBezTo>
                  <a:cubicBezTo>
                    <a:pt x="933" y="209"/>
                    <a:pt x="933" y="209"/>
                    <a:pt x="933" y="209"/>
                  </a:cubicBezTo>
                  <a:cubicBezTo>
                    <a:pt x="933" y="210"/>
                    <a:pt x="933" y="210"/>
                    <a:pt x="933" y="210"/>
                  </a:cubicBezTo>
                  <a:cubicBezTo>
                    <a:pt x="929" y="210"/>
                    <a:pt x="929" y="210"/>
                    <a:pt x="929" y="210"/>
                  </a:cubicBezTo>
                  <a:cubicBezTo>
                    <a:pt x="929" y="210"/>
                    <a:pt x="929" y="210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cubicBezTo>
                    <a:pt x="929" y="209"/>
                    <a:pt x="929" y="209"/>
                    <a:pt x="929" y="209"/>
                  </a:cubicBezTo>
                  <a:lnTo>
                    <a:pt x="933" y="209"/>
                  </a:lnTo>
                  <a:close/>
                  <a:moveTo>
                    <a:pt x="941" y="234"/>
                  </a:moveTo>
                  <a:cubicBezTo>
                    <a:pt x="945" y="234"/>
                    <a:pt x="947" y="233"/>
                    <a:pt x="947" y="232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47" y="230"/>
                    <a:pt x="945" y="229"/>
                    <a:pt x="941" y="229"/>
                  </a:cubicBezTo>
                  <a:cubicBezTo>
                    <a:pt x="938" y="229"/>
                    <a:pt x="935" y="230"/>
                    <a:pt x="935" y="231"/>
                  </a:cubicBezTo>
                  <a:cubicBezTo>
                    <a:pt x="935" y="232"/>
                    <a:pt x="935" y="232"/>
                    <a:pt x="935" y="232"/>
                  </a:cubicBezTo>
                  <a:cubicBezTo>
                    <a:pt x="935" y="233"/>
                    <a:pt x="938" y="234"/>
                    <a:pt x="941" y="234"/>
                  </a:cubicBezTo>
                  <a:close/>
                  <a:moveTo>
                    <a:pt x="941" y="243"/>
                  </a:moveTo>
                  <a:cubicBezTo>
                    <a:pt x="945" y="243"/>
                    <a:pt x="947" y="242"/>
                    <a:pt x="947" y="241"/>
                  </a:cubicBezTo>
                  <a:cubicBezTo>
                    <a:pt x="947" y="239"/>
                    <a:pt x="947" y="239"/>
                    <a:pt x="947" y="239"/>
                  </a:cubicBezTo>
                  <a:cubicBezTo>
                    <a:pt x="946" y="240"/>
                    <a:pt x="944" y="241"/>
                    <a:pt x="941" y="241"/>
                  </a:cubicBezTo>
                  <a:cubicBezTo>
                    <a:pt x="939" y="241"/>
                    <a:pt x="937" y="240"/>
                    <a:pt x="935" y="239"/>
                  </a:cubicBezTo>
                  <a:cubicBezTo>
                    <a:pt x="935" y="241"/>
                    <a:pt x="935" y="241"/>
                    <a:pt x="935" y="241"/>
                  </a:cubicBezTo>
                  <a:cubicBezTo>
                    <a:pt x="935" y="242"/>
                    <a:pt x="938" y="243"/>
                    <a:pt x="941" y="243"/>
                  </a:cubicBezTo>
                  <a:close/>
                  <a:moveTo>
                    <a:pt x="941" y="237"/>
                  </a:moveTo>
                  <a:cubicBezTo>
                    <a:pt x="945" y="237"/>
                    <a:pt x="947" y="236"/>
                    <a:pt x="947" y="235"/>
                  </a:cubicBezTo>
                  <a:cubicBezTo>
                    <a:pt x="947" y="233"/>
                    <a:pt x="947" y="233"/>
                    <a:pt x="947" y="233"/>
                  </a:cubicBezTo>
                  <a:cubicBezTo>
                    <a:pt x="946" y="234"/>
                    <a:pt x="944" y="235"/>
                    <a:pt x="941" y="235"/>
                  </a:cubicBezTo>
                  <a:cubicBezTo>
                    <a:pt x="939" y="235"/>
                    <a:pt x="937" y="234"/>
                    <a:pt x="935" y="233"/>
                  </a:cubicBezTo>
                  <a:cubicBezTo>
                    <a:pt x="935" y="235"/>
                    <a:pt x="935" y="235"/>
                    <a:pt x="935" y="235"/>
                  </a:cubicBezTo>
                  <a:cubicBezTo>
                    <a:pt x="935" y="236"/>
                    <a:pt x="938" y="237"/>
                    <a:pt x="941" y="237"/>
                  </a:cubicBezTo>
                  <a:close/>
                  <a:moveTo>
                    <a:pt x="941" y="240"/>
                  </a:moveTo>
                  <a:cubicBezTo>
                    <a:pt x="945" y="240"/>
                    <a:pt x="947" y="239"/>
                    <a:pt x="947" y="238"/>
                  </a:cubicBezTo>
                  <a:cubicBezTo>
                    <a:pt x="947" y="236"/>
                    <a:pt x="947" y="236"/>
                    <a:pt x="947" y="236"/>
                  </a:cubicBezTo>
                  <a:cubicBezTo>
                    <a:pt x="946" y="237"/>
                    <a:pt x="944" y="238"/>
                    <a:pt x="941" y="238"/>
                  </a:cubicBezTo>
                  <a:cubicBezTo>
                    <a:pt x="939" y="238"/>
                    <a:pt x="937" y="237"/>
                    <a:pt x="935" y="236"/>
                  </a:cubicBezTo>
                  <a:cubicBezTo>
                    <a:pt x="935" y="238"/>
                    <a:pt x="935" y="238"/>
                    <a:pt x="935" y="238"/>
                  </a:cubicBezTo>
                  <a:cubicBezTo>
                    <a:pt x="935" y="239"/>
                    <a:pt x="938" y="240"/>
                    <a:pt x="941" y="240"/>
                  </a:cubicBezTo>
                  <a:close/>
                  <a:moveTo>
                    <a:pt x="970" y="254"/>
                  </a:moveTo>
                  <a:cubicBezTo>
                    <a:pt x="970" y="254"/>
                    <a:pt x="970" y="255"/>
                    <a:pt x="970" y="255"/>
                  </a:cubicBezTo>
                  <a:cubicBezTo>
                    <a:pt x="970" y="255"/>
                    <a:pt x="970" y="256"/>
                    <a:pt x="969" y="256"/>
                  </a:cubicBezTo>
                  <a:cubicBezTo>
                    <a:pt x="970" y="256"/>
                    <a:pt x="971" y="256"/>
                    <a:pt x="971" y="257"/>
                  </a:cubicBezTo>
                  <a:cubicBezTo>
                    <a:pt x="972" y="257"/>
                    <a:pt x="972" y="257"/>
                    <a:pt x="972" y="257"/>
                  </a:cubicBezTo>
                  <a:cubicBezTo>
                    <a:pt x="972" y="257"/>
                    <a:pt x="973" y="256"/>
                    <a:pt x="973" y="256"/>
                  </a:cubicBezTo>
                  <a:cubicBezTo>
                    <a:pt x="973" y="255"/>
                    <a:pt x="973" y="254"/>
                    <a:pt x="972" y="254"/>
                  </a:cubicBezTo>
                  <a:cubicBezTo>
                    <a:pt x="972" y="254"/>
                    <a:pt x="971" y="254"/>
                    <a:pt x="971" y="254"/>
                  </a:cubicBezTo>
                  <a:cubicBezTo>
                    <a:pt x="970" y="254"/>
                    <a:pt x="970" y="254"/>
                    <a:pt x="970" y="254"/>
                  </a:cubicBezTo>
                  <a:close/>
                  <a:moveTo>
                    <a:pt x="971" y="259"/>
                  </a:moveTo>
                  <a:cubicBezTo>
                    <a:pt x="971" y="258"/>
                    <a:pt x="971" y="256"/>
                    <a:pt x="969" y="256"/>
                  </a:cubicBezTo>
                  <a:cubicBezTo>
                    <a:pt x="969" y="256"/>
                    <a:pt x="969" y="257"/>
                    <a:pt x="968" y="257"/>
                  </a:cubicBezTo>
                  <a:cubicBezTo>
                    <a:pt x="967" y="257"/>
                    <a:pt x="966" y="256"/>
                    <a:pt x="966" y="256"/>
                  </a:cubicBezTo>
                  <a:cubicBezTo>
                    <a:pt x="964" y="256"/>
                    <a:pt x="964" y="258"/>
                    <a:pt x="964" y="259"/>
                  </a:cubicBezTo>
                  <a:cubicBezTo>
                    <a:pt x="964" y="260"/>
                    <a:pt x="964" y="261"/>
                    <a:pt x="965" y="261"/>
                  </a:cubicBezTo>
                  <a:cubicBezTo>
                    <a:pt x="970" y="261"/>
                    <a:pt x="970" y="261"/>
                    <a:pt x="970" y="261"/>
                  </a:cubicBezTo>
                  <a:cubicBezTo>
                    <a:pt x="971" y="261"/>
                    <a:pt x="971" y="260"/>
                    <a:pt x="971" y="259"/>
                  </a:cubicBezTo>
                  <a:close/>
                  <a:moveTo>
                    <a:pt x="964" y="257"/>
                  </a:moveTo>
                  <a:cubicBezTo>
                    <a:pt x="964" y="257"/>
                    <a:pt x="964" y="257"/>
                    <a:pt x="964" y="257"/>
                  </a:cubicBezTo>
                  <a:cubicBezTo>
                    <a:pt x="965" y="256"/>
                    <a:pt x="965" y="256"/>
                    <a:pt x="966" y="256"/>
                  </a:cubicBezTo>
                  <a:cubicBezTo>
                    <a:pt x="965" y="256"/>
                    <a:pt x="965" y="255"/>
                    <a:pt x="965" y="255"/>
                  </a:cubicBezTo>
                  <a:cubicBezTo>
                    <a:pt x="965" y="255"/>
                    <a:pt x="965" y="254"/>
                    <a:pt x="965" y="254"/>
                  </a:cubicBezTo>
                  <a:cubicBezTo>
                    <a:pt x="965" y="254"/>
                    <a:pt x="965" y="254"/>
                    <a:pt x="965" y="254"/>
                  </a:cubicBezTo>
                  <a:cubicBezTo>
                    <a:pt x="964" y="254"/>
                    <a:pt x="963" y="254"/>
                    <a:pt x="963" y="254"/>
                  </a:cubicBezTo>
                  <a:cubicBezTo>
                    <a:pt x="963" y="254"/>
                    <a:pt x="963" y="255"/>
                    <a:pt x="963" y="256"/>
                  </a:cubicBezTo>
                  <a:cubicBezTo>
                    <a:pt x="963" y="256"/>
                    <a:pt x="963" y="257"/>
                    <a:pt x="964" y="257"/>
                  </a:cubicBezTo>
                  <a:close/>
                  <a:moveTo>
                    <a:pt x="965" y="254"/>
                  </a:moveTo>
                  <a:cubicBezTo>
                    <a:pt x="965" y="254"/>
                    <a:pt x="966" y="253"/>
                    <a:pt x="966" y="253"/>
                  </a:cubicBezTo>
                  <a:cubicBezTo>
                    <a:pt x="966" y="252"/>
                    <a:pt x="965" y="251"/>
                    <a:pt x="965" y="251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3" y="253"/>
                    <a:pt x="964" y="254"/>
                    <a:pt x="965" y="254"/>
                  </a:cubicBezTo>
                  <a:close/>
                  <a:moveTo>
                    <a:pt x="968" y="257"/>
                  </a:moveTo>
                  <a:cubicBezTo>
                    <a:pt x="969" y="257"/>
                    <a:pt x="970" y="256"/>
                    <a:pt x="970" y="255"/>
                  </a:cubicBezTo>
                  <a:cubicBezTo>
                    <a:pt x="970" y="254"/>
                    <a:pt x="969" y="253"/>
                    <a:pt x="968" y="253"/>
                  </a:cubicBezTo>
                  <a:cubicBezTo>
                    <a:pt x="966" y="253"/>
                    <a:pt x="966" y="254"/>
                    <a:pt x="966" y="255"/>
                  </a:cubicBezTo>
                  <a:cubicBezTo>
                    <a:pt x="966" y="256"/>
                    <a:pt x="966" y="257"/>
                    <a:pt x="968" y="257"/>
                  </a:cubicBezTo>
                  <a:close/>
                  <a:moveTo>
                    <a:pt x="971" y="254"/>
                  </a:moveTo>
                  <a:cubicBezTo>
                    <a:pt x="971" y="254"/>
                    <a:pt x="972" y="253"/>
                    <a:pt x="972" y="253"/>
                  </a:cubicBezTo>
                  <a:cubicBezTo>
                    <a:pt x="972" y="252"/>
                    <a:pt x="971" y="251"/>
                    <a:pt x="971" y="251"/>
                  </a:cubicBezTo>
                  <a:cubicBezTo>
                    <a:pt x="970" y="251"/>
                    <a:pt x="969" y="252"/>
                    <a:pt x="969" y="253"/>
                  </a:cubicBezTo>
                  <a:cubicBezTo>
                    <a:pt x="969" y="253"/>
                    <a:pt x="970" y="254"/>
                    <a:pt x="971" y="254"/>
                  </a:cubicBezTo>
                  <a:close/>
                  <a:moveTo>
                    <a:pt x="943" y="248"/>
                  </a:moveTo>
                  <a:cubicBezTo>
                    <a:pt x="943" y="248"/>
                    <a:pt x="943" y="248"/>
                    <a:pt x="943" y="247"/>
                  </a:cubicBezTo>
                  <a:cubicBezTo>
                    <a:pt x="943" y="247"/>
                    <a:pt x="943" y="247"/>
                    <a:pt x="943" y="247"/>
                  </a:cubicBezTo>
                  <a:cubicBezTo>
                    <a:pt x="942" y="245"/>
                    <a:pt x="940" y="244"/>
                    <a:pt x="938" y="244"/>
                  </a:cubicBezTo>
                  <a:cubicBezTo>
                    <a:pt x="936" y="244"/>
                    <a:pt x="934" y="245"/>
                    <a:pt x="933" y="247"/>
                  </a:cubicBezTo>
                  <a:cubicBezTo>
                    <a:pt x="933" y="247"/>
                    <a:pt x="933" y="247"/>
                    <a:pt x="933" y="247"/>
                  </a:cubicBezTo>
                  <a:cubicBezTo>
                    <a:pt x="933" y="248"/>
                    <a:pt x="933" y="248"/>
                    <a:pt x="933" y="248"/>
                  </a:cubicBezTo>
                  <a:cubicBezTo>
                    <a:pt x="934" y="250"/>
                    <a:pt x="936" y="251"/>
                    <a:pt x="938" y="251"/>
                  </a:cubicBezTo>
                  <a:cubicBezTo>
                    <a:pt x="940" y="251"/>
                    <a:pt x="942" y="250"/>
                    <a:pt x="943" y="248"/>
                  </a:cubicBezTo>
                  <a:close/>
                  <a:moveTo>
                    <a:pt x="938" y="245"/>
                  </a:moveTo>
                  <a:cubicBezTo>
                    <a:pt x="938" y="245"/>
                    <a:pt x="938" y="245"/>
                    <a:pt x="938" y="245"/>
                  </a:cubicBezTo>
                  <a:cubicBezTo>
                    <a:pt x="938" y="245"/>
                    <a:pt x="938" y="245"/>
                    <a:pt x="938" y="245"/>
                  </a:cubicBezTo>
                  <a:cubicBezTo>
                    <a:pt x="937" y="245"/>
                    <a:pt x="937" y="246"/>
                    <a:pt x="937" y="247"/>
                  </a:cubicBezTo>
                  <a:cubicBezTo>
                    <a:pt x="937" y="247"/>
                    <a:pt x="937" y="247"/>
                    <a:pt x="936" y="247"/>
                  </a:cubicBezTo>
                  <a:cubicBezTo>
                    <a:pt x="936" y="247"/>
                    <a:pt x="936" y="247"/>
                    <a:pt x="936" y="247"/>
                  </a:cubicBezTo>
                  <a:cubicBezTo>
                    <a:pt x="936" y="246"/>
                    <a:pt x="937" y="245"/>
                    <a:pt x="938" y="245"/>
                  </a:cubicBezTo>
                  <a:close/>
                  <a:moveTo>
                    <a:pt x="938" y="250"/>
                  </a:moveTo>
                  <a:cubicBezTo>
                    <a:pt x="936" y="250"/>
                    <a:pt x="934" y="249"/>
                    <a:pt x="933" y="247"/>
                  </a:cubicBezTo>
                  <a:cubicBezTo>
                    <a:pt x="934" y="246"/>
                    <a:pt x="935" y="246"/>
                    <a:pt x="936" y="245"/>
                  </a:cubicBezTo>
                  <a:cubicBezTo>
                    <a:pt x="935" y="246"/>
                    <a:pt x="935" y="246"/>
                    <a:pt x="935" y="247"/>
                  </a:cubicBezTo>
                  <a:cubicBezTo>
                    <a:pt x="935" y="248"/>
                    <a:pt x="936" y="249"/>
                    <a:pt x="938" y="249"/>
                  </a:cubicBezTo>
                  <a:cubicBezTo>
                    <a:pt x="939" y="249"/>
                    <a:pt x="941" y="248"/>
                    <a:pt x="941" y="247"/>
                  </a:cubicBezTo>
                  <a:cubicBezTo>
                    <a:pt x="941" y="246"/>
                    <a:pt x="940" y="246"/>
                    <a:pt x="940" y="245"/>
                  </a:cubicBezTo>
                  <a:cubicBezTo>
                    <a:pt x="941" y="246"/>
                    <a:pt x="942" y="246"/>
                    <a:pt x="942" y="247"/>
                  </a:cubicBezTo>
                  <a:cubicBezTo>
                    <a:pt x="941" y="249"/>
                    <a:pt x="940" y="250"/>
                    <a:pt x="938" y="250"/>
                  </a:cubicBezTo>
                  <a:close/>
                  <a:moveTo>
                    <a:pt x="950" y="248"/>
                  </a:move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1" y="250"/>
                    <a:pt x="951" y="250"/>
                    <a:pt x="951" y="250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2" y="249"/>
                    <a:pt x="952" y="249"/>
                    <a:pt x="952" y="249"/>
                  </a:cubicBezTo>
                  <a:cubicBezTo>
                    <a:pt x="951" y="248"/>
                    <a:pt x="951" y="248"/>
                    <a:pt x="951" y="248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5" y="249"/>
                    <a:pt x="955" y="249"/>
                    <a:pt x="955" y="249"/>
                  </a:cubicBezTo>
                  <a:cubicBezTo>
                    <a:pt x="956" y="249"/>
                    <a:pt x="956" y="249"/>
                    <a:pt x="956" y="249"/>
                  </a:cubicBezTo>
                  <a:cubicBezTo>
                    <a:pt x="956" y="249"/>
                    <a:pt x="956" y="249"/>
                    <a:pt x="956" y="248"/>
                  </a:cubicBezTo>
                  <a:cubicBezTo>
                    <a:pt x="955" y="244"/>
                    <a:pt x="955" y="244"/>
                    <a:pt x="955" y="244"/>
                  </a:cubicBezTo>
                  <a:cubicBezTo>
                    <a:pt x="956" y="243"/>
                    <a:pt x="956" y="243"/>
                    <a:pt x="956" y="243"/>
                  </a:cubicBezTo>
                  <a:cubicBezTo>
                    <a:pt x="956" y="243"/>
                    <a:pt x="957" y="242"/>
                    <a:pt x="956" y="242"/>
                  </a:cubicBezTo>
                  <a:cubicBezTo>
                    <a:pt x="956" y="241"/>
                    <a:pt x="955" y="242"/>
                    <a:pt x="954" y="242"/>
                  </a:cubicBezTo>
                  <a:cubicBezTo>
                    <a:pt x="953" y="243"/>
                    <a:pt x="953" y="243"/>
                    <a:pt x="953" y="243"/>
                  </a:cubicBezTo>
                  <a:cubicBezTo>
                    <a:pt x="950" y="242"/>
                    <a:pt x="950" y="242"/>
                    <a:pt x="950" y="242"/>
                  </a:cubicBezTo>
                  <a:cubicBezTo>
                    <a:pt x="949" y="242"/>
                    <a:pt x="949" y="242"/>
                    <a:pt x="949" y="242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49" y="243"/>
                    <a:pt x="949" y="243"/>
                    <a:pt x="949" y="243"/>
                  </a:cubicBezTo>
                  <a:cubicBezTo>
                    <a:pt x="952" y="245"/>
                    <a:pt x="952" y="245"/>
                    <a:pt x="952" y="245"/>
                  </a:cubicBezTo>
                  <a:cubicBezTo>
                    <a:pt x="950" y="246"/>
                    <a:pt x="950" y="246"/>
                    <a:pt x="950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cubicBezTo>
                    <a:pt x="948" y="247"/>
                    <a:pt x="948" y="247"/>
                    <a:pt x="948" y="247"/>
                  </a:cubicBezTo>
                  <a:lnTo>
                    <a:pt x="950" y="248"/>
                  </a:lnTo>
                  <a:close/>
                  <a:moveTo>
                    <a:pt x="933" y="219"/>
                  </a:moveTo>
                  <a:cubicBezTo>
                    <a:pt x="931" y="218"/>
                    <a:pt x="931" y="218"/>
                    <a:pt x="931" y="218"/>
                  </a:cubicBezTo>
                  <a:cubicBezTo>
                    <a:pt x="931" y="218"/>
                    <a:pt x="931" y="218"/>
                    <a:pt x="930" y="218"/>
                  </a:cubicBezTo>
                  <a:cubicBezTo>
                    <a:pt x="925" y="218"/>
                    <a:pt x="925" y="218"/>
                    <a:pt x="925" y="218"/>
                  </a:cubicBezTo>
                  <a:cubicBezTo>
                    <a:pt x="924" y="218"/>
                    <a:pt x="924" y="218"/>
                    <a:pt x="924" y="218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4" y="223"/>
                    <a:pt x="924" y="223"/>
                    <a:pt x="924" y="223"/>
                  </a:cubicBezTo>
                  <a:cubicBezTo>
                    <a:pt x="923" y="223"/>
                    <a:pt x="922" y="223"/>
                    <a:pt x="922" y="224"/>
                  </a:cubicBezTo>
                  <a:cubicBezTo>
                    <a:pt x="922" y="227"/>
                    <a:pt x="922" y="227"/>
                    <a:pt x="922" y="227"/>
                  </a:cubicBezTo>
                  <a:cubicBezTo>
                    <a:pt x="922" y="227"/>
                    <a:pt x="922" y="228"/>
                    <a:pt x="922" y="228"/>
                  </a:cubicBezTo>
                  <a:cubicBezTo>
                    <a:pt x="924" y="228"/>
                    <a:pt x="924" y="228"/>
                    <a:pt x="924" y="228"/>
                  </a:cubicBezTo>
                  <a:cubicBezTo>
                    <a:pt x="924" y="229"/>
                    <a:pt x="924" y="229"/>
                    <a:pt x="924" y="229"/>
                  </a:cubicBezTo>
                  <a:cubicBezTo>
                    <a:pt x="924" y="229"/>
                    <a:pt x="924" y="230"/>
                    <a:pt x="925" y="230"/>
                  </a:cubicBezTo>
                  <a:cubicBezTo>
                    <a:pt x="932" y="230"/>
                    <a:pt x="932" y="230"/>
                    <a:pt x="932" y="230"/>
                  </a:cubicBezTo>
                  <a:cubicBezTo>
                    <a:pt x="933" y="230"/>
                    <a:pt x="933" y="229"/>
                    <a:pt x="933" y="229"/>
                  </a:cubicBezTo>
                  <a:cubicBezTo>
                    <a:pt x="933" y="228"/>
                    <a:pt x="933" y="228"/>
                    <a:pt x="933" y="228"/>
                  </a:cubicBezTo>
                  <a:cubicBezTo>
                    <a:pt x="935" y="228"/>
                    <a:pt x="935" y="228"/>
                    <a:pt x="935" y="228"/>
                  </a:cubicBezTo>
                  <a:cubicBezTo>
                    <a:pt x="935" y="228"/>
                    <a:pt x="935" y="227"/>
                    <a:pt x="935" y="227"/>
                  </a:cubicBezTo>
                  <a:cubicBezTo>
                    <a:pt x="935" y="224"/>
                    <a:pt x="935" y="224"/>
                    <a:pt x="935" y="224"/>
                  </a:cubicBezTo>
                  <a:cubicBezTo>
                    <a:pt x="935" y="223"/>
                    <a:pt x="934" y="223"/>
                    <a:pt x="934" y="223"/>
                  </a:cubicBezTo>
                  <a:cubicBezTo>
                    <a:pt x="933" y="223"/>
                    <a:pt x="933" y="223"/>
                    <a:pt x="933" y="223"/>
                  </a:cubicBezTo>
                  <a:cubicBezTo>
                    <a:pt x="933" y="221"/>
                    <a:pt x="933" y="221"/>
                    <a:pt x="933" y="221"/>
                  </a:cubicBezTo>
                  <a:cubicBezTo>
                    <a:pt x="933" y="220"/>
                    <a:pt x="933" y="220"/>
                    <a:pt x="933" y="219"/>
                  </a:cubicBezTo>
                  <a:close/>
                  <a:moveTo>
                    <a:pt x="932" y="229"/>
                  </a:moveTo>
                  <a:cubicBezTo>
                    <a:pt x="925" y="229"/>
                    <a:pt x="925" y="229"/>
                    <a:pt x="925" y="229"/>
                  </a:cubicBezTo>
                  <a:cubicBezTo>
                    <a:pt x="925" y="227"/>
                    <a:pt x="925" y="227"/>
                    <a:pt x="925" y="227"/>
                  </a:cubicBezTo>
                  <a:cubicBezTo>
                    <a:pt x="932" y="227"/>
                    <a:pt x="932" y="227"/>
                    <a:pt x="932" y="227"/>
                  </a:cubicBezTo>
                  <a:lnTo>
                    <a:pt x="932" y="229"/>
                  </a:lnTo>
                  <a:close/>
                  <a:moveTo>
                    <a:pt x="932" y="224"/>
                  </a:moveTo>
                  <a:cubicBezTo>
                    <a:pt x="925" y="224"/>
                    <a:pt x="925" y="224"/>
                    <a:pt x="925" y="224"/>
                  </a:cubicBezTo>
                  <a:cubicBezTo>
                    <a:pt x="925" y="219"/>
                    <a:pt x="925" y="219"/>
                    <a:pt x="925" y="219"/>
                  </a:cubicBezTo>
                  <a:cubicBezTo>
                    <a:pt x="930" y="219"/>
                    <a:pt x="930" y="219"/>
                    <a:pt x="930" y="219"/>
                  </a:cubicBezTo>
                  <a:cubicBezTo>
                    <a:pt x="930" y="220"/>
                    <a:pt x="930" y="220"/>
                    <a:pt x="930" y="220"/>
                  </a:cubicBezTo>
                  <a:cubicBezTo>
                    <a:pt x="930" y="220"/>
                    <a:pt x="930" y="221"/>
                    <a:pt x="931" y="221"/>
                  </a:cubicBezTo>
                  <a:cubicBezTo>
                    <a:pt x="932" y="221"/>
                    <a:pt x="932" y="221"/>
                    <a:pt x="932" y="221"/>
                  </a:cubicBezTo>
                  <a:lnTo>
                    <a:pt x="932" y="224"/>
                  </a:lnTo>
                  <a:close/>
                  <a:moveTo>
                    <a:pt x="934" y="224"/>
                  </a:moveTo>
                  <a:cubicBezTo>
                    <a:pt x="934" y="224"/>
                    <a:pt x="934" y="224"/>
                    <a:pt x="934" y="224"/>
                  </a:cubicBezTo>
                  <a:cubicBezTo>
                    <a:pt x="934" y="224"/>
                    <a:pt x="934" y="225"/>
                    <a:pt x="934" y="225"/>
                  </a:cubicBezTo>
                  <a:cubicBezTo>
                    <a:pt x="933" y="225"/>
                    <a:pt x="933" y="224"/>
                    <a:pt x="933" y="224"/>
                  </a:cubicBezTo>
                  <a:cubicBezTo>
                    <a:pt x="933" y="224"/>
                    <a:pt x="933" y="224"/>
                    <a:pt x="934" y="224"/>
                  </a:cubicBezTo>
                  <a:close/>
                  <a:moveTo>
                    <a:pt x="922" y="231"/>
                  </a:moveTo>
                  <a:cubicBezTo>
                    <a:pt x="921" y="232"/>
                    <a:pt x="919" y="233"/>
                    <a:pt x="918" y="233"/>
                  </a:cubicBezTo>
                  <a:cubicBezTo>
                    <a:pt x="915" y="233"/>
                    <a:pt x="915" y="233"/>
                    <a:pt x="915" y="233"/>
                  </a:cubicBezTo>
                  <a:cubicBezTo>
                    <a:pt x="915" y="233"/>
                    <a:pt x="914" y="234"/>
                    <a:pt x="914" y="234"/>
                  </a:cubicBezTo>
                  <a:cubicBezTo>
                    <a:pt x="914" y="235"/>
                    <a:pt x="914" y="235"/>
                    <a:pt x="914" y="235"/>
                  </a:cubicBezTo>
                  <a:cubicBezTo>
                    <a:pt x="914" y="235"/>
                    <a:pt x="915" y="236"/>
                    <a:pt x="915" y="236"/>
                  </a:cubicBezTo>
                  <a:cubicBezTo>
                    <a:pt x="916" y="236"/>
                    <a:pt x="916" y="236"/>
                    <a:pt x="916" y="236"/>
                  </a:cubicBezTo>
                  <a:cubicBezTo>
                    <a:pt x="915" y="237"/>
                    <a:pt x="916" y="238"/>
                    <a:pt x="916" y="239"/>
                  </a:cubicBezTo>
                  <a:cubicBezTo>
                    <a:pt x="917" y="239"/>
                    <a:pt x="918" y="239"/>
                    <a:pt x="918" y="239"/>
                  </a:cubicBezTo>
                  <a:cubicBezTo>
                    <a:pt x="918" y="238"/>
                    <a:pt x="917" y="238"/>
                    <a:pt x="918" y="237"/>
                  </a:cubicBezTo>
                  <a:cubicBezTo>
                    <a:pt x="917" y="237"/>
                    <a:pt x="917" y="236"/>
                    <a:pt x="918" y="236"/>
                  </a:cubicBezTo>
                  <a:cubicBezTo>
                    <a:pt x="920" y="236"/>
                    <a:pt x="921" y="237"/>
                    <a:pt x="922" y="238"/>
                  </a:cubicBezTo>
                  <a:cubicBezTo>
                    <a:pt x="922" y="238"/>
                    <a:pt x="923" y="237"/>
                    <a:pt x="923" y="237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5"/>
                    <a:pt x="923" y="235"/>
                    <a:pt x="923" y="235"/>
                  </a:cubicBezTo>
                  <a:cubicBezTo>
                    <a:pt x="923" y="234"/>
                    <a:pt x="923" y="234"/>
                    <a:pt x="923" y="234"/>
                  </a:cubicBezTo>
                  <a:cubicBezTo>
                    <a:pt x="923" y="232"/>
                    <a:pt x="923" y="232"/>
                    <a:pt x="923" y="232"/>
                  </a:cubicBezTo>
                  <a:cubicBezTo>
                    <a:pt x="923" y="232"/>
                    <a:pt x="922" y="231"/>
                    <a:pt x="922" y="231"/>
                  </a:cubicBezTo>
                  <a:close/>
                  <a:moveTo>
                    <a:pt x="922" y="237"/>
                  </a:moveTo>
                  <a:cubicBezTo>
                    <a:pt x="921" y="236"/>
                    <a:pt x="919" y="235"/>
                    <a:pt x="918" y="235"/>
                  </a:cubicBezTo>
                  <a:cubicBezTo>
                    <a:pt x="918" y="234"/>
                    <a:pt x="918" y="234"/>
                    <a:pt x="918" y="234"/>
                  </a:cubicBezTo>
                  <a:cubicBezTo>
                    <a:pt x="919" y="234"/>
                    <a:pt x="921" y="233"/>
                    <a:pt x="922" y="232"/>
                  </a:cubicBezTo>
                  <a:lnTo>
                    <a:pt x="922" y="237"/>
                  </a:lnTo>
                  <a:close/>
                  <a:moveTo>
                    <a:pt x="939" y="226"/>
                  </a:moveTo>
                  <a:cubicBezTo>
                    <a:pt x="940" y="227"/>
                    <a:pt x="941" y="227"/>
                    <a:pt x="941" y="226"/>
                  </a:cubicBezTo>
                  <a:cubicBezTo>
                    <a:pt x="942" y="225"/>
                    <a:pt x="942" y="225"/>
                    <a:pt x="942" y="225"/>
                  </a:cubicBezTo>
                  <a:cubicBezTo>
                    <a:pt x="941" y="225"/>
                    <a:pt x="941" y="225"/>
                    <a:pt x="941" y="225"/>
                  </a:cubicBezTo>
                  <a:cubicBezTo>
                    <a:pt x="943" y="224"/>
                    <a:pt x="943" y="224"/>
                    <a:pt x="943" y="224"/>
                  </a:cubicBezTo>
                  <a:cubicBezTo>
                    <a:pt x="943" y="223"/>
                    <a:pt x="943" y="223"/>
                    <a:pt x="943" y="223"/>
                  </a:cubicBezTo>
                  <a:cubicBezTo>
                    <a:pt x="943" y="223"/>
                    <a:pt x="942" y="223"/>
                    <a:pt x="942" y="223"/>
                  </a:cubicBezTo>
                  <a:cubicBezTo>
                    <a:pt x="941" y="224"/>
                    <a:pt x="941" y="224"/>
                    <a:pt x="941" y="224"/>
                  </a:cubicBezTo>
                  <a:cubicBezTo>
                    <a:pt x="940" y="224"/>
                    <a:pt x="940" y="224"/>
                    <a:pt x="940" y="224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42" y="222"/>
                    <a:pt x="942" y="222"/>
                    <a:pt x="941" y="222"/>
                  </a:cubicBezTo>
                  <a:cubicBezTo>
                    <a:pt x="941" y="222"/>
                    <a:pt x="941" y="222"/>
                    <a:pt x="941" y="222"/>
                  </a:cubicBezTo>
                  <a:cubicBezTo>
                    <a:pt x="939" y="223"/>
                    <a:pt x="939" y="223"/>
                    <a:pt x="939" y="223"/>
                  </a:cubicBezTo>
                  <a:cubicBezTo>
                    <a:pt x="939" y="222"/>
                    <a:pt x="939" y="222"/>
                    <a:pt x="939" y="222"/>
                  </a:cubicBezTo>
                  <a:cubicBezTo>
                    <a:pt x="938" y="223"/>
                    <a:pt x="938" y="223"/>
                    <a:pt x="938" y="223"/>
                  </a:cubicBezTo>
                  <a:cubicBezTo>
                    <a:pt x="938" y="224"/>
                    <a:pt x="938" y="225"/>
                    <a:pt x="938" y="226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7" y="227"/>
                    <a:pt x="937" y="227"/>
                    <a:pt x="937" y="227"/>
                  </a:cubicBezTo>
                  <a:cubicBezTo>
                    <a:pt x="938" y="227"/>
                    <a:pt x="938" y="227"/>
                    <a:pt x="938" y="227"/>
                  </a:cubicBezTo>
                  <a:lnTo>
                    <a:pt x="939" y="226"/>
                  </a:lnTo>
                  <a:close/>
                  <a:moveTo>
                    <a:pt x="925" y="195"/>
                  </a:moveTo>
                  <a:cubicBezTo>
                    <a:pt x="925" y="195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6" y="196"/>
                    <a:pt x="926" y="196"/>
                  </a:cubicBezTo>
                  <a:cubicBezTo>
                    <a:pt x="926" y="196"/>
                    <a:pt x="926" y="195"/>
                    <a:pt x="926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5"/>
                    <a:pt x="927" y="195"/>
                  </a:cubicBezTo>
                  <a:cubicBezTo>
                    <a:pt x="927" y="195"/>
                    <a:pt x="927" y="196"/>
                    <a:pt x="927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6"/>
                    <a:pt x="928" y="196"/>
                    <a:pt x="928" y="196"/>
                  </a:cubicBezTo>
                  <a:cubicBezTo>
                    <a:pt x="928" y="195"/>
                    <a:pt x="928" y="195"/>
                    <a:pt x="928" y="195"/>
                  </a:cubicBezTo>
                  <a:cubicBezTo>
                    <a:pt x="928" y="195"/>
                    <a:pt x="928" y="194"/>
                    <a:pt x="928" y="194"/>
                  </a:cubicBezTo>
                  <a:cubicBezTo>
                    <a:pt x="928" y="194"/>
                    <a:pt x="929" y="194"/>
                    <a:pt x="929" y="194"/>
                  </a:cubicBezTo>
                  <a:cubicBezTo>
                    <a:pt x="929" y="193"/>
                    <a:pt x="929" y="193"/>
                    <a:pt x="929" y="193"/>
                  </a:cubicBezTo>
                  <a:cubicBezTo>
                    <a:pt x="929" y="193"/>
                    <a:pt x="928" y="193"/>
                    <a:pt x="928" y="193"/>
                  </a:cubicBezTo>
                  <a:cubicBezTo>
                    <a:pt x="928" y="193"/>
                    <a:pt x="928" y="193"/>
                    <a:pt x="928" y="193"/>
                  </a:cubicBezTo>
                  <a:cubicBezTo>
                    <a:pt x="928" y="193"/>
                    <a:pt x="928" y="192"/>
                    <a:pt x="928" y="192"/>
                  </a:cubicBezTo>
                  <a:cubicBezTo>
                    <a:pt x="928" y="192"/>
                    <a:pt x="928" y="192"/>
                    <a:pt x="928" y="192"/>
                  </a:cubicBezTo>
                  <a:cubicBezTo>
                    <a:pt x="928" y="192"/>
                    <a:pt x="928" y="191"/>
                    <a:pt x="927" y="191"/>
                  </a:cubicBezTo>
                  <a:cubicBezTo>
                    <a:pt x="927" y="191"/>
                    <a:pt x="927" y="191"/>
                    <a:pt x="927" y="191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7" y="192"/>
                  </a:cubicBezTo>
                  <a:cubicBezTo>
                    <a:pt x="927" y="192"/>
                    <a:pt x="927" y="192"/>
                    <a:pt x="926" y="192"/>
                  </a:cubicBezTo>
                  <a:cubicBezTo>
                    <a:pt x="926" y="192"/>
                    <a:pt x="926" y="191"/>
                    <a:pt x="926" y="191"/>
                  </a:cubicBezTo>
                  <a:cubicBezTo>
                    <a:pt x="926" y="191"/>
                    <a:pt x="925" y="192"/>
                    <a:pt x="925" y="192"/>
                  </a:cubicBezTo>
                  <a:cubicBezTo>
                    <a:pt x="925" y="192"/>
                    <a:pt x="925" y="192"/>
                    <a:pt x="925" y="192"/>
                  </a:cubicBezTo>
                  <a:cubicBezTo>
                    <a:pt x="925" y="192"/>
                    <a:pt x="925" y="193"/>
                    <a:pt x="925" y="193"/>
                  </a:cubicBezTo>
                  <a:cubicBezTo>
                    <a:pt x="925" y="193"/>
                    <a:pt x="925" y="193"/>
                    <a:pt x="925" y="193"/>
                  </a:cubicBezTo>
                  <a:cubicBezTo>
                    <a:pt x="925" y="193"/>
                    <a:pt x="924" y="193"/>
                    <a:pt x="924" y="193"/>
                  </a:cubicBezTo>
                  <a:cubicBezTo>
                    <a:pt x="924" y="194"/>
                    <a:pt x="924" y="194"/>
                    <a:pt x="924" y="194"/>
                  </a:cubicBezTo>
                  <a:cubicBezTo>
                    <a:pt x="924" y="194"/>
                    <a:pt x="925" y="194"/>
                    <a:pt x="925" y="194"/>
                  </a:cubicBezTo>
                  <a:cubicBezTo>
                    <a:pt x="925" y="194"/>
                    <a:pt x="925" y="195"/>
                    <a:pt x="925" y="195"/>
                  </a:cubicBezTo>
                  <a:close/>
                  <a:moveTo>
                    <a:pt x="927" y="193"/>
                  </a:moveTo>
                  <a:cubicBezTo>
                    <a:pt x="927" y="193"/>
                    <a:pt x="927" y="193"/>
                    <a:pt x="927" y="194"/>
                  </a:cubicBezTo>
                  <a:cubicBezTo>
                    <a:pt x="927" y="194"/>
                    <a:pt x="927" y="195"/>
                    <a:pt x="927" y="195"/>
                  </a:cubicBezTo>
                  <a:cubicBezTo>
                    <a:pt x="926" y="195"/>
                    <a:pt x="926" y="194"/>
                    <a:pt x="926" y="194"/>
                  </a:cubicBezTo>
                  <a:cubicBezTo>
                    <a:pt x="926" y="193"/>
                    <a:pt x="926" y="193"/>
                    <a:pt x="927" y="193"/>
                  </a:cubicBezTo>
                  <a:close/>
                  <a:moveTo>
                    <a:pt x="928" y="198"/>
                  </a:moveTo>
                  <a:cubicBezTo>
                    <a:pt x="928" y="198"/>
                    <a:pt x="928" y="198"/>
                    <a:pt x="927" y="198"/>
                  </a:cubicBezTo>
                  <a:cubicBezTo>
                    <a:pt x="927" y="198"/>
                    <a:pt x="927" y="198"/>
                    <a:pt x="927" y="198"/>
                  </a:cubicBezTo>
                  <a:cubicBezTo>
                    <a:pt x="927" y="198"/>
                    <a:pt x="927" y="198"/>
                    <a:pt x="927" y="199"/>
                  </a:cubicBezTo>
                  <a:cubicBezTo>
                    <a:pt x="927" y="199"/>
                    <a:pt x="927" y="199"/>
                    <a:pt x="927" y="199"/>
                  </a:cubicBezTo>
                  <a:cubicBezTo>
                    <a:pt x="927" y="199"/>
                    <a:pt x="927" y="199"/>
                    <a:pt x="926" y="199"/>
                  </a:cubicBezTo>
                  <a:cubicBezTo>
                    <a:pt x="926" y="199"/>
                    <a:pt x="926" y="198"/>
                    <a:pt x="926" y="198"/>
                  </a:cubicBezTo>
                  <a:cubicBezTo>
                    <a:pt x="926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9"/>
                    <a:pt x="925" y="199"/>
                    <a:pt x="925" y="199"/>
                  </a:cubicBezTo>
                  <a:cubicBezTo>
                    <a:pt x="925" y="199"/>
                    <a:pt x="925" y="200"/>
                    <a:pt x="925" y="200"/>
                  </a:cubicBezTo>
                  <a:cubicBezTo>
                    <a:pt x="925" y="200"/>
                    <a:pt x="924" y="200"/>
                    <a:pt x="924" y="200"/>
                  </a:cubicBezTo>
                  <a:cubicBezTo>
                    <a:pt x="924" y="201"/>
                    <a:pt x="924" y="201"/>
                    <a:pt x="924" y="201"/>
                  </a:cubicBezTo>
                  <a:cubicBezTo>
                    <a:pt x="924" y="201"/>
                    <a:pt x="925" y="201"/>
                    <a:pt x="925" y="201"/>
                  </a:cubicBezTo>
                  <a:cubicBezTo>
                    <a:pt x="925" y="201"/>
                    <a:pt x="925" y="201"/>
                    <a:pt x="925" y="201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25" y="202"/>
                    <a:pt x="926" y="203"/>
                    <a:pt x="926" y="203"/>
                  </a:cubicBezTo>
                  <a:cubicBezTo>
                    <a:pt x="926" y="203"/>
                    <a:pt x="926" y="202"/>
                    <a:pt x="926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2"/>
                    <a:pt x="927" y="202"/>
                  </a:cubicBezTo>
                  <a:cubicBezTo>
                    <a:pt x="927" y="202"/>
                    <a:pt x="927" y="203"/>
                    <a:pt x="927" y="203"/>
                  </a:cubicBezTo>
                  <a:cubicBezTo>
                    <a:pt x="928" y="203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2"/>
                  </a:cubicBezTo>
                  <a:cubicBezTo>
                    <a:pt x="928" y="202"/>
                    <a:pt x="928" y="202"/>
                    <a:pt x="928" y="201"/>
                  </a:cubicBezTo>
                  <a:cubicBezTo>
                    <a:pt x="928" y="201"/>
                    <a:pt x="928" y="201"/>
                    <a:pt x="928" y="201"/>
                  </a:cubicBezTo>
                  <a:cubicBezTo>
                    <a:pt x="928" y="201"/>
                    <a:pt x="929" y="201"/>
                    <a:pt x="929" y="201"/>
                  </a:cubicBezTo>
                  <a:cubicBezTo>
                    <a:pt x="929" y="200"/>
                    <a:pt x="929" y="200"/>
                    <a:pt x="929" y="200"/>
                  </a:cubicBezTo>
                  <a:cubicBezTo>
                    <a:pt x="929" y="200"/>
                    <a:pt x="928" y="200"/>
                    <a:pt x="928" y="200"/>
                  </a:cubicBezTo>
                  <a:cubicBezTo>
                    <a:pt x="928" y="200"/>
                    <a:pt x="928" y="199"/>
                    <a:pt x="928" y="199"/>
                  </a:cubicBezTo>
                  <a:cubicBezTo>
                    <a:pt x="928" y="199"/>
                    <a:pt x="928" y="199"/>
                    <a:pt x="928" y="198"/>
                  </a:cubicBezTo>
                  <a:cubicBezTo>
                    <a:pt x="928" y="198"/>
                    <a:pt x="928" y="198"/>
                    <a:pt x="928" y="198"/>
                  </a:cubicBezTo>
                  <a:close/>
                  <a:moveTo>
                    <a:pt x="927" y="201"/>
                  </a:moveTo>
                  <a:cubicBezTo>
                    <a:pt x="926" y="201"/>
                    <a:pt x="926" y="201"/>
                    <a:pt x="926" y="200"/>
                  </a:cubicBezTo>
                  <a:cubicBezTo>
                    <a:pt x="926" y="200"/>
                    <a:pt x="926" y="200"/>
                    <a:pt x="927" y="200"/>
                  </a:cubicBezTo>
                  <a:cubicBezTo>
                    <a:pt x="927" y="200"/>
                    <a:pt x="927" y="200"/>
                    <a:pt x="927" y="200"/>
                  </a:cubicBezTo>
                  <a:cubicBezTo>
                    <a:pt x="927" y="201"/>
                    <a:pt x="927" y="201"/>
                    <a:pt x="927" y="201"/>
                  </a:cubicBezTo>
                  <a:close/>
                  <a:moveTo>
                    <a:pt x="930" y="234"/>
                  </a:moveTo>
                  <a:cubicBezTo>
                    <a:pt x="929" y="234"/>
                    <a:pt x="929" y="234"/>
                    <a:pt x="929" y="234"/>
                  </a:cubicBezTo>
                  <a:cubicBezTo>
                    <a:pt x="929" y="234"/>
                    <a:pt x="929" y="234"/>
                    <a:pt x="929" y="234"/>
                  </a:cubicBezTo>
                  <a:cubicBezTo>
                    <a:pt x="929" y="235"/>
                    <a:pt x="929" y="235"/>
                    <a:pt x="929" y="235"/>
                  </a:cubicBezTo>
                  <a:cubicBezTo>
                    <a:pt x="928" y="234"/>
                    <a:pt x="928" y="234"/>
                    <a:pt x="928" y="234"/>
                  </a:cubicBezTo>
                  <a:cubicBezTo>
                    <a:pt x="928" y="234"/>
                    <a:pt x="927" y="234"/>
                    <a:pt x="927" y="234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3" y="237"/>
                    <a:pt x="923" y="237"/>
                    <a:pt x="923" y="237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1" y="238"/>
                    <a:pt x="931" y="238"/>
                    <a:pt x="931" y="238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0" y="236"/>
                    <a:pt x="930" y="236"/>
                    <a:pt x="930" y="236"/>
                  </a:cubicBezTo>
                  <a:cubicBezTo>
                    <a:pt x="930" y="234"/>
                    <a:pt x="930" y="234"/>
                    <a:pt x="930" y="234"/>
                  </a:cubicBezTo>
                  <a:cubicBezTo>
                    <a:pt x="930" y="234"/>
                    <a:pt x="930" y="234"/>
                    <a:pt x="930" y="234"/>
                  </a:cubicBezTo>
                  <a:close/>
                  <a:moveTo>
                    <a:pt x="930" y="241"/>
                  </a:moveTo>
                  <a:cubicBezTo>
                    <a:pt x="930" y="241"/>
                    <a:pt x="930" y="240"/>
                    <a:pt x="930" y="240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30" y="238"/>
                    <a:pt x="930" y="238"/>
                    <a:pt x="930" y="238"/>
                  </a:cubicBezTo>
                  <a:cubicBezTo>
                    <a:pt x="927" y="235"/>
                    <a:pt x="927" y="235"/>
                    <a:pt x="927" y="235"/>
                  </a:cubicBezTo>
                  <a:cubicBezTo>
                    <a:pt x="924" y="238"/>
                    <a:pt x="924" y="238"/>
                    <a:pt x="924" y="238"/>
                  </a:cubicBezTo>
                  <a:cubicBezTo>
                    <a:pt x="924" y="240"/>
                    <a:pt x="924" y="240"/>
                    <a:pt x="924" y="240"/>
                  </a:cubicBezTo>
                  <a:cubicBezTo>
                    <a:pt x="924" y="240"/>
                    <a:pt x="925" y="241"/>
                    <a:pt x="925" y="241"/>
                  </a:cubicBezTo>
                  <a:cubicBezTo>
                    <a:pt x="927" y="241"/>
                    <a:pt x="927" y="241"/>
                    <a:pt x="927" y="241"/>
                  </a:cubicBezTo>
                  <a:cubicBezTo>
                    <a:pt x="927" y="239"/>
                    <a:pt x="927" y="239"/>
                    <a:pt x="927" y="239"/>
                  </a:cubicBezTo>
                  <a:cubicBezTo>
                    <a:pt x="928" y="239"/>
                    <a:pt x="928" y="239"/>
                    <a:pt x="928" y="239"/>
                  </a:cubicBezTo>
                  <a:cubicBezTo>
                    <a:pt x="928" y="241"/>
                    <a:pt x="928" y="241"/>
                    <a:pt x="928" y="241"/>
                  </a:cubicBezTo>
                  <a:lnTo>
                    <a:pt x="930" y="241"/>
                  </a:lnTo>
                  <a:close/>
                  <a:moveTo>
                    <a:pt x="915" y="223"/>
                  </a:moveTo>
                  <a:cubicBezTo>
                    <a:pt x="919" y="223"/>
                    <a:pt x="919" y="223"/>
                    <a:pt x="919" y="223"/>
                  </a:cubicBezTo>
                  <a:cubicBezTo>
                    <a:pt x="919" y="222"/>
                    <a:pt x="918" y="221"/>
                    <a:pt x="917" y="221"/>
                  </a:cubicBezTo>
                  <a:cubicBezTo>
                    <a:pt x="916" y="221"/>
                    <a:pt x="915" y="222"/>
                    <a:pt x="915" y="223"/>
                  </a:cubicBezTo>
                  <a:close/>
                  <a:moveTo>
                    <a:pt x="913" y="226"/>
                  </a:moveTo>
                  <a:cubicBezTo>
                    <a:pt x="913" y="226"/>
                    <a:pt x="913" y="226"/>
                    <a:pt x="913" y="226"/>
                  </a:cubicBezTo>
                  <a:cubicBezTo>
                    <a:pt x="913" y="226"/>
                    <a:pt x="913" y="227"/>
                    <a:pt x="913" y="227"/>
                  </a:cubicBezTo>
                  <a:cubicBezTo>
                    <a:pt x="914" y="227"/>
                    <a:pt x="914" y="227"/>
                    <a:pt x="914" y="227"/>
                  </a:cubicBezTo>
                  <a:cubicBezTo>
                    <a:pt x="914" y="227"/>
                    <a:pt x="914" y="228"/>
                    <a:pt x="914" y="228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13" y="229"/>
                    <a:pt x="913" y="230"/>
                    <a:pt x="913" y="230"/>
                  </a:cubicBezTo>
                  <a:cubicBezTo>
                    <a:pt x="913" y="230"/>
                    <a:pt x="913" y="230"/>
                    <a:pt x="914" y="230"/>
                  </a:cubicBezTo>
                  <a:cubicBezTo>
                    <a:pt x="914" y="230"/>
                    <a:pt x="914" y="230"/>
                    <a:pt x="914" y="230"/>
                  </a:cubicBezTo>
                  <a:cubicBezTo>
                    <a:pt x="915" y="229"/>
                    <a:pt x="915" y="229"/>
                    <a:pt x="915" y="229"/>
                  </a:cubicBezTo>
                  <a:cubicBezTo>
                    <a:pt x="915" y="229"/>
                    <a:pt x="915" y="229"/>
                    <a:pt x="916" y="229"/>
                  </a:cubicBezTo>
                  <a:cubicBezTo>
                    <a:pt x="916" y="225"/>
                    <a:pt x="916" y="225"/>
                    <a:pt x="916" y="225"/>
                  </a:cubicBezTo>
                  <a:cubicBezTo>
                    <a:pt x="917" y="225"/>
                    <a:pt x="917" y="225"/>
                    <a:pt x="917" y="225"/>
                  </a:cubicBezTo>
                  <a:cubicBezTo>
                    <a:pt x="917" y="229"/>
                    <a:pt x="917" y="229"/>
                    <a:pt x="917" y="229"/>
                  </a:cubicBezTo>
                  <a:cubicBezTo>
                    <a:pt x="918" y="229"/>
                    <a:pt x="919" y="229"/>
                    <a:pt x="919" y="229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30"/>
                    <a:pt x="920" y="230"/>
                  </a:cubicBezTo>
                  <a:cubicBezTo>
                    <a:pt x="920" y="230"/>
                    <a:pt x="920" y="229"/>
                    <a:pt x="920" y="229"/>
                  </a:cubicBezTo>
                  <a:cubicBezTo>
                    <a:pt x="919" y="228"/>
                    <a:pt x="919" y="228"/>
                    <a:pt x="919" y="228"/>
                  </a:cubicBezTo>
                  <a:cubicBezTo>
                    <a:pt x="919" y="228"/>
                    <a:pt x="920" y="227"/>
                    <a:pt x="920" y="227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21" y="227"/>
                    <a:pt x="921" y="226"/>
                    <a:pt x="921" y="226"/>
                  </a:cubicBezTo>
                  <a:cubicBezTo>
                    <a:pt x="921" y="226"/>
                    <a:pt x="921" y="226"/>
                    <a:pt x="921" y="226"/>
                  </a:cubicBezTo>
                  <a:cubicBezTo>
                    <a:pt x="920" y="226"/>
                    <a:pt x="920" y="226"/>
                    <a:pt x="920" y="226"/>
                  </a:cubicBezTo>
                  <a:cubicBezTo>
                    <a:pt x="920" y="224"/>
                    <a:pt x="920" y="224"/>
                    <a:pt x="920" y="224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21" y="223"/>
                    <a:pt x="921" y="223"/>
                    <a:pt x="920" y="223"/>
                  </a:cubicBezTo>
                  <a:cubicBezTo>
                    <a:pt x="920" y="223"/>
                    <a:pt x="920" y="223"/>
                    <a:pt x="920" y="223"/>
                  </a:cubicBezTo>
                  <a:cubicBezTo>
                    <a:pt x="919" y="224"/>
                    <a:pt x="919" y="224"/>
                    <a:pt x="919" y="224"/>
                  </a:cubicBezTo>
                  <a:cubicBezTo>
                    <a:pt x="915" y="224"/>
                    <a:pt x="915" y="224"/>
                    <a:pt x="915" y="224"/>
                  </a:cubicBezTo>
                  <a:cubicBezTo>
                    <a:pt x="914" y="223"/>
                    <a:pt x="914" y="223"/>
                    <a:pt x="914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3" y="223"/>
                    <a:pt x="913" y="223"/>
                    <a:pt x="913" y="223"/>
                  </a:cubicBezTo>
                  <a:cubicBezTo>
                    <a:pt x="914" y="224"/>
                    <a:pt x="914" y="224"/>
                    <a:pt x="914" y="224"/>
                  </a:cubicBezTo>
                  <a:cubicBezTo>
                    <a:pt x="914" y="226"/>
                    <a:pt x="914" y="226"/>
                    <a:pt x="914" y="226"/>
                  </a:cubicBezTo>
                  <a:lnTo>
                    <a:pt x="913" y="226"/>
                  </a:lnTo>
                  <a:close/>
                  <a:moveTo>
                    <a:pt x="923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5" y="211"/>
                    <a:pt x="925" y="211"/>
                    <a:pt x="925" y="211"/>
                  </a:cubicBezTo>
                  <a:cubicBezTo>
                    <a:pt x="925" y="211"/>
                    <a:pt x="925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24" y="211"/>
                    <a:pt x="924" y="211"/>
                    <a:pt x="924" y="211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5"/>
                    <a:pt x="917" y="215"/>
                  </a:cubicBezTo>
                  <a:cubicBezTo>
                    <a:pt x="917" y="215"/>
                    <a:pt x="917" y="216"/>
                    <a:pt x="917" y="216"/>
                  </a:cubicBezTo>
                  <a:cubicBezTo>
                    <a:pt x="919" y="216"/>
                    <a:pt x="919" y="216"/>
                    <a:pt x="919" y="216"/>
                  </a:cubicBezTo>
                  <a:cubicBezTo>
                    <a:pt x="923" y="212"/>
                    <a:pt x="923" y="212"/>
                    <a:pt x="923" y="212"/>
                  </a:cubicBezTo>
                  <a:cubicBezTo>
                    <a:pt x="920" y="217"/>
                    <a:pt x="920" y="217"/>
                    <a:pt x="920" y="217"/>
                  </a:cubicBezTo>
                  <a:cubicBezTo>
                    <a:pt x="920" y="218"/>
                    <a:pt x="920" y="218"/>
                    <a:pt x="920" y="218"/>
                  </a:cubicBezTo>
                  <a:cubicBezTo>
                    <a:pt x="920" y="218"/>
                    <a:pt x="920" y="218"/>
                    <a:pt x="920" y="21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19"/>
                    <a:pt x="920" y="218"/>
                    <a:pt x="920" y="218"/>
                  </a:cubicBezTo>
                  <a:cubicBezTo>
                    <a:pt x="921" y="217"/>
                    <a:pt x="921" y="217"/>
                    <a:pt x="921" y="217"/>
                  </a:cubicBezTo>
                  <a:cubicBezTo>
                    <a:pt x="923" y="218"/>
                    <a:pt x="923" y="218"/>
                    <a:pt x="923" y="218"/>
                  </a:cubicBezTo>
                  <a:cubicBezTo>
                    <a:pt x="923" y="218"/>
                    <a:pt x="923" y="218"/>
                    <a:pt x="923" y="218"/>
                  </a:cubicBezTo>
                  <a:close/>
                  <a:moveTo>
                    <a:pt x="927" y="250"/>
                  </a:moveTo>
                  <a:cubicBezTo>
                    <a:pt x="928" y="250"/>
                    <a:pt x="928" y="249"/>
                    <a:pt x="928" y="249"/>
                  </a:cubicBezTo>
                  <a:cubicBezTo>
                    <a:pt x="928" y="248"/>
                    <a:pt x="928" y="247"/>
                    <a:pt x="927" y="247"/>
                  </a:cubicBezTo>
                  <a:cubicBezTo>
                    <a:pt x="926" y="247"/>
                    <a:pt x="925" y="248"/>
                    <a:pt x="925" y="249"/>
                  </a:cubicBezTo>
                  <a:cubicBezTo>
                    <a:pt x="925" y="249"/>
                    <a:pt x="926" y="250"/>
                    <a:pt x="927" y="250"/>
                  </a:cubicBezTo>
                  <a:close/>
                  <a:moveTo>
                    <a:pt x="922" y="247"/>
                  </a:moveTo>
                  <a:cubicBezTo>
                    <a:pt x="922" y="251"/>
                    <a:pt x="922" y="251"/>
                    <a:pt x="922" y="251"/>
                  </a:cubicBezTo>
                  <a:cubicBezTo>
                    <a:pt x="922" y="252"/>
                    <a:pt x="923" y="252"/>
                    <a:pt x="923" y="252"/>
                  </a:cubicBezTo>
                  <a:cubicBezTo>
                    <a:pt x="930" y="252"/>
                    <a:pt x="930" y="252"/>
                    <a:pt x="930" y="252"/>
                  </a:cubicBezTo>
                  <a:cubicBezTo>
                    <a:pt x="931" y="252"/>
                    <a:pt x="932" y="252"/>
                    <a:pt x="932" y="251"/>
                  </a:cubicBezTo>
                  <a:cubicBezTo>
                    <a:pt x="932" y="247"/>
                    <a:pt x="932" y="247"/>
                    <a:pt x="932" y="247"/>
                  </a:cubicBezTo>
                  <a:cubicBezTo>
                    <a:pt x="932" y="246"/>
                    <a:pt x="931" y="245"/>
                    <a:pt x="930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5"/>
                    <a:pt x="929" y="245"/>
                    <a:pt x="929" y="245"/>
                  </a:cubicBezTo>
                  <a:cubicBezTo>
                    <a:pt x="929" y="244"/>
                    <a:pt x="928" y="244"/>
                    <a:pt x="928" y="244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5" y="244"/>
                    <a:pt x="925" y="244"/>
                    <a:pt x="925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3" y="245"/>
                    <a:pt x="923" y="245"/>
                    <a:pt x="923" y="245"/>
                  </a:cubicBezTo>
                  <a:cubicBezTo>
                    <a:pt x="923" y="245"/>
                    <a:pt x="922" y="246"/>
                    <a:pt x="922" y="247"/>
                  </a:cubicBezTo>
                  <a:close/>
                  <a:moveTo>
                    <a:pt x="927" y="247"/>
                  </a:moveTo>
                  <a:cubicBezTo>
                    <a:pt x="928" y="247"/>
                    <a:pt x="929" y="248"/>
                    <a:pt x="929" y="249"/>
                  </a:cubicBezTo>
                  <a:cubicBezTo>
                    <a:pt x="929" y="250"/>
                    <a:pt x="928" y="251"/>
                    <a:pt x="927" y="251"/>
                  </a:cubicBezTo>
                  <a:cubicBezTo>
                    <a:pt x="926" y="251"/>
                    <a:pt x="925" y="250"/>
                    <a:pt x="925" y="249"/>
                  </a:cubicBezTo>
                  <a:cubicBezTo>
                    <a:pt x="925" y="248"/>
                    <a:pt x="926" y="247"/>
                    <a:pt x="927" y="247"/>
                  </a:cubicBezTo>
                  <a:close/>
                  <a:moveTo>
                    <a:pt x="915" y="202"/>
                  </a:moveTo>
                  <a:cubicBezTo>
                    <a:pt x="914" y="202"/>
                    <a:pt x="914" y="202"/>
                    <a:pt x="914" y="202"/>
                  </a:cubicBezTo>
                  <a:cubicBezTo>
                    <a:pt x="914" y="202"/>
                    <a:pt x="914" y="202"/>
                    <a:pt x="914" y="202"/>
                  </a:cubicBezTo>
                  <a:cubicBezTo>
                    <a:pt x="914" y="205"/>
                    <a:pt x="914" y="205"/>
                    <a:pt x="914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0" y="205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7"/>
                    <a:pt x="908" y="207"/>
                    <a:pt x="908" y="207"/>
                  </a:cubicBezTo>
                  <a:cubicBezTo>
                    <a:pt x="908" y="208"/>
                    <a:pt x="908" y="208"/>
                    <a:pt x="908" y="208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0" y="209"/>
                    <a:pt x="910" y="209"/>
                  </a:cubicBezTo>
                  <a:cubicBezTo>
                    <a:pt x="910" y="209"/>
                    <a:pt x="911" y="209"/>
                    <a:pt x="911" y="209"/>
                  </a:cubicBezTo>
                  <a:cubicBezTo>
                    <a:pt x="914" y="209"/>
                    <a:pt x="914" y="209"/>
                    <a:pt x="914" y="209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4" y="217"/>
                    <a:pt x="914" y="217"/>
                    <a:pt x="914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17"/>
                    <a:pt x="915" y="217"/>
                    <a:pt x="915" y="217"/>
                  </a:cubicBezTo>
                  <a:cubicBezTo>
                    <a:pt x="915" y="202"/>
                    <a:pt x="915" y="202"/>
                    <a:pt x="915" y="202"/>
                  </a:cubicBezTo>
                  <a:cubicBezTo>
                    <a:pt x="915" y="202"/>
                    <a:pt x="915" y="202"/>
                    <a:pt x="915" y="202"/>
                  </a:cubicBezTo>
                  <a:close/>
                  <a:moveTo>
                    <a:pt x="925" y="206"/>
                  </a:moveTo>
                  <a:cubicBezTo>
                    <a:pt x="925" y="206"/>
                    <a:pt x="925" y="205"/>
                    <a:pt x="925" y="205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2" y="204"/>
                    <a:pt x="922" y="204"/>
                  </a:cubicBezTo>
                  <a:cubicBezTo>
                    <a:pt x="922" y="204"/>
                    <a:pt x="922" y="204"/>
                    <a:pt x="922" y="204"/>
                  </a:cubicBezTo>
                  <a:cubicBezTo>
                    <a:pt x="916" y="204"/>
                    <a:pt x="916" y="204"/>
                    <a:pt x="916" y="204"/>
                  </a:cubicBezTo>
                  <a:cubicBezTo>
                    <a:pt x="916" y="208"/>
                    <a:pt x="916" y="208"/>
                    <a:pt x="916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2" y="208"/>
                    <a:pt x="922" y="208"/>
                  </a:cubicBezTo>
                  <a:cubicBezTo>
                    <a:pt x="922" y="208"/>
                    <a:pt x="923" y="207"/>
                    <a:pt x="923" y="207"/>
                  </a:cubicBezTo>
                  <a:cubicBezTo>
                    <a:pt x="925" y="206"/>
                    <a:pt x="925" y="206"/>
                    <a:pt x="925" y="206"/>
                  </a:cubicBezTo>
                  <a:cubicBezTo>
                    <a:pt x="925" y="206"/>
                    <a:pt x="925" y="206"/>
                    <a:pt x="925" y="206"/>
                  </a:cubicBezTo>
                  <a:close/>
                  <a:moveTo>
                    <a:pt x="919" y="186"/>
                  </a:moveTo>
                  <a:cubicBezTo>
                    <a:pt x="919" y="188"/>
                    <a:pt x="921" y="192"/>
                    <a:pt x="921" y="192"/>
                  </a:cubicBezTo>
                  <a:cubicBezTo>
                    <a:pt x="921" y="192"/>
                    <a:pt x="924" y="188"/>
                    <a:pt x="924" y="186"/>
                  </a:cubicBezTo>
                  <a:cubicBezTo>
                    <a:pt x="924" y="184"/>
                    <a:pt x="923" y="183"/>
                    <a:pt x="921" y="183"/>
                  </a:cubicBezTo>
                  <a:cubicBezTo>
                    <a:pt x="920" y="183"/>
                    <a:pt x="919" y="184"/>
                    <a:pt x="919" y="186"/>
                  </a:cubicBezTo>
                  <a:close/>
                  <a:moveTo>
                    <a:pt x="923" y="186"/>
                  </a:moveTo>
                  <a:cubicBezTo>
                    <a:pt x="923" y="186"/>
                    <a:pt x="922" y="187"/>
                    <a:pt x="921" y="187"/>
                  </a:cubicBezTo>
                  <a:cubicBezTo>
                    <a:pt x="920" y="187"/>
                    <a:pt x="920" y="186"/>
                    <a:pt x="920" y="186"/>
                  </a:cubicBezTo>
                  <a:cubicBezTo>
                    <a:pt x="920" y="185"/>
                    <a:pt x="920" y="184"/>
                    <a:pt x="921" y="184"/>
                  </a:cubicBezTo>
                  <a:cubicBezTo>
                    <a:pt x="922" y="184"/>
                    <a:pt x="923" y="185"/>
                    <a:pt x="923" y="186"/>
                  </a:cubicBezTo>
                  <a:close/>
                  <a:moveTo>
                    <a:pt x="473" y="133"/>
                  </a:moveTo>
                  <a:cubicBezTo>
                    <a:pt x="474" y="133"/>
                    <a:pt x="475" y="133"/>
                    <a:pt x="475" y="132"/>
                  </a:cubicBezTo>
                  <a:cubicBezTo>
                    <a:pt x="475" y="130"/>
                    <a:pt x="473" y="130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30"/>
                    <a:pt x="472" y="130"/>
                    <a:pt x="472" y="132"/>
                  </a:cubicBezTo>
                  <a:cubicBezTo>
                    <a:pt x="472" y="133"/>
                    <a:pt x="472" y="133"/>
                    <a:pt x="473" y="133"/>
                  </a:cubicBezTo>
                  <a:close/>
                  <a:moveTo>
                    <a:pt x="468" y="128"/>
                  </a:moveTo>
                  <a:cubicBezTo>
                    <a:pt x="468" y="128"/>
                    <a:pt x="468" y="128"/>
                    <a:pt x="468" y="128"/>
                  </a:cubicBezTo>
                  <a:cubicBezTo>
                    <a:pt x="467" y="130"/>
                    <a:pt x="466" y="130"/>
                    <a:pt x="466" y="132"/>
                  </a:cubicBezTo>
                  <a:cubicBezTo>
                    <a:pt x="466" y="133"/>
                    <a:pt x="467" y="133"/>
                    <a:pt x="468" y="133"/>
                  </a:cubicBezTo>
                  <a:cubicBezTo>
                    <a:pt x="468" y="133"/>
                    <a:pt x="469" y="133"/>
                    <a:pt x="469" y="132"/>
                  </a:cubicBezTo>
                  <a:cubicBezTo>
                    <a:pt x="469" y="130"/>
                    <a:pt x="468" y="130"/>
                    <a:pt x="468" y="128"/>
                  </a:cubicBezTo>
                  <a:close/>
                  <a:moveTo>
                    <a:pt x="470" y="137"/>
                  </a:moveTo>
                  <a:cubicBezTo>
                    <a:pt x="471" y="137"/>
                    <a:pt x="472" y="137"/>
                    <a:pt x="472" y="136"/>
                  </a:cubicBezTo>
                  <a:cubicBezTo>
                    <a:pt x="472" y="134"/>
                    <a:pt x="471" y="134"/>
                    <a:pt x="470" y="132"/>
                  </a:cubicBezTo>
                  <a:cubicBezTo>
                    <a:pt x="470" y="132"/>
                    <a:pt x="470" y="132"/>
                    <a:pt x="470" y="132"/>
                  </a:cubicBezTo>
                  <a:cubicBezTo>
                    <a:pt x="470" y="134"/>
                    <a:pt x="469" y="134"/>
                    <a:pt x="469" y="136"/>
                  </a:cubicBezTo>
                  <a:cubicBezTo>
                    <a:pt x="469" y="137"/>
                    <a:pt x="470" y="137"/>
                    <a:pt x="470" y="137"/>
                  </a:cubicBezTo>
                  <a:close/>
                  <a:moveTo>
                    <a:pt x="562" y="110"/>
                  </a:moveTo>
                  <a:cubicBezTo>
                    <a:pt x="564" y="111"/>
                    <a:pt x="566" y="111"/>
                    <a:pt x="567" y="110"/>
                  </a:cubicBezTo>
                  <a:cubicBezTo>
                    <a:pt x="568" y="109"/>
                    <a:pt x="568" y="109"/>
                    <a:pt x="568" y="109"/>
                  </a:cubicBezTo>
                  <a:cubicBezTo>
                    <a:pt x="567" y="108"/>
                    <a:pt x="567" y="108"/>
                    <a:pt x="567" y="108"/>
                  </a:cubicBezTo>
                  <a:cubicBezTo>
                    <a:pt x="569" y="106"/>
                    <a:pt x="569" y="106"/>
                    <a:pt x="569" y="106"/>
                  </a:cubicBezTo>
                  <a:cubicBezTo>
                    <a:pt x="570" y="105"/>
                    <a:pt x="570" y="105"/>
                    <a:pt x="569" y="105"/>
                  </a:cubicBezTo>
                  <a:cubicBezTo>
                    <a:pt x="569" y="104"/>
                    <a:pt x="569" y="104"/>
                    <a:pt x="568" y="105"/>
                  </a:cubicBezTo>
                  <a:cubicBezTo>
                    <a:pt x="566" y="107"/>
                    <a:pt x="566" y="107"/>
                    <a:pt x="566" y="107"/>
                  </a:cubicBezTo>
                  <a:cubicBezTo>
                    <a:pt x="565" y="106"/>
                    <a:pt x="565" y="106"/>
                    <a:pt x="565" y="106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7" y="103"/>
                    <a:pt x="567" y="102"/>
                    <a:pt x="567" y="102"/>
                  </a:cubicBezTo>
                  <a:cubicBezTo>
                    <a:pt x="567" y="102"/>
                    <a:pt x="566" y="102"/>
                    <a:pt x="566" y="102"/>
                  </a:cubicBezTo>
                  <a:cubicBezTo>
                    <a:pt x="563" y="105"/>
                    <a:pt x="563" y="105"/>
                    <a:pt x="563" y="105"/>
                  </a:cubicBezTo>
                  <a:cubicBezTo>
                    <a:pt x="563" y="104"/>
                    <a:pt x="563" y="104"/>
                    <a:pt x="563" y="104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0" y="106"/>
                    <a:pt x="560" y="108"/>
                    <a:pt x="561" y="109"/>
                  </a:cubicBezTo>
                  <a:cubicBezTo>
                    <a:pt x="559" y="111"/>
                    <a:pt x="559" y="111"/>
                    <a:pt x="559" y="111"/>
                  </a:cubicBezTo>
                  <a:cubicBezTo>
                    <a:pt x="559" y="112"/>
                    <a:pt x="559" y="112"/>
                    <a:pt x="559" y="112"/>
                  </a:cubicBezTo>
                  <a:cubicBezTo>
                    <a:pt x="560" y="112"/>
                    <a:pt x="560" y="112"/>
                    <a:pt x="560" y="112"/>
                  </a:cubicBezTo>
                  <a:lnTo>
                    <a:pt x="562" y="110"/>
                  </a:lnTo>
                  <a:close/>
                  <a:moveTo>
                    <a:pt x="581" y="150"/>
                  </a:moveTo>
                  <a:cubicBezTo>
                    <a:pt x="581" y="150"/>
                    <a:pt x="581" y="151"/>
                    <a:pt x="581" y="151"/>
                  </a:cubicBezTo>
                  <a:cubicBezTo>
                    <a:pt x="581" y="151"/>
                    <a:pt x="581" y="150"/>
                    <a:pt x="581" y="150"/>
                  </a:cubicBezTo>
                  <a:cubicBezTo>
                    <a:pt x="581" y="150"/>
                    <a:pt x="582" y="150"/>
                    <a:pt x="582" y="150"/>
                  </a:cubicBezTo>
                  <a:cubicBezTo>
                    <a:pt x="583" y="150"/>
                    <a:pt x="584" y="150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4" y="151"/>
                    <a:pt x="584" y="151"/>
                  </a:cubicBezTo>
                  <a:cubicBezTo>
                    <a:pt x="584" y="151"/>
                    <a:pt x="585" y="151"/>
                    <a:pt x="585" y="151"/>
                  </a:cubicBezTo>
                  <a:cubicBezTo>
                    <a:pt x="585" y="151"/>
                    <a:pt x="585" y="151"/>
                    <a:pt x="585" y="151"/>
                  </a:cubicBezTo>
                  <a:cubicBezTo>
                    <a:pt x="585" y="150"/>
                    <a:pt x="586" y="150"/>
                    <a:pt x="586" y="150"/>
                  </a:cubicBezTo>
                  <a:cubicBezTo>
                    <a:pt x="587" y="150"/>
                    <a:pt x="588" y="150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8" y="151"/>
                    <a:pt x="588" y="151"/>
                    <a:pt x="588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1"/>
                    <a:pt x="589" y="151"/>
                    <a:pt x="589" y="151"/>
                  </a:cubicBezTo>
                  <a:cubicBezTo>
                    <a:pt x="589" y="150"/>
                    <a:pt x="590" y="150"/>
                    <a:pt x="591" y="150"/>
                  </a:cubicBezTo>
                  <a:cubicBezTo>
                    <a:pt x="591" y="150"/>
                    <a:pt x="591" y="150"/>
                    <a:pt x="592" y="150"/>
                  </a:cubicBezTo>
                  <a:cubicBezTo>
                    <a:pt x="592" y="150"/>
                    <a:pt x="592" y="151"/>
                    <a:pt x="592" y="151"/>
                  </a:cubicBezTo>
                  <a:cubicBezTo>
                    <a:pt x="592" y="151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48"/>
                    <a:pt x="589" y="146"/>
                    <a:pt x="586" y="146"/>
                  </a:cubicBezTo>
                  <a:cubicBezTo>
                    <a:pt x="584" y="146"/>
                    <a:pt x="581" y="148"/>
                    <a:pt x="581" y="150"/>
                  </a:cubicBezTo>
                  <a:cubicBezTo>
                    <a:pt x="581" y="150"/>
                    <a:pt x="581" y="150"/>
                    <a:pt x="581" y="150"/>
                  </a:cubicBezTo>
                  <a:close/>
                  <a:moveTo>
                    <a:pt x="586" y="145"/>
                  </a:moveTo>
                  <a:cubicBezTo>
                    <a:pt x="586" y="145"/>
                    <a:pt x="586" y="145"/>
                    <a:pt x="586" y="145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87" y="146"/>
                    <a:pt x="587" y="146"/>
                    <a:pt x="587" y="146"/>
                  </a:cubicBezTo>
                  <a:cubicBezTo>
                    <a:pt x="587" y="145"/>
                    <a:pt x="587" y="145"/>
                    <a:pt x="587" y="145"/>
                  </a:cubicBezTo>
                  <a:cubicBezTo>
                    <a:pt x="587" y="145"/>
                    <a:pt x="587" y="145"/>
                    <a:pt x="586" y="145"/>
                  </a:cubicBezTo>
                  <a:close/>
                  <a:moveTo>
                    <a:pt x="585" y="156"/>
                  </a:moveTo>
                  <a:cubicBezTo>
                    <a:pt x="586" y="156"/>
                    <a:pt x="587" y="155"/>
                    <a:pt x="587" y="154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7" y="150"/>
                    <a:pt x="587" y="150"/>
                    <a:pt x="586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6" y="154"/>
                    <a:pt x="586" y="154"/>
                    <a:pt x="586" y="154"/>
                  </a:cubicBezTo>
                  <a:cubicBezTo>
                    <a:pt x="586" y="155"/>
                    <a:pt x="586" y="155"/>
                    <a:pt x="585" y="155"/>
                  </a:cubicBezTo>
                  <a:cubicBezTo>
                    <a:pt x="585" y="155"/>
                    <a:pt x="584" y="155"/>
                    <a:pt x="584" y="154"/>
                  </a:cubicBezTo>
                  <a:cubicBezTo>
                    <a:pt x="584" y="154"/>
                    <a:pt x="584" y="154"/>
                    <a:pt x="584" y="154"/>
                  </a:cubicBezTo>
                  <a:cubicBezTo>
                    <a:pt x="583" y="154"/>
                    <a:pt x="583" y="154"/>
                    <a:pt x="583" y="154"/>
                  </a:cubicBezTo>
                  <a:cubicBezTo>
                    <a:pt x="583" y="155"/>
                    <a:pt x="584" y="156"/>
                    <a:pt x="585" y="156"/>
                  </a:cubicBezTo>
                  <a:close/>
                  <a:moveTo>
                    <a:pt x="483" y="165"/>
                  </a:moveTo>
                  <a:cubicBezTo>
                    <a:pt x="483" y="166"/>
                    <a:pt x="483" y="166"/>
                    <a:pt x="483" y="166"/>
                  </a:cubicBezTo>
                  <a:cubicBezTo>
                    <a:pt x="482" y="166"/>
                    <a:pt x="482" y="166"/>
                    <a:pt x="482" y="166"/>
                  </a:cubicBezTo>
                  <a:cubicBezTo>
                    <a:pt x="482" y="166"/>
                    <a:pt x="482" y="167"/>
                    <a:pt x="483" y="167"/>
                  </a:cubicBezTo>
                  <a:cubicBezTo>
                    <a:pt x="483" y="167"/>
                    <a:pt x="483" y="167"/>
                    <a:pt x="483" y="167"/>
                  </a:cubicBezTo>
                  <a:cubicBezTo>
                    <a:pt x="483" y="167"/>
                    <a:pt x="483" y="167"/>
                    <a:pt x="484" y="167"/>
                  </a:cubicBezTo>
                  <a:cubicBezTo>
                    <a:pt x="485" y="167"/>
                    <a:pt x="485" y="167"/>
                    <a:pt x="485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7"/>
                    <a:pt x="487" y="167"/>
                    <a:pt x="487" y="167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7"/>
                    <a:pt x="489" y="166"/>
                    <a:pt x="489" y="166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9" y="162"/>
                    <a:pt x="489" y="162"/>
                    <a:pt x="489" y="162"/>
                  </a:cubicBezTo>
                  <a:cubicBezTo>
                    <a:pt x="485" y="162"/>
                    <a:pt x="485" y="162"/>
                    <a:pt x="485" y="162"/>
                  </a:cubicBezTo>
                  <a:cubicBezTo>
                    <a:pt x="485" y="162"/>
                    <a:pt x="484" y="162"/>
                    <a:pt x="484" y="162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4" y="163"/>
                  </a:cubicBezTo>
                  <a:cubicBezTo>
                    <a:pt x="484" y="163"/>
                    <a:pt x="484" y="163"/>
                    <a:pt x="483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3" y="164"/>
                    <a:pt x="483" y="164"/>
                    <a:pt x="483" y="165"/>
                  </a:cubicBezTo>
                  <a:close/>
                  <a:moveTo>
                    <a:pt x="487" y="167"/>
                  </a:moveTo>
                  <a:cubicBezTo>
                    <a:pt x="487" y="167"/>
                    <a:pt x="487" y="167"/>
                    <a:pt x="487" y="167"/>
                  </a:cubicBezTo>
                  <a:cubicBezTo>
                    <a:pt x="487" y="166"/>
                    <a:pt x="487" y="166"/>
                    <a:pt x="487" y="166"/>
                  </a:cubicBezTo>
                  <a:cubicBezTo>
                    <a:pt x="487" y="166"/>
                    <a:pt x="488" y="166"/>
                    <a:pt x="488" y="167"/>
                  </a:cubicBezTo>
                  <a:cubicBezTo>
                    <a:pt x="488" y="167"/>
                    <a:pt x="487" y="167"/>
                    <a:pt x="487" y="167"/>
                  </a:cubicBezTo>
                  <a:close/>
                  <a:moveTo>
                    <a:pt x="485" y="163"/>
                  </a:moveTo>
                  <a:cubicBezTo>
                    <a:pt x="485" y="163"/>
                    <a:pt x="485" y="163"/>
                    <a:pt x="485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7" y="162"/>
                    <a:pt x="487" y="162"/>
                    <a:pt x="487" y="162"/>
                  </a:cubicBezTo>
                  <a:cubicBezTo>
                    <a:pt x="487" y="162"/>
                    <a:pt x="487" y="162"/>
                    <a:pt x="487" y="163"/>
                  </a:cubicBezTo>
                  <a:cubicBezTo>
                    <a:pt x="487" y="163"/>
                    <a:pt x="487" y="163"/>
                    <a:pt x="487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3"/>
                    <a:pt x="488" y="163"/>
                    <a:pt x="488" y="163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7" y="164"/>
                    <a:pt x="487" y="164"/>
                    <a:pt x="487" y="164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7" y="165"/>
                    <a:pt x="487" y="165"/>
                    <a:pt x="487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lnTo>
                    <a:pt x="485" y="163"/>
                  </a:lnTo>
                  <a:close/>
                  <a:moveTo>
                    <a:pt x="484" y="167"/>
                  </a:moveTo>
                  <a:cubicBezTo>
                    <a:pt x="484" y="167"/>
                    <a:pt x="484" y="167"/>
                    <a:pt x="484" y="167"/>
                  </a:cubicBezTo>
                  <a:cubicBezTo>
                    <a:pt x="484" y="166"/>
                    <a:pt x="484" y="166"/>
                    <a:pt x="484" y="166"/>
                  </a:cubicBezTo>
                  <a:cubicBezTo>
                    <a:pt x="484" y="166"/>
                    <a:pt x="484" y="166"/>
                    <a:pt x="484" y="167"/>
                  </a:cubicBezTo>
                  <a:cubicBezTo>
                    <a:pt x="484" y="167"/>
                    <a:pt x="484" y="167"/>
                    <a:pt x="484" y="167"/>
                  </a:cubicBezTo>
                  <a:close/>
                  <a:moveTo>
                    <a:pt x="483" y="165"/>
                  </a:moveTo>
                  <a:cubicBezTo>
                    <a:pt x="483" y="165"/>
                    <a:pt x="483" y="165"/>
                    <a:pt x="483" y="165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5"/>
                    <a:pt x="484" y="165"/>
                    <a:pt x="484" y="165"/>
                  </a:cubicBezTo>
                  <a:cubicBezTo>
                    <a:pt x="483" y="165"/>
                    <a:pt x="483" y="165"/>
                    <a:pt x="483" y="165"/>
                  </a:cubicBezTo>
                  <a:close/>
                  <a:moveTo>
                    <a:pt x="498" y="146"/>
                  </a:moveTo>
                  <a:cubicBezTo>
                    <a:pt x="498" y="148"/>
                    <a:pt x="498" y="148"/>
                    <a:pt x="498" y="148"/>
                  </a:cubicBezTo>
                  <a:cubicBezTo>
                    <a:pt x="498" y="148"/>
                    <a:pt x="498" y="149"/>
                    <a:pt x="499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49"/>
                    <a:pt x="500" y="149"/>
                    <a:pt x="500" y="149"/>
                  </a:cubicBezTo>
                  <a:cubicBezTo>
                    <a:pt x="500" y="150"/>
                    <a:pt x="500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500" y="151"/>
                    <a:pt x="501" y="150"/>
                    <a:pt x="501" y="149"/>
                  </a:cubicBezTo>
                  <a:cubicBezTo>
                    <a:pt x="501" y="146"/>
                    <a:pt x="501" y="146"/>
                    <a:pt x="501" y="146"/>
                  </a:cubicBezTo>
                  <a:cubicBezTo>
                    <a:pt x="501" y="146"/>
                    <a:pt x="501" y="145"/>
                    <a:pt x="500" y="145"/>
                  </a:cubicBezTo>
                  <a:cubicBezTo>
                    <a:pt x="499" y="145"/>
                    <a:pt x="499" y="145"/>
                    <a:pt x="499" y="145"/>
                  </a:cubicBezTo>
                  <a:cubicBezTo>
                    <a:pt x="498" y="145"/>
                    <a:pt x="498" y="146"/>
                    <a:pt x="498" y="146"/>
                  </a:cubicBezTo>
                  <a:close/>
                  <a:moveTo>
                    <a:pt x="502" y="149"/>
                  </a:moveTo>
                  <a:cubicBezTo>
                    <a:pt x="503" y="149"/>
                    <a:pt x="503" y="149"/>
                    <a:pt x="503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04" y="150"/>
                    <a:pt x="503" y="150"/>
                    <a:pt x="503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0"/>
                    <a:pt x="502" y="150"/>
                    <a:pt x="502" y="150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2" y="151"/>
                    <a:pt x="502" y="151"/>
                    <a:pt x="502" y="151"/>
                  </a:cubicBezTo>
                  <a:cubicBezTo>
                    <a:pt x="503" y="151"/>
                    <a:pt x="503" y="151"/>
                    <a:pt x="503" y="151"/>
                  </a:cubicBezTo>
                  <a:cubicBezTo>
                    <a:pt x="504" y="151"/>
                    <a:pt x="505" y="150"/>
                    <a:pt x="505" y="149"/>
                  </a:cubicBezTo>
                  <a:cubicBezTo>
                    <a:pt x="505" y="146"/>
                    <a:pt x="505" y="146"/>
                    <a:pt x="505" y="146"/>
                  </a:cubicBezTo>
                  <a:cubicBezTo>
                    <a:pt x="505" y="146"/>
                    <a:pt x="504" y="145"/>
                    <a:pt x="504" y="145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502" y="145"/>
                    <a:pt x="502" y="146"/>
                    <a:pt x="502" y="146"/>
                  </a:cubicBezTo>
                  <a:cubicBezTo>
                    <a:pt x="502" y="148"/>
                    <a:pt x="502" y="148"/>
                    <a:pt x="502" y="148"/>
                  </a:cubicBezTo>
                  <a:cubicBezTo>
                    <a:pt x="502" y="148"/>
                    <a:pt x="502" y="149"/>
                    <a:pt x="502" y="149"/>
                  </a:cubicBezTo>
                  <a:close/>
                  <a:moveTo>
                    <a:pt x="501" y="164"/>
                  </a:moveTo>
                  <a:cubicBezTo>
                    <a:pt x="501" y="164"/>
                    <a:pt x="501" y="164"/>
                    <a:pt x="501" y="164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499" y="164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9" y="163"/>
                    <a:pt x="499" y="163"/>
                    <a:pt x="499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3"/>
                    <a:pt x="498" y="163"/>
                    <a:pt x="498" y="163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4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5" y="165"/>
                    <a:pt x="495" y="165"/>
                  </a:cubicBezTo>
                  <a:cubicBezTo>
                    <a:pt x="495" y="165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4" y="168"/>
                    <a:pt x="494" y="168"/>
                    <a:pt x="494" y="168"/>
                  </a:cubicBezTo>
                  <a:cubicBezTo>
                    <a:pt x="494" y="168"/>
                    <a:pt x="494" y="168"/>
                    <a:pt x="495" y="168"/>
                  </a:cubicBezTo>
                  <a:cubicBezTo>
                    <a:pt x="496" y="168"/>
                    <a:pt x="496" y="168"/>
                    <a:pt x="496" y="168"/>
                  </a:cubicBezTo>
                  <a:cubicBezTo>
                    <a:pt x="496" y="168"/>
                    <a:pt x="496" y="169"/>
                    <a:pt x="496" y="169"/>
                  </a:cubicBezTo>
                  <a:cubicBezTo>
                    <a:pt x="496" y="169"/>
                    <a:pt x="495" y="169"/>
                    <a:pt x="495" y="170"/>
                  </a:cubicBezTo>
                  <a:cubicBezTo>
                    <a:pt x="495" y="170"/>
                    <a:pt x="495" y="170"/>
                    <a:pt x="495" y="170"/>
                  </a:cubicBezTo>
                  <a:cubicBezTo>
                    <a:pt x="495" y="170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6" y="171"/>
                    <a:pt x="496" y="171"/>
                    <a:pt x="496" y="171"/>
                  </a:cubicBezTo>
                  <a:cubicBezTo>
                    <a:pt x="497" y="170"/>
                    <a:pt x="497" y="170"/>
                    <a:pt x="497" y="170"/>
                  </a:cubicBezTo>
                  <a:cubicBezTo>
                    <a:pt x="497" y="170"/>
                    <a:pt x="497" y="170"/>
                    <a:pt x="498" y="170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1"/>
                  </a:cubicBezTo>
                  <a:cubicBezTo>
                    <a:pt x="499" y="171"/>
                    <a:pt x="499" y="171"/>
                    <a:pt x="499" y="170"/>
                  </a:cubicBezTo>
                  <a:cubicBezTo>
                    <a:pt x="500" y="170"/>
                    <a:pt x="500" y="170"/>
                    <a:pt x="500" y="170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1" y="171"/>
                    <a:pt x="501" y="171"/>
                  </a:cubicBezTo>
                  <a:cubicBezTo>
                    <a:pt x="501" y="171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2" y="169"/>
                    <a:pt x="502" y="169"/>
                    <a:pt x="501" y="169"/>
                  </a:cubicBezTo>
                  <a:cubicBezTo>
                    <a:pt x="501" y="169"/>
                    <a:pt x="502" y="168"/>
                    <a:pt x="502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8"/>
                    <a:pt x="503" y="168"/>
                    <a:pt x="503" y="168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3" y="167"/>
                    <a:pt x="503" y="167"/>
                    <a:pt x="503" y="167"/>
                  </a:cubicBezTo>
                  <a:cubicBezTo>
                    <a:pt x="502" y="166"/>
                    <a:pt x="502" y="166"/>
                    <a:pt x="502" y="166"/>
                  </a:cubicBezTo>
                  <a:cubicBezTo>
                    <a:pt x="502" y="166"/>
                    <a:pt x="501" y="166"/>
                    <a:pt x="501" y="166"/>
                  </a:cubicBezTo>
                  <a:cubicBezTo>
                    <a:pt x="502" y="166"/>
                    <a:pt x="502" y="165"/>
                    <a:pt x="502" y="16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02" y="165"/>
                    <a:pt x="501" y="164"/>
                    <a:pt x="501" y="164"/>
                  </a:cubicBezTo>
                  <a:close/>
                  <a:moveTo>
                    <a:pt x="499" y="169"/>
                  </a:moveTo>
                  <a:cubicBezTo>
                    <a:pt x="498" y="169"/>
                    <a:pt x="497" y="168"/>
                    <a:pt x="497" y="167"/>
                  </a:cubicBezTo>
                  <a:cubicBezTo>
                    <a:pt x="497" y="166"/>
                    <a:pt x="498" y="166"/>
                    <a:pt x="499" y="166"/>
                  </a:cubicBezTo>
                  <a:cubicBezTo>
                    <a:pt x="499" y="166"/>
                    <a:pt x="500" y="166"/>
                    <a:pt x="500" y="167"/>
                  </a:cubicBezTo>
                  <a:cubicBezTo>
                    <a:pt x="500" y="168"/>
                    <a:pt x="499" y="169"/>
                    <a:pt x="499" y="169"/>
                  </a:cubicBezTo>
                  <a:close/>
                  <a:moveTo>
                    <a:pt x="502" y="164"/>
                  </a:moveTo>
                  <a:cubicBezTo>
                    <a:pt x="502" y="164"/>
                    <a:pt x="502" y="164"/>
                    <a:pt x="502" y="164"/>
                  </a:cubicBezTo>
                  <a:cubicBezTo>
                    <a:pt x="502" y="165"/>
                    <a:pt x="503" y="165"/>
                    <a:pt x="503" y="165"/>
                  </a:cubicBezTo>
                  <a:cubicBezTo>
                    <a:pt x="503" y="165"/>
                    <a:pt x="503" y="165"/>
                    <a:pt x="503" y="165"/>
                  </a:cubicBezTo>
                  <a:cubicBezTo>
                    <a:pt x="503" y="165"/>
                    <a:pt x="503" y="166"/>
                    <a:pt x="503" y="166"/>
                  </a:cubicBezTo>
                  <a:cubicBezTo>
                    <a:pt x="503" y="166"/>
                    <a:pt x="503" y="166"/>
                    <a:pt x="503" y="166"/>
                  </a:cubicBezTo>
                  <a:cubicBezTo>
                    <a:pt x="503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4" y="166"/>
                    <a:pt x="504" y="166"/>
                  </a:cubicBezTo>
                  <a:cubicBezTo>
                    <a:pt x="504" y="166"/>
                    <a:pt x="505" y="166"/>
                    <a:pt x="505" y="166"/>
                  </a:cubicBezTo>
                  <a:cubicBezTo>
                    <a:pt x="505" y="166"/>
                    <a:pt x="505" y="166"/>
                    <a:pt x="505" y="166"/>
                  </a:cubicBezTo>
                  <a:cubicBezTo>
                    <a:pt x="505" y="166"/>
                    <a:pt x="506" y="166"/>
                    <a:pt x="506" y="166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6" y="166"/>
                    <a:pt x="506" y="165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5"/>
                    <a:pt x="507" y="165"/>
                    <a:pt x="507" y="164"/>
                  </a:cubicBezTo>
                  <a:cubicBezTo>
                    <a:pt x="507" y="164"/>
                    <a:pt x="507" y="164"/>
                    <a:pt x="507" y="164"/>
                  </a:cubicBezTo>
                  <a:cubicBezTo>
                    <a:pt x="507" y="163"/>
                    <a:pt x="506" y="163"/>
                    <a:pt x="506" y="163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6" y="163"/>
                    <a:pt x="506" y="162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ubicBezTo>
                    <a:pt x="506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5" y="162"/>
                    <a:pt x="505" y="162"/>
                  </a:cubicBezTo>
                  <a:cubicBezTo>
                    <a:pt x="505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4" y="162"/>
                    <a:pt x="504" y="162"/>
                  </a:cubicBezTo>
                  <a:cubicBezTo>
                    <a:pt x="504" y="162"/>
                    <a:pt x="503" y="162"/>
                    <a:pt x="503" y="162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3" y="162"/>
                    <a:pt x="503" y="163"/>
                    <a:pt x="503" y="163"/>
                  </a:cubicBezTo>
                  <a:cubicBezTo>
                    <a:pt x="503" y="163"/>
                    <a:pt x="503" y="163"/>
                    <a:pt x="503" y="163"/>
                  </a:cubicBezTo>
                  <a:cubicBezTo>
                    <a:pt x="503" y="163"/>
                    <a:pt x="502" y="163"/>
                    <a:pt x="502" y="164"/>
                  </a:cubicBezTo>
                  <a:close/>
                  <a:moveTo>
                    <a:pt x="504" y="163"/>
                  </a:moveTo>
                  <a:cubicBezTo>
                    <a:pt x="505" y="163"/>
                    <a:pt x="505" y="164"/>
                    <a:pt x="505" y="164"/>
                  </a:cubicBezTo>
                  <a:cubicBezTo>
                    <a:pt x="505" y="164"/>
                    <a:pt x="505" y="165"/>
                    <a:pt x="504" y="165"/>
                  </a:cubicBezTo>
                  <a:cubicBezTo>
                    <a:pt x="504" y="165"/>
                    <a:pt x="504" y="164"/>
                    <a:pt x="504" y="164"/>
                  </a:cubicBezTo>
                  <a:cubicBezTo>
                    <a:pt x="504" y="164"/>
                    <a:pt x="504" y="163"/>
                    <a:pt x="504" y="163"/>
                  </a:cubicBezTo>
                  <a:close/>
                  <a:moveTo>
                    <a:pt x="502" y="170"/>
                  </a:moveTo>
                  <a:cubicBezTo>
                    <a:pt x="502" y="171"/>
                    <a:pt x="502" y="171"/>
                    <a:pt x="502" y="171"/>
                  </a:cubicBezTo>
                  <a:cubicBezTo>
                    <a:pt x="502" y="171"/>
                    <a:pt x="503" y="171"/>
                    <a:pt x="503" y="171"/>
                  </a:cubicBezTo>
                  <a:cubicBezTo>
                    <a:pt x="503" y="171"/>
                    <a:pt x="503" y="172"/>
                    <a:pt x="503" y="172"/>
                  </a:cubicBezTo>
                  <a:cubicBezTo>
                    <a:pt x="503" y="172"/>
                    <a:pt x="503" y="172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4" y="173"/>
                    <a:pt x="504" y="173"/>
                  </a:cubicBezTo>
                  <a:cubicBezTo>
                    <a:pt x="504" y="173"/>
                    <a:pt x="504" y="172"/>
                    <a:pt x="504" y="172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504" y="172"/>
                    <a:pt x="505" y="172"/>
                    <a:pt x="505" y="172"/>
                  </a:cubicBezTo>
                  <a:cubicBezTo>
                    <a:pt x="505" y="172"/>
                    <a:pt x="505" y="173"/>
                    <a:pt x="505" y="173"/>
                  </a:cubicBezTo>
                  <a:cubicBezTo>
                    <a:pt x="505" y="173"/>
                    <a:pt x="506" y="173"/>
                    <a:pt x="506" y="173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6" y="172"/>
                    <a:pt x="506" y="171"/>
                    <a:pt x="506" y="171"/>
                  </a:cubicBezTo>
                  <a:cubicBezTo>
                    <a:pt x="506" y="171"/>
                    <a:pt x="507" y="171"/>
                    <a:pt x="507" y="171"/>
                  </a:cubicBezTo>
                  <a:cubicBezTo>
                    <a:pt x="507" y="170"/>
                    <a:pt x="507" y="170"/>
                    <a:pt x="507" y="170"/>
                  </a:cubicBezTo>
                  <a:cubicBezTo>
                    <a:pt x="507" y="170"/>
                    <a:pt x="506" y="170"/>
                    <a:pt x="506" y="170"/>
                  </a:cubicBezTo>
                  <a:cubicBezTo>
                    <a:pt x="506" y="170"/>
                    <a:pt x="506" y="170"/>
                    <a:pt x="506" y="170"/>
                  </a:cubicBezTo>
                  <a:cubicBezTo>
                    <a:pt x="506" y="170"/>
                    <a:pt x="506" y="169"/>
                    <a:pt x="506" y="169"/>
                  </a:cubicBezTo>
                  <a:cubicBezTo>
                    <a:pt x="506" y="169"/>
                    <a:pt x="506" y="169"/>
                    <a:pt x="506" y="169"/>
                  </a:cubicBezTo>
                  <a:cubicBezTo>
                    <a:pt x="506" y="169"/>
                    <a:pt x="505" y="168"/>
                    <a:pt x="505" y="168"/>
                  </a:cubicBezTo>
                  <a:cubicBezTo>
                    <a:pt x="505" y="168"/>
                    <a:pt x="505" y="168"/>
                    <a:pt x="505" y="168"/>
                  </a:cubicBezTo>
                  <a:cubicBezTo>
                    <a:pt x="505" y="168"/>
                    <a:pt x="505" y="169"/>
                    <a:pt x="505" y="169"/>
                  </a:cubicBezTo>
                  <a:cubicBezTo>
                    <a:pt x="505" y="169"/>
                    <a:pt x="504" y="169"/>
                    <a:pt x="504" y="169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4" y="169"/>
                    <a:pt x="504" y="168"/>
                    <a:pt x="504" y="168"/>
                  </a:cubicBezTo>
                  <a:cubicBezTo>
                    <a:pt x="504" y="168"/>
                    <a:pt x="503" y="169"/>
                    <a:pt x="503" y="169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3" y="169"/>
                    <a:pt x="503" y="170"/>
                    <a:pt x="503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170"/>
                    <a:pt x="502" y="170"/>
                    <a:pt x="502" y="170"/>
                  </a:cubicBezTo>
                  <a:close/>
                  <a:moveTo>
                    <a:pt x="504" y="170"/>
                  </a:moveTo>
                  <a:cubicBezTo>
                    <a:pt x="505" y="170"/>
                    <a:pt x="505" y="170"/>
                    <a:pt x="505" y="171"/>
                  </a:cubicBezTo>
                  <a:cubicBezTo>
                    <a:pt x="505" y="171"/>
                    <a:pt x="505" y="171"/>
                    <a:pt x="504" y="171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04" y="170"/>
                    <a:pt x="504" y="170"/>
                    <a:pt x="504" y="170"/>
                  </a:cubicBezTo>
                  <a:close/>
                  <a:moveTo>
                    <a:pt x="585" y="106"/>
                  </a:moveTo>
                  <a:cubicBezTo>
                    <a:pt x="585" y="106"/>
                    <a:pt x="585" y="106"/>
                    <a:pt x="585" y="106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9" y="106"/>
                    <a:pt x="579" y="106"/>
                    <a:pt x="579" y="106"/>
                  </a:cubicBezTo>
                  <a:cubicBezTo>
                    <a:pt x="579" y="106"/>
                    <a:pt x="579" y="106"/>
                    <a:pt x="580" y="106"/>
                  </a:cubicBezTo>
                  <a:cubicBezTo>
                    <a:pt x="582" y="106"/>
                    <a:pt x="582" y="106"/>
                    <a:pt x="582" y="106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3" y="104"/>
                    <a:pt x="583" y="104"/>
                    <a:pt x="583" y="104"/>
                  </a:cubicBezTo>
                  <a:cubicBezTo>
                    <a:pt x="583" y="106"/>
                    <a:pt x="583" y="106"/>
                    <a:pt x="583" y="106"/>
                  </a:cubicBezTo>
                  <a:lnTo>
                    <a:pt x="585" y="106"/>
                  </a:lnTo>
                  <a:close/>
                  <a:moveTo>
                    <a:pt x="585" y="99"/>
                  </a:moveTo>
                  <a:cubicBezTo>
                    <a:pt x="584" y="99"/>
                    <a:pt x="584" y="99"/>
                    <a:pt x="584" y="99"/>
                  </a:cubicBezTo>
                  <a:cubicBezTo>
                    <a:pt x="584" y="99"/>
                    <a:pt x="584" y="99"/>
                    <a:pt x="584" y="99"/>
                  </a:cubicBezTo>
                  <a:cubicBezTo>
                    <a:pt x="584" y="100"/>
                    <a:pt x="584" y="100"/>
                    <a:pt x="584" y="100"/>
                  </a:cubicBezTo>
                  <a:cubicBezTo>
                    <a:pt x="583" y="99"/>
                    <a:pt x="583" y="99"/>
                    <a:pt x="583" y="99"/>
                  </a:cubicBezTo>
                  <a:cubicBezTo>
                    <a:pt x="582" y="99"/>
                    <a:pt x="582" y="99"/>
                    <a:pt x="582" y="99"/>
                  </a:cubicBezTo>
                  <a:cubicBezTo>
                    <a:pt x="578" y="102"/>
                    <a:pt x="578" y="102"/>
                    <a:pt x="578" y="102"/>
                  </a:cubicBezTo>
                  <a:cubicBezTo>
                    <a:pt x="578" y="102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6" y="103"/>
                    <a:pt x="586" y="102"/>
                    <a:pt x="586" y="102"/>
                  </a:cubicBezTo>
                  <a:cubicBezTo>
                    <a:pt x="585" y="101"/>
                    <a:pt x="585" y="101"/>
                    <a:pt x="585" y="101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5" y="99"/>
                    <a:pt x="585" y="99"/>
                    <a:pt x="585" y="99"/>
                  </a:cubicBezTo>
                  <a:close/>
                  <a:moveTo>
                    <a:pt x="497" y="142"/>
                  </a:moveTo>
                  <a:cubicBezTo>
                    <a:pt x="497" y="142"/>
                    <a:pt x="497" y="141"/>
                    <a:pt x="497" y="141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497" y="140"/>
                    <a:pt x="497" y="140"/>
                    <a:pt x="497" y="141"/>
                  </a:cubicBezTo>
                  <a:cubicBezTo>
                    <a:pt x="496" y="141"/>
                    <a:pt x="496" y="141"/>
                    <a:pt x="496" y="141"/>
                  </a:cubicBezTo>
                  <a:cubicBezTo>
                    <a:pt x="496" y="141"/>
                    <a:pt x="496" y="142"/>
                    <a:pt x="496" y="142"/>
                  </a:cubicBezTo>
                  <a:cubicBezTo>
                    <a:pt x="496" y="142"/>
                    <a:pt x="497" y="142"/>
                    <a:pt x="497" y="142"/>
                  </a:cubicBezTo>
                  <a:close/>
                  <a:moveTo>
                    <a:pt x="490" y="149"/>
                  </a:moveTo>
                  <a:cubicBezTo>
                    <a:pt x="490" y="149"/>
                    <a:pt x="490" y="149"/>
                    <a:pt x="490" y="149"/>
                  </a:cubicBezTo>
                  <a:cubicBezTo>
                    <a:pt x="490" y="148"/>
                    <a:pt x="490" y="148"/>
                    <a:pt x="490" y="148"/>
                  </a:cubicBezTo>
                  <a:cubicBezTo>
                    <a:pt x="490" y="148"/>
                    <a:pt x="489" y="148"/>
                    <a:pt x="489" y="148"/>
                  </a:cubicBezTo>
                  <a:cubicBezTo>
                    <a:pt x="489" y="148"/>
                    <a:pt x="489" y="148"/>
                    <a:pt x="489" y="148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89" y="149"/>
                    <a:pt x="489" y="149"/>
                    <a:pt x="490" y="149"/>
                  </a:cubicBezTo>
                  <a:close/>
                  <a:moveTo>
                    <a:pt x="497" y="145"/>
                  </a:moveTo>
                  <a:cubicBezTo>
                    <a:pt x="497" y="145"/>
                    <a:pt x="497" y="145"/>
                    <a:pt x="498" y="145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5"/>
                    <a:pt x="499" y="145"/>
                    <a:pt x="499" y="145"/>
                  </a:cubicBezTo>
                  <a:cubicBezTo>
                    <a:pt x="499" y="145"/>
                    <a:pt x="498" y="144"/>
                    <a:pt x="498" y="144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497" y="144"/>
                    <a:pt x="497" y="145"/>
                    <a:pt x="497" y="145"/>
                  </a:cubicBezTo>
                  <a:close/>
                  <a:moveTo>
                    <a:pt x="493" y="149"/>
                  </a:moveTo>
                  <a:cubicBezTo>
                    <a:pt x="493" y="149"/>
                    <a:pt x="493" y="149"/>
                    <a:pt x="493" y="149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50"/>
                    <a:pt x="493" y="150"/>
                    <a:pt x="493" y="150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lose/>
                  <a:moveTo>
                    <a:pt x="493" y="141"/>
                  </a:moveTo>
                  <a:cubicBezTo>
                    <a:pt x="493" y="141"/>
                    <a:pt x="493" y="141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39"/>
                    <a:pt x="493" y="139"/>
                    <a:pt x="493" y="139"/>
                  </a:cubicBezTo>
                  <a:cubicBezTo>
                    <a:pt x="493" y="139"/>
                    <a:pt x="493" y="139"/>
                    <a:pt x="493" y="140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3" y="141"/>
                    <a:pt x="493" y="141"/>
                    <a:pt x="493" y="141"/>
                  </a:cubicBezTo>
                  <a:close/>
                  <a:moveTo>
                    <a:pt x="497" y="149"/>
                  </a:moveTo>
                  <a:cubicBezTo>
                    <a:pt x="497" y="149"/>
                    <a:pt x="497" y="149"/>
                    <a:pt x="497" y="148"/>
                  </a:cubicBezTo>
                  <a:cubicBezTo>
                    <a:pt x="497" y="148"/>
                    <a:pt x="497" y="148"/>
                    <a:pt x="497" y="148"/>
                  </a:cubicBezTo>
                  <a:cubicBezTo>
                    <a:pt x="497" y="148"/>
                    <a:pt x="496" y="148"/>
                    <a:pt x="496" y="148"/>
                  </a:cubicBezTo>
                  <a:cubicBezTo>
                    <a:pt x="496" y="148"/>
                    <a:pt x="496" y="148"/>
                    <a:pt x="496" y="149"/>
                  </a:cubicBezTo>
                  <a:cubicBezTo>
                    <a:pt x="496" y="149"/>
                    <a:pt x="496" y="149"/>
                    <a:pt x="497" y="149"/>
                  </a:cubicBezTo>
                  <a:cubicBezTo>
                    <a:pt x="497" y="149"/>
                    <a:pt x="497" y="149"/>
                    <a:pt x="497" y="149"/>
                  </a:cubicBezTo>
                  <a:close/>
                  <a:moveTo>
                    <a:pt x="489" y="142"/>
                  </a:moveTo>
                  <a:cubicBezTo>
                    <a:pt x="489" y="142"/>
                    <a:pt x="490" y="142"/>
                    <a:pt x="490" y="142"/>
                  </a:cubicBezTo>
                  <a:cubicBezTo>
                    <a:pt x="490" y="142"/>
                    <a:pt x="490" y="141"/>
                    <a:pt x="490" y="141"/>
                  </a:cubicBezTo>
                  <a:cubicBezTo>
                    <a:pt x="490" y="141"/>
                    <a:pt x="490" y="141"/>
                    <a:pt x="490" y="141"/>
                  </a:cubicBezTo>
                  <a:cubicBezTo>
                    <a:pt x="489" y="140"/>
                    <a:pt x="489" y="140"/>
                    <a:pt x="489" y="141"/>
                  </a:cubicBezTo>
                  <a:cubicBezTo>
                    <a:pt x="489" y="141"/>
                    <a:pt x="489" y="141"/>
                    <a:pt x="489" y="141"/>
                  </a:cubicBezTo>
                  <a:cubicBezTo>
                    <a:pt x="489" y="141"/>
                    <a:pt x="489" y="142"/>
                    <a:pt x="489" y="142"/>
                  </a:cubicBezTo>
                  <a:close/>
                  <a:moveTo>
                    <a:pt x="493" y="148"/>
                  </a:moveTo>
                  <a:cubicBezTo>
                    <a:pt x="495" y="148"/>
                    <a:pt x="496" y="147"/>
                    <a:pt x="496" y="145"/>
                  </a:cubicBezTo>
                  <a:cubicBezTo>
                    <a:pt x="496" y="143"/>
                    <a:pt x="495" y="142"/>
                    <a:pt x="493" y="142"/>
                  </a:cubicBezTo>
                  <a:cubicBezTo>
                    <a:pt x="491" y="142"/>
                    <a:pt x="490" y="143"/>
                    <a:pt x="490" y="145"/>
                  </a:cubicBezTo>
                  <a:cubicBezTo>
                    <a:pt x="490" y="147"/>
                    <a:pt x="491" y="148"/>
                    <a:pt x="493" y="148"/>
                  </a:cubicBezTo>
                  <a:close/>
                  <a:moveTo>
                    <a:pt x="493" y="143"/>
                  </a:moveTo>
                  <a:cubicBezTo>
                    <a:pt x="494" y="143"/>
                    <a:pt x="495" y="144"/>
                    <a:pt x="495" y="145"/>
                  </a:cubicBezTo>
                  <a:cubicBezTo>
                    <a:pt x="495" y="146"/>
                    <a:pt x="494" y="147"/>
                    <a:pt x="493" y="147"/>
                  </a:cubicBezTo>
                  <a:cubicBezTo>
                    <a:pt x="492" y="147"/>
                    <a:pt x="491" y="146"/>
                    <a:pt x="491" y="145"/>
                  </a:cubicBezTo>
                  <a:cubicBezTo>
                    <a:pt x="491" y="144"/>
                    <a:pt x="492" y="143"/>
                    <a:pt x="493" y="143"/>
                  </a:cubicBezTo>
                  <a:close/>
                  <a:moveTo>
                    <a:pt x="487" y="145"/>
                  </a:moveTo>
                  <a:cubicBezTo>
                    <a:pt x="487" y="145"/>
                    <a:pt x="488" y="145"/>
                    <a:pt x="488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5"/>
                    <a:pt x="489" y="145"/>
                  </a:cubicBezTo>
                  <a:cubicBezTo>
                    <a:pt x="489" y="145"/>
                    <a:pt x="489" y="144"/>
                    <a:pt x="489" y="144"/>
                  </a:cubicBezTo>
                  <a:cubicBezTo>
                    <a:pt x="488" y="144"/>
                    <a:pt x="488" y="144"/>
                    <a:pt x="488" y="144"/>
                  </a:cubicBezTo>
                  <a:cubicBezTo>
                    <a:pt x="488" y="144"/>
                    <a:pt x="487" y="145"/>
                    <a:pt x="487" y="145"/>
                  </a:cubicBezTo>
                  <a:close/>
                  <a:moveTo>
                    <a:pt x="514" y="149"/>
                  </a:moveTo>
                  <a:cubicBezTo>
                    <a:pt x="513" y="149"/>
                    <a:pt x="512" y="150"/>
                    <a:pt x="512" y="151"/>
                  </a:cubicBezTo>
                  <a:cubicBezTo>
                    <a:pt x="516" y="151"/>
                    <a:pt x="516" y="151"/>
                    <a:pt x="516" y="151"/>
                  </a:cubicBezTo>
                  <a:cubicBezTo>
                    <a:pt x="516" y="150"/>
                    <a:pt x="515" y="149"/>
                    <a:pt x="514" y="149"/>
                  </a:cubicBezTo>
                  <a:close/>
                  <a:moveTo>
                    <a:pt x="510" y="155"/>
                  </a:moveTo>
                  <a:cubicBezTo>
                    <a:pt x="511" y="155"/>
                    <a:pt x="511" y="155"/>
                    <a:pt x="511" y="155"/>
                  </a:cubicBezTo>
                  <a:cubicBezTo>
                    <a:pt x="511" y="155"/>
                    <a:pt x="512" y="156"/>
                    <a:pt x="512" y="156"/>
                  </a:cubicBezTo>
                  <a:cubicBezTo>
                    <a:pt x="511" y="157"/>
                    <a:pt x="511" y="157"/>
                    <a:pt x="511" y="157"/>
                  </a:cubicBezTo>
                  <a:cubicBezTo>
                    <a:pt x="510" y="157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1" y="158"/>
                    <a:pt x="511" y="158"/>
                    <a:pt x="511" y="158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7"/>
                    <a:pt x="513" y="157"/>
                    <a:pt x="514" y="157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3"/>
                    <a:pt x="514" y="153"/>
                    <a:pt x="514" y="153"/>
                  </a:cubicBezTo>
                  <a:cubicBezTo>
                    <a:pt x="514" y="157"/>
                    <a:pt x="514" y="157"/>
                    <a:pt x="514" y="157"/>
                  </a:cubicBezTo>
                  <a:cubicBezTo>
                    <a:pt x="515" y="157"/>
                    <a:pt x="516" y="157"/>
                    <a:pt x="516" y="157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7" y="158"/>
                    <a:pt x="518" y="158"/>
                    <a:pt x="518" y="158"/>
                  </a:cubicBezTo>
                  <a:cubicBezTo>
                    <a:pt x="518" y="158"/>
                    <a:pt x="518" y="157"/>
                    <a:pt x="518" y="157"/>
                  </a:cubicBezTo>
                  <a:cubicBezTo>
                    <a:pt x="516" y="156"/>
                    <a:pt x="516" y="156"/>
                    <a:pt x="516" y="156"/>
                  </a:cubicBezTo>
                  <a:cubicBezTo>
                    <a:pt x="517" y="156"/>
                    <a:pt x="517" y="155"/>
                    <a:pt x="517" y="155"/>
                  </a:cubicBezTo>
                  <a:cubicBezTo>
                    <a:pt x="518" y="155"/>
                    <a:pt x="518" y="155"/>
                    <a:pt x="518" y="155"/>
                  </a:cubicBezTo>
                  <a:cubicBezTo>
                    <a:pt x="518" y="155"/>
                    <a:pt x="518" y="154"/>
                    <a:pt x="518" y="154"/>
                  </a:cubicBezTo>
                  <a:cubicBezTo>
                    <a:pt x="518" y="154"/>
                    <a:pt x="518" y="154"/>
                    <a:pt x="518" y="154"/>
                  </a:cubicBezTo>
                  <a:cubicBezTo>
                    <a:pt x="517" y="154"/>
                    <a:pt x="517" y="154"/>
                    <a:pt x="517" y="154"/>
                  </a:cubicBezTo>
                  <a:cubicBezTo>
                    <a:pt x="517" y="152"/>
                    <a:pt x="517" y="152"/>
                    <a:pt x="517" y="152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18" y="151"/>
                    <a:pt x="517" y="151"/>
                    <a:pt x="517" y="151"/>
                  </a:cubicBezTo>
                  <a:cubicBezTo>
                    <a:pt x="516" y="152"/>
                    <a:pt x="516" y="152"/>
                    <a:pt x="516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1" y="151"/>
                    <a:pt x="511" y="151"/>
                  </a:cubicBezTo>
                  <a:cubicBezTo>
                    <a:pt x="511" y="151"/>
                    <a:pt x="511" y="151"/>
                    <a:pt x="510" y="151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4"/>
                    <a:pt x="511" y="154"/>
                    <a:pt x="511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4"/>
                    <a:pt x="510" y="155"/>
                    <a:pt x="510" y="155"/>
                  </a:cubicBezTo>
                  <a:close/>
                  <a:moveTo>
                    <a:pt x="555" y="137"/>
                  </a:move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8" y="139"/>
                    <a:pt x="558" y="138"/>
                    <a:pt x="558" y="138"/>
                  </a:cubicBezTo>
                  <a:cubicBezTo>
                    <a:pt x="558" y="137"/>
                    <a:pt x="558" y="137"/>
                    <a:pt x="558" y="137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3" y="139"/>
                    <a:pt x="563" y="139"/>
                    <a:pt x="563" y="139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5" y="138"/>
                    <a:pt x="565" y="138"/>
                    <a:pt x="565" y="13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6" y="129"/>
                    <a:pt x="566" y="127"/>
                    <a:pt x="566" y="127"/>
                  </a:cubicBezTo>
                  <a:cubicBezTo>
                    <a:pt x="565" y="126"/>
                    <a:pt x="564" y="127"/>
                    <a:pt x="563" y="128"/>
                  </a:cubicBezTo>
                  <a:cubicBezTo>
                    <a:pt x="561" y="129"/>
                    <a:pt x="561" y="129"/>
                    <a:pt x="561" y="129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5" y="128"/>
                    <a:pt x="555" y="128"/>
                    <a:pt x="555" y="128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3" y="129"/>
                    <a:pt x="553" y="129"/>
                    <a:pt x="553" y="129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6" y="134"/>
                    <a:pt x="556" y="134"/>
                    <a:pt x="556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4" y="134"/>
                    <a:pt x="554" y="134"/>
                    <a:pt x="554" y="134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cubicBezTo>
                    <a:pt x="553" y="135"/>
                    <a:pt x="553" y="135"/>
                    <a:pt x="553" y="135"/>
                  </a:cubicBezTo>
                  <a:lnTo>
                    <a:pt x="555" y="137"/>
                  </a:lnTo>
                  <a:close/>
                  <a:moveTo>
                    <a:pt x="520" y="161"/>
                  </a:move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1"/>
                    <a:pt x="522" y="161"/>
                    <a:pt x="522" y="161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25" y="162"/>
                    <a:pt x="525" y="162"/>
                    <a:pt x="525" y="162"/>
                  </a:cubicBezTo>
                  <a:cubicBezTo>
                    <a:pt x="525" y="161"/>
                    <a:pt x="525" y="161"/>
                    <a:pt x="525" y="161"/>
                  </a:cubicBezTo>
                  <a:cubicBezTo>
                    <a:pt x="524" y="158"/>
                    <a:pt x="524" y="158"/>
                    <a:pt x="524" y="158"/>
                  </a:cubicBezTo>
                  <a:cubicBezTo>
                    <a:pt x="525" y="158"/>
                    <a:pt x="525" y="158"/>
                    <a:pt x="525" y="158"/>
                  </a:cubicBezTo>
                  <a:cubicBezTo>
                    <a:pt x="525" y="157"/>
                    <a:pt x="526" y="156"/>
                    <a:pt x="525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0" y="157"/>
                    <a:pt x="519" y="157"/>
                    <a:pt x="520" y="157"/>
                  </a:cubicBezTo>
                  <a:cubicBezTo>
                    <a:pt x="520" y="157"/>
                    <a:pt x="520" y="157"/>
                    <a:pt x="520" y="157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20" y="160"/>
                    <a:pt x="520" y="160"/>
                    <a:pt x="520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cubicBezTo>
                    <a:pt x="519" y="160"/>
                    <a:pt x="519" y="160"/>
                    <a:pt x="519" y="160"/>
                  </a:cubicBezTo>
                  <a:lnTo>
                    <a:pt x="520" y="161"/>
                  </a:lnTo>
                  <a:close/>
                  <a:moveTo>
                    <a:pt x="502" y="158"/>
                  </a:moveTo>
                  <a:cubicBezTo>
                    <a:pt x="502" y="158"/>
                    <a:pt x="502" y="158"/>
                    <a:pt x="502" y="158"/>
                  </a:cubicBezTo>
                  <a:cubicBezTo>
                    <a:pt x="503" y="158"/>
                    <a:pt x="503" y="158"/>
                    <a:pt x="503" y="158"/>
                  </a:cubicBezTo>
                  <a:cubicBezTo>
                    <a:pt x="508" y="155"/>
                    <a:pt x="508" y="155"/>
                    <a:pt x="508" y="155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4" y="161"/>
                    <a:pt x="504" y="161"/>
                    <a:pt x="504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5" y="161"/>
                    <a:pt x="505" y="161"/>
                    <a:pt x="505" y="161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8" y="160"/>
                    <a:pt x="508" y="160"/>
                    <a:pt x="508" y="160"/>
                  </a:cubicBezTo>
                  <a:cubicBezTo>
                    <a:pt x="509" y="154"/>
                    <a:pt x="509" y="154"/>
                    <a:pt x="509" y="154"/>
                  </a:cubicBezTo>
                  <a:cubicBezTo>
                    <a:pt x="509" y="154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9" y="153"/>
                    <a:pt x="509" y="153"/>
                    <a:pt x="509" y="153"/>
                  </a:cubicBezTo>
                  <a:cubicBezTo>
                    <a:pt x="502" y="157"/>
                    <a:pt x="502" y="157"/>
                    <a:pt x="502" y="157"/>
                  </a:cubicBezTo>
                  <a:cubicBezTo>
                    <a:pt x="502" y="157"/>
                    <a:pt x="502" y="157"/>
                    <a:pt x="502" y="158"/>
                  </a:cubicBezTo>
                  <a:close/>
                  <a:moveTo>
                    <a:pt x="576" y="132"/>
                  </a:moveTo>
                  <a:cubicBezTo>
                    <a:pt x="576" y="132"/>
                    <a:pt x="577" y="132"/>
                    <a:pt x="577" y="132"/>
                  </a:cubicBezTo>
                  <a:cubicBezTo>
                    <a:pt x="578" y="132"/>
                    <a:pt x="578" y="132"/>
                    <a:pt x="578" y="132"/>
                  </a:cubicBezTo>
                  <a:cubicBezTo>
                    <a:pt x="578" y="133"/>
                    <a:pt x="579" y="132"/>
                    <a:pt x="579" y="133"/>
                  </a:cubicBezTo>
                  <a:cubicBezTo>
                    <a:pt x="579" y="133"/>
                    <a:pt x="579" y="134"/>
                    <a:pt x="579" y="134"/>
                  </a:cubicBezTo>
                  <a:cubicBezTo>
                    <a:pt x="579" y="134"/>
                    <a:pt x="580" y="134"/>
                    <a:pt x="580" y="134"/>
                  </a:cubicBezTo>
                  <a:cubicBezTo>
                    <a:pt x="580" y="134"/>
                    <a:pt x="581" y="134"/>
                    <a:pt x="581" y="134"/>
                  </a:cubicBezTo>
                  <a:cubicBezTo>
                    <a:pt x="581" y="134"/>
                    <a:pt x="581" y="134"/>
                    <a:pt x="581" y="134"/>
                  </a:cubicBezTo>
                  <a:cubicBezTo>
                    <a:pt x="581" y="133"/>
                    <a:pt x="581" y="133"/>
                    <a:pt x="581" y="133"/>
                  </a:cubicBezTo>
                  <a:cubicBezTo>
                    <a:pt x="580" y="133"/>
                    <a:pt x="580" y="132"/>
                    <a:pt x="580" y="132"/>
                  </a:cubicBezTo>
                  <a:cubicBezTo>
                    <a:pt x="580" y="132"/>
                    <a:pt x="580" y="131"/>
                    <a:pt x="581" y="131"/>
                  </a:cubicBezTo>
                  <a:cubicBezTo>
                    <a:pt x="583" y="131"/>
                    <a:pt x="583" y="133"/>
                    <a:pt x="584" y="132"/>
                  </a:cubicBezTo>
                  <a:cubicBezTo>
                    <a:pt x="585" y="132"/>
                    <a:pt x="585" y="130"/>
                    <a:pt x="584" y="128"/>
                  </a:cubicBezTo>
                  <a:cubicBezTo>
                    <a:pt x="583" y="127"/>
                    <a:pt x="582" y="125"/>
                    <a:pt x="581" y="125"/>
                  </a:cubicBezTo>
                  <a:cubicBezTo>
                    <a:pt x="580" y="126"/>
                    <a:pt x="582" y="128"/>
                    <a:pt x="577" y="130"/>
                  </a:cubicBezTo>
                  <a:cubicBezTo>
                    <a:pt x="576" y="130"/>
                    <a:pt x="576" y="131"/>
                    <a:pt x="576" y="132"/>
                  </a:cubicBezTo>
                  <a:close/>
                  <a:moveTo>
                    <a:pt x="582" y="126"/>
                  </a:moveTo>
                  <a:cubicBezTo>
                    <a:pt x="582" y="126"/>
                    <a:pt x="583" y="127"/>
                    <a:pt x="583" y="129"/>
                  </a:cubicBezTo>
                  <a:cubicBezTo>
                    <a:pt x="584" y="130"/>
                    <a:pt x="584" y="131"/>
                    <a:pt x="584" y="131"/>
                  </a:cubicBezTo>
                  <a:cubicBezTo>
                    <a:pt x="584" y="131"/>
                    <a:pt x="583" y="131"/>
                    <a:pt x="582" y="129"/>
                  </a:cubicBezTo>
                  <a:cubicBezTo>
                    <a:pt x="581" y="128"/>
                    <a:pt x="581" y="127"/>
                    <a:pt x="582" y="126"/>
                  </a:cubicBezTo>
                  <a:close/>
                  <a:moveTo>
                    <a:pt x="574" y="124"/>
                  </a:moveTo>
                  <a:cubicBezTo>
                    <a:pt x="574" y="123"/>
                    <a:pt x="574" y="123"/>
                    <a:pt x="573" y="123"/>
                  </a:cubicBezTo>
                  <a:cubicBezTo>
                    <a:pt x="569" y="123"/>
                    <a:pt x="569" y="123"/>
                    <a:pt x="569" y="123"/>
                  </a:cubicBezTo>
                  <a:cubicBezTo>
                    <a:pt x="569" y="123"/>
                    <a:pt x="569" y="123"/>
                    <a:pt x="569" y="124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69" y="131"/>
                    <a:pt x="569" y="131"/>
                    <a:pt x="569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126"/>
                    <a:pt x="576" y="126"/>
                    <a:pt x="576" y="126"/>
                  </a:cubicBezTo>
                  <a:cubicBezTo>
                    <a:pt x="576" y="126"/>
                    <a:pt x="576" y="125"/>
                    <a:pt x="576" y="125"/>
                  </a:cubicBezTo>
                  <a:lnTo>
                    <a:pt x="574" y="124"/>
                  </a:lnTo>
                  <a:close/>
                  <a:moveTo>
                    <a:pt x="574" y="124"/>
                  </a:moveTo>
                  <a:cubicBezTo>
                    <a:pt x="574" y="124"/>
                    <a:pt x="574" y="124"/>
                    <a:pt x="574" y="124"/>
                  </a:cubicBezTo>
                  <a:cubicBezTo>
                    <a:pt x="575" y="125"/>
                    <a:pt x="575" y="125"/>
                    <a:pt x="575" y="125"/>
                  </a:cubicBezTo>
                  <a:cubicBezTo>
                    <a:pt x="575" y="125"/>
                    <a:pt x="575" y="126"/>
                    <a:pt x="575" y="126"/>
                  </a:cubicBezTo>
                  <a:cubicBezTo>
                    <a:pt x="574" y="126"/>
                    <a:pt x="574" y="126"/>
                    <a:pt x="574" y="126"/>
                  </a:cubicBezTo>
                  <a:lnTo>
                    <a:pt x="574" y="124"/>
                  </a:lnTo>
                  <a:close/>
                  <a:moveTo>
                    <a:pt x="575" y="131"/>
                  </a:moveTo>
                  <a:cubicBezTo>
                    <a:pt x="570" y="131"/>
                    <a:pt x="570" y="131"/>
                    <a:pt x="570" y="131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3" y="124"/>
                    <a:pt x="573" y="124"/>
                    <a:pt x="573" y="124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75" y="126"/>
                    <a:pt x="575" y="126"/>
                    <a:pt x="575" y="126"/>
                  </a:cubicBezTo>
                  <a:lnTo>
                    <a:pt x="575" y="131"/>
                  </a:lnTo>
                  <a:close/>
                  <a:moveTo>
                    <a:pt x="465" y="145"/>
                  </a:moveTo>
                  <a:cubicBezTo>
                    <a:pt x="470" y="145"/>
                    <a:pt x="470" y="145"/>
                    <a:pt x="470" y="145"/>
                  </a:cubicBezTo>
                  <a:cubicBezTo>
                    <a:pt x="471" y="145"/>
                    <a:pt x="471" y="145"/>
                    <a:pt x="471" y="144"/>
                  </a:cubicBezTo>
                  <a:cubicBezTo>
                    <a:pt x="464" y="144"/>
                    <a:pt x="464" y="144"/>
                    <a:pt x="464" y="144"/>
                  </a:cubicBezTo>
                  <a:cubicBezTo>
                    <a:pt x="464" y="145"/>
                    <a:pt x="465" y="145"/>
                    <a:pt x="465" y="145"/>
                  </a:cubicBezTo>
                  <a:close/>
                  <a:moveTo>
                    <a:pt x="470" y="140"/>
                  </a:moveTo>
                  <a:cubicBezTo>
                    <a:pt x="465" y="140"/>
                    <a:pt x="465" y="140"/>
                    <a:pt x="465" y="140"/>
                  </a:cubicBezTo>
                  <a:cubicBezTo>
                    <a:pt x="465" y="140"/>
                    <a:pt x="465" y="140"/>
                    <a:pt x="465" y="140"/>
                  </a:cubicBezTo>
                  <a:cubicBezTo>
                    <a:pt x="465" y="143"/>
                    <a:pt x="465" y="143"/>
                    <a:pt x="465" y="143"/>
                  </a:cubicBezTo>
                  <a:cubicBezTo>
                    <a:pt x="465" y="143"/>
                    <a:pt x="466" y="144"/>
                    <a:pt x="466" y="144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469" y="144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71" y="143"/>
                    <a:pt x="472" y="142"/>
                    <a:pt x="472" y="141"/>
                  </a:cubicBezTo>
                  <a:cubicBezTo>
                    <a:pt x="472" y="140"/>
                    <a:pt x="471" y="140"/>
                    <a:pt x="470" y="140"/>
                  </a:cubicBezTo>
                  <a:close/>
                  <a:moveTo>
                    <a:pt x="470" y="142"/>
                  </a:moveTo>
                  <a:cubicBezTo>
                    <a:pt x="470" y="142"/>
                    <a:pt x="470" y="142"/>
                    <a:pt x="470" y="142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0" y="140"/>
                    <a:pt x="470" y="140"/>
                  </a:cubicBezTo>
                  <a:cubicBezTo>
                    <a:pt x="470" y="140"/>
                    <a:pt x="471" y="141"/>
                    <a:pt x="471" y="141"/>
                  </a:cubicBezTo>
                  <a:cubicBezTo>
                    <a:pt x="471" y="142"/>
                    <a:pt x="470" y="142"/>
                    <a:pt x="470" y="142"/>
                  </a:cubicBezTo>
                  <a:close/>
                  <a:moveTo>
                    <a:pt x="558" y="125"/>
                  </a:moveTo>
                  <a:cubicBezTo>
                    <a:pt x="565" y="125"/>
                    <a:pt x="565" y="125"/>
                    <a:pt x="565" y="125"/>
                  </a:cubicBezTo>
                  <a:cubicBezTo>
                    <a:pt x="565" y="125"/>
                    <a:pt x="565" y="125"/>
                    <a:pt x="565" y="124"/>
                  </a:cubicBezTo>
                  <a:cubicBezTo>
                    <a:pt x="565" y="121"/>
                    <a:pt x="565" y="121"/>
                    <a:pt x="565" y="121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19"/>
                    <a:pt x="564" y="119"/>
                    <a:pt x="564" y="119"/>
                  </a:cubicBezTo>
                  <a:cubicBezTo>
                    <a:pt x="564" y="117"/>
                    <a:pt x="563" y="116"/>
                    <a:pt x="561" y="116"/>
                  </a:cubicBezTo>
                  <a:cubicBezTo>
                    <a:pt x="560" y="116"/>
                    <a:pt x="558" y="117"/>
                    <a:pt x="558" y="119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58" y="120"/>
                    <a:pt x="557" y="120"/>
                    <a:pt x="557" y="121"/>
                  </a:cubicBezTo>
                  <a:cubicBezTo>
                    <a:pt x="557" y="124"/>
                    <a:pt x="557" y="124"/>
                    <a:pt x="557" y="124"/>
                  </a:cubicBezTo>
                  <a:cubicBezTo>
                    <a:pt x="557" y="125"/>
                    <a:pt x="558" y="125"/>
                    <a:pt x="558" y="125"/>
                  </a:cubicBezTo>
                  <a:close/>
                  <a:moveTo>
                    <a:pt x="560" y="119"/>
                  </a:moveTo>
                  <a:cubicBezTo>
                    <a:pt x="560" y="118"/>
                    <a:pt x="560" y="117"/>
                    <a:pt x="561" y="117"/>
                  </a:cubicBezTo>
                  <a:cubicBezTo>
                    <a:pt x="562" y="117"/>
                    <a:pt x="563" y="118"/>
                    <a:pt x="563" y="119"/>
                  </a:cubicBezTo>
                  <a:cubicBezTo>
                    <a:pt x="563" y="120"/>
                    <a:pt x="563" y="120"/>
                    <a:pt x="563" y="120"/>
                  </a:cubicBezTo>
                  <a:cubicBezTo>
                    <a:pt x="560" y="120"/>
                    <a:pt x="560" y="120"/>
                    <a:pt x="560" y="120"/>
                  </a:cubicBezTo>
                  <a:lnTo>
                    <a:pt x="560" y="119"/>
                  </a:lnTo>
                  <a:close/>
                  <a:moveTo>
                    <a:pt x="566" y="142"/>
                  </a:moveTo>
                  <a:cubicBezTo>
                    <a:pt x="566" y="145"/>
                    <a:pt x="568" y="147"/>
                    <a:pt x="571" y="147"/>
                  </a:cubicBezTo>
                  <a:cubicBezTo>
                    <a:pt x="574" y="147"/>
                    <a:pt x="577" y="145"/>
                    <a:pt x="577" y="142"/>
                  </a:cubicBezTo>
                  <a:cubicBezTo>
                    <a:pt x="577" y="139"/>
                    <a:pt x="574" y="136"/>
                    <a:pt x="571" y="136"/>
                  </a:cubicBezTo>
                  <a:cubicBezTo>
                    <a:pt x="568" y="136"/>
                    <a:pt x="566" y="139"/>
                    <a:pt x="566" y="142"/>
                  </a:cubicBezTo>
                  <a:close/>
                  <a:moveTo>
                    <a:pt x="571" y="138"/>
                  </a:moveTo>
                  <a:cubicBezTo>
                    <a:pt x="574" y="138"/>
                    <a:pt x="575" y="140"/>
                    <a:pt x="575" y="142"/>
                  </a:cubicBezTo>
                  <a:cubicBezTo>
                    <a:pt x="575" y="144"/>
                    <a:pt x="574" y="146"/>
                    <a:pt x="571" y="146"/>
                  </a:cubicBezTo>
                  <a:cubicBezTo>
                    <a:pt x="569" y="146"/>
                    <a:pt x="567" y="144"/>
                    <a:pt x="567" y="142"/>
                  </a:cubicBezTo>
                  <a:cubicBezTo>
                    <a:pt x="567" y="140"/>
                    <a:pt x="569" y="138"/>
                    <a:pt x="571" y="138"/>
                  </a:cubicBezTo>
                  <a:close/>
                  <a:moveTo>
                    <a:pt x="572" y="143"/>
                  </a:moveTo>
                  <a:cubicBezTo>
                    <a:pt x="572" y="143"/>
                    <a:pt x="572" y="143"/>
                    <a:pt x="572" y="143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2" y="139"/>
                    <a:pt x="572" y="139"/>
                    <a:pt x="572" y="139"/>
                  </a:cubicBezTo>
                  <a:cubicBezTo>
                    <a:pt x="571" y="139"/>
                    <a:pt x="571" y="139"/>
                    <a:pt x="571" y="139"/>
                  </a:cubicBezTo>
                  <a:cubicBezTo>
                    <a:pt x="571" y="142"/>
                    <a:pt x="571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70" y="143"/>
                    <a:pt x="570" y="143"/>
                    <a:pt x="570" y="143"/>
                  </a:cubicBezTo>
                  <a:cubicBezTo>
                    <a:pt x="570" y="143"/>
                    <a:pt x="570" y="143"/>
                    <a:pt x="570" y="143"/>
                  </a:cubicBezTo>
                  <a:lnTo>
                    <a:pt x="572" y="143"/>
                  </a:lnTo>
                  <a:close/>
                  <a:moveTo>
                    <a:pt x="569" y="110"/>
                  </a:moveTo>
                  <a:cubicBezTo>
                    <a:pt x="568" y="112"/>
                    <a:pt x="568" y="113"/>
                    <a:pt x="569" y="115"/>
                  </a:cubicBezTo>
                  <a:cubicBezTo>
                    <a:pt x="569" y="116"/>
                    <a:pt x="569" y="117"/>
                    <a:pt x="569" y="118"/>
                  </a:cubicBezTo>
                  <a:cubicBezTo>
                    <a:pt x="569" y="118"/>
                    <a:pt x="569" y="118"/>
                    <a:pt x="569" y="118"/>
                  </a:cubicBezTo>
                  <a:cubicBezTo>
                    <a:pt x="569" y="117"/>
                    <a:pt x="570" y="116"/>
                    <a:pt x="570" y="115"/>
                  </a:cubicBezTo>
                  <a:cubicBezTo>
                    <a:pt x="572" y="115"/>
                    <a:pt x="573" y="115"/>
                    <a:pt x="574" y="113"/>
                  </a:cubicBezTo>
                  <a:cubicBezTo>
                    <a:pt x="573" y="113"/>
                    <a:pt x="572" y="113"/>
                    <a:pt x="572" y="112"/>
                  </a:cubicBezTo>
                  <a:cubicBezTo>
                    <a:pt x="572" y="112"/>
                    <a:pt x="574" y="112"/>
                    <a:pt x="576" y="110"/>
                  </a:cubicBezTo>
                  <a:cubicBezTo>
                    <a:pt x="574" y="111"/>
                    <a:pt x="573" y="110"/>
                    <a:pt x="573" y="109"/>
                  </a:cubicBezTo>
                  <a:cubicBezTo>
                    <a:pt x="574" y="109"/>
                    <a:pt x="576" y="109"/>
                    <a:pt x="577" y="108"/>
                  </a:cubicBezTo>
                  <a:cubicBezTo>
                    <a:pt x="577" y="108"/>
                    <a:pt x="578" y="107"/>
                    <a:pt x="577" y="106"/>
                  </a:cubicBezTo>
                  <a:cubicBezTo>
                    <a:pt x="577" y="106"/>
                    <a:pt x="576" y="105"/>
                    <a:pt x="575" y="105"/>
                  </a:cubicBezTo>
                  <a:cubicBezTo>
                    <a:pt x="574" y="105"/>
                    <a:pt x="573" y="108"/>
                    <a:pt x="572" y="108"/>
                  </a:cubicBezTo>
                  <a:cubicBezTo>
                    <a:pt x="572" y="108"/>
                    <a:pt x="572" y="107"/>
                    <a:pt x="573" y="105"/>
                  </a:cubicBezTo>
                  <a:cubicBezTo>
                    <a:pt x="572" y="106"/>
                    <a:pt x="571" y="107"/>
                    <a:pt x="570" y="108"/>
                  </a:cubicBezTo>
                  <a:cubicBezTo>
                    <a:pt x="569" y="109"/>
                    <a:pt x="570" y="113"/>
                    <a:pt x="570" y="113"/>
                  </a:cubicBezTo>
                  <a:cubicBezTo>
                    <a:pt x="570" y="113"/>
                    <a:pt x="569" y="111"/>
                    <a:pt x="569" y="110"/>
                  </a:cubicBezTo>
                  <a:close/>
                  <a:moveTo>
                    <a:pt x="567" y="94"/>
                  </a:moveTo>
                  <a:cubicBezTo>
                    <a:pt x="567" y="98"/>
                    <a:pt x="567" y="98"/>
                    <a:pt x="567" y="98"/>
                  </a:cubicBezTo>
                  <a:cubicBezTo>
                    <a:pt x="567" y="99"/>
                    <a:pt x="568" y="99"/>
                    <a:pt x="568" y="99"/>
                  </a:cubicBezTo>
                  <a:cubicBezTo>
                    <a:pt x="575" y="99"/>
                    <a:pt x="575" y="99"/>
                    <a:pt x="575" y="99"/>
                  </a:cubicBezTo>
                  <a:cubicBezTo>
                    <a:pt x="576" y="99"/>
                    <a:pt x="577" y="99"/>
                    <a:pt x="577" y="98"/>
                  </a:cubicBezTo>
                  <a:cubicBezTo>
                    <a:pt x="577" y="94"/>
                    <a:pt x="577" y="94"/>
                    <a:pt x="577" y="94"/>
                  </a:cubicBezTo>
                  <a:cubicBezTo>
                    <a:pt x="577" y="93"/>
                    <a:pt x="576" y="93"/>
                    <a:pt x="575" y="93"/>
                  </a:cubicBezTo>
                  <a:cubicBezTo>
                    <a:pt x="574" y="93"/>
                    <a:pt x="574" y="93"/>
                    <a:pt x="574" y="93"/>
                  </a:cubicBezTo>
                  <a:cubicBezTo>
                    <a:pt x="574" y="92"/>
                    <a:pt x="574" y="92"/>
                    <a:pt x="574" y="92"/>
                  </a:cubicBezTo>
                  <a:cubicBezTo>
                    <a:pt x="574" y="92"/>
                    <a:pt x="573" y="91"/>
                    <a:pt x="573" y="91"/>
                  </a:cubicBezTo>
                  <a:cubicBezTo>
                    <a:pt x="571" y="91"/>
                    <a:pt x="571" y="91"/>
                    <a:pt x="571" y="91"/>
                  </a:cubicBezTo>
                  <a:cubicBezTo>
                    <a:pt x="570" y="91"/>
                    <a:pt x="570" y="92"/>
                    <a:pt x="570" y="92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68" y="93"/>
                    <a:pt x="567" y="93"/>
                    <a:pt x="567" y="94"/>
                  </a:cubicBezTo>
                  <a:close/>
                  <a:moveTo>
                    <a:pt x="572" y="94"/>
                  </a:moveTo>
                  <a:cubicBezTo>
                    <a:pt x="573" y="94"/>
                    <a:pt x="574" y="95"/>
                    <a:pt x="574" y="96"/>
                  </a:cubicBezTo>
                  <a:cubicBezTo>
                    <a:pt x="574" y="97"/>
                    <a:pt x="573" y="98"/>
                    <a:pt x="572" y="98"/>
                  </a:cubicBezTo>
                  <a:cubicBezTo>
                    <a:pt x="571" y="98"/>
                    <a:pt x="570" y="97"/>
                    <a:pt x="570" y="96"/>
                  </a:cubicBezTo>
                  <a:cubicBezTo>
                    <a:pt x="570" y="95"/>
                    <a:pt x="571" y="94"/>
                    <a:pt x="572" y="94"/>
                  </a:cubicBezTo>
                  <a:close/>
                  <a:moveTo>
                    <a:pt x="572" y="97"/>
                  </a:moveTo>
                  <a:cubicBezTo>
                    <a:pt x="573" y="97"/>
                    <a:pt x="573" y="97"/>
                    <a:pt x="573" y="96"/>
                  </a:cubicBezTo>
                  <a:cubicBezTo>
                    <a:pt x="573" y="95"/>
                    <a:pt x="573" y="95"/>
                    <a:pt x="572" y="95"/>
                  </a:cubicBezTo>
                  <a:cubicBezTo>
                    <a:pt x="571" y="95"/>
                    <a:pt x="570" y="95"/>
                    <a:pt x="570" y="96"/>
                  </a:cubicBezTo>
                  <a:cubicBezTo>
                    <a:pt x="570" y="97"/>
                    <a:pt x="571" y="97"/>
                    <a:pt x="572" y="97"/>
                  </a:cubicBezTo>
                  <a:close/>
                  <a:moveTo>
                    <a:pt x="458" y="135"/>
                  </a:moveTo>
                  <a:cubicBezTo>
                    <a:pt x="458" y="135"/>
                    <a:pt x="458" y="135"/>
                    <a:pt x="458" y="135"/>
                  </a:cubicBezTo>
                  <a:cubicBezTo>
                    <a:pt x="458" y="137"/>
                    <a:pt x="458" y="137"/>
                    <a:pt x="458" y="137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4" y="137"/>
                    <a:pt x="464" y="136"/>
                    <a:pt x="464" y="136"/>
                  </a:cubicBezTo>
                  <a:cubicBezTo>
                    <a:pt x="464" y="135"/>
                    <a:pt x="463" y="135"/>
                    <a:pt x="462" y="135"/>
                  </a:cubicBezTo>
                  <a:cubicBezTo>
                    <a:pt x="461" y="134"/>
                    <a:pt x="461" y="134"/>
                    <a:pt x="461" y="133"/>
                  </a:cubicBezTo>
                  <a:cubicBezTo>
                    <a:pt x="461" y="133"/>
                    <a:pt x="461" y="133"/>
                    <a:pt x="461" y="132"/>
                  </a:cubicBezTo>
                  <a:cubicBezTo>
                    <a:pt x="461" y="132"/>
                    <a:pt x="462" y="132"/>
                    <a:pt x="462" y="132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462" y="130"/>
                    <a:pt x="461" y="129"/>
                    <a:pt x="460" y="129"/>
                  </a:cubicBezTo>
                  <a:cubicBezTo>
                    <a:pt x="459" y="129"/>
                    <a:pt x="459" y="130"/>
                    <a:pt x="459" y="131"/>
                  </a:cubicBezTo>
                  <a:cubicBezTo>
                    <a:pt x="459" y="131"/>
                    <a:pt x="459" y="131"/>
                    <a:pt x="459" y="131"/>
                  </a:cubicBezTo>
                  <a:cubicBezTo>
                    <a:pt x="459" y="131"/>
                    <a:pt x="459" y="131"/>
                    <a:pt x="459" y="132"/>
                  </a:cubicBezTo>
                  <a:cubicBezTo>
                    <a:pt x="459" y="132"/>
                    <a:pt x="459" y="132"/>
                    <a:pt x="459" y="132"/>
                  </a:cubicBezTo>
                  <a:cubicBezTo>
                    <a:pt x="459" y="133"/>
                    <a:pt x="460" y="133"/>
                    <a:pt x="460" y="133"/>
                  </a:cubicBezTo>
                  <a:cubicBezTo>
                    <a:pt x="460" y="134"/>
                    <a:pt x="459" y="134"/>
                    <a:pt x="458" y="135"/>
                  </a:cubicBezTo>
                  <a:close/>
                  <a:moveTo>
                    <a:pt x="463" y="133"/>
                  </a:moveTo>
                  <a:cubicBezTo>
                    <a:pt x="463" y="133"/>
                    <a:pt x="463" y="133"/>
                    <a:pt x="463" y="133"/>
                  </a:cubicBezTo>
                  <a:cubicBezTo>
                    <a:pt x="463" y="134"/>
                    <a:pt x="463" y="134"/>
                    <a:pt x="463" y="134"/>
                  </a:cubicBezTo>
                  <a:cubicBezTo>
                    <a:pt x="464" y="135"/>
                    <a:pt x="464" y="135"/>
                    <a:pt x="464" y="136"/>
                  </a:cubicBezTo>
                  <a:cubicBezTo>
                    <a:pt x="464" y="137"/>
                    <a:pt x="464" y="137"/>
                    <a:pt x="464" y="137"/>
                  </a:cubicBezTo>
                  <a:cubicBezTo>
                    <a:pt x="466" y="137"/>
                    <a:pt x="466" y="137"/>
                    <a:pt x="466" y="137"/>
                  </a:cubicBezTo>
                  <a:cubicBezTo>
                    <a:pt x="466" y="137"/>
                    <a:pt x="466" y="135"/>
                    <a:pt x="466" y="135"/>
                  </a:cubicBezTo>
                  <a:cubicBezTo>
                    <a:pt x="466" y="135"/>
                    <a:pt x="466" y="135"/>
                    <a:pt x="465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5" y="133"/>
                  </a:cubicBezTo>
                  <a:cubicBezTo>
                    <a:pt x="465" y="132"/>
                    <a:pt x="465" y="133"/>
                    <a:pt x="465" y="132"/>
                  </a:cubicBezTo>
                  <a:cubicBezTo>
                    <a:pt x="465" y="132"/>
                    <a:pt x="465" y="132"/>
                    <a:pt x="465" y="132"/>
                  </a:cubicBezTo>
                  <a:cubicBezTo>
                    <a:pt x="465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4" y="130"/>
                  </a:cubicBezTo>
                  <a:cubicBezTo>
                    <a:pt x="463" y="130"/>
                    <a:pt x="463" y="131"/>
                    <a:pt x="463" y="131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2"/>
                    <a:pt x="463" y="132"/>
                    <a:pt x="463" y="132"/>
                  </a:cubicBezTo>
                  <a:cubicBezTo>
                    <a:pt x="463" y="133"/>
                    <a:pt x="463" y="132"/>
                    <a:pt x="463" y="133"/>
                  </a:cubicBezTo>
                  <a:close/>
                  <a:moveTo>
                    <a:pt x="488" y="155"/>
                  </a:moveTo>
                  <a:cubicBezTo>
                    <a:pt x="488" y="155"/>
                    <a:pt x="488" y="155"/>
                    <a:pt x="487" y="15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485" y="157"/>
                    <a:pt x="485" y="157"/>
                    <a:pt x="485" y="158"/>
                  </a:cubicBezTo>
                  <a:cubicBezTo>
                    <a:pt x="487" y="159"/>
                    <a:pt x="487" y="159"/>
                    <a:pt x="487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88" y="159"/>
                    <a:pt x="488" y="159"/>
                    <a:pt x="488" y="159"/>
                  </a:cubicBezTo>
                  <a:cubicBezTo>
                    <a:pt x="491" y="159"/>
                    <a:pt x="491" y="159"/>
                    <a:pt x="491" y="159"/>
                  </a:cubicBezTo>
                  <a:cubicBezTo>
                    <a:pt x="491" y="167"/>
                    <a:pt x="491" y="167"/>
                    <a:pt x="491" y="167"/>
                  </a:cubicBezTo>
                  <a:cubicBezTo>
                    <a:pt x="491" y="167"/>
                    <a:pt x="492" y="167"/>
                    <a:pt x="492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3" y="152"/>
                    <a:pt x="493" y="152"/>
                    <a:pt x="493" y="152"/>
                  </a:cubicBezTo>
                  <a:cubicBezTo>
                    <a:pt x="492" y="152"/>
                    <a:pt x="492" y="152"/>
                    <a:pt x="492" y="152"/>
                  </a:cubicBezTo>
                  <a:cubicBezTo>
                    <a:pt x="492" y="152"/>
                    <a:pt x="491" y="152"/>
                    <a:pt x="491" y="152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88" y="155"/>
                    <a:pt x="488" y="155"/>
                    <a:pt x="488" y="155"/>
                  </a:cubicBezTo>
                  <a:cubicBezTo>
                    <a:pt x="488" y="155"/>
                    <a:pt x="488" y="155"/>
                    <a:pt x="488" y="155"/>
                  </a:cubicBezTo>
                  <a:close/>
                  <a:moveTo>
                    <a:pt x="494" y="157"/>
                  </a:moveTo>
                  <a:cubicBezTo>
                    <a:pt x="499" y="157"/>
                    <a:pt x="499" y="157"/>
                    <a:pt x="499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0" y="157"/>
                    <a:pt x="500" y="157"/>
                    <a:pt x="500" y="157"/>
                  </a:cubicBezTo>
                  <a:cubicBezTo>
                    <a:pt x="502" y="156"/>
                    <a:pt x="502" y="156"/>
                    <a:pt x="502" y="156"/>
                  </a:cubicBezTo>
                  <a:cubicBezTo>
                    <a:pt x="502" y="156"/>
                    <a:pt x="503" y="156"/>
                    <a:pt x="503" y="155"/>
                  </a:cubicBezTo>
                  <a:cubicBezTo>
                    <a:pt x="503" y="155"/>
                    <a:pt x="502" y="155"/>
                    <a:pt x="502" y="155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500" y="154"/>
                  </a:cubicBezTo>
                  <a:cubicBezTo>
                    <a:pt x="500" y="154"/>
                    <a:pt x="500" y="154"/>
                    <a:pt x="499" y="154"/>
                  </a:cubicBezTo>
                  <a:cubicBezTo>
                    <a:pt x="493" y="154"/>
                    <a:pt x="493" y="154"/>
                    <a:pt x="493" y="154"/>
                  </a:cubicBezTo>
                  <a:lnTo>
                    <a:pt x="494" y="157"/>
                  </a:lnTo>
                  <a:close/>
                  <a:moveTo>
                    <a:pt x="486" y="155"/>
                  </a:moveTo>
                  <a:cubicBezTo>
                    <a:pt x="485" y="155"/>
                    <a:pt x="485" y="155"/>
                    <a:pt x="485" y="155"/>
                  </a:cubicBezTo>
                  <a:cubicBezTo>
                    <a:pt x="485" y="155"/>
                    <a:pt x="485" y="155"/>
                    <a:pt x="485" y="155"/>
                  </a:cubicBezTo>
                  <a:cubicBezTo>
                    <a:pt x="485" y="156"/>
                    <a:pt x="485" y="156"/>
                    <a:pt x="485" y="156"/>
                  </a:cubicBezTo>
                  <a:cubicBezTo>
                    <a:pt x="486" y="156"/>
                    <a:pt x="486" y="156"/>
                    <a:pt x="486" y="156"/>
                  </a:cubicBezTo>
                  <a:cubicBezTo>
                    <a:pt x="487" y="156"/>
                    <a:pt x="487" y="156"/>
                    <a:pt x="487" y="155"/>
                  </a:cubicBezTo>
                  <a:cubicBezTo>
                    <a:pt x="487" y="155"/>
                    <a:pt x="487" y="155"/>
                    <a:pt x="486" y="155"/>
                  </a:cubicBezTo>
                  <a:close/>
                  <a:moveTo>
                    <a:pt x="475" y="150"/>
                  </a:moveTo>
                  <a:cubicBezTo>
                    <a:pt x="475" y="150"/>
                    <a:pt x="474" y="150"/>
                    <a:pt x="474" y="150"/>
                  </a:cubicBezTo>
                  <a:cubicBezTo>
                    <a:pt x="474" y="150"/>
                    <a:pt x="474" y="151"/>
                    <a:pt x="474" y="151"/>
                  </a:cubicBezTo>
                  <a:cubicBezTo>
                    <a:pt x="474" y="151"/>
                    <a:pt x="475" y="151"/>
                    <a:pt x="475" y="151"/>
                  </a:cubicBezTo>
                  <a:cubicBezTo>
                    <a:pt x="475" y="152"/>
                    <a:pt x="475" y="152"/>
                    <a:pt x="476" y="151"/>
                  </a:cubicBezTo>
                  <a:cubicBezTo>
                    <a:pt x="476" y="151"/>
                    <a:pt x="476" y="151"/>
                    <a:pt x="476" y="151"/>
                  </a:cubicBezTo>
                  <a:cubicBezTo>
                    <a:pt x="475" y="150"/>
                    <a:pt x="475" y="150"/>
                    <a:pt x="475" y="150"/>
                  </a:cubicBezTo>
                  <a:close/>
                  <a:moveTo>
                    <a:pt x="484" y="161"/>
                  </a:moveTo>
                  <a:cubicBezTo>
                    <a:pt x="484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5" y="160"/>
                  </a:cubicBezTo>
                  <a:cubicBezTo>
                    <a:pt x="485" y="160"/>
                    <a:pt x="485" y="160"/>
                    <a:pt x="484" y="160"/>
                  </a:cubicBezTo>
                  <a:cubicBezTo>
                    <a:pt x="484" y="159"/>
                    <a:pt x="484" y="159"/>
                    <a:pt x="484" y="159"/>
                  </a:cubicBezTo>
                  <a:cubicBezTo>
                    <a:pt x="483" y="160"/>
                    <a:pt x="483" y="160"/>
                    <a:pt x="484" y="160"/>
                  </a:cubicBezTo>
                  <a:cubicBezTo>
                    <a:pt x="484" y="160"/>
                    <a:pt x="484" y="161"/>
                    <a:pt x="484" y="161"/>
                  </a:cubicBezTo>
                  <a:close/>
                  <a:moveTo>
                    <a:pt x="475" y="161"/>
                  </a:moveTo>
                  <a:cubicBezTo>
                    <a:pt x="475" y="161"/>
                    <a:pt x="475" y="160"/>
                    <a:pt x="476" y="160"/>
                  </a:cubicBezTo>
                  <a:cubicBezTo>
                    <a:pt x="476" y="160"/>
                    <a:pt x="476" y="160"/>
                    <a:pt x="476" y="159"/>
                  </a:cubicBezTo>
                  <a:cubicBezTo>
                    <a:pt x="475" y="159"/>
                    <a:pt x="475" y="159"/>
                    <a:pt x="475" y="160"/>
                  </a:cubicBezTo>
                  <a:cubicBezTo>
                    <a:pt x="475" y="160"/>
                    <a:pt x="474" y="160"/>
                    <a:pt x="474" y="160"/>
                  </a:cubicBezTo>
                  <a:cubicBezTo>
                    <a:pt x="474" y="160"/>
                    <a:pt x="474" y="161"/>
                    <a:pt x="474" y="161"/>
                  </a:cubicBezTo>
                  <a:cubicBezTo>
                    <a:pt x="474" y="161"/>
                    <a:pt x="475" y="161"/>
                    <a:pt x="475" y="161"/>
                  </a:cubicBezTo>
                  <a:close/>
                  <a:moveTo>
                    <a:pt x="476" y="155"/>
                  </a:moveTo>
                  <a:cubicBezTo>
                    <a:pt x="476" y="158"/>
                    <a:pt x="477" y="160"/>
                    <a:pt x="480" y="160"/>
                  </a:cubicBezTo>
                  <a:cubicBezTo>
                    <a:pt x="482" y="160"/>
                    <a:pt x="484" y="158"/>
                    <a:pt x="484" y="155"/>
                  </a:cubicBezTo>
                  <a:cubicBezTo>
                    <a:pt x="484" y="153"/>
                    <a:pt x="482" y="151"/>
                    <a:pt x="480" y="151"/>
                  </a:cubicBezTo>
                  <a:cubicBezTo>
                    <a:pt x="477" y="151"/>
                    <a:pt x="476" y="153"/>
                    <a:pt x="476" y="155"/>
                  </a:cubicBezTo>
                  <a:close/>
                  <a:moveTo>
                    <a:pt x="480" y="152"/>
                  </a:moveTo>
                  <a:cubicBezTo>
                    <a:pt x="480" y="158"/>
                    <a:pt x="480" y="158"/>
                    <a:pt x="480" y="158"/>
                  </a:cubicBezTo>
                  <a:cubicBezTo>
                    <a:pt x="478" y="158"/>
                    <a:pt x="477" y="157"/>
                    <a:pt x="477" y="155"/>
                  </a:cubicBezTo>
                  <a:cubicBezTo>
                    <a:pt x="477" y="154"/>
                    <a:pt x="478" y="152"/>
                    <a:pt x="480" y="152"/>
                  </a:cubicBezTo>
                  <a:close/>
                  <a:moveTo>
                    <a:pt x="480" y="162"/>
                  </a:moveTo>
                  <a:cubicBezTo>
                    <a:pt x="480" y="161"/>
                    <a:pt x="480" y="161"/>
                    <a:pt x="480" y="161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79" y="161"/>
                    <a:pt x="479" y="161"/>
                    <a:pt x="479" y="161"/>
                  </a:cubicBezTo>
                  <a:cubicBezTo>
                    <a:pt x="479" y="162"/>
                    <a:pt x="479" y="162"/>
                    <a:pt x="479" y="162"/>
                  </a:cubicBezTo>
                  <a:cubicBezTo>
                    <a:pt x="479" y="162"/>
                    <a:pt x="479" y="163"/>
                    <a:pt x="480" y="163"/>
                  </a:cubicBezTo>
                  <a:cubicBezTo>
                    <a:pt x="480" y="163"/>
                    <a:pt x="480" y="162"/>
                    <a:pt x="480" y="162"/>
                  </a:cubicBezTo>
                  <a:close/>
                  <a:moveTo>
                    <a:pt x="473" y="155"/>
                  </a:moveTo>
                  <a:cubicBezTo>
                    <a:pt x="473" y="155"/>
                    <a:pt x="472" y="155"/>
                    <a:pt x="472" y="155"/>
                  </a:cubicBezTo>
                  <a:cubicBezTo>
                    <a:pt x="472" y="156"/>
                    <a:pt x="473" y="156"/>
                    <a:pt x="473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5"/>
                  </a:cubicBezTo>
                  <a:cubicBezTo>
                    <a:pt x="474" y="155"/>
                    <a:pt x="474" y="155"/>
                    <a:pt x="474" y="155"/>
                  </a:cubicBezTo>
                  <a:lnTo>
                    <a:pt x="473" y="155"/>
                  </a:lnTo>
                  <a:close/>
                  <a:moveTo>
                    <a:pt x="480" y="150"/>
                  </a:moveTo>
                  <a:cubicBezTo>
                    <a:pt x="480" y="149"/>
                    <a:pt x="480" y="149"/>
                    <a:pt x="480" y="149"/>
                  </a:cubicBezTo>
                  <a:cubicBezTo>
                    <a:pt x="480" y="148"/>
                    <a:pt x="480" y="148"/>
                    <a:pt x="480" y="148"/>
                  </a:cubicBezTo>
                  <a:cubicBezTo>
                    <a:pt x="479" y="148"/>
                    <a:pt x="479" y="148"/>
                    <a:pt x="479" y="149"/>
                  </a:cubicBezTo>
                  <a:cubicBezTo>
                    <a:pt x="479" y="150"/>
                    <a:pt x="479" y="150"/>
                    <a:pt x="479" y="150"/>
                  </a:cubicBezTo>
                  <a:cubicBezTo>
                    <a:pt x="479" y="150"/>
                    <a:pt x="479" y="150"/>
                    <a:pt x="480" y="150"/>
                  </a:cubicBezTo>
                  <a:cubicBezTo>
                    <a:pt x="480" y="150"/>
                    <a:pt x="480" y="150"/>
                    <a:pt x="480" y="150"/>
                  </a:cubicBezTo>
                  <a:close/>
                  <a:moveTo>
                    <a:pt x="484" y="150"/>
                  </a:moveTo>
                  <a:cubicBezTo>
                    <a:pt x="484" y="150"/>
                    <a:pt x="484" y="150"/>
                    <a:pt x="484" y="151"/>
                  </a:cubicBezTo>
                  <a:cubicBezTo>
                    <a:pt x="483" y="151"/>
                    <a:pt x="483" y="151"/>
                    <a:pt x="484" y="151"/>
                  </a:cubicBezTo>
                  <a:cubicBezTo>
                    <a:pt x="484" y="152"/>
                    <a:pt x="484" y="152"/>
                    <a:pt x="484" y="151"/>
                  </a:cubicBezTo>
                  <a:cubicBezTo>
                    <a:pt x="485" y="151"/>
                    <a:pt x="485" y="151"/>
                    <a:pt x="485" y="151"/>
                  </a:cubicBezTo>
                  <a:cubicBezTo>
                    <a:pt x="485" y="151"/>
                    <a:pt x="485" y="150"/>
                    <a:pt x="485" y="150"/>
                  </a:cubicBezTo>
                  <a:cubicBezTo>
                    <a:pt x="485" y="150"/>
                    <a:pt x="484" y="150"/>
                    <a:pt x="484" y="150"/>
                  </a:cubicBezTo>
                  <a:close/>
                  <a:moveTo>
                    <a:pt x="475" y="137"/>
                  </a:moveTo>
                  <a:cubicBezTo>
                    <a:pt x="473" y="137"/>
                    <a:pt x="472" y="139"/>
                    <a:pt x="472" y="140"/>
                  </a:cubicBezTo>
                  <a:cubicBezTo>
                    <a:pt x="472" y="141"/>
                    <a:pt x="473" y="142"/>
                    <a:pt x="476" y="143"/>
                  </a:cubicBezTo>
                  <a:cubicBezTo>
                    <a:pt x="477" y="143"/>
                    <a:pt x="479" y="142"/>
                    <a:pt x="480" y="141"/>
                  </a:cubicBezTo>
                  <a:cubicBezTo>
                    <a:pt x="480" y="140"/>
                    <a:pt x="480" y="140"/>
                    <a:pt x="480" y="140"/>
                  </a:cubicBezTo>
                  <a:cubicBezTo>
                    <a:pt x="480" y="139"/>
                    <a:pt x="481" y="139"/>
                    <a:pt x="481" y="139"/>
                  </a:cubicBezTo>
                  <a:cubicBezTo>
                    <a:pt x="482" y="139"/>
                    <a:pt x="483" y="139"/>
                    <a:pt x="483" y="140"/>
                  </a:cubicBezTo>
                  <a:cubicBezTo>
                    <a:pt x="483" y="141"/>
                    <a:pt x="482" y="141"/>
                    <a:pt x="481" y="141"/>
                  </a:cubicBezTo>
                  <a:cubicBezTo>
                    <a:pt x="480" y="143"/>
                    <a:pt x="478" y="144"/>
                    <a:pt x="476" y="144"/>
                  </a:cubicBezTo>
                  <a:cubicBezTo>
                    <a:pt x="476" y="144"/>
                    <a:pt x="476" y="144"/>
                    <a:pt x="476" y="144"/>
                  </a:cubicBezTo>
                  <a:cubicBezTo>
                    <a:pt x="476" y="145"/>
                    <a:pt x="478" y="146"/>
                    <a:pt x="481" y="146"/>
                  </a:cubicBezTo>
                  <a:cubicBezTo>
                    <a:pt x="484" y="146"/>
                    <a:pt x="486" y="145"/>
                    <a:pt x="486" y="144"/>
                  </a:cubicBezTo>
                  <a:cubicBezTo>
                    <a:pt x="487" y="144"/>
                    <a:pt x="488" y="135"/>
                    <a:pt x="488" y="134"/>
                  </a:cubicBezTo>
                  <a:cubicBezTo>
                    <a:pt x="488" y="133"/>
                    <a:pt x="486" y="132"/>
                    <a:pt x="481" y="132"/>
                  </a:cubicBezTo>
                  <a:cubicBezTo>
                    <a:pt x="477" y="132"/>
                    <a:pt x="474" y="133"/>
                    <a:pt x="475" y="134"/>
                  </a:cubicBezTo>
                  <a:cubicBezTo>
                    <a:pt x="475" y="135"/>
                    <a:pt x="475" y="135"/>
                    <a:pt x="475" y="137"/>
                  </a:cubicBezTo>
                  <a:close/>
                  <a:moveTo>
                    <a:pt x="481" y="133"/>
                  </a:moveTo>
                  <a:cubicBezTo>
                    <a:pt x="484" y="133"/>
                    <a:pt x="487" y="134"/>
                    <a:pt x="487" y="134"/>
                  </a:cubicBezTo>
                  <a:cubicBezTo>
                    <a:pt x="487" y="135"/>
                    <a:pt x="484" y="136"/>
                    <a:pt x="481" y="136"/>
                  </a:cubicBezTo>
                  <a:cubicBezTo>
                    <a:pt x="478" y="136"/>
                    <a:pt x="476" y="135"/>
                    <a:pt x="476" y="134"/>
                  </a:cubicBezTo>
                  <a:cubicBezTo>
                    <a:pt x="476" y="134"/>
                    <a:pt x="478" y="133"/>
                    <a:pt x="481" y="133"/>
                  </a:cubicBezTo>
                  <a:close/>
                  <a:moveTo>
                    <a:pt x="475" y="138"/>
                  </a:moveTo>
                  <a:cubicBezTo>
                    <a:pt x="475" y="139"/>
                    <a:pt x="475" y="140"/>
                    <a:pt x="476" y="141"/>
                  </a:cubicBezTo>
                  <a:cubicBezTo>
                    <a:pt x="474" y="141"/>
                    <a:pt x="474" y="140"/>
                    <a:pt x="473" y="140"/>
                  </a:cubicBezTo>
                  <a:cubicBezTo>
                    <a:pt x="473" y="139"/>
                    <a:pt x="474" y="138"/>
                    <a:pt x="475" y="138"/>
                  </a:cubicBezTo>
                  <a:close/>
                  <a:moveTo>
                    <a:pt x="527" y="316"/>
                  </a:moveTo>
                  <a:cubicBezTo>
                    <a:pt x="528" y="316"/>
                    <a:pt x="528" y="316"/>
                    <a:pt x="528" y="316"/>
                  </a:cubicBezTo>
                  <a:cubicBezTo>
                    <a:pt x="527" y="318"/>
                    <a:pt x="528" y="320"/>
                    <a:pt x="528" y="321"/>
                  </a:cubicBezTo>
                  <a:cubicBezTo>
                    <a:pt x="529" y="322"/>
                    <a:pt x="531" y="322"/>
                    <a:pt x="532" y="321"/>
                  </a:cubicBezTo>
                  <a:cubicBezTo>
                    <a:pt x="531" y="320"/>
                    <a:pt x="530" y="320"/>
                    <a:pt x="531" y="319"/>
                  </a:cubicBezTo>
                  <a:cubicBezTo>
                    <a:pt x="530" y="318"/>
                    <a:pt x="531" y="317"/>
                    <a:pt x="531" y="317"/>
                  </a:cubicBezTo>
                  <a:cubicBezTo>
                    <a:pt x="534" y="317"/>
                    <a:pt x="537" y="318"/>
                    <a:pt x="538" y="320"/>
                  </a:cubicBezTo>
                  <a:cubicBezTo>
                    <a:pt x="539" y="320"/>
                    <a:pt x="539" y="319"/>
                    <a:pt x="539" y="319"/>
                  </a:cubicBezTo>
                  <a:cubicBezTo>
                    <a:pt x="539" y="315"/>
                    <a:pt x="539" y="315"/>
                    <a:pt x="539" y="315"/>
                  </a:cubicBezTo>
                  <a:cubicBezTo>
                    <a:pt x="540" y="315"/>
                    <a:pt x="540" y="315"/>
                    <a:pt x="540" y="314"/>
                  </a:cubicBezTo>
                  <a:cubicBezTo>
                    <a:pt x="540" y="314"/>
                    <a:pt x="540" y="313"/>
                    <a:pt x="539" y="313"/>
                  </a:cubicBezTo>
                  <a:cubicBezTo>
                    <a:pt x="539" y="310"/>
                    <a:pt x="539" y="310"/>
                    <a:pt x="539" y="310"/>
                  </a:cubicBezTo>
                  <a:cubicBezTo>
                    <a:pt x="539" y="309"/>
                    <a:pt x="539" y="309"/>
                    <a:pt x="538" y="309"/>
                  </a:cubicBezTo>
                  <a:cubicBezTo>
                    <a:pt x="537" y="310"/>
                    <a:pt x="534" y="312"/>
                    <a:pt x="531" y="312"/>
                  </a:cubicBezTo>
                  <a:cubicBezTo>
                    <a:pt x="527" y="312"/>
                    <a:pt x="527" y="312"/>
                    <a:pt x="527" y="312"/>
                  </a:cubicBezTo>
                  <a:cubicBezTo>
                    <a:pt x="526" y="312"/>
                    <a:pt x="525" y="313"/>
                    <a:pt x="525" y="314"/>
                  </a:cubicBezTo>
                  <a:cubicBezTo>
                    <a:pt x="525" y="315"/>
                    <a:pt x="525" y="315"/>
                    <a:pt x="525" y="315"/>
                  </a:cubicBezTo>
                  <a:cubicBezTo>
                    <a:pt x="525" y="316"/>
                    <a:pt x="526" y="316"/>
                    <a:pt x="527" y="316"/>
                  </a:cubicBezTo>
                  <a:close/>
                  <a:moveTo>
                    <a:pt x="532" y="313"/>
                  </a:moveTo>
                  <a:cubicBezTo>
                    <a:pt x="534" y="313"/>
                    <a:pt x="536" y="312"/>
                    <a:pt x="538" y="310"/>
                  </a:cubicBezTo>
                  <a:cubicBezTo>
                    <a:pt x="538" y="318"/>
                    <a:pt x="538" y="318"/>
                    <a:pt x="538" y="318"/>
                  </a:cubicBezTo>
                  <a:cubicBezTo>
                    <a:pt x="536" y="317"/>
                    <a:pt x="534" y="316"/>
                    <a:pt x="532" y="315"/>
                  </a:cubicBezTo>
                  <a:lnTo>
                    <a:pt x="532" y="313"/>
                  </a:lnTo>
                  <a:close/>
                  <a:moveTo>
                    <a:pt x="520" y="320"/>
                  </a:moveTo>
                  <a:cubicBezTo>
                    <a:pt x="520" y="320"/>
                    <a:pt x="520" y="320"/>
                    <a:pt x="520" y="320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20" y="316"/>
                    <a:pt x="520" y="316"/>
                    <a:pt x="520" y="316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16"/>
                    <a:pt x="510" y="316"/>
                    <a:pt x="510" y="316"/>
                  </a:cubicBezTo>
                  <a:cubicBezTo>
                    <a:pt x="510" y="320"/>
                    <a:pt x="510" y="320"/>
                    <a:pt x="510" y="320"/>
                  </a:cubicBezTo>
                  <a:cubicBezTo>
                    <a:pt x="510" y="320"/>
                    <a:pt x="511" y="320"/>
                    <a:pt x="511" y="320"/>
                  </a:cubicBezTo>
                  <a:cubicBezTo>
                    <a:pt x="514" y="320"/>
                    <a:pt x="514" y="320"/>
                    <a:pt x="514" y="320"/>
                  </a:cubicBezTo>
                  <a:cubicBezTo>
                    <a:pt x="514" y="317"/>
                    <a:pt x="514" y="317"/>
                    <a:pt x="514" y="317"/>
                  </a:cubicBezTo>
                  <a:cubicBezTo>
                    <a:pt x="516" y="317"/>
                    <a:pt x="516" y="317"/>
                    <a:pt x="516" y="317"/>
                  </a:cubicBezTo>
                  <a:cubicBezTo>
                    <a:pt x="516" y="320"/>
                    <a:pt x="516" y="320"/>
                    <a:pt x="516" y="320"/>
                  </a:cubicBezTo>
                  <a:lnTo>
                    <a:pt x="520" y="320"/>
                  </a:lnTo>
                  <a:close/>
                  <a:moveTo>
                    <a:pt x="508" y="315"/>
                  </a:move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09" y="316"/>
                    <a:pt x="509" y="316"/>
                    <a:pt x="509" y="316"/>
                  </a:cubicBezTo>
                  <a:cubicBezTo>
                    <a:pt x="515" y="311"/>
                    <a:pt x="515" y="311"/>
                    <a:pt x="515" y="311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1" y="316"/>
                  </a:cubicBezTo>
                  <a:cubicBezTo>
                    <a:pt x="521" y="316"/>
                    <a:pt x="521" y="316"/>
                    <a:pt x="522" y="316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2" y="315"/>
                    <a:pt x="522" y="315"/>
                    <a:pt x="522" y="315"/>
                  </a:cubicBezTo>
                  <a:cubicBezTo>
                    <a:pt x="520" y="313"/>
                    <a:pt x="520" y="313"/>
                    <a:pt x="520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0" y="310"/>
                    <a:pt x="520" y="309"/>
                    <a:pt x="520" y="309"/>
                  </a:cubicBezTo>
                  <a:cubicBezTo>
                    <a:pt x="518" y="309"/>
                    <a:pt x="518" y="309"/>
                    <a:pt x="518" y="309"/>
                  </a:cubicBezTo>
                  <a:cubicBezTo>
                    <a:pt x="518" y="309"/>
                    <a:pt x="518" y="310"/>
                    <a:pt x="518" y="310"/>
                  </a:cubicBezTo>
                  <a:cubicBezTo>
                    <a:pt x="518" y="311"/>
                    <a:pt x="518" y="311"/>
                    <a:pt x="518" y="311"/>
                  </a:cubicBezTo>
                  <a:cubicBezTo>
                    <a:pt x="516" y="310"/>
                    <a:pt x="516" y="310"/>
                    <a:pt x="516" y="310"/>
                  </a:cubicBezTo>
                  <a:cubicBezTo>
                    <a:pt x="516" y="309"/>
                    <a:pt x="515" y="309"/>
                    <a:pt x="515" y="310"/>
                  </a:cubicBezTo>
                  <a:cubicBezTo>
                    <a:pt x="508" y="315"/>
                    <a:pt x="508" y="315"/>
                    <a:pt x="508" y="315"/>
                  </a:cubicBezTo>
                  <a:cubicBezTo>
                    <a:pt x="508" y="315"/>
                    <a:pt x="508" y="315"/>
                    <a:pt x="508" y="315"/>
                  </a:cubicBezTo>
                  <a:close/>
                  <a:moveTo>
                    <a:pt x="589" y="342"/>
                  </a:moveTo>
                  <a:cubicBezTo>
                    <a:pt x="582" y="342"/>
                    <a:pt x="582" y="342"/>
                    <a:pt x="582" y="342"/>
                  </a:cubicBezTo>
                  <a:cubicBezTo>
                    <a:pt x="582" y="342"/>
                    <a:pt x="582" y="343"/>
                    <a:pt x="582" y="343"/>
                  </a:cubicBezTo>
                  <a:cubicBezTo>
                    <a:pt x="582" y="345"/>
                    <a:pt x="582" y="345"/>
                    <a:pt x="582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0" y="345"/>
                    <a:pt x="580" y="345"/>
                    <a:pt x="580" y="345"/>
                  </a:cubicBezTo>
                  <a:cubicBezTo>
                    <a:pt x="579" y="346"/>
                    <a:pt x="579" y="346"/>
                    <a:pt x="579" y="346"/>
                  </a:cubicBezTo>
                  <a:cubicBezTo>
                    <a:pt x="579" y="346"/>
                    <a:pt x="579" y="346"/>
                    <a:pt x="579" y="347"/>
                  </a:cubicBezTo>
                  <a:cubicBezTo>
                    <a:pt x="579" y="349"/>
                    <a:pt x="579" y="349"/>
                    <a:pt x="579" y="349"/>
                  </a:cubicBezTo>
                  <a:cubicBezTo>
                    <a:pt x="578" y="349"/>
                    <a:pt x="578" y="349"/>
                    <a:pt x="578" y="349"/>
                  </a:cubicBezTo>
                  <a:cubicBezTo>
                    <a:pt x="578" y="350"/>
                    <a:pt x="578" y="350"/>
                    <a:pt x="579" y="350"/>
                  </a:cubicBezTo>
                  <a:cubicBezTo>
                    <a:pt x="579" y="350"/>
                    <a:pt x="579" y="350"/>
                    <a:pt x="579" y="350"/>
                  </a:cubicBezTo>
                  <a:cubicBezTo>
                    <a:pt x="579" y="351"/>
                    <a:pt x="580" y="351"/>
                    <a:pt x="581" y="351"/>
                  </a:cubicBezTo>
                  <a:cubicBezTo>
                    <a:pt x="582" y="351"/>
                    <a:pt x="582" y="351"/>
                    <a:pt x="582" y="350"/>
                  </a:cubicBezTo>
                  <a:cubicBezTo>
                    <a:pt x="585" y="350"/>
                    <a:pt x="585" y="350"/>
                    <a:pt x="585" y="350"/>
                  </a:cubicBezTo>
                  <a:cubicBezTo>
                    <a:pt x="585" y="351"/>
                    <a:pt x="585" y="351"/>
                    <a:pt x="586" y="351"/>
                  </a:cubicBezTo>
                  <a:cubicBezTo>
                    <a:pt x="587" y="351"/>
                    <a:pt x="588" y="351"/>
                    <a:pt x="588" y="350"/>
                  </a:cubicBezTo>
                  <a:cubicBezTo>
                    <a:pt x="589" y="350"/>
                    <a:pt x="589" y="350"/>
                    <a:pt x="589" y="350"/>
                  </a:cubicBezTo>
                  <a:cubicBezTo>
                    <a:pt x="589" y="350"/>
                    <a:pt x="589" y="350"/>
                    <a:pt x="589" y="349"/>
                  </a:cubicBezTo>
                  <a:cubicBezTo>
                    <a:pt x="589" y="343"/>
                    <a:pt x="589" y="343"/>
                    <a:pt x="589" y="343"/>
                  </a:cubicBezTo>
                  <a:cubicBezTo>
                    <a:pt x="589" y="343"/>
                    <a:pt x="589" y="342"/>
                    <a:pt x="589" y="342"/>
                  </a:cubicBezTo>
                  <a:close/>
                  <a:moveTo>
                    <a:pt x="581" y="351"/>
                  </a:moveTo>
                  <a:cubicBezTo>
                    <a:pt x="580" y="351"/>
                    <a:pt x="580" y="350"/>
                    <a:pt x="580" y="350"/>
                  </a:cubicBezTo>
                  <a:cubicBezTo>
                    <a:pt x="580" y="349"/>
                    <a:pt x="580" y="349"/>
                    <a:pt x="581" y="349"/>
                  </a:cubicBezTo>
                  <a:cubicBezTo>
                    <a:pt x="581" y="349"/>
                    <a:pt x="582" y="349"/>
                    <a:pt x="582" y="350"/>
                  </a:cubicBezTo>
                  <a:cubicBezTo>
                    <a:pt x="582" y="350"/>
                    <a:pt x="581" y="351"/>
                    <a:pt x="581" y="351"/>
                  </a:cubicBezTo>
                  <a:close/>
                  <a:moveTo>
                    <a:pt x="582" y="347"/>
                  </a:move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79" y="347"/>
                    <a:pt x="579" y="347"/>
                    <a:pt x="579" y="347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1" y="345"/>
                    <a:pt x="581" y="345"/>
                    <a:pt x="581" y="345"/>
                  </a:cubicBezTo>
                  <a:cubicBezTo>
                    <a:pt x="582" y="345"/>
                    <a:pt x="582" y="345"/>
                    <a:pt x="582" y="345"/>
                  </a:cubicBezTo>
                  <a:lnTo>
                    <a:pt x="582" y="347"/>
                  </a:lnTo>
                  <a:close/>
                  <a:moveTo>
                    <a:pt x="586" y="351"/>
                  </a:moveTo>
                  <a:cubicBezTo>
                    <a:pt x="586" y="351"/>
                    <a:pt x="585" y="350"/>
                    <a:pt x="585" y="350"/>
                  </a:cubicBezTo>
                  <a:cubicBezTo>
                    <a:pt x="585" y="349"/>
                    <a:pt x="586" y="349"/>
                    <a:pt x="586" y="349"/>
                  </a:cubicBezTo>
                  <a:cubicBezTo>
                    <a:pt x="587" y="349"/>
                    <a:pt x="587" y="349"/>
                    <a:pt x="587" y="350"/>
                  </a:cubicBezTo>
                  <a:cubicBezTo>
                    <a:pt x="587" y="350"/>
                    <a:pt x="587" y="351"/>
                    <a:pt x="586" y="351"/>
                  </a:cubicBezTo>
                  <a:close/>
                  <a:moveTo>
                    <a:pt x="588" y="346"/>
                  </a:moveTo>
                  <a:cubicBezTo>
                    <a:pt x="588" y="346"/>
                    <a:pt x="588" y="346"/>
                    <a:pt x="587" y="346"/>
                  </a:cubicBezTo>
                  <a:cubicBezTo>
                    <a:pt x="586" y="346"/>
                    <a:pt x="586" y="346"/>
                    <a:pt x="586" y="346"/>
                  </a:cubicBezTo>
                  <a:cubicBezTo>
                    <a:pt x="586" y="347"/>
                    <a:pt x="586" y="347"/>
                    <a:pt x="586" y="347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85" y="348"/>
                    <a:pt x="585" y="348"/>
                    <a:pt x="585" y="348"/>
                  </a:cubicBezTo>
                  <a:cubicBezTo>
                    <a:pt x="585" y="348"/>
                    <a:pt x="585" y="348"/>
                    <a:pt x="585" y="347"/>
                  </a:cubicBezTo>
                  <a:cubicBezTo>
                    <a:pt x="585" y="346"/>
                    <a:pt x="585" y="346"/>
                    <a:pt x="585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6"/>
                    <a:pt x="583" y="346"/>
                    <a:pt x="583" y="346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3" y="345"/>
                    <a:pt x="583" y="345"/>
                    <a:pt x="583" y="345"/>
                  </a:cubicBezTo>
                  <a:cubicBezTo>
                    <a:pt x="585" y="345"/>
                    <a:pt x="585" y="345"/>
                    <a:pt x="585" y="345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5" y="343"/>
                    <a:pt x="585" y="343"/>
                    <a:pt x="585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3"/>
                    <a:pt x="586" y="343"/>
                    <a:pt x="586" y="343"/>
                  </a:cubicBezTo>
                  <a:cubicBezTo>
                    <a:pt x="586" y="345"/>
                    <a:pt x="586" y="345"/>
                    <a:pt x="586" y="345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5"/>
                    <a:pt x="588" y="345"/>
                    <a:pt x="588" y="345"/>
                  </a:cubicBezTo>
                  <a:lnTo>
                    <a:pt x="588" y="346"/>
                  </a:lnTo>
                  <a:close/>
                  <a:moveTo>
                    <a:pt x="535" y="272"/>
                  </a:moveTo>
                  <a:cubicBezTo>
                    <a:pt x="535" y="272"/>
                    <a:pt x="535" y="272"/>
                    <a:pt x="535" y="272"/>
                  </a:cubicBezTo>
                  <a:cubicBezTo>
                    <a:pt x="535" y="272"/>
                    <a:pt x="534" y="273"/>
                    <a:pt x="534" y="273"/>
                  </a:cubicBezTo>
                  <a:cubicBezTo>
                    <a:pt x="534" y="274"/>
                    <a:pt x="534" y="274"/>
                    <a:pt x="534" y="274"/>
                  </a:cubicBezTo>
                  <a:cubicBezTo>
                    <a:pt x="534" y="274"/>
                    <a:pt x="535" y="274"/>
                    <a:pt x="535" y="274"/>
                  </a:cubicBezTo>
                  <a:cubicBezTo>
                    <a:pt x="535" y="274"/>
                    <a:pt x="535" y="274"/>
                    <a:pt x="535" y="274"/>
                  </a:cubicBezTo>
                  <a:cubicBezTo>
                    <a:pt x="537" y="274"/>
                    <a:pt x="539" y="273"/>
                    <a:pt x="539" y="271"/>
                  </a:cubicBezTo>
                  <a:cubicBezTo>
                    <a:pt x="539" y="266"/>
                    <a:pt x="539" y="266"/>
                    <a:pt x="539" y="266"/>
                  </a:cubicBezTo>
                  <a:cubicBezTo>
                    <a:pt x="539" y="265"/>
                    <a:pt x="538" y="265"/>
                    <a:pt x="537" y="265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34" y="265"/>
                    <a:pt x="534" y="265"/>
                    <a:pt x="534" y="266"/>
                  </a:cubicBezTo>
                  <a:cubicBezTo>
                    <a:pt x="534" y="269"/>
                    <a:pt x="534" y="269"/>
                    <a:pt x="534" y="269"/>
                  </a:cubicBezTo>
                  <a:cubicBezTo>
                    <a:pt x="534" y="269"/>
                    <a:pt x="534" y="270"/>
                    <a:pt x="535" y="270"/>
                  </a:cubicBezTo>
                  <a:cubicBezTo>
                    <a:pt x="536" y="270"/>
                    <a:pt x="536" y="270"/>
                    <a:pt x="536" y="270"/>
                  </a:cubicBezTo>
                  <a:cubicBezTo>
                    <a:pt x="537" y="270"/>
                    <a:pt x="537" y="270"/>
                    <a:pt x="537" y="271"/>
                  </a:cubicBezTo>
                  <a:cubicBezTo>
                    <a:pt x="537" y="271"/>
                    <a:pt x="537" y="271"/>
                    <a:pt x="537" y="271"/>
                  </a:cubicBezTo>
                  <a:cubicBezTo>
                    <a:pt x="537" y="272"/>
                    <a:pt x="536" y="272"/>
                    <a:pt x="535" y="272"/>
                  </a:cubicBezTo>
                  <a:close/>
                  <a:moveTo>
                    <a:pt x="529" y="272"/>
                  </a:moveTo>
                  <a:cubicBezTo>
                    <a:pt x="529" y="272"/>
                    <a:pt x="529" y="272"/>
                    <a:pt x="529" y="272"/>
                  </a:cubicBezTo>
                  <a:cubicBezTo>
                    <a:pt x="529" y="272"/>
                    <a:pt x="529" y="273"/>
                    <a:pt x="529" y="273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29" y="274"/>
                    <a:pt x="529" y="274"/>
                    <a:pt x="529" y="274"/>
                  </a:cubicBezTo>
                  <a:cubicBezTo>
                    <a:pt x="531" y="274"/>
                    <a:pt x="533" y="273"/>
                    <a:pt x="533" y="271"/>
                  </a:cubicBezTo>
                  <a:cubicBezTo>
                    <a:pt x="533" y="266"/>
                    <a:pt x="533" y="266"/>
                    <a:pt x="533" y="266"/>
                  </a:cubicBezTo>
                  <a:cubicBezTo>
                    <a:pt x="533" y="265"/>
                    <a:pt x="532" y="265"/>
                    <a:pt x="532" y="265"/>
                  </a:cubicBezTo>
                  <a:cubicBezTo>
                    <a:pt x="529" y="265"/>
                    <a:pt x="529" y="265"/>
                    <a:pt x="529" y="265"/>
                  </a:cubicBezTo>
                  <a:cubicBezTo>
                    <a:pt x="528" y="265"/>
                    <a:pt x="528" y="265"/>
                    <a:pt x="528" y="266"/>
                  </a:cubicBezTo>
                  <a:cubicBezTo>
                    <a:pt x="528" y="269"/>
                    <a:pt x="528" y="269"/>
                    <a:pt x="528" y="269"/>
                  </a:cubicBezTo>
                  <a:cubicBezTo>
                    <a:pt x="528" y="269"/>
                    <a:pt x="528" y="270"/>
                    <a:pt x="529" y="270"/>
                  </a:cubicBezTo>
                  <a:cubicBezTo>
                    <a:pt x="530" y="270"/>
                    <a:pt x="530" y="270"/>
                    <a:pt x="530" y="270"/>
                  </a:cubicBezTo>
                  <a:cubicBezTo>
                    <a:pt x="531" y="270"/>
                    <a:pt x="531" y="270"/>
                    <a:pt x="531" y="271"/>
                  </a:cubicBezTo>
                  <a:cubicBezTo>
                    <a:pt x="531" y="271"/>
                    <a:pt x="531" y="271"/>
                    <a:pt x="531" y="271"/>
                  </a:cubicBezTo>
                  <a:cubicBezTo>
                    <a:pt x="531" y="272"/>
                    <a:pt x="530" y="272"/>
                    <a:pt x="529" y="272"/>
                  </a:cubicBezTo>
                  <a:close/>
                  <a:moveTo>
                    <a:pt x="572" y="292"/>
                  </a:moveTo>
                  <a:cubicBezTo>
                    <a:pt x="572" y="292"/>
                    <a:pt x="571" y="292"/>
                    <a:pt x="571" y="292"/>
                  </a:cubicBezTo>
                  <a:cubicBezTo>
                    <a:pt x="571" y="292"/>
                    <a:pt x="571" y="292"/>
                    <a:pt x="571" y="292"/>
                  </a:cubicBezTo>
                  <a:cubicBezTo>
                    <a:pt x="570" y="292"/>
                    <a:pt x="570" y="292"/>
                    <a:pt x="570" y="29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0" y="293"/>
                    <a:pt x="569" y="293"/>
                    <a:pt x="569" y="29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8" y="292"/>
                    <a:pt x="568" y="292"/>
                    <a:pt x="567" y="292"/>
                  </a:cubicBezTo>
                  <a:cubicBezTo>
                    <a:pt x="567" y="292"/>
                    <a:pt x="567" y="292"/>
                    <a:pt x="567" y="292"/>
                  </a:cubicBezTo>
                  <a:cubicBezTo>
                    <a:pt x="567" y="292"/>
                    <a:pt x="568" y="293"/>
                    <a:pt x="568" y="293"/>
                  </a:cubicBezTo>
                  <a:cubicBezTo>
                    <a:pt x="568" y="294"/>
                    <a:pt x="568" y="294"/>
                    <a:pt x="568" y="294"/>
                  </a:cubicBezTo>
                  <a:cubicBezTo>
                    <a:pt x="567" y="294"/>
                    <a:pt x="566" y="294"/>
                    <a:pt x="566" y="294"/>
                  </a:cubicBezTo>
                  <a:cubicBezTo>
                    <a:pt x="566" y="295"/>
                    <a:pt x="566" y="295"/>
                    <a:pt x="566" y="295"/>
                  </a:cubicBezTo>
                  <a:cubicBezTo>
                    <a:pt x="566" y="296"/>
                    <a:pt x="567" y="296"/>
                    <a:pt x="568" y="296"/>
                  </a:cubicBezTo>
                  <a:cubicBezTo>
                    <a:pt x="568" y="296"/>
                    <a:pt x="568" y="296"/>
                    <a:pt x="568" y="296"/>
                  </a:cubicBezTo>
                  <a:cubicBezTo>
                    <a:pt x="568" y="296"/>
                    <a:pt x="567" y="297"/>
                    <a:pt x="567" y="297"/>
                  </a:cubicBezTo>
                  <a:cubicBezTo>
                    <a:pt x="567" y="297"/>
                    <a:pt x="567" y="297"/>
                    <a:pt x="567" y="297"/>
                  </a:cubicBezTo>
                  <a:cubicBezTo>
                    <a:pt x="568" y="298"/>
                    <a:pt x="568" y="298"/>
                    <a:pt x="569" y="298"/>
                  </a:cubicBezTo>
                  <a:cubicBezTo>
                    <a:pt x="569" y="298"/>
                    <a:pt x="569" y="297"/>
                    <a:pt x="569" y="297"/>
                  </a:cubicBezTo>
                  <a:cubicBezTo>
                    <a:pt x="569" y="297"/>
                    <a:pt x="570" y="297"/>
                    <a:pt x="570" y="297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570" y="297"/>
                    <a:pt x="571" y="298"/>
                    <a:pt x="571" y="298"/>
                  </a:cubicBezTo>
                  <a:cubicBezTo>
                    <a:pt x="571" y="298"/>
                    <a:pt x="572" y="298"/>
                    <a:pt x="572" y="297"/>
                  </a:cubicBezTo>
                  <a:cubicBezTo>
                    <a:pt x="572" y="297"/>
                    <a:pt x="572" y="297"/>
                    <a:pt x="572" y="297"/>
                  </a:cubicBezTo>
                  <a:cubicBezTo>
                    <a:pt x="572" y="297"/>
                    <a:pt x="572" y="296"/>
                    <a:pt x="571" y="296"/>
                  </a:cubicBezTo>
                  <a:cubicBezTo>
                    <a:pt x="572" y="296"/>
                    <a:pt x="572" y="296"/>
                    <a:pt x="572" y="296"/>
                  </a:cubicBezTo>
                  <a:cubicBezTo>
                    <a:pt x="572" y="296"/>
                    <a:pt x="573" y="296"/>
                    <a:pt x="573" y="295"/>
                  </a:cubicBezTo>
                  <a:cubicBezTo>
                    <a:pt x="573" y="294"/>
                    <a:pt x="573" y="294"/>
                    <a:pt x="573" y="294"/>
                  </a:cubicBezTo>
                  <a:cubicBezTo>
                    <a:pt x="573" y="294"/>
                    <a:pt x="572" y="294"/>
                    <a:pt x="572" y="294"/>
                  </a:cubicBezTo>
                  <a:cubicBezTo>
                    <a:pt x="572" y="294"/>
                    <a:pt x="572" y="294"/>
                    <a:pt x="571" y="293"/>
                  </a:cubicBezTo>
                  <a:cubicBezTo>
                    <a:pt x="572" y="293"/>
                    <a:pt x="572" y="292"/>
                    <a:pt x="572" y="292"/>
                  </a:cubicBezTo>
                  <a:cubicBezTo>
                    <a:pt x="572" y="292"/>
                    <a:pt x="572" y="292"/>
                    <a:pt x="572" y="292"/>
                  </a:cubicBezTo>
                  <a:close/>
                  <a:moveTo>
                    <a:pt x="570" y="296"/>
                  </a:moveTo>
                  <a:cubicBezTo>
                    <a:pt x="569" y="296"/>
                    <a:pt x="569" y="295"/>
                    <a:pt x="569" y="295"/>
                  </a:cubicBezTo>
                  <a:cubicBezTo>
                    <a:pt x="569" y="294"/>
                    <a:pt x="569" y="294"/>
                    <a:pt x="570" y="294"/>
                  </a:cubicBezTo>
                  <a:cubicBezTo>
                    <a:pt x="570" y="294"/>
                    <a:pt x="571" y="294"/>
                    <a:pt x="571" y="295"/>
                  </a:cubicBezTo>
                  <a:cubicBezTo>
                    <a:pt x="571" y="295"/>
                    <a:pt x="570" y="296"/>
                    <a:pt x="570" y="296"/>
                  </a:cubicBezTo>
                  <a:close/>
                  <a:moveTo>
                    <a:pt x="566" y="296"/>
                  </a:moveTo>
                  <a:cubicBezTo>
                    <a:pt x="566" y="296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5" y="295"/>
                    <a:pt x="565" y="295"/>
                    <a:pt x="565" y="295"/>
                  </a:cubicBezTo>
                  <a:cubicBezTo>
                    <a:pt x="564" y="296"/>
                    <a:pt x="564" y="296"/>
                    <a:pt x="564" y="296"/>
                  </a:cubicBezTo>
                  <a:cubicBezTo>
                    <a:pt x="563" y="295"/>
                    <a:pt x="563" y="295"/>
                    <a:pt x="563" y="295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3" y="294"/>
                    <a:pt x="563" y="294"/>
                    <a:pt x="563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4"/>
                    <a:pt x="560" y="295"/>
                    <a:pt x="560" y="295"/>
                  </a:cubicBezTo>
                  <a:cubicBezTo>
                    <a:pt x="560" y="295"/>
                    <a:pt x="560" y="295"/>
                    <a:pt x="560" y="296"/>
                  </a:cubicBezTo>
                  <a:cubicBezTo>
                    <a:pt x="559" y="295"/>
                    <a:pt x="559" y="295"/>
                    <a:pt x="559" y="295"/>
                  </a:cubicBezTo>
                  <a:cubicBezTo>
                    <a:pt x="559" y="295"/>
                    <a:pt x="559" y="295"/>
                    <a:pt x="558" y="295"/>
                  </a:cubicBezTo>
                  <a:cubicBezTo>
                    <a:pt x="558" y="295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6"/>
                    <a:pt x="557" y="296"/>
                    <a:pt x="557" y="296"/>
                  </a:cubicBezTo>
                  <a:cubicBezTo>
                    <a:pt x="557" y="297"/>
                    <a:pt x="558" y="297"/>
                    <a:pt x="558" y="297"/>
                  </a:cubicBezTo>
                  <a:cubicBezTo>
                    <a:pt x="558" y="298"/>
                    <a:pt x="558" y="298"/>
                    <a:pt x="558" y="298"/>
                  </a:cubicBezTo>
                  <a:cubicBezTo>
                    <a:pt x="556" y="298"/>
                    <a:pt x="556" y="298"/>
                    <a:pt x="556" y="298"/>
                  </a:cubicBezTo>
                  <a:cubicBezTo>
                    <a:pt x="556" y="298"/>
                    <a:pt x="556" y="298"/>
                    <a:pt x="556" y="299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6" y="300"/>
                    <a:pt x="556" y="300"/>
                    <a:pt x="556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58" y="302"/>
                    <a:pt x="557" y="302"/>
                    <a:pt x="557" y="302"/>
                  </a:cubicBezTo>
                  <a:cubicBezTo>
                    <a:pt x="557" y="302"/>
                    <a:pt x="557" y="303"/>
                    <a:pt x="557" y="303"/>
                  </a:cubicBezTo>
                  <a:cubicBezTo>
                    <a:pt x="557" y="303"/>
                    <a:pt x="558" y="304"/>
                    <a:pt x="558" y="304"/>
                  </a:cubicBezTo>
                  <a:cubicBezTo>
                    <a:pt x="558" y="304"/>
                    <a:pt x="558" y="304"/>
                    <a:pt x="558" y="304"/>
                  </a:cubicBezTo>
                  <a:cubicBezTo>
                    <a:pt x="559" y="304"/>
                    <a:pt x="559" y="304"/>
                    <a:pt x="559" y="304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0" y="303"/>
                    <a:pt x="560" y="303"/>
                    <a:pt x="560" y="303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1" y="305"/>
                    <a:pt x="561" y="305"/>
                    <a:pt x="561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5"/>
                    <a:pt x="563" y="305"/>
                    <a:pt x="563" y="305"/>
                  </a:cubicBezTo>
                  <a:cubicBezTo>
                    <a:pt x="563" y="304"/>
                    <a:pt x="563" y="304"/>
                    <a:pt x="563" y="303"/>
                  </a:cubicBezTo>
                  <a:cubicBezTo>
                    <a:pt x="563" y="303"/>
                    <a:pt x="563" y="303"/>
                    <a:pt x="564" y="303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5" y="304"/>
                    <a:pt x="565" y="304"/>
                  </a:cubicBezTo>
                  <a:cubicBezTo>
                    <a:pt x="565" y="304"/>
                    <a:pt x="566" y="303"/>
                    <a:pt x="566" y="303"/>
                  </a:cubicBezTo>
                  <a:cubicBezTo>
                    <a:pt x="566" y="303"/>
                    <a:pt x="566" y="303"/>
                    <a:pt x="566" y="303"/>
                  </a:cubicBezTo>
                  <a:cubicBezTo>
                    <a:pt x="566" y="302"/>
                    <a:pt x="566" y="302"/>
                    <a:pt x="566" y="302"/>
                  </a:cubicBezTo>
                  <a:cubicBezTo>
                    <a:pt x="566" y="302"/>
                    <a:pt x="566" y="302"/>
                    <a:pt x="566" y="301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300"/>
                    <a:pt x="567" y="300"/>
                    <a:pt x="567" y="300"/>
                  </a:cubicBezTo>
                  <a:cubicBezTo>
                    <a:pt x="567" y="299"/>
                    <a:pt x="567" y="299"/>
                    <a:pt x="567" y="299"/>
                  </a:cubicBezTo>
                  <a:cubicBezTo>
                    <a:pt x="567" y="298"/>
                    <a:pt x="567" y="298"/>
                    <a:pt x="567" y="298"/>
                  </a:cubicBezTo>
                  <a:cubicBezTo>
                    <a:pt x="566" y="298"/>
                    <a:pt x="566" y="298"/>
                    <a:pt x="566" y="298"/>
                  </a:cubicBezTo>
                  <a:cubicBezTo>
                    <a:pt x="566" y="298"/>
                    <a:pt x="566" y="298"/>
                    <a:pt x="566" y="297"/>
                  </a:cubicBezTo>
                  <a:cubicBezTo>
                    <a:pt x="566" y="297"/>
                    <a:pt x="566" y="297"/>
                    <a:pt x="566" y="296"/>
                  </a:cubicBezTo>
                  <a:cubicBezTo>
                    <a:pt x="566" y="296"/>
                    <a:pt x="566" y="296"/>
                    <a:pt x="566" y="296"/>
                  </a:cubicBezTo>
                  <a:close/>
                  <a:moveTo>
                    <a:pt x="562" y="302"/>
                  </a:moveTo>
                  <a:cubicBezTo>
                    <a:pt x="560" y="302"/>
                    <a:pt x="559" y="301"/>
                    <a:pt x="559" y="299"/>
                  </a:cubicBezTo>
                  <a:cubicBezTo>
                    <a:pt x="559" y="298"/>
                    <a:pt x="560" y="297"/>
                    <a:pt x="562" y="297"/>
                  </a:cubicBezTo>
                  <a:cubicBezTo>
                    <a:pt x="563" y="297"/>
                    <a:pt x="564" y="298"/>
                    <a:pt x="564" y="299"/>
                  </a:cubicBezTo>
                  <a:cubicBezTo>
                    <a:pt x="564" y="301"/>
                    <a:pt x="563" y="302"/>
                    <a:pt x="562" y="302"/>
                  </a:cubicBezTo>
                  <a:close/>
                  <a:moveTo>
                    <a:pt x="573" y="305"/>
                  </a:moveTo>
                  <a:cubicBezTo>
                    <a:pt x="573" y="303"/>
                    <a:pt x="573" y="303"/>
                    <a:pt x="573" y="303"/>
                  </a:cubicBezTo>
                  <a:cubicBezTo>
                    <a:pt x="573" y="303"/>
                    <a:pt x="572" y="303"/>
                    <a:pt x="572" y="303"/>
                  </a:cubicBezTo>
                  <a:cubicBezTo>
                    <a:pt x="572" y="303"/>
                    <a:pt x="572" y="303"/>
                    <a:pt x="571" y="303"/>
                  </a:cubicBezTo>
                  <a:cubicBezTo>
                    <a:pt x="572" y="302"/>
                    <a:pt x="572" y="301"/>
                    <a:pt x="572" y="301"/>
                  </a:cubicBezTo>
                  <a:cubicBezTo>
                    <a:pt x="572" y="301"/>
                    <a:pt x="572" y="301"/>
                    <a:pt x="572" y="301"/>
                  </a:cubicBezTo>
                  <a:cubicBezTo>
                    <a:pt x="572" y="301"/>
                    <a:pt x="571" y="301"/>
                    <a:pt x="571" y="301"/>
                  </a:cubicBezTo>
                  <a:cubicBezTo>
                    <a:pt x="571" y="301"/>
                    <a:pt x="571" y="301"/>
                    <a:pt x="571" y="301"/>
                  </a:cubicBezTo>
                  <a:cubicBezTo>
                    <a:pt x="570" y="301"/>
                    <a:pt x="570" y="301"/>
                    <a:pt x="570" y="302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70" y="302"/>
                    <a:pt x="569" y="302"/>
                    <a:pt x="569" y="302"/>
                  </a:cubicBezTo>
                  <a:cubicBezTo>
                    <a:pt x="569" y="302"/>
                    <a:pt x="569" y="301"/>
                    <a:pt x="569" y="301"/>
                  </a:cubicBezTo>
                  <a:cubicBezTo>
                    <a:pt x="568" y="301"/>
                    <a:pt x="568" y="301"/>
                    <a:pt x="567" y="301"/>
                  </a:cubicBezTo>
                  <a:cubicBezTo>
                    <a:pt x="567" y="301"/>
                    <a:pt x="567" y="301"/>
                    <a:pt x="567" y="301"/>
                  </a:cubicBezTo>
                  <a:cubicBezTo>
                    <a:pt x="567" y="301"/>
                    <a:pt x="568" y="302"/>
                    <a:pt x="568" y="303"/>
                  </a:cubicBezTo>
                  <a:cubicBezTo>
                    <a:pt x="568" y="303"/>
                    <a:pt x="568" y="303"/>
                    <a:pt x="568" y="303"/>
                  </a:cubicBezTo>
                  <a:cubicBezTo>
                    <a:pt x="567" y="303"/>
                    <a:pt x="566" y="303"/>
                    <a:pt x="566" y="303"/>
                  </a:cubicBezTo>
                  <a:cubicBezTo>
                    <a:pt x="566" y="305"/>
                    <a:pt x="566" y="305"/>
                    <a:pt x="566" y="305"/>
                  </a:cubicBezTo>
                  <a:cubicBezTo>
                    <a:pt x="566" y="305"/>
                    <a:pt x="567" y="305"/>
                    <a:pt x="568" y="305"/>
                  </a:cubicBezTo>
                  <a:cubicBezTo>
                    <a:pt x="568" y="305"/>
                    <a:pt x="568" y="305"/>
                    <a:pt x="568" y="305"/>
                  </a:cubicBezTo>
                  <a:cubicBezTo>
                    <a:pt x="568" y="305"/>
                    <a:pt x="567" y="306"/>
                    <a:pt x="567" y="307"/>
                  </a:cubicBezTo>
                  <a:cubicBezTo>
                    <a:pt x="567" y="307"/>
                    <a:pt x="567" y="307"/>
                    <a:pt x="567" y="307"/>
                  </a:cubicBezTo>
                  <a:cubicBezTo>
                    <a:pt x="568" y="307"/>
                    <a:pt x="568" y="307"/>
                    <a:pt x="569" y="307"/>
                  </a:cubicBezTo>
                  <a:cubicBezTo>
                    <a:pt x="569" y="307"/>
                    <a:pt x="569" y="306"/>
                    <a:pt x="569" y="306"/>
                  </a:cubicBezTo>
                  <a:cubicBezTo>
                    <a:pt x="569" y="306"/>
                    <a:pt x="570" y="306"/>
                    <a:pt x="570" y="306"/>
                  </a:cubicBezTo>
                  <a:cubicBezTo>
                    <a:pt x="570" y="306"/>
                    <a:pt x="570" y="306"/>
                    <a:pt x="570" y="306"/>
                  </a:cubicBezTo>
                  <a:cubicBezTo>
                    <a:pt x="570" y="306"/>
                    <a:pt x="571" y="307"/>
                    <a:pt x="571" y="307"/>
                  </a:cubicBezTo>
                  <a:cubicBezTo>
                    <a:pt x="571" y="307"/>
                    <a:pt x="572" y="307"/>
                    <a:pt x="572" y="307"/>
                  </a:cubicBezTo>
                  <a:cubicBezTo>
                    <a:pt x="572" y="307"/>
                    <a:pt x="572" y="307"/>
                    <a:pt x="572" y="307"/>
                  </a:cubicBezTo>
                  <a:cubicBezTo>
                    <a:pt x="572" y="306"/>
                    <a:pt x="572" y="305"/>
                    <a:pt x="571" y="305"/>
                  </a:cubicBezTo>
                  <a:cubicBezTo>
                    <a:pt x="572" y="305"/>
                    <a:pt x="572" y="305"/>
                    <a:pt x="572" y="305"/>
                  </a:cubicBezTo>
                  <a:cubicBezTo>
                    <a:pt x="572" y="305"/>
                    <a:pt x="573" y="305"/>
                    <a:pt x="573" y="305"/>
                  </a:cubicBezTo>
                  <a:close/>
                  <a:moveTo>
                    <a:pt x="570" y="305"/>
                  </a:moveTo>
                  <a:cubicBezTo>
                    <a:pt x="569" y="305"/>
                    <a:pt x="569" y="305"/>
                    <a:pt x="569" y="304"/>
                  </a:cubicBezTo>
                  <a:cubicBezTo>
                    <a:pt x="569" y="303"/>
                    <a:pt x="569" y="303"/>
                    <a:pt x="570" y="303"/>
                  </a:cubicBezTo>
                  <a:cubicBezTo>
                    <a:pt x="570" y="303"/>
                    <a:pt x="571" y="303"/>
                    <a:pt x="571" y="304"/>
                  </a:cubicBezTo>
                  <a:cubicBezTo>
                    <a:pt x="571" y="305"/>
                    <a:pt x="570" y="305"/>
                    <a:pt x="570" y="305"/>
                  </a:cubicBezTo>
                  <a:close/>
                  <a:moveTo>
                    <a:pt x="650" y="387"/>
                  </a:moveTo>
                  <a:cubicBezTo>
                    <a:pt x="650" y="387"/>
                    <a:pt x="650" y="387"/>
                    <a:pt x="651" y="387"/>
                  </a:cubicBezTo>
                  <a:cubicBezTo>
                    <a:pt x="651" y="386"/>
                    <a:pt x="651" y="386"/>
                    <a:pt x="651" y="385"/>
                  </a:cubicBezTo>
                  <a:cubicBezTo>
                    <a:pt x="650" y="385"/>
                    <a:pt x="650" y="385"/>
                    <a:pt x="650" y="386"/>
                  </a:cubicBezTo>
                  <a:cubicBezTo>
                    <a:pt x="649" y="386"/>
                    <a:pt x="649" y="386"/>
                    <a:pt x="649" y="386"/>
                  </a:cubicBezTo>
                  <a:cubicBezTo>
                    <a:pt x="649" y="387"/>
                    <a:pt x="648" y="387"/>
                    <a:pt x="649" y="387"/>
                  </a:cubicBezTo>
                  <a:cubicBezTo>
                    <a:pt x="649" y="388"/>
                    <a:pt x="650" y="388"/>
                    <a:pt x="650" y="387"/>
                  </a:cubicBezTo>
                  <a:close/>
                  <a:moveTo>
                    <a:pt x="637" y="385"/>
                  </a:moveTo>
                  <a:cubicBezTo>
                    <a:pt x="637" y="386"/>
                    <a:pt x="637" y="386"/>
                    <a:pt x="637" y="387"/>
                  </a:cubicBezTo>
                  <a:cubicBezTo>
                    <a:pt x="637" y="387"/>
                    <a:pt x="637" y="387"/>
                    <a:pt x="638" y="387"/>
                  </a:cubicBezTo>
                  <a:cubicBezTo>
                    <a:pt x="638" y="388"/>
                    <a:pt x="638" y="388"/>
                    <a:pt x="639" y="387"/>
                  </a:cubicBezTo>
                  <a:cubicBezTo>
                    <a:pt x="639" y="387"/>
                    <a:pt x="639" y="387"/>
                    <a:pt x="639" y="386"/>
                  </a:cubicBezTo>
                  <a:cubicBezTo>
                    <a:pt x="639" y="386"/>
                    <a:pt x="638" y="386"/>
                    <a:pt x="638" y="386"/>
                  </a:cubicBezTo>
                  <a:cubicBezTo>
                    <a:pt x="638" y="385"/>
                    <a:pt x="637" y="385"/>
                    <a:pt x="637" y="385"/>
                  </a:cubicBezTo>
                  <a:close/>
                  <a:moveTo>
                    <a:pt x="644" y="386"/>
                  </a:moveTo>
                  <a:cubicBezTo>
                    <a:pt x="644" y="386"/>
                    <a:pt x="644" y="386"/>
                    <a:pt x="644" y="385"/>
                  </a:cubicBezTo>
                  <a:cubicBezTo>
                    <a:pt x="644" y="384"/>
                    <a:pt x="644" y="384"/>
                    <a:pt x="644" y="384"/>
                  </a:cubicBezTo>
                  <a:cubicBezTo>
                    <a:pt x="644" y="384"/>
                    <a:pt x="644" y="383"/>
                    <a:pt x="644" y="383"/>
                  </a:cubicBezTo>
                  <a:cubicBezTo>
                    <a:pt x="643" y="383"/>
                    <a:pt x="643" y="384"/>
                    <a:pt x="643" y="384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6"/>
                    <a:pt x="643" y="386"/>
                    <a:pt x="644" y="386"/>
                  </a:cubicBezTo>
                  <a:close/>
                  <a:moveTo>
                    <a:pt x="650" y="392"/>
                  </a:moveTo>
                  <a:cubicBezTo>
                    <a:pt x="650" y="393"/>
                    <a:pt x="651" y="393"/>
                    <a:pt x="651" y="393"/>
                  </a:cubicBezTo>
                  <a:cubicBezTo>
                    <a:pt x="652" y="393"/>
                    <a:pt x="652" y="393"/>
                    <a:pt x="652" y="393"/>
                  </a:cubicBezTo>
                  <a:cubicBezTo>
                    <a:pt x="653" y="393"/>
                    <a:pt x="653" y="393"/>
                    <a:pt x="653" y="392"/>
                  </a:cubicBezTo>
                  <a:cubicBezTo>
                    <a:pt x="653" y="392"/>
                    <a:pt x="653" y="392"/>
                    <a:pt x="652" y="392"/>
                  </a:cubicBezTo>
                  <a:cubicBezTo>
                    <a:pt x="651" y="392"/>
                    <a:pt x="651" y="392"/>
                    <a:pt x="651" y="392"/>
                  </a:cubicBezTo>
                  <a:cubicBezTo>
                    <a:pt x="651" y="392"/>
                    <a:pt x="650" y="392"/>
                    <a:pt x="650" y="392"/>
                  </a:cubicBezTo>
                  <a:close/>
                  <a:moveTo>
                    <a:pt x="651" y="399"/>
                  </a:moveTo>
                  <a:cubicBezTo>
                    <a:pt x="651" y="399"/>
                    <a:pt x="651" y="399"/>
                    <a:pt x="651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0" y="397"/>
                    <a:pt x="649" y="397"/>
                    <a:pt x="649" y="397"/>
                  </a:cubicBezTo>
                  <a:cubicBezTo>
                    <a:pt x="648" y="398"/>
                    <a:pt x="649" y="398"/>
                    <a:pt x="649" y="399"/>
                  </a:cubicBezTo>
                  <a:cubicBezTo>
                    <a:pt x="649" y="399"/>
                    <a:pt x="649" y="399"/>
                    <a:pt x="650" y="399"/>
                  </a:cubicBezTo>
                  <a:cubicBezTo>
                    <a:pt x="650" y="400"/>
                    <a:pt x="650" y="400"/>
                    <a:pt x="651" y="399"/>
                  </a:cubicBezTo>
                  <a:close/>
                  <a:moveTo>
                    <a:pt x="644" y="401"/>
                  </a:moveTo>
                  <a:cubicBezTo>
                    <a:pt x="644" y="400"/>
                    <a:pt x="644" y="400"/>
                    <a:pt x="644" y="400"/>
                  </a:cubicBezTo>
                  <a:cubicBezTo>
                    <a:pt x="644" y="399"/>
                    <a:pt x="644" y="399"/>
                    <a:pt x="644" y="399"/>
                  </a:cubicBezTo>
                  <a:cubicBezTo>
                    <a:pt x="643" y="399"/>
                    <a:pt x="643" y="399"/>
                    <a:pt x="643" y="400"/>
                  </a:cubicBezTo>
                  <a:cubicBezTo>
                    <a:pt x="643" y="401"/>
                    <a:pt x="643" y="401"/>
                    <a:pt x="643" y="401"/>
                  </a:cubicBezTo>
                  <a:cubicBezTo>
                    <a:pt x="643" y="401"/>
                    <a:pt x="643" y="402"/>
                    <a:pt x="644" y="402"/>
                  </a:cubicBezTo>
                  <a:cubicBezTo>
                    <a:pt x="644" y="402"/>
                    <a:pt x="644" y="401"/>
                    <a:pt x="644" y="401"/>
                  </a:cubicBezTo>
                  <a:close/>
                  <a:moveTo>
                    <a:pt x="637" y="399"/>
                  </a:moveTo>
                  <a:cubicBezTo>
                    <a:pt x="637" y="400"/>
                    <a:pt x="638" y="400"/>
                    <a:pt x="638" y="399"/>
                  </a:cubicBezTo>
                  <a:cubicBezTo>
                    <a:pt x="638" y="399"/>
                    <a:pt x="639" y="399"/>
                    <a:pt x="639" y="399"/>
                  </a:cubicBezTo>
                  <a:cubicBezTo>
                    <a:pt x="639" y="398"/>
                    <a:pt x="639" y="398"/>
                    <a:pt x="639" y="397"/>
                  </a:cubicBezTo>
                  <a:cubicBezTo>
                    <a:pt x="638" y="397"/>
                    <a:pt x="638" y="397"/>
                    <a:pt x="638" y="398"/>
                  </a:cubicBezTo>
                  <a:cubicBezTo>
                    <a:pt x="637" y="398"/>
                    <a:pt x="637" y="398"/>
                    <a:pt x="637" y="398"/>
                  </a:cubicBezTo>
                  <a:cubicBezTo>
                    <a:pt x="637" y="399"/>
                    <a:pt x="637" y="399"/>
                    <a:pt x="637" y="399"/>
                  </a:cubicBezTo>
                  <a:close/>
                  <a:moveTo>
                    <a:pt x="644" y="397"/>
                  </a:moveTo>
                  <a:cubicBezTo>
                    <a:pt x="647" y="397"/>
                    <a:pt x="649" y="395"/>
                    <a:pt x="649" y="392"/>
                  </a:cubicBezTo>
                  <a:cubicBezTo>
                    <a:pt x="649" y="390"/>
                    <a:pt x="647" y="387"/>
                    <a:pt x="644" y="387"/>
                  </a:cubicBezTo>
                  <a:cubicBezTo>
                    <a:pt x="641" y="387"/>
                    <a:pt x="639" y="390"/>
                    <a:pt x="639" y="392"/>
                  </a:cubicBezTo>
                  <a:cubicBezTo>
                    <a:pt x="639" y="395"/>
                    <a:pt x="641" y="397"/>
                    <a:pt x="644" y="397"/>
                  </a:cubicBezTo>
                  <a:close/>
                  <a:moveTo>
                    <a:pt x="644" y="389"/>
                  </a:moveTo>
                  <a:cubicBezTo>
                    <a:pt x="646" y="389"/>
                    <a:pt x="647" y="390"/>
                    <a:pt x="647" y="392"/>
                  </a:cubicBezTo>
                  <a:cubicBezTo>
                    <a:pt x="647" y="394"/>
                    <a:pt x="646" y="396"/>
                    <a:pt x="644" y="396"/>
                  </a:cubicBezTo>
                  <a:cubicBezTo>
                    <a:pt x="642" y="396"/>
                    <a:pt x="640" y="394"/>
                    <a:pt x="640" y="392"/>
                  </a:cubicBezTo>
                  <a:cubicBezTo>
                    <a:pt x="640" y="390"/>
                    <a:pt x="642" y="389"/>
                    <a:pt x="644" y="389"/>
                  </a:cubicBezTo>
                  <a:close/>
                  <a:moveTo>
                    <a:pt x="636" y="392"/>
                  </a:moveTo>
                  <a:cubicBezTo>
                    <a:pt x="635" y="392"/>
                    <a:pt x="635" y="392"/>
                    <a:pt x="635" y="392"/>
                  </a:cubicBezTo>
                  <a:cubicBezTo>
                    <a:pt x="635" y="392"/>
                    <a:pt x="634" y="392"/>
                    <a:pt x="634" y="392"/>
                  </a:cubicBezTo>
                  <a:cubicBezTo>
                    <a:pt x="634" y="393"/>
                    <a:pt x="635" y="393"/>
                    <a:pt x="635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3"/>
                    <a:pt x="637" y="393"/>
                    <a:pt x="637" y="392"/>
                  </a:cubicBezTo>
                  <a:cubicBezTo>
                    <a:pt x="637" y="392"/>
                    <a:pt x="637" y="392"/>
                    <a:pt x="636" y="392"/>
                  </a:cubicBezTo>
                  <a:close/>
                  <a:moveTo>
                    <a:pt x="548" y="271"/>
                  </a:move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48" y="272"/>
                    <a:pt x="548" y="272"/>
                    <a:pt x="548" y="272"/>
                  </a:cubicBezTo>
                  <a:cubicBezTo>
                    <a:pt x="550" y="270"/>
                    <a:pt x="550" y="270"/>
                    <a:pt x="550" y="270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3" y="271"/>
                    <a:pt x="553" y="271"/>
                    <a:pt x="553" y="271"/>
                  </a:cubicBezTo>
                  <a:cubicBezTo>
                    <a:pt x="554" y="271"/>
                    <a:pt x="554" y="271"/>
                    <a:pt x="554" y="271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55" y="260"/>
                    <a:pt x="555" y="260"/>
                    <a:pt x="555" y="260"/>
                  </a:cubicBezTo>
                  <a:cubicBezTo>
                    <a:pt x="544" y="266"/>
                    <a:pt x="544" y="266"/>
                    <a:pt x="544" y="266"/>
                  </a:cubicBezTo>
                  <a:cubicBezTo>
                    <a:pt x="543" y="266"/>
                    <a:pt x="543" y="266"/>
                    <a:pt x="543" y="267"/>
                  </a:cubicBezTo>
                  <a:cubicBezTo>
                    <a:pt x="543" y="267"/>
                    <a:pt x="543" y="267"/>
                    <a:pt x="544" y="267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53" y="262"/>
                    <a:pt x="553" y="262"/>
                    <a:pt x="553" y="262"/>
                  </a:cubicBezTo>
                  <a:cubicBezTo>
                    <a:pt x="548" y="269"/>
                    <a:pt x="548" y="269"/>
                    <a:pt x="548" y="269"/>
                  </a:cubicBezTo>
                  <a:lnTo>
                    <a:pt x="548" y="271"/>
                  </a:lnTo>
                  <a:close/>
                  <a:moveTo>
                    <a:pt x="638" y="383"/>
                  </a:moveTo>
                  <a:cubicBezTo>
                    <a:pt x="638" y="382"/>
                    <a:pt x="638" y="382"/>
                    <a:pt x="637" y="382"/>
                  </a:cubicBezTo>
                  <a:cubicBezTo>
                    <a:pt x="634" y="380"/>
                    <a:pt x="634" y="380"/>
                    <a:pt x="634" y="380"/>
                  </a:cubicBezTo>
                  <a:cubicBezTo>
                    <a:pt x="634" y="380"/>
                    <a:pt x="634" y="379"/>
                    <a:pt x="633" y="379"/>
                  </a:cubicBezTo>
                  <a:cubicBezTo>
                    <a:pt x="633" y="379"/>
                    <a:pt x="633" y="379"/>
                    <a:pt x="633" y="379"/>
                  </a:cubicBezTo>
                  <a:cubicBezTo>
                    <a:pt x="623" y="379"/>
                    <a:pt x="623" y="379"/>
                    <a:pt x="623" y="379"/>
                  </a:cubicBezTo>
                  <a:cubicBezTo>
                    <a:pt x="624" y="386"/>
                    <a:pt x="624" y="386"/>
                    <a:pt x="624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3" y="386"/>
                    <a:pt x="633" y="386"/>
                    <a:pt x="633" y="386"/>
                  </a:cubicBezTo>
                  <a:cubicBezTo>
                    <a:pt x="634" y="386"/>
                    <a:pt x="634" y="385"/>
                    <a:pt x="634" y="385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8" y="383"/>
                    <a:pt x="638" y="383"/>
                    <a:pt x="638" y="383"/>
                  </a:cubicBezTo>
                  <a:close/>
                  <a:moveTo>
                    <a:pt x="620" y="402"/>
                  </a:moveTo>
                  <a:cubicBezTo>
                    <a:pt x="621" y="402"/>
                    <a:pt x="621" y="402"/>
                    <a:pt x="621" y="402"/>
                  </a:cubicBezTo>
                  <a:cubicBezTo>
                    <a:pt x="622" y="402"/>
                    <a:pt x="622" y="401"/>
                    <a:pt x="622" y="401"/>
                  </a:cubicBezTo>
                  <a:cubicBezTo>
                    <a:pt x="622" y="377"/>
                    <a:pt x="622" y="377"/>
                    <a:pt x="622" y="377"/>
                  </a:cubicBezTo>
                  <a:cubicBezTo>
                    <a:pt x="622" y="376"/>
                    <a:pt x="622" y="376"/>
                    <a:pt x="621" y="376"/>
                  </a:cubicBezTo>
                  <a:cubicBezTo>
                    <a:pt x="620" y="376"/>
                    <a:pt x="620" y="376"/>
                    <a:pt x="620" y="376"/>
                  </a:cubicBezTo>
                  <a:cubicBezTo>
                    <a:pt x="620" y="376"/>
                    <a:pt x="620" y="376"/>
                    <a:pt x="620" y="377"/>
                  </a:cubicBezTo>
                  <a:cubicBezTo>
                    <a:pt x="620" y="382"/>
                    <a:pt x="620" y="382"/>
                    <a:pt x="620" y="382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4" y="382"/>
                    <a:pt x="614" y="382"/>
                    <a:pt x="614" y="382"/>
                  </a:cubicBezTo>
                  <a:cubicBezTo>
                    <a:pt x="613" y="382"/>
                    <a:pt x="613" y="382"/>
                    <a:pt x="613" y="383"/>
                  </a:cubicBezTo>
                  <a:cubicBezTo>
                    <a:pt x="610" y="385"/>
                    <a:pt x="610" y="385"/>
                    <a:pt x="610" y="385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6"/>
                    <a:pt x="609" y="386"/>
                    <a:pt x="610" y="386"/>
                  </a:cubicBezTo>
                  <a:cubicBezTo>
                    <a:pt x="613" y="388"/>
                    <a:pt x="613" y="388"/>
                    <a:pt x="613" y="388"/>
                  </a:cubicBezTo>
                  <a:cubicBezTo>
                    <a:pt x="613" y="388"/>
                    <a:pt x="613" y="388"/>
                    <a:pt x="614" y="388"/>
                  </a:cubicBezTo>
                  <a:cubicBezTo>
                    <a:pt x="614" y="389"/>
                    <a:pt x="614" y="389"/>
                    <a:pt x="615" y="389"/>
                  </a:cubicBezTo>
                  <a:cubicBezTo>
                    <a:pt x="620" y="389"/>
                    <a:pt x="620" y="389"/>
                    <a:pt x="620" y="389"/>
                  </a:cubicBezTo>
                  <a:cubicBezTo>
                    <a:pt x="620" y="401"/>
                    <a:pt x="620" y="401"/>
                    <a:pt x="620" y="401"/>
                  </a:cubicBezTo>
                  <a:cubicBezTo>
                    <a:pt x="620" y="401"/>
                    <a:pt x="620" y="402"/>
                    <a:pt x="620" y="402"/>
                  </a:cubicBezTo>
                  <a:close/>
                  <a:moveTo>
                    <a:pt x="567" y="513"/>
                  </a:moveTo>
                  <a:cubicBezTo>
                    <a:pt x="567" y="513"/>
                    <a:pt x="566" y="514"/>
                    <a:pt x="566" y="514"/>
                  </a:cubicBezTo>
                  <a:cubicBezTo>
                    <a:pt x="565" y="515"/>
                    <a:pt x="565" y="515"/>
                    <a:pt x="566" y="516"/>
                  </a:cubicBezTo>
                  <a:cubicBezTo>
                    <a:pt x="566" y="516"/>
                    <a:pt x="567" y="516"/>
                    <a:pt x="567" y="516"/>
                  </a:cubicBezTo>
                  <a:cubicBezTo>
                    <a:pt x="567" y="515"/>
                    <a:pt x="568" y="515"/>
                    <a:pt x="568" y="515"/>
                  </a:cubicBezTo>
                  <a:cubicBezTo>
                    <a:pt x="568" y="514"/>
                    <a:pt x="569" y="514"/>
                    <a:pt x="568" y="513"/>
                  </a:cubicBezTo>
                  <a:cubicBezTo>
                    <a:pt x="568" y="513"/>
                    <a:pt x="567" y="513"/>
                    <a:pt x="567" y="513"/>
                  </a:cubicBezTo>
                  <a:close/>
                  <a:moveTo>
                    <a:pt x="574" y="496"/>
                  </a:moveTo>
                  <a:cubicBezTo>
                    <a:pt x="574" y="497"/>
                    <a:pt x="574" y="497"/>
                    <a:pt x="574" y="497"/>
                  </a:cubicBezTo>
                  <a:cubicBezTo>
                    <a:pt x="574" y="498"/>
                    <a:pt x="574" y="498"/>
                    <a:pt x="575" y="498"/>
                  </a:cubicBezTo>
                  <a:cubicBezTo>
                    <a:pt x="575" y="498"/>
                    <a:pt x="576" y="498"/>
                    <a:pt x="576" y="497"/>
                  </a:cubicBezTo>
                  <a:cubicBezTo>
                    <a:pt x="576" y="496"/>
                    <a:pt x="576" y="496"/>
                    <a:pt x="576" y="496"/>
                  </a:cubicBezTo>
                  <a:cubicBezTo>
                    <a:pt x="576" y="495"/>
                    <a:pt x="575" y="495"/>
                    <a:pt x="575" y="495"/>
                  </a:cubicBezTo>
                  <a:cubicBezTo>
                    <a:pt x="574" y="495"/>
                    <a:pt x="574" y="495"/>
                    <a:pt x="574" y="496"/>
                  </a:cubicBezTo>
                  <a:close/>
                  <a:moveTo>
                    <a:pt x="565" y="508"/>
                  </a:moveTo>
                  <a:cubicBezTo>
                    <a:pt x="566" y="508"/>
                    <a:pt x="566" y="507"/>
                    <a:pt x="566" y="507"/>
                  </a:cubicBezTo>
                  <a:cubicBezTo>
                    <a:pt x="566" y="506"/>
                    <a:pt x="566" y="506"/>
                    <a:pt x="565" y="506"/>
                  </a:cubicBezTo>
                  <a:cubicBezTo>
                    <a:pt x="564" y="506"/>
                    <a:pt x="564" y="506"/>
                    <a:pt x="564" y="506"/>
                  </a:cubicBezTo>
                  <a:cubicBezTo>
                    <a:pt x="563" y="506"/>
                    <a:pt x="563" y="506"/>
                    <a:pt x="563" y="507"/>
                  </a:cubicBezTo>
                  <a:cubicBezTo>
                    <a:pt x="563" y="507"/>
                    <a:pt x="563" y="508"/>
                    <a:pt x="564" y="508"/>
                  </a:cubicBezTo>
                  <a:lnTo>
                    <a:pt x="565" y="508"/>
                  </a:lnTo>
                  <a:close/>
                  <a:moveTo>
                    <a:pt x="582" y="498"/>
                  </a:moveTo>
                  <a:cubicBezTo>
                    <a:pt x="582" y="498"/>
                    <a:pt x="581" y="498"/>
                    <a:pt x="581" y="499"/>
                  </a:cubicBezTo>
                  <a:cubicBezTo>
                    <a:pt x="581" y="499"/>
                    <a:pt x="581" y="500"/>
                    <a:pt x="581" y="500"/>
                  </a:cubicBezTo>
                  <a:cubicBezTo>
                    <a:pt x="582" y="501"/>
                    <a:pt x="582" y="500"/>
                    <a:pt x="583" y="500"/>
                  </a:cubicBezTo>
                  <a:cubicBezTo>
                    <a:pt x="583" y="500"/>
                    <a:pt x="583" y="499"/>
                    <a:pt x="584" y="499"/>
                  </a:cubicBezTo>
                  <a:cubicBezTo>
                    <a:pt x="584" y="499"/>
                    <a:pt x="584" y="498"/>
                    <a:pt x="584" y="498"/>
                  </a:cubicBezTo>
                  <a:cubicBezTo>
                    <a:pt x="583" y="497"/>
                    <a:pt x="583" y="497"/>
                    <a:pt x="582" y="498"/>
                  </a:cubicBezTo>
                  <a:close/>
                  <a:moveTo>
                    <a:pt x="568" y="507"/>
                  </a:moveTo>
                  <a:cubicBezTo>
                    <a:pt x="568" y="510"/>
                    <a:pt x="571" y="513"/>
                    <a:pt x="575" y="513"/>
                  </a:cubicBezTo>
                  <a:cubicBezTo>
                    <a:pt x="578" y="513"/>
                    <a:pt x="581" y="510"/>
                    <a:pt x="581" y="507"/>
                  </a:cubicBezTo>
                  <a:cubicBezTo>
                    <a:pt x="581" y="503"/>
                    <a:pt x="578" y="500"/>
                    <a:pt x="575" y="500"/>
                  </a:cubicBezTo>
                  <a:cubicBezTo>
                    <a:pt x="571" y="500"/>
                    <a:pt x="568" y="503"/>
                    <a:pt x="568" y="507"/>
                  </a:cubicBezTo>
                  <a:close/>
                  <a:moveTo>
                    <a:pt x="575" y="511"/>
                  </a:moveTo>
                  <a:cubicBezTo>
                    <a:pt x="572" y="511"/>
                    <a:pt x="570" y="509"/>
                    <a:pt x="570" y="507"/>
                  </a:cubicBezTo>
                  <a:cubicBezTo>
                    <a:pt x="570" y="504"/>
                    <a:pt x="572" y="502"/>
                    <a:pt x="575" y="502"/>
                  </a:cubicBezTo>
                  <a:lnTo>
                    <a:pt x="575" y="511"/>
                  </a:lnTo>
                  <a:close/>
                  <a:moveTo>
                    <a:pt x="583" y="507"/>
                  </a:moveTo>
                  <a:cubicBezTo>
                    <a:pt x="583" y="507"/>
                    <a:pt x="584" y="508"/>
                    <a:pt x="584" y="508"/>
                  </a:cubicBezTo>
                  <a:cubicBezTo>
                    <a:pt x="586" y="508"/>
                    <a:pt x="586" y="508"/>
                    <a:pt x="586" y="508"/>
                  </a:cubicBezTo>
                  <a:cubicBezTo>
                    <a:pt x="586" y="508"/>
                    <a:pt x="587" y="507"/>
                    <a:pt x="587" y="507"/>
                  </a:cubicBezTo>
                  <a:cubicBezTo>
                    <a:pt x="587" y="506"/>
                    <a:pt x="586" y="506"/>
                    <a:pt x="586" y="506"/>
                  </a:cubicBezTo>
                  <a:cubicBezTo>
                    <a:pt x="584" y="506"/>
                    <a:pt x="584" y="506"/>
                    <a:pt x="584" y="506"/>
                  </a:cubicBezTo>
                  <a:cubicBezTo>
                    <a:pt x="584" y="506"/>
                    <a:pt x="583" y="506"/>
                    <a:pt x="583" y="507"/>
                  </a:cubicBezTo>
                  <a:close/>
                  <a:moveTo>
                    <a:pt x="581" y="515"/>
                  </a:moveTo>
                  <a:cubicBezTo>
                    <a:pt x="581" y="515"/>
                    <a:pt x="582" y="515"/>
                    <a:pt x="582" y="516"/>
                  </a:cubicBezTo>
                  <a:cubicBezTo>
                    <a:pt x="583" y="516"/>
                    <a:pt x="583" y="516"/>
                    <a:pt x="584" y="516"/>
                  </a:cubicBezTo>
                  <a:cubicBezTo>
                    <a:pt x="584" y="515"/>
                    <a:pt x="584" y="515"/>
                    <a:pt x="584" y="514"/>
                  </a:cubicBezTo>
                  <a:cubicBezTo>
                    <a:pt x="583" y="514"/>
                    <a:pt x="583" y="513"/>
                    <a:pt x="583" y="513"/>
                  </a:cubicBezTo>
                  <a:cubicBezTo>
                    <a:pt x="582" y="513"/>
                    <a:pt x="582" y="513"/>
                    <a:pt x="581" y="513"/>
                  </a:cubicBezTo>
                  <a:cubicBezTo>
                    <a:pt x="581" y="514"/>
                    <a:pt x="581" y="514"/>
                    <a:pt x="581" y="515"/>
                  </a:cubicBezTo>
                  <a:close/>
                  <a:moveTo>
                    <a:pt x="575" y="515"/>
                  </a:moveTo>
                  <a:cubicBezTo>
                    <a:pt x="574" y="515"/>
                    <a:pt x="574" y="516"/>
                    <a:pt x="574" y="516"/>
                  </a:cubicBezTo>
                  <a:cubicBezTo>
                    <a:pt x="574" y="518"/>
                    <a:pt x="574" y="518"/>
                    <a:pt x="574" y="518"/>
                  </a:cubicBezTo>
                  <a:cubicBezTo>
                    <a:pt x="574" y="518"/>
                    <a:pt x="574" y="519"/>
                    <a:pt x="575" y="519"/>
                  </a:cubicBezTo>
                  <a:cubicBezTo>
                    <a:pt x="575" y="519"/>
                    <a:pt x="576" y="518"/>
                    <a:pt x="576" y="518"/>
                  </a:cubicBezTo>
                  <a:cubicBezTo>
                    <a:pt x="576" y="516"/>
                    <a:pt x="576" y="516"/>
                    <a:pt x="576" y="516"/>
                  </a:cubicBezTo>
                  <a:cubicBezTo>
                    <a:pt x="576" y="516"/>
                    <a:pt x="575" y="515"/>
                    <a:pt x="575" y="515"/>
                  </a:cubicBezTo>
                  <a:close/>
                  <a:moveTo>
                    <a:pt x="568" y="499"/>
                  </a:moveTo>
                  <a:cubicBezTo>
                    <a:pt x="568" y="498"/>
                    <a:pt x="567" y="498"/>
                    <a:pt x="567" y="498"/>
                  </a:cubicBezTo>
                  <a:cubicBezTo>
                    <a:pt x="567" y="497"/>
                    <a:pt x="566" y="497"/>
                    <a:pt x="566" y="498"/>
                  </a:cubicBezTo>
                  <a:cubicBezTo>
                    <a:pt x="565" y="498"/>
                    <a:pt x="565" y="499"/>
                    <a:pt x="566" y="499"/>
                  </a:cubicBezTo>
                  <a:cubicBezTo>
                    <a:pt x="566" y="499"/>
                    <a:pt x="567" y="500"/>
                    <a:pt x="567" y="500"/>
                  </a:cubicBezTo>
                  <a:cubicBezTo>
                    <a:pt x="567" y="500"/>
                    <a:pt x="568" y="501"/>
                    <a:pt x="568" y="500"/>
                  </a:cubicBezTo>
                  <a:cubicBezTo>
                    <a:pt x="569" y="500"/>
                    <a:pt x="568" y="499"/>
                    <a:pt x="568" y="499"/>
                  </a:cubicBezTo>
                  <a:close/>
                  <a:moveTo>
                    <a:pt x="602" y="423"/>
                  </a:moveTo>
                  <a:cubicBezTo>
                    <a:pt x="602" y="425"/>
                    <a:pt x="604" y="428"/>
                    <a:pt x="608" y="428"/>
                  </a:cubicBezTo>
                  <a:cubicBezTo>
                    <a:pt x="611" y="428"/>
                    <a:pt x="613" y="427"/>
                    <a:pt x="615" y="425"/>
                  </a:cubicBezTo>
                  <a:cubicBezTo>
                    <a:pt x="615" y="424"/>
                    <a:pt x="615" y="424"/>
                    <a:pt x="615" y="424"/>
                  </a:cubicBezTo>
                  <a:cubicBezTo>
                    <a:pt x="615" y="423"/>
                    <a:pt x="616" y="422"/>
                    <a:pt x="617" y="422"/>
                  </a:cubicBezTo>
                  <a:cubicBezTo>
                    <a:pt x="618" y="422"/>
                    <a:pt x="619" y="423"/>
                    <a:pt x="619" y="424"/>
                  </a:cubicBezTo>
                  <a:cubicBezTo>
                    <a:pt x="619" y="425"/>
                    <a:pt x="618" y="426"/>
                    <a:pt x="617" y="426"/>
                  </a:cubicBezTo>
                  <a:cubicBezTo>
                    <a:pt x="615" y="428"/>
                    <a:pt x="611" y="430"/>
                    <a:pt x="608" y="430"/>
                  </a:cubicBezTo>
                  <a:cubicBezTo>
                    <a:pt x="608" y="430"/>
                    <a:pt x="608" y="431"/>
                    <a:pt x="608" y="431"/>
                  </a:cubicBezTo>
                  <a:cubicBezTo>
                    <a:pt x="609" y="432"/>
                    <a:pt x="612" y="434"/>
                    <a:pt x="617" y="434"/>
                  </a:cubicBezTo>
                  <a:cubicBezTo>
                    <a:pt x="622" y="434"/>
                    <a:pt x="625" y="432"/>
                    <a:pt x="625" y="431"/>
                  </a:cubicBezTo>
                  <a:cubicBezTo>
                    <a:pt x="625" y="430"/>
                    <a:pt x="628" y="416"/>
                    <a:pt x="628" y="414"/>
                  </a:cubicBezTo>
                  <a:cubicBezTo>
                    <a:pt x="628" y="412"/>
                    <a:pt x="624" y="410"/>
                    <a:pt x="617" y="410"/>
                  </a:cubicBezTo>
                  <a:cubicBezTo>
                    <a:pt x="610" y="410"/>
                    <a:pt x="606" y="412"/>
                    <a:pt x="606" y="414"/>
                  </a:cubicBezTo>
                  <a:cubicBezTo>
                    <a:pt x="606" y="415"/>
                    <a:pt x="606" y="416"/>
                    <a:pt x="606" y="418"/>
                  </a:cubicBezTo>
                  <a:cubicBezTo>
                    <a:pt x="603" y="419"/>
                    <a:pt x="602" y="421"/>
                    <a:pt x="602" y="423"/>
                  </a:cubicBezTo>
                  <a:close/>
                  <a:moveTo>
                    <a:pt x="617" y="412"/>
                  </a:moveTo>
                  <a:cubicBezTo>
                    <a:pt x="622" y="412"/>
                    <a:pt x="626" y="414"/>
                    <a:pt x="626" y="414"/>
                  </a:cubicBezTo>
                  <a:cubicBezTo>
                    <a:pt x="626" y="415"/>
                    <a:pt x="622" y="417"/>
                    <a:pt x="617" y="417"/>
                  </a:cubicBezTo>
                  <a:cubicBezTo>
                    <a:pt x="612" y="417"/>
                    <a:pt x="608" y="415"/>
                    <a:pt x="608" y="414"/>
                  </a:cubicBezTo>
                  <a:cubicBezTo>
                    <a:pt x="608" y="414"/>
                    <a:pt x="612" y="412"/>
                    <a:pt x="617" y="412"/>
                  </a:cubicBezTo>
                  <a:close/>
                  <a:moveTo>
                    <a:pt x="607" y="420"/>
                  </a:moveTo>
                  <a:cubicBezTo>
                    <a:pt x="607" y="422"/>
                    <a:pt x="607" y="424"/>
                    <a:pt x="608" y="426"/>
                  </a:cubicBezTo>
                  <a:cubicBezTo>
                    <a:pt x="605" y="425"/>
                    <a:pt x="604" y="424"/>
                    <a:pt x="604" y="423"/>
                  </a:cubicBezTo>
                  <a:cubicBezTo>
                    <a:pt x="604" y="422"/>
                    <a:pt x="605" y="421"/>
                    <a:pt x="607" y="420"/>
                  </a:cubicBezTo>
                  <a:close/>
                  <a:moveTo>
                    <a:pt x="579" y="137"/>
                  </a:moveTo>
                  <a:cubicBezTo>
                    <a:pt x="579" y="142"/>
                    <a:pt x="579" y="142"/>
                    <a:pt x="579" y="142"/>
                  </a:cubicBezTo>
                  <a:cubicBezTo>
                    <a:pt x="579" y="143"/>
                    <a:pt x="579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80" y="136"/>
                    <a:pt x="580" y="136"/>
                    <a:pt x="580" y="136"/>
                  </a:cubicBezTo>
                  <a:cubicBezTo>
                    <a:pt x="579" y="136"/>
                    <a:pt x="579" y="136"/>
                    <a:pt x="579" y="137"/>
                  </a:cubicBezTo>
                  <a:close/>
                  <a:moveTo>
                    <a:pt x="588" y="142"/>
                  </a:moveTo>
                  <a:cubicBezTo>
                    <a:pt x="588" y="137"/>
                    <a:pt x="588" y="137"/>
                    <a:pt x="588" y="137"/>
                  </a:cubicBezTo>
                  <a:cubicBezTo>
                    <a:pt x="588" y="136"/>
                    <a:pt x="588" y="136"/>
                    <a:pt x="587" y="136"/>
                  </a:cubicBezTo>
                  <a:cubicBezTo>
                    <a:pt x="587" y="136"/>
                    <a:pt x="587" y="136"/>
                    <a:pt x="587" y="136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7" y="143"/>
                    <a:pt x="587" y="143"/>
                    <a:pt x="587" y="143"/>
                  </a:cubicBezTo>
                  <a:cubicBezTo>
                    <a:pt x="588" y="143"/>
                    <a:pt x="588" y="143"/>
                    <a:pt x="588" y="142"/>
                  </a:cubicBezTo>
                  <a:close/>
                  <a:moveTo>
                    <a:pt x="583" y="135"/>
                  </a:moveTo>
                  <a:cubicBezTo>
                    <a:pt x="583" y="135"/>
                    <a:pt x="582" y="135"/>
                    <a:pt x="582" y="135"/>
                  </a:cubicBezTo>
                  <a:cubicBezTo>
                    <a:pt x="582" y="136"/>
                    <a:pt x="582" y="136"/>
                    <a:pt x="582" y="136"/>
                  </a:cubicBezTo>
                  <a:cubicBezTo>
                    <a:pt x="581" y="136"/>
                    <a:pt x="581" y="136"/>
                    <a:pt x="581" y="136"/>
                  </a:cubicBezTo>
                  <a:cubicBezTo>
                    <a:pt x="581" y="143"/>
                    <a:pt x="581" y="143"/>
                    <a:pt x="581" y="143"/>
                  </a:cubicBezTo>
                  <a:cubicBezTo>
                    <a:pt x="586" y="143"/>
                    <a:pt x="586" y="143"/>
                    <a:pt x="586" y="143"/>
                  </a:cubicBezTo>
                  <a:cubicBezTo>
                    <a:pt x="586" y="136"/>
                    <a:pt x="586" y="136"/>
                    <a:pt x="586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5"/>
                    <a:pt x="585" y="135"/>
                    <a:pt x="585" y="135"/>
                  </a:cubicBezTo>
                  <a:cubicBezTo>
                    <a:pt x="585" y="135"/>
                    <a:pt x="584" y="135"/>
                    <a:pt x="583" y="135"/>
                  </a:cubicBezTo>
                  <a:close/>
                  <a:moveTo>
                    <a:pt x="585" y="136"/>
                  </a:moveTo>
                  <a:cubicBezTo>
                    <a:pt x="582" y="136"/>
                    <a:pt x="582" y="136"/>
                    <a:pt x="582" y="136"/>
                  </a:cubicBezTo>
                  <a:cubicBezTo>
                    <a:pt x="582" y="135"/>
                    <a:pt x="582" y="135"/>
                    <a:pt x="582" y="135"/>
                  </a:cubicBezTo>
                  <a:cubicBezTo>
                    <a:pt x="583" y="135"/>
                    <a:pt x="583" y="135"/>
                    <a:pt x="583" y="135"/>
                  </a:cubicBezTo>
                  <a:cubicBezTo>
                    <a:pt x="584" y="135"/>
                    <a:pt x="584" y="135"/>
                    <a:pt x="585" y="135"/>
                  </a:cubicBezTo>
                  <a:lnTo>
                    <a:pt x="585" y="136"/>
                  </a:lnTo>
                  <a:close/>
                  <a:moveTo>
                    <a:pt x="578" y="111"/>
                  </a:moveTo>
                  <a:cubicBezTo>
                    <a:pt x="578" y="115"/>
                    <a:pt x="580" y="117"/>
                    <a:pt x="582" y="118"/>
                  </a:cubicBezTo>
                  <a:cubicBezTo>
                    <a:pt x="583" y="119"/>
                    <a:pt x="584" y="120"/>
                    <a:pt x="584" y="121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83" y="122"/>
                    <a:pt x="582" y="123"/>
                    <a:pt x="582" y="123"/>
                  </a:cubicBezTo>
                  <a:cubicBezTo>
                    <a:pt x="582" y="124"/>
                    <a:pt x="583" y="125"/>
                    <a:pt x="585" y="125"/>
                  </a:cubicBezTo>
                  <a:cubicBezTo>
                    <a:pt x="588" y="125"/>
                    <a:pt x="589" y="124"/>
                    <a:pt x="589" y="123"/>
                  </a:cubicBezTo>
                  <a:cubicBezTo>
                    <a:pt x="589" y="123"/>
                    <a:pt x="588" y="122"/>
                    <a:pt x="586" y="122"/>
                  </a:cubicBezTo>
                  <a:cubicBezTo>
                    <a:pt x="586" y="121"/>
                    <a:pt x="586" y="121"/>
                    <a:pt x="586" y="121"/>
                  </a:cubicBezTo>
                  <a:cubicBezTo>
                    <a:pt x="586" y="120"/>
                    <a:pt x="587" y="119"/>
                    <a:pt x="589" y="118"/>
                  </a:cubicBezTo>
                  <a:cubicBezTo>
                    <a:pt x="591" y="117"/>
                    <a:pt x="593" y="115"/>
                    <a:pt x="593" y="111"/>
                  </a:cubicBezTo>
                  <a:cubicBezTo>
                    <a:pt x="593" y="111"/>
                    <a:pt x="593" y="111"/>
                    <a:pt x="593" y="111"/>
                  </a:cubicBezTo>
                  <a:cubicBezTo>
                    <a:pt x="590" y="111"/>
                    <a:pt x="590" y="111"/>
                    <a:pt x="590" y="111"/>
                  </a:cubicBezTo>
                  <a:cubicBezTo>
                    <a:pt x="589" y="110"/>
                    <a:pt x="588" y="109"/>
                    <a:pt x="585" y="109"/>
                  </a:cubicBezTo>
                  <a:cubicBezTo>
                    <a:pt x="583" y="109"/>
                    <a:pt x="582" y="110"/>
                    <a:pt x="581" y="111"/>
                  </a:cubicBezTo>
                  <a:cubicBezTo>
                    <a:pt x="578" y="111"/>
                    <a:pt x="578" y="111"/>
                    <a:pt x="578" y="111"/>
                  </a:cubicBezTo>
                  <a:cubicBezTo>
                    <a:pt x="578" y="111"/>
                    <a:pt x="578" y="111"/>
                    <a:pt x="578" y="111"/>
                  </a:cubicBezTo>
                  <a:close/>
                  <a:moveTo>
                    <a:pt x="590" y="112"/>
                  </a:moveTo>
                  <a:cubicBezTo>
                    <a:pt x="592" y="112"/>
                    <a:pt x="592" y="112"/>
                    <a:pt x="592" y="112"/>
                  </a:cubicBezTo>
                  <a:cubicBezTo>
                    <a:pt x="592" y="114"/>
                    <a:pt x="590" y="115"/>
                    <a:pt x="589" y="116"/>
                  </a:cubicBezTo>
                  <a:cubicBezTo>
                    <a:pt x="589" y="115"/>
                    <a:pt x="590" y="114"/>
                    <a:pt x="590" y="112"/>
                  </a:cubicBezTo>
                  <a:close/>
                  <a:moveTo>
                    <a:pt x="585" y="110"/>
                  </a:moveTo>
                  <a:cubicBezTo>
                    <a:pt x="588" y="110"/>
                    <a:pt x="589" y="111"/>
                    <a:pt x="589" y="111"/>
                  </a:cubicBezTo>
                  <a:cubicBezTo>
                    <a:pt x="589" y="112"/>
                    <a:pt x="588" y="113"/>
                    <a:pt x="585" y="113"/>
                  </a:cubicBezTo>
                  <a:cubicBezTo>
                    <a:pt x="583" y="113"/>
                    <a:pt x="582" y="112"/>
                    <a:pt x="582" y="111"/>
                  </a:cubicBezTo>
                  <a:cubicBezTo>
                    <a:pt x="582" y="111"/>
                    <a:pt x="583" y="110"/>
                    <a:pt x="585" y="110"/>
                  </a:cubicBezTo>
                  <a:close/>
                  <a:moveTo>
                    <a:pt x="581" y="112"/>
                  </a:moveTo>
                  <a:cubicBezTo>
                    <a:pt x="581" y="114"/>
                    <a:pt x="581" y="115"/>
                    <a:pt x="582" y="116"/>
                  </a:cubicBezTo>
                  <a:cubicBezTo>
                    <a:pt x="580" y="115"/>
                    <a:pt x="579" y="114"/>
                    <a:pt x="579" y="112"/>
                  </a:cubicBezTo>
                  <a:lnTo>
                    <a:pt x="581" y="112"/>
                  </a:lnTo>
                  <a:close/>
                  <a:moveTo>
                    <a:pt x="519" y="165"/>
                  </a:moveTo>
                  <a:cubicBezTo>
                    <a:pt x="519" y="163"/>
                    <a:pt x="517" y="161"/>
                    <a:pt x="515" y="161"/>
                  </a:cubicBezTo>
                  <a:cubicBezTo>
                    <a:pt x="513" y="161"/>
                    <a:pt x="511" y="163"/>
                    <a:pt x="511" y="165"/>
                  </a:cubicBezTo>
                  <a:cubicBezTo>
                    <a:pt x="511" y="170"/>
                    <a:pt x="515" y="175"/>
                    <a:pt x="515" y="175"/>
                  </a:cubicBezTo>
                  <a:cubicBezTo>
                    <a:pt x="515" y="175"/>
                    <a:pt x="519" y="170"/>
                    <a:pt x="519" y="165"/>
                  </a:cubicBezTo>
                  <a:close/>
                  <a:moveTo>
                    <a:pt x="513" y="165"/>
                  </a:moveTo>
                  <a:cubicBezTo>
                    <a:pt x="513" y="164"/>
                    <a:pt x="514" y="163"/>
                    <a:pt x="515" y="163"/>
                  </a:cubicBezTo>
                  <a:cubicBezTo>
                    <a:pt x="516" y="163"/>
                    <a:pt x="518" y="164"/>
                    <a:pt x="518" y="165"/>
                  </a:cubicBezTo>
                  <a:cubicBezTo>
                    <a:pt x="518" y="167"/>
                    <a:pt x="516" y="168"/>
                    <a:pt x="515" y="168"/>
                  </a:cubicBezTo>
                  <a:cubicBezTo>
                    <a:pt x="514" y="168"/>
                    <a:pt x="513" y="167"/>
                    <a:pt x="513" y="165"/>
                  </a:cubicBezTo>
                  <a:close/>
                  <a:moveTo>
                    <a:pt x="219" y="453"/>
                  </a:moveTo>
                  <a:cubicBezTo>
                    <a:pt x="219" y="453"/>
                    <a:pt x="220" y="453"/>
                    <a:pt x="220" y="453"/>
                  </a:cubicBezTo>
                  <a:cubicBezTo>
                    <a:pt x="220" y="453"/>
                    <a:pt x="220" y="453"/>
                    <a:pt x="221" y="452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33" y="444"/>
                    <a:pt x="233" y="444"/>
                    <a:pt x="233" y="444"/>
                  </a:cubicBezTo>
                  <a:cubicBezTo>
                    <a:pt x="233" y="444"/>
                    <a:pt x="234" y="444"/>
                    <a:pt x="234" y="444"/>
                  </a:cubicBezTo>
                  <a:cubicBezTo>
                    <a:pt x="239" y="437"/>
                    <a:pt x="239" y="437"/>
                    <a:pt x="239" y="437"/>
                  </a:cubicBezTo>
                  <a:cubicBezTo>
                    <a:pt x="239" y="436"/>
                    <a:pt x="239" y="436"/>
                    <a:pt x="239" y="435"/>
                  </a:cubicBezTo>
                  <a:cubicBezTo>
                    <a:pt x="239" y="435"/>
                    <a:pt x="238" y="435"/>
                    <a:pt x="238" y="435"/>
                  </a:cubicBezTo>
                  <a:cubicBezTo>
                    <a:pt x="233" y="442"/>
                    <a:pt x="233" y="442"/>
                    <a:pt x="233" y="442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39"/>
                    <a:pt x="227" y="439"/>
                    <a:pt x="227" y="439"/>
                  </a:cubicBezTo>
                  <a:cubicBezTo>
                    <a:pt x="227" y="439"/>
                    <a:pt x="227" y="439"/>
                    <a:pt x="227" y="43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219" y="452"/>
                    <a:pt x="219" y="452"/>
                    <a:pt x="219" y="453"/>
                  </a:cubicBezTo>
                  <a:close/>
                  <a:moveTo>
                    <a:pt x="221" y="446"/>
                  </a:moveTo>
                  <a:cubicBezTo>
                    <a:pt x="222" y="444"/>
                    <a:pt x="222" y="444"/>
                    <a:pt x="222" y="444"/>
                  </a:cubicBezTo>
                  <a:cubicBezTo>
                    <a:pt x="220" y="443"/>
                    <a:pt x="220" y="443"/>
                    <a:pt x="220" y="443"/>
                  </a:cubicBezTo>
                  <a:cubicBezTo>
                    <a:pt x="219" y="443"/>
                    <a:pt x="219" y="444"/>
                    <a:pt x="219" y="444"/>
                  </a:cubicBezTo>
                  <a:cubicBezTo>
                    <a:pt x="219" y="445"/>
                    <a:pt x="219" y="445"/>
                    <a:pt x="220" y="445"/>
                  </a:cubicBezTo>
                  <a:lnTo>
                    <a:pt x="221" y="446"/>
                  </a:lnTo>
                  <a:close/>
                  <a:moveTo>
                    <a:pt x="233" y="452"/>
                  </a:moveTo>
                  <a:cubicBezTo>
                    <a:pt x="233" y="452"/>
                    <a:pt x="234" y="452"/>
                    <a:pt x="234" y="452"/>
                  </a:cubicBezTo>
                  <a:cubicBezTo>
                    <a:pt x="239" y="447"/>
                    <a:pt x="239" y="447"/>
                    <a:pt x="239" y="447"/>
                  </a:cubicBezTo>
                  <a:cubicBezTo>
                    <a:pt x="239" y="447"/>
                    <a:pt x="239" y="446"/>
                    <a:pt x="239" y="446"/>
                  </a:cubicBezTo>
                  <a:cubicBezTo>
                    <a:pt x="239" y="445"/>
                    <a:pt x="238" y="445"/>
                    <a:pt x="238" y="446"/>
                  </a:cubicBezTo>
                  <a:cubicBezTo>
                    <a:pt x="233" y="450"/>
                    <a:pt x="233" y="450"/>
                    <a:pt x="233" y="450"/>
                  </a:cubicBezTo>
                  <a:cubicBezTo>
                    <a:pt x="228" y="446"/>
                    <a:pt x="228" y="446"/>
                    <a:pt x="228" y="446"/>
                  </a:cubicBezTo>
                  <a:cubicBezTo>
                    <a:pt x="228" y="445"/>
                    <a:pt x="228" y="445"/>
                    <a:pt x="227" y="445"/>
                  </a:cubicBezTo>
                  <a:cubicBezTo>
                    <a:pt x="227" y="445"/>
                    <a:pt x="227" y="445"/>
                    <a:pt x="227" y="445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33" y="452"/>
                    <a:pt x="233" y="452"/>
                    <a:pt x="233" y="452"/>
                  </a:cubicBezTo>
                  <a:cubicBezTo>
                    <a:pt x="233" y="452"/>
                    <a:pt x="233" y="452"/>
                    <a:pt x="233" y="452"/>
                  </a:cubicBezTo>
                  <a:close/>
                  <a:moveTo>
                    <a:pt x="243" y="437"/>
                  </a:moveTo>
                  <a:cubicBezTo>
                    <a:pt x="243" y="437"/>
                    <a:pt x="244" y="437"/>
                    <a:pt x="244" y="437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5" y="437"/>
                    <a:pt x="245" y="437"/>
                    <a:pt x="246" y="437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4" y="423"/>
                    <a:pt x="254" y="421"/>
                    <a:pt x="253" y="421"/>
                  </a:cubicBezTo>
                  <a:cubicBezTo>
                    <a:pt x="253" y="421"/>
                    <a:pt x="252" y="421"/>
                    <a:pt x="251" y="42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1" y="429"/>
                    <a:pt x="241" y="429"/>
                    <a:pt x="241" y="429"/>
                  </a:cubicBezTo>
                  <a:cubicBezTo>
                    <a:pt x="241" y="428"/>
                    <a:pt x="240" y="428"/>
                    <a:pt x="239" y="429"/>
                  </a:cubicBezTo>
                  <a:cubicBezTo>
                    <a:pt x="238" y="429"/>
                    <a:pt x="238" y="430"/>
                    <a:pt x="239" y="431"/>
                  </a:cubicBezTo>
                  <a:lnTo>
                    <a:pt x="243" y="437"/>
                  </a:lnTo>
                  <a:close/>
                  <a:moveTo>
                    <a:pt x="268" y="407"/>
                  </a:moveTo>
                  <a:cubicBezTo>
                    <a:pt x="266" y="407"/>
                    <a:pt x="265" y="409"/>
                    <a:pt x="265" y="410"/>
                  </a:cubicBezTo>
                  <a:cubicBezTo>
                    <a:pt x="265" y="412"/>
                    <a:pt x="266" y="413"/>
                    <a:pt x="267" y="413"/>
                  </a:cubicBezTo>
                  <a:cubicBezTo>
                    <a:pt x="267" y="416"/>
                    <a:pt x="267" y="416"/>
                    <a:pt x="267" y="416"/>
                  </a:cubicBezTo>
                  <a:cubicBezTo>
                    <a:pt x="267" y="417"/>
                    <a:pt x="267" y="418"/>
                    <a:pt x="265" y="418"/>
                  </a:cubicBezTo>
                  <a:cubicBezTo>
                    <a:pt x="264" y="418"/>
                    <a:pt x="264" y="418"/>
                    <a:pt x="264" y="418"/>
                  </a:cubicBezTo>
                  <a:cubicBezTo>
                    <a:pt x="264" y="416"/>
                    <a:pt x="264" y="416"/>
                    <a:pt x="264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6"/>
                    <a:pt x="265" y="416"/>
                    <a:pt x="265" y="416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65" y="414"/>
                    <a:pt x="265" y="414"/>
                    <a:pt x="265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58" y="418"/>
                    <a:pt x="258" y="418"/>
                    <a:pt x="258" y="418"/>
                  </a:cubicBezTo>
                  <a:cubicBezTo>
                    <a:pt x="260" y="418"/>
                    <a:pt x="260" y="418"/>
                    <a:pt x="260" y="418"/>
                  </a:cubicBezTo>
                  <a:cubicBezTo>
                    <a:pt x="259" y="419"/>
                    <a:pt x="258" y="421"/>
                    <a:pt x="258" y="422"/>
                  </a:cubicBezTo>
                  <a:cubicBezTo>
                    <a:pt x="258" y="424"/>
                    <a:pt x="258" y="424"/>
                    <a:pt x="258" y="424"/>
                  </a:cubicBezTo>
                  <a:cubicBezTo>
                    <a:pt x="257" y="425"/>
                    <a:pt x="257" y="426"/>
                    <a:pt x="257" y="427"/>
                  </a:cubicBezTo>
                  <a:cubicBezTo>
                    <a:pt x="257" y="429"/>
                    <a:pt x="258" y="430"/>
                    <a:pt x="259" y="430"/>
                  </a:cubicBezTo>
                  <a:cubicBezTo>
                    <a:pt x="261" y="430"/>
                    <a:pt x="262" y="429"/>
                    <a:pt x="262" y="427"/>
                  </a:cubicBezTo>
                  <a:cubicBezTo>
                    <a:pt x="262" y="426"/>
                    <a:pt x="262" y="425"/>
                    <a:pt x="261" y="424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61" y="421"/>
                    <a:pt x="261" y="420"/>
                    <a:pt x="262" y="420"/>
                  </a:cubicBezTo>
                  <a:cubicBezTo>
                    <a:pt x="265" y="420"/>
                    <a:pt x="265" y="420"/>
                    <a:pt x="265" y="420"/>
                  </a:cubicBezTo>
                  <a:cubicBezTo>
                    <a:pt x="266" y="420"/>
                    <a:pt x="266" y="420"/>
                    <a:pt x="267" y="420"/>
                  </a:cubicBezTo>
                  <a:cubicBezTo>
                    <a:pt x="267" y="424"/>
                    <a:pt x="267" y="424"/>
                    <a:pt x="267" y="424"/>
                  </a:cubicBezTo>
                  <a:cubicBezTo>
                    <a:pt x="266" y="425"/>
                    <a:pt x="265" y="426"/>
                    <a:pt x="265" y="427"/>
                  </a:cubicBezTo>
                  <a:cubicBezTo>
                    <a:pt x="265" y="429"/>
                    <a:pt x="266" y="430"/>
                    <a:pt x="268" y="430"/>
                  </a:cubicBezTo>
                  <a:cubicBezTo>
                    <a:pt x="269" y="430"/>
                    <a:pt x="271" y="429"/>
                    <a:pt x="271" y="427"/>
                  </a:cubicBezTo>
                  <a:cubicBezTo>
                    <a:pt x="271" y="426"/>
                    <a:pt x="270" y="425"/>
                    <a:pt x="269" y="424"/>
                  </a:cubicBezTo>
                  <a:cubicBezTo>
                    <a:pt x="269" y="420"/>
                    <a:pt x="269" y="420"/>
                    <a:pt x="269" y="420"/>
                  </a:cubicBezTo>
                  <a:cubicBezTo>
                    <a:pt x="269" y="420"/>
                    <a:pt x="270" y="420"/>
                    <a:pt x="271" y="420"/>
                  </a:cubicBezTo>
                  <a:cubicBezTo>
                    <a:pt x="273" y="420"/>
                    <a:pt x="273" y="420"/>
                    <a:pt x="273" y="420"/>
                  </a:cubicBezTo>
                  <a:cubicBezTo>
                    <a:pt x="275" y="420"/>
                    <a:pt x="275" y="421"/>
                    <a:pt x="275" y="422"/>
                  </a:cubicBezTo>
                  <a:cubicBezTo>
                    <a:pt x="275" y="424"/>
                    <a:pt x="275" y="424"/>
                    <a:pt x="275" y="424"/>
                  </a:cubicBezTo>
                  <a:cubicBezTo>
                    <a:pt x="274" y="425"/>
                    <a:pt x="273" y="426"/>
                    <a:pt x="273" y="427"/>
                  </a:cubicBezTo>
                  <a:cubicBezTo>
                    <a:pt x="273" y="429"/>
                    <a:pt x="275" y="430"/>
                    <a:pt x="276" y="430"/>
                  </a:cubicBezTo>
                  <a:cubicBezTo>
                    <a:pt x="278" y="430"/>
                    <a:pt x="279" y="429"/>
                    <a:pt x="279" y="427"/>
                  </a:cubicBezTo>
                  <a:cubicBezTo>
                    <a:pt x="279" y="426"/>
                    <a:pt x="278" y="425"/>
                    <a:pt x="277" y="424"/>
                  </a:cubicBezTo>
                  <a:cubicBezTo>
                    <a:pt x="277" y="422"/>
                    <a:pt x="277" y="422"/>
                    <a:pt x="277" y="422"/>
                  </a:cubicBezTo>
                  <a:cubicBezTo>
                    <a:pt x="277" y="420"/>
                    <a:pt x="276" y="418"/>
                    <a:pt x="273" y="418"/>
                  </a:cubicBezTo>
                  <a:cubicBezTo>
                    <a:pt x="271" y="418"/>
                    <a:pt x="271" y="418"/>
                    <a:pt x="271" y="418"/>
                  </a:cubicBezTo>
                  <a:cubicBezTo>
                    <a:pt x="269" y="418"/>
                    <a:pt x="269" y="417"/>
                    <a:pt x="269" y="416"/>
                  </a:cubicBezTo>
                  <a:cubicBezTo>
                    <a:pt x="269" y="413"/>
                    <a:pt x="269" y="413"/>
                    <a:pt x="269" y="413"/>
                  </a:cubicBezTo>
                  <a:cubicBezTo>
                    <a:pt x="270" y="413"/>
                    <a:pt x="271" y="412"/>
                    <a:pt x="271" y="410"/>
                  </a:cubicBezTo>
                  <a:cubicBezTo>
                    <a:pt x="271" y="409"/>
                    <a:pt x="269" y="407"/>
                    <a:pt x="268" y="407"/>
                  </a:cubicBezTo>
                  <a:close/>
                  <a:moveTo>
                    <a:pt x="261" y="427"/>
                  </a:moveTo>
                  <a:cubicBezTo>
                    <a:pt x="261" y="428"/>
                    <a:pt x="260" y="429"/>
                    <a:pt x="259" y="429"/>
                  </a:cubicBezTo>
                  <a:cubicBezTo>
                    <a:pt x="259" y="429"/>
                    <a:pt x="258" y="428"/>
                    <a:pt x="258" y="427"/>
                  </a:cubicBezTo>
                  <a:cubicBezTo>
                    <a:pt x="258" y="426"/>
                    <a:pt x="259" y="425"/>
                    <a:pt x="259" y="425"/>
                  </a:cubicBezTo>
                  <a:cubicBezTo>
                    <a:pt x="260" y="425"/>
                    <a:pt x="261" y="426"/>
                    <a:pt x="261" y="427"/>
                  </a:cubicBezTo>
                  <a:close/>
                  <a:moveTo>
                    <a:pt x="259" y="417"/>
                  </a:moveTo>
                  <a:cubicBezTo>
                    <a:pt x="259" y="415"/>
                    <a:pt x="259" y="415"/>
                    <a:pt x="259" y="415"/>
                  </a:cubicBezTo>
                  <a:cubicBezTo>
                    <a:pt x="263" y="415"/>
                    <a:pt x="263" y="415"/>
                    <a:pt x="263" y="415"/>
                  </a:cubicBezTo>
                  <a:cubicBezTo>
                    <a:pt x="263" y="417"/>
                    <a:pt x="263" y="417"/>
                    <a:pt x="263" y="417"/>
                  </a:cubicBezTo>
                  <a:lnTo>
                    <a:pt x="259" y="417"/>
                  </a:lnTo>
                  <a:close/>
                  <a:moveTo>
                    <a:pt x="276" y="425"/>
                  </a:moveTo>
                  <a:cubicBezTo>
                    <a:pt x="277" y="425"/>
                    <a:pt x="278" y="426"/>
                    <a:pt x="278" y="427"/>
                  </a:cubicBezTo>
                  <a:cubicBezTo>
                    <a:pt x="278" y="428"/>
                    <a:pt x="277" y="429"/>
                    <a:pt x="276" y="429"/>
                  </a:cubicBezTo>
                  <a:cubicBezTo>
                    <a:pt x="275" y="429"/>
                    <a:pt x="275" y="428"/>
                    <a:pt x="275" y="427"/>
                  </a:cubicBezTo>
                  <a:cubicBezTo>
                    <a:pt x="275" y="426"/>
                    <a:pt x="275" y="425"/>
                    <a:pt x="276" y="425"/>
                  </a:cubicBezTo>
                  <a:close/>
                  <a:moveTo>
                    <a:pt x="270" y="427"/>
                  </a:moveTo>
                  <a:cubicBezTo>
                    <a:pt x="270" y="428"/>
                    <a:pt x="269" y="429"/>
                    <a:pt x="268" y="429"/>
                  </a:cubicBezTo>
                  <a:cubicBezTo>
                    <a:pt x="267" y="429"/>
                    <a:pt x="266" y="428"/>
                    <a:pt x="266" y="427"/>
                  </a:cubicBezTo>
                  <a:cubicBezTo>
                    <a:pt x="266" y="426"/>
                    <a:pt x="267" y="425"/>
                    <a:pt x="268" y="425"/>
                  </a:cubicBezTo>
                  <a:cubicBezTo>
                    <a:pt x="269" y="425"/>
                    <a:pt x="270" y="426"/>
                    <a:pt x="270" y="427"/>
                  </a:cubicBezTo>
                  <a:close/>
                  <a:moveTo>
                    <a:pt x="268" y="412"/>
                  </a:moveTo>
                  <a:cubicBezTo>
                    <a:pt x="267" y="412"/>
                    <a:pt x="266" y="411"/>
                    <a:pt x="266" y="410"/>
                  </a:cubicBezTo>
                  <a:cubicBezTo>
                    <a:pt x="266" y="409"/>
                    <a:pt x="267" y="409"/>
                    <a:pt x="268" y="409"/>
                  </a:cubicBezTo>
                  <a:cubicBezTo>
                    <a:pt x="269" y="409"/>
                    <a:pt x="270" y="409"/>
                    <a:pt x="270" y="410"/>
                  </a:cubicBezTo>
                  <a:cubicBezTo>
                    <a:pt x="270" y="411"/>
                    <a:pt x="269" y="412"/>
                    <a:pt x="268" y="412"/>
                  </a:cubicBezTo>
                  <a:close/>
                  <a:moveTo>
                    <a:pt x="518" y="408"/>
                  </a:moveTo>
                  <a:cubicBezTo>
                    <a:pt x="512" y="409"/>
                    <a:pt x="508" y="413"/>
                    <a:pt x="508" y="419"/>
                  </a:cubicBezTo>
                  <a:cubicBezTo>
                    <a:pt x="508" y="425"/>
                    <a:pt x="513" y="429"/>
                    <a:pt x="518" y="429"/>
                  </a:cubicBezTo>
                  <a:cubicBezTo>
                    <a:pt x="524" y="429"/>
                    <a:pt x="529" y="424"/>
                    <a:pt x="529" y="419"/>
                  </a:cubicBezTo>
                  <a:cubicBezTo>
                    <a:pt x="529" y="413"/>
                    <a:pt x="524" y="408"/>
                    <a:pt x="518" y="408"/>
                  </a:cubicBezTo>
                  <a:close/>
                  <a:moveTo>
                    <a:pt x="518" y="410"/>
                  </a:moveTo>
                  <a:cubicBezTo>
                    <a:pt x="520" y="410"/>
                    <a:pt x="521" y="410"/>
                    <a:pt x="522" y="411"/>
                  </a:cubicBezTo>
                  <a:cubicBezTo>
                    <a:pt x="521" y="413"/>
                    <a:pt x="521" y="413"/>
                    <a:pt x="521" y="413"/>
                  </a:cubicBezTo>
                  <a:cubicBezTo>
                    <a:pt x="520" y="413"/>
                    <a:pt x="519" y="413"/>
                    <a:pt x="518" y="413"/>
                  </a:cubicBezTo>
                  <a:cubicBezTo>
                    <a:pt x="517" y="413"/>
                    <a:pt x="516" y="413"/>
                    <a:pt x="516" y="413"/>
                  </a:cubicBezTo>
                  <a:cubicBezTo>
                    <a:pt x="514" y="411"/>
                    <a:pt x="514" y="411"/>
                    <a:pt x="514" y="411"/>
                  </a:cubicBezTo>
                  <a:cubicBezTo>
                    <a:pt x="515" y="410"/>
                    <a:pt x="517" y="410"/>
                    <a:pt x="518" y="410"/>
                  </a:cubicBezTo>
                  <a:close/>
                  <a:moveTo>
                    <a:pt x="513" y="422"/>
                  </a:moveTo>
                  <a:cubicBezTo>
                    <a:pt x="510" y="423"/>
                    <a:pt x="510" y="423"/>
                    <a:pt x="510" y="423"/>
                  </a:cubicBezTo>
                  <a:cubicBezTo>
                    <a:pt x="510" y="422"/>
                    <a:pt x="509" y="420"/>
                    <a:pt x="509" y="419"/>
                  </a:cubicBezTo>
                  <a:cubicBezTo>
                    <a:pt x="509" y="417"/>
                    <a:pt x="510" y="416"/>
                    <a:pt x="510" y="415"/>
                  </a:cubicBezTo>
                  <a:cubicBezTo>
                    <a:pt x="513" y="416"/>
                    <a:pt x="513" y="416"/>
                    <a:pt x="513" y="416"/>
                  </a:cubicBezTo>
                  <a:cubicBezTo>
                    <a:pt x="512" y="417"/>
                    <a:pt x="512" y="418"/>
                    <a:pt x="512" y="419"/>
                  </a:cubicBezTo>
                  <a:cubicBezTo>
                    <a:pt x="512" y="420"/>
                    <a:pt x="512" y="421"/>
                    <a:pt x="513" y="422"/>
                  </a:cubicBezTo>
                  <a:close/>
                  <a:moveTo>
                    <a:pt x="518" y="428"/>
                  </a:moveTo>
                  <a:cubicBezTo>
                    <a:pt x="517" y="428"/>
                    <a:pt x="515" y="427"/>
                    <a:pt x="514" y="427"/>
                  </a:cubicBezTo>
                  <a:cubicBezTo>
                    <a:pt x="516" y="424"/>
                    <a:pt x="516" y="424"/>
                    <a:pt x="516" y="424"/>
                  </a:cubicBezTo>
                  <a:cubicBezTo>
                    <a:pt x="516" y="425"/>
                    <a:pt x="517" y="425"/>
                    <a:pt x="518" y="425"/>
                  </a:cubicBezTo>
                  <a:cubicBezTo>
                    <a:pt x="519" y="425"/>
                    <a:pt x="520" y="425"/>
                    <a:pt x="521" y="424"/>
                  </a:cubicBezTo>
                  <a:cubicBezTo>
                    <a:pt x="522" y="427"/>
                    <a:pt x="522" y="427"/>
                    <a:pt x="522" y="427"/>
                  </a:cubicBezTo>
                  <a:cubicBezTo>
                    <a:pt x="521" y="427"/>
                    <a:pt x="520" y="428"/>
                    <a:pt x="518" y="428"/>
                  </a:cubicBezTo>
                  <a:close/>
                  <a:moveTo>
                    <a:pt x="518" y="424"/>
                  </a:moveTo>
                  <a:cubicBezTo>
                    <a:pt x="516" y="424"/>
                    <a:pt x="513" y="422"/>
                    <a:pt x="513" y="419"/>
                  </a:cubicBezTo>
                  <a:cubicBezTo>
                    <a:pt x="513" y="416"/>
                    <a:pt x="516" y="414"/>
                    <a:pt x="518" y="414"/>
                  </a:cubicBezTo>
                  <a:cubicBezTo>
                    <a:pt x="521" y="414"/>
                    <a:pt x="523" y="416"/>
                    <a:pt x="523" y="419"/>
                  </a:cubicBezTo>
                  <a:cubicBezTo>
                    <a:pt x="523" y="422"/>
                    <a:pt x="521" y="424"/>
                    <a:pt x="518" y="424"/>
                  </a:cubicBezTo>
                  <a:close/>
                  <a:moveTo>
                    <a:pt x="527" y="419"/>
                  </a:moveTo>
                  <a:cubicBezTo>
                    <a:pt x="527" y="420"/>
                    <a:pt x="527" y="422"/>
                    <a:pt x="526" y="423"/>
                  </a:cubicBezTo>
                  <a:cubicBezTo>
                    <a:pt x="524" y="422"/>
                    <a:pt x="524" y="422"/>
                    <a:pt x="524" y="422"/>
                  </a:cubicBezTo>
                  <a:cubicBezTo>
                    <a:pt x="524" y="421"/>
                    <a:pt x="525" y="420"/>
                    <a:pt x="525" y="419"/>
                  </a:cubicBezTo>
                  <a:cubicBezTo>
                    <a:pt x="525" y="418"/>
                    <a:pt x="524" y="417"/>
                    <a:pt x="524" y="416"/>
                  </a:cubicBezTo>
                  <a:cubicBezTo>
                    <a:pt x="526" y="415"/>
                    <a:pt x="526" y="415"/>
                    <a:pt x="526" y="415"/>
                  </a:cubicBezTo>
                  <a:cubicBezTo>
                    <a:pt x="527" y="416"/>
                    <a:pt x="527" y="417"/>
                    <a:pt x="527" y="419"/>
                  </a:cubicBezTo>
                  <a:close/>
                  <a:moveTo>
                    <a:pt x="553" y="416"/>
                  </a:moveTo>
                  <a:cubicBezTo>
                    <a:pt x="553" y="416"/>
                    <a:pt x="552" y="416"/>
                    <a:pt x="552" y="416"/>
                  </a:cubicBezTo>
                  <a:cubicBezTo>
                    <a:pt x="551" y="413"/>
                    <a:pt x="549" y="412"/>
                    <a:pt x="546" y="412"/>
                  </a:cubicBezTo>
                  <a:cubicBezTo>
                    <a:pt x="543" y="412"/>
                    <a:pt x="540" y="414"/>
                    <a:pt x="540" y="417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40" y="418"/>
                    <a:pt x="540" y="418"/>
                    <a:pt x="540" y="418"/>
                  </a:cubicBezTo>
                  <a:cubicBezTo>
                    <a:pt x="538" y="418"/>
                    <a:pt x="536" y="420"/>
                    <a:pt x="536" y="422"/>
                  </a:cubicBezTo>
                  <a:cubicBezTo>
                    <a:pt x="536" y="424"/>
                    <a:pt x="538" y="426"/>
                    <a:pt x="540" y="426"/>
                  </a:cubicBezTo>
                  <a:cubicBezTo>
                    <a:pt x="546" y="426"/>
                    <a:pt x="546" y="426"/>
                    <a:pt x="546" y="426"/>
                  </a:cubicBezTo>
                  <a:cubicBezTo>
                    <a:pt x="546" y="422"/>
                    <a:pt x="546" y="422"/>
                    <a:pt x="54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7" y="417"/>
                    <a:pt x="547" y="417"/>
                    <a:pt x="547" y="417"/>
                  </a:cubicBezTo>
                  <a:cubicBezTo>
                    <a:pt x="551" y="422"/>
                    <a:pt x="551" y="422"/>
                    <a:pt x="551" y="422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26"/>
                    <a:pt x="549" y="426"/>
                    <a:pt x="549" y="426"/>
                  </a:cubicBezTo>
                  <a:cubicBezTo>
                    <a:pt x="553" y="426"/>
                    <a:pt x="553" y="426"/>
                    <a:pt x="553" y="426"/>
                  </a:cubicBezTo>
                  <a:cubicBezTo>
                    <a:pt x="556" y="426"/>
                    <a:pt x="558" y="424"/>
                    <a:pt x="558" y="421"/>
                  </a:cubicBezTo>
                  <a:cubicBezTo>
                    <a:pt x="558" y="418"/>
                    <a:pt x="556" y="416"/>
                    <a:pt x="553" y="416"/>
                  </a:cubicBezTo>
                  <a:close/>
                  <a:moveTo>
                    <a:pt x="878" y="117"/>
                  </a:moveTo>
                  <a:cubicBezTo>
                    <a:pt x="879" y="118"/>
                    <a:pt x="880" y="118"/>
                    <a:pt x="880" y="117"/>
                  </a:cubicBezTo>
                  <a:cubicBezTo>
                    <a:pt x="884" y="114"/>
                    <a:pt x="884" y="114"/>
                    <a:pt x="884" y="114"/>
                  </a:cubicBezTo>
                  <a:cubicBezTo>
                    <a:pt x="887" y="117"/>
                    <a:pt x="887" y="117"/>
                    <a:pt x="887" y="117"/>
                  </a:cubicBezTo>
                  <a:cubicBezTo>
                    <a:pt x="888" y="118"/>
                    <a:pt x="888" y="118"/>
                    <a:pt x="889" y="117"/>
                  </a:cubicBezTo>
                  <a:cubicBezTo>
                    <a:pt x="890" y="117"/>
                    <a:pt x="890" y="116"/>
                    <a:pt x="889" y="115"/>
                  </a:cubicBezTo>
                  <a:cubicBezTo>
                    <a:pt x="886" y="112"/>
                    <a:pt x="886" y="112"/>
                    <a:pt x="886" y="112"/>
                  </a:cubicBezTo>
                  <a:cubicBezTo>
                    <a:pt x="889" y="108"/>
                    <a:pt x="889" y="108"/>
                    <a:pt x="889" y="108"/>
                  </a:cubicBezTo>
                  <a:cubicBezTo>
                    <a:pt x="890" y="107"/>
                    <a:pt x="890" y="106"/>
                    <a:pt x="889" y="106"/>
                  </a:cubicBezTo>
                  <a:cubicBezTo>
                    <a:pt x="888" y="105"/>
                    <a:pt x="888" y="105"/>
                    <a:pt x="887" y="106"/>
                  </a:cubicBezTo>
                  <a:cubicBezTo>
                    <a:pt x="884" y="109"/>
                    <a:pt x="884" y="109"/>
                    <a:pt x="884" y="109"/>
                  </a:cubicBezTo>
                  <a:cubicBezTo>
                    <a:pt x="880" y="106"/>
                    <a:pt x="880" y="106"/>
                    <a:pt x="880" y="106"/>
                  </a:cubicBezTo>
                  <a:cubicBezTo>
                    <a:pt x="880" y="105"/>
                    <a:pt x="879" y="105"/>
                    <a:pt x="878" y="106"/>
                  </a:cubicBezTo>
                  <a:cubicBezTo>
                    <a:pt x="878" y="106"/>
                    <a:pt x="878" y="107"/>
                    <a:pt x="878" y="108"/>
                  </a:cubicBezTo>
                  <a:cubicBezTo>
                    <a:pt x="882" y="112"/>
                    <a:pt x="882" y="112"/>
                    <a:pt x="882" y="112"/>
                  </a:cubicBezTo>
                  <a:cubicBezTo>
                    <a:pt x="878" y="115"/>
                    <a:pt x="878" y="115"/>
                    <a:pt x="878" y="115"/>
                  </a:cubicBezTo>
                  <a:cubicBezTo>
                    <a:pt x="878" y="116"/>
                    <a:pt x="878" y="117"/>
                    <a:pt x="878" y="117"/>
                  </a:cubicBezTo>
                  <a:close/>
                  <a:moveTo>
                    <a:pt x="906" y="158"/>
                  </a:moveTo>
                  <a:cubicBezTo>
                    <a:pt x="907" y="163"/>
                    <a:pt x="907" y="163"/>
                    <a:pt x="907" y="163"/>
                  </a:cubicBezTo>
                  <a:cubicBezTo>
                    <a:pt x="907" y="163"/>
                    <a:pt x="907" y="163"/>
                    <a:pt x="907" y="163"/>
                  </a:cubicBezTo>
                  <a:cubicBezTo>
                    <a:pt x="916" y="163"/>
                    <a:pt x="916" y="163"/>
                    <a:pt x="916" y="163"/>
                  </a:cubicBezTo>
                  <a:cubicBezTo>
                    <a:pt x="916" y="163"/>
                    <a:pt x="917" y="163"/>
                    <a:pt x="917" y="163"/>
                  </a:cubicBezTo>
                  <a:cubicBezTo>
                    <a:pt x="917" y="158"/>
                    <a:pt x="917" y="158"/>
                    <a:pt x="917" y="158"/>
                  </a:cubicBezTo>
                  <a:cubicBezTo>
                    <a:pt x="917" y="158"/>
                    <a:pt x="917" y="158"/>
                    <a:pt x="916" y="158"/>
                  </a:cubicBezTo>
                  <a:cubicBezTo>
                    <a:pt x="907" y="158"/>
                    <a:pt x="907" y="158"/>
                    <a:pt x="907" y="158"/>
                  </a:cubicBezTo>
                  <a:cubicBezTo>
                    <a:pt x="906" y="158"/>
                    <a:pt x="906" y="158"/>
                    <a:pt x="906" y="158"/>
                  </a:cubicBezTo>
                  <a:close/>
                  <a:moveTo>
                    <a:pt x="907" y="155"/>
                  </a:moveTo>
                  <a:cubicBezTo>
                    <a:pt x="907" y="157"/>
                    <a:pt x="907" y="157"/>
                    <a:pt x="907" y="157"/>
                  </a:cubicBezTo>
                  <a:cubicBezTo>
                    <a:pt x="916" y="157"/>
                    <a:pt x="916" y="157"/>
                    <a:pt x="916" y="157"/>
                  </a:cubicBezTo>
                  <a:cubicBezTo>
                    <a:pt x="916" y="156"/>
                    <a:pt x="916" y="156"/>
                    <a:pt x="916" y="156"/>
                  </a:cubicBezTo>
                  <a:cubicBezTo>
                    <a:pt x="916" y="156"/>
                    <a:pt x="916" y="156"/>
                    <a:pt x="915" y="156"/>
                  </a:cubicBezTo>
                  <a:cubicBezTo>
                    <a:pt x="912" y="156"/>
                    <a:pt x="912" y="156"/>
                    <a:pt x="912" y="156"/>
                  </a:cubicBezTo>
                  <a:cubicBezTo>
                    <a:pt x="912" y="156"/>
                    <a:pt x="911" y="156"/>
                    <a:pt x="911" y="156"/>
                  </a:cubicBezTo>
                  <a:cubicBezTo>
                    <a:pt x="911" y="155"/>
                    <a:pt x="911" y="155"/>
                    <a:pt x="911" y="155"/>
                  </a:cubicBezTo>
                  <a:cubicBezTo>
                    <a:pt x="910" y="155"/>
                    <a:pt x="910" y="155"/>
                    <a:pt x="910" y="155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8" y="155"/>
                    <a:pt x="908" y="155"/>
                    <a:pt x="907" y="155"/>
                  </a:cubicBezTo>
                  <a:close/>
                  <a:moveTo>
                    <a:pt x="883" y="127"/>
                  </a:moveTo>
                  <a:cubicBezTo>
                    <a:pt x="883" y="128"/>
                    <a:pt x="883" y="128"/>
                    <a:pt x="883" y="128"/>
                  </a:cubicBezTo>
                  <a:cubicBezTo>
                    <a:pt x="883" y="128"/>
                    <a:pt x="883" y="128"/>
                    <a:pt x="88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8"/>
                    <a:pt x="893" y="128"/>
                    <a:pt x="893" y="128"/>
                  </a:cubicBezTo>
                  <a:cubicBezTo>
                    <a:pt x="893" y="127"/>
                    <a:pt x="893" y="127"/>
                    <a:pt x="893" y="127"/>
                  </a:cubicBezTo>
                  <a:cubicBezTo>
                    <a:pt x="892" y="127"/>
                    <a:pt x="892" y="127"/>
                    <a:pt x="892" y="127"/>
                  </a:cubicBezTo>
                  <a:cubicBezTo>
                    <a:pt x="892" y="126"/>
                    <a:pt x="892" y="126"/>
                    <a:pt x="892" y="126"/>
                  </a:cubicBezTo>
                  <a:cubicBezTo>
                    <a:pt x="893" y="126"/>
                    <a:pt x="893" y="126"/>
                    <a:pt x="893" y="126"/>
                  </a:cubicBezTo>
                  <a:cubicBezTo>
                    <a:pt x="893" y="125"/>
                    <a:pt x="893" y="125"/>
                    <a:pt x="893" y="125"/>
                  </a:cubicBezTo>
                  <a:cubicBezTo>
                    <a:pt x="892" y="125"/>
                    <a:pt x="892" y="125"/>
                    <a:pt x="892" y="125"/>
                  </a:cubicBezTo>
                  <a:cubicBezTo>
                    <a:pt x="892" y="124"/>
                    <a:pt x="892" y="124"/>
                    <a:pt x="892" y="124"/>
                  </a:cubicBezTo>
                  <a:cubicBezTo>
                    <a:pt x="893" y="124"/>
                    <a:pt x="893" y="124"/>
                    <a:pt x="893" y="124"/>
                  </a:cubicBezTo>
                  <a:cubicBezTo>
                    <a:pt x="893" y="123"/>
                    <a:pt x="893" y="123"/>
                    <a:pt x="893" y="123"/>
                  </a:cubicBezTo>
                  <a:cubicBezTo>
                    <a:pt x="892" y="123"/>
                    <a:pt x="892" y="123"/>
                    <a:pt x="892" y="123"/>
                  </a:cubicBezTo>
                  <a:cubicBezTo>
                    <a:pt x="892" y="122"/>
                    <a:pt x="892" y="122"/>
                    <a:pt x="892" y="122"/>
                  </a:cubicBezTo>
                  <a:cubicBezTo>
                    <a:pt x="893" y="122"/>
                    <a:pt x="893" y="122"/>
                    <a:pt x="893" y="12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1"/>
                    <a:pt x="883" y="121"/>
                    <a:pt x="883" y="121"/>
                  </a:cubicBezTo>
                  <a:cubicBezTo>
                    <a:pt x="883" y="122"/>
                    <a:pt x="883" y="122"/>
                    <a:pt x="883" y="122"/>
                  </a:cubicBezTo>
                  <a:cubicBezTo>
                    <a:pt x="884" y="122"/>
                    <a:pt x="884" y="122"/>
                    <a:pt x="884" y="122"/>
                  </a:cubicBezTo>
                  <a:cubicBezTo>
                    <a:pt x="884" y="123"/>
                    <a:pt x="884" y="123"/>
                    <a:pt x="884" y="123"/>
                  </a:cubicBezTo>
                  <a:cubicBezTo>
                    <a:pt x="883" y="123"/>
                    <a:pt x="883" y="123"/>
                    <a:pt x="883" y="123"/>
                  </a:cubicBezTo>
                  <a:cubicBezTo>
                    <a:pt x="883" y="124"/>
                    <a:pt x="883" y="124"/>
                    <a:pt x="883" y="124"/>
                  </a:cubicBezTo>
                  <a:cubicBezTo>
                    <a:pt x="884" y="124"/>
                    <a:pt x="884" y="124"/>
                    <a:pt x="884" y="124"/>
                  </a:cubicBezTo>
                  <a:cubicBezTo>
                    <a:pt x="884" y="125"/>
                    <a:pt x="884" y="125"/>
                    <a:pt x="884" y="125"/>
                  </a:cubicBezTo>
                  <a:cubicBezTo>
                    <a:pt x="883" y="125"/>
                    <a:pt x="883" y="125"/>
                    <a:pt x="883" y="125"/>
                  </a:cubicBezTo>
                  <a:cubicBezTo>
                    <a:pt x="883" y="126"/>
                    <a:pt x="883" y="126"/>
                    <a:pt x="883" y="126"/>
                  </a:cubicBezTo>
                  <a:cubicBezTo>
                    <a:pt x="884" y="126"/>
                    <a:pt x="884" y="126"/>
                    <a:pt x="884" y="126"/>
                  </a:cubicBezTo>
                  <a:cubicBezTo>
                    <a:pt x="884" y="127"/>
                    <a:pt x="884" y="127"/>
                    <a:pt x="884" y="127"/>
                  </a:cubicBezTo>
                  <a:lnTo>
                    <a:pt x="883" y="127"/>
                  </a:lnTo>
                  <a:close/>
                  <a:moveTo>
                    <a:pt x="887" y="123"/>
                  </a:moveTo>
                  <a:cubicBezTo>
                    <a:pt x="890" y="125"/>
                    <a:pt x="890" y="125"/>
                    <a:pt x="890" y="125"/>
                  </a:cubicBezTo>
                  <a:cubicBezTo>
                    <a:pt x="887" y="126"/>
                    <a:pt x="887" y="126"/>
                    <a:pt x="887" y="126"/>
                  </a:cubicBezTo>
                  <a:lnTo>
                    <a:pt x="887" y="123"/>
                  </a:lnTo>
                  <a:close/>
                  <a:moveTo>
                    <a:pt x="900" y="100"/>
                  </a:moveTo>
                  <a:cubicBezTo>
                    <a:pt x="896" y="100"/>
                    <a:pt x="896" y="100"/>
                    <a:pt x="896" y="100"/>
                  </a:cubicBezTo>
                  <a:cubicBezTo>
                    <a:pt x="896" y="100"/>
                    <a:pt x="895" y="100"/>
                    <a:pt x="895" y="101"/>
                  </a:cubicBezTo>
                  <a:cubicBezTo>
                    <a:pt x="900" y="101"/>
                    <a:pt x="900" y="101"/>
                    <a:pt x="900" y="101"/>
                  </a:cubicBezTo>
                  <a:cubicBezTo>
                    <a:pt x="900" y="100"/>
                    <a:pt x="900" y="100"/>
                    <a:pt x="900" y="100"/>
                  </a:cubicBezTo>
                  <a:close/>
                  <a:moveTo>
                    <a:pt x="901" y="102"/>
                  </a:moveTo>
                  <a:cubicBezTo>
                    <a:pt x="901" y="101"/>
                    <a:pt x="901" y="101"/>
                    <a:pt x="901" y="101"/>
                  </a:cubicBezTo>
                  <a:cubicBezTo>
                    <a:pt x="895" y="101"/>
                    <a:pt x="895" y="101"/>
                    <a:pt x="895" y="101"/>
                  </a:cubicBezTo>
                  <a:cubicBezTo>
                    <a:pt x="895" y="101"/>
                    <a:pt x="894" y="101"/>
                    <a:pt x="894" y="102"/>
                  </a:cubicBezTo>
                  <a:cubicBezTo>
                    <a:pt x="894" y="102"/>
                    <a:pt x="894" y="102"/>
                    <a:pt x="894" y="102"/>
                  </a:cubicBezTo>
                  <a:cubicBezTo>
                    <a:pt x="901" y="102"/>
                    <a:pt x="901" y="102"/>
                    <a:pt x="901" y="102"/>
                  </a:cubicBezTo>
                  <a:close/>
                  <a:moveTo>
                    <a:pt x="894" y="108"/>
                  </a:moveTo>
                  <a:cubicBezTo>
                    <a:pt x="901" y="108"/>
                    <a:pt x="901" y="108"/>
                    <a:pt x="901" y="108"/>
                  </a:cubicBezTo>
                  <a:cubicBezTo>
                    <a:pt x="901" y="108"/>
                    <a:pt x="902" y="108"/>
                    <a:pt x="902" y="108"/>
                  </a:cubicBezTo>
                  <a:cubicBezTo>
                    <a:pt x="902" y="107"/>
                    <a:pt x="903" y="104"/>
                    <a:pt x="903" y="103"/>
                  </a:cubicBezTo>
                  <a:cubicBezTo>
                    <a:pt x="903" y="103"/>
                    <a:pt x="903" y="102"/>
                    <a:pt x="902" y="102"/>
                  </a:cubicBezTo>
                  <a:cubicBezTo>
                    <a:pt x="902" y="102"/>
                    <a:pt x="902" y="102"/>
                    <a:pt x="902" y="102"/>
                  </a:cubicBezTo>
                  <a:cubicBezTo>
                    <a:pt x="902" y="103"/>
                    <a:pt x="902" y="103"/>
                    <a:pt x="902" y="103"/>
                  </a:cubicBezTo>
                  <a:cubicBezTo>
                    <a:pt x="893" y="103"/>
                    <a:pt x="893" y="103"/>
                    <a:pt x="893" y="103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3" y="102"/>
                    <a:pt x="893" y="102"/>
                  </a:cubicBezTo>
                  <a:cubicBezTo>
                    <a:pt x="893" y="102"/>
                    <a:pt x="892" y="103"/>
                    <a:pt x="893" y="103"/>
                  </a:cubicBezTo>
                  <a:cubicBezTo>
                    <a:pt x="893" y="104"/>
                    <a:pt x="893" y="107"/>
                    <a:pt x="893" y="108"/>
                  </a:cubicBezTo>
                  <a:cubicBezTo>
                    <a:pt x="894" y="108"/>
                    <a:pt x="894" y="108"/>
                    <a:pt x="894" y="108"/>
                  </a:cubicBezTo>
                  <a:close/>
                  <a:moveTo>
                    <a:pt x="896" y="104"/>
                  </a:moveTo>
                  <a:cubicBezTo>
                    <a:pt x="896" y="104"/>
                    <a:pt x="896" y="104"/>
                    <a:pt x="896" y="104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9" y="105"/>
                    <a:pt x="899" y="105"/>
                    <a:pt x="899" y="105"/>
                  </a:cubicBezTo>
                  <a:cubicBezTo>
                    <a:pt x="899" y="104"/>
                    <a:pt x="899" y="104"/>
                    <a:pt x="899" y="104"/>
                  </a:cubicBezTo>
                  <a:cubicBezTo>
                    <a:pt x="900" y="104"/>
                    <a:pt x="900" y="104"/>
                    <a:pt x="900" y="104"/>
                  </a:cubicBezTo>
                  <a:cubicBezTo>
                    <a:pt x="900" y="105"/>
                    <a:pt x="900" y="105"/>
                    <a:pt x="900" y="105"/>
                  </a:cubicBezTo>
                  <a:cubicBezTo>
                    <a:pt x="900" y="105"/>
                    <a:pt x="900" y="105"/>
                    <a:pt x="899" y="105"/>
                  </a:cubicBezTo>
                  <a:cubicBezTo>
                    <a:pt x="896" y="105"/>
                    <a:pt x="896" y="105"/>
                    <a:pt x="896" y="105"/>
                  </a:cubicBezTo>
                  <a:cubicBezTo>
                    <a:pt x="896" y="105"/>
                    <a:pt x="896" y="105"/>
                    <a:pt x="896" y="105"/>
                  </a:cubicBezTo>
                  <a:lnTo>
                    <a:pt x="896" y="104"/>
                  </a:lnTo>
                  <a:close/>
                  <a:moveTo>
                    <a:pt x="904" y="154"/>
                  </a:moveTo>
                  <a:cubicBezTo>
                    <a:pt x="900" y="156"/>
                    <a:pt x="900" y="156"/>
                    <a:pt x="900" y="156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6" y="154"/>
                    <a:pt x="896" y="154"/>
                    <a:pt x="896" y="154"/>
                  </a:cubicBezTo>
                  <a:cubicBezTo>
                    <a:pt x="895" y="154"/>
                    <a:pt x="895" y="154"/>
                    <a:pt x="895" y="155"/>
                  </a:cubicBezTo>
                  <a:cubicBezTo>
                    <a:pt x="895" y="161"/>
                    <a:pt x="895" y="161"/>
                    <a:pt x="895" y="161"/>
                  </a:cubicBezTo>
                  <a:cubicBezTo>
                    <a:pt x="895" y="162"/>
                    <a:pt x="895" y="162"/>
                    <a:pt x="896" y="162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0" y="164"/>
                    <a:pt x="900" y="164"/>
                    <a:pt x="900" y="164"/>
                  </a:cubicBezTo>
                  <a:cubicBezTo>
                    <a:pt x="904" y="162"/>
                    <a:pt x="904" y="162"/>
                    <a:pt x="904" y="162"/>
                  </a:cubicBezTo>
                  <a:cubicBezTo>
                    <a:pt x="905" y="162"/>
                    <a:pt x="905" y="162"/>
                    <a:pt x="905" y="161"/>
                  </a:cubicBezTo>
                  <a:cubicBezTo>
                    <a:pt x="905" y="155"/>
                    <a:pt x="905" y="155"/>
                    <a:pt x="905" y="155"/>
                  </a:cubicBezTo>
                  <a:cubicBezTo>
                    <a:pt x="905" y="154"/>
                    <a:pt x="905" y="154"/>
                    <a:pt x="905" y="154"/>
                  </a:cubicBezTo>
                  <a:cubicBezTo>
                    <a:pt x="904" y="154"/>
                    <a:pt x="904" y="154"/>
                    <a:pt x="904" y="154"/>
                  </a:cubicBezTo>
                  <a:close/>
                  <a:moveTo>
                    <a:pt x="900" y="163"/>
                  </a:moveTo>
                  <a:cubicBezTo>
                    <a:pt x="896" y="161"/>
                    <a:pt x="896" y="161"/>
                    <a:pt x="896" y="161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900" y="157"/>
                    <a:pt x="900" y="157"/>
                    <a:pt x="900" y="157"/>
                  </a:cubicBezTo>
                  <a:lnTo>
                    <a:pt x="900" y="163"/>
                  </a:lnTo>
                  <a:close/>
                  <a:moveTo>
                    <a:pt x="904" y="161"/>
                  </a:moveTo>
                  <a:cubicBezTo>
                    <a:pt x="901" y="163"/>
                    <a:pt x="901" y="163"/>
                    <a:pt x="901" y="163"/>
                  </a:cubicBezTo>
                  <a:cubicBezTo>
                    <a:pt x="901" y="157"/>
                    <a:pt x="901" y="157"/>
                    <a:pt x="901" y="157"/>
                  </a:cubicBezTo>
                  <a:cubicBezTo>
                    <a:pt x="904" y="155"/>
                    <a:pt x="904" y="155"/>
                    <a:pt x="904" y="155"/>
                  </a:cubicBezTo>
                  <a:lnTo>
                    <a:pt x="904" y="161"/>
                  </a:lnTo>
                  <a:close/>
                  <a:moveTo>
                    <a:pt x="903" y="157"/>
                  </a:moveTo>
                  <a:cubicBezTo>
                    <a:pt x="901" y="158"/>
                    <a:pt x="901" y="158"/>
                    <a:pt x="901" y="158"/>
                  </a:cubicBezTo>
                  <a:cubicBezTo>
                    <a:pt x="901" y="159"/>
                    <a:pt x="901" y="159"/>
                    <a:pt x="901" y="159"/>
                  </a:cubicBezTo>
                  <a:cubicBezTo>
                    <a:pt x="903" y="158"/>
                    <a:pt x="903" y="158"/>
                    <a:pt x="903" y="158"/>
                  </a:cubicBezTo>
                  <a:lnTo>
                    <a:pt x="903" y="157"/>
                  </a:lnTo>
                  <a:close/>
                  <a:moveTo>
                    <a:pt x="899" y="160"/>
                  </a:moveTo>
                  <a:cubicBezTo>
                    <a:pt x="897" y="159"/>
                    <a:pt x="897" y="159"/>
                    <a:pt x="897" y="159"/>
                  </a:cubicBezTo>
                  <a:cubicBezTo>
                    <a:pt x="897" y="160"/>
                    <a:pt x="897" y="160"/>
                    <a:pt x="897" y="160"/>
                  </a:cubicBezTo>
                  <a:cubicBezTo>
                    <a:pt x="899" y="161"/>
                    <a:pt x="899" y="161"/>
                    <a:pt x="899" y="161"/>
                  </a:cubicBezTo>
                  <a:lnTo>
                    <a:pt x="899" y="160"/>
                  </a:lnTo>
                  <a:close/>
                  <a:moveTo>
                    <a:pt x="899" y="158"/>
                  </a:moveTo>
                  <a:cubicBezTo>
                    <a:pt x="897" y="157"/>
                    <a:pt x="897" y="157"/>
                    <a:pt x="897" y="157"/>
                  </a:cubicBezTo>
                  <a:cubicBezTo>
                    <a:pt x="897" y="158"/>
                    <a:pt x="897" y="158"/>
                    <a:pt x="897" y="158"/>
                  </a:cubicBezTo>
                  <a:cubicBezTo>
                    <a:pt x="899" y="159"/>
                    <a:pt x="899" y="159"/>
                    <a:pt x="899" y="159"/>
                  </a:cubicBezTo>
                  <a:lnTo>
                    <a:pt x="899" y="158"/>
                  </a:lnTo>
                  <a:close/>
                  <a:moveTo>
                    <a:pt x="903" y="159"/>
                  </a:moveTo>
                  <a:cubicBezTo>
                    <a:pt x="901" y="160"/>
                    <a:pt x="901" y="160"/>
                    <a:pt x="901" y="160"/>
                  </a:cubicBezTo>
                  <a:cubicBezTo>
                    <a:pt x="901" y="161"/>
                    <a:pt x="901" y="161"/>
                    <a:pt x="901" y="161"/>
                  </a:cubicBezTo>
                  <a:cubicBezTo>
                    <a:pt x="903" y="160"/>
                    <a:pt x="903" y="160"/>
                    <a:pt x="903" y="160"/>
                  </a:cubicBezTo>
                  <a:lnTo>
                    <a:pt x="903" y="159"/>
                  </a:lnTo>
                  <a:close/>
                  <a:moveTo>
                    <a:pt x="894" y="133"/>
                  </a:moveTo>
                  <a:cubicBezTo>
                    <a:pt x="894" y="148"/>
                    <a:pt x="894" y="148"/>
                    <a:pt x="894" y="148"/>
                  </a:cubicBezTo>
                  <a:cubicBezTo>
                    <a:pt x="894" y="150"/>
                    <a:pt x="895" y="151"/>
                    <a:pt x="896" y="151"/>
                  </a:cubicBezTo>
                  <a:cubicBezTo>
                    <a:pt x="907" y="151"/>
                    <a:pt x="907" y="151"/>
                    <a:pt x="907" y="151"/>
                  </a:cubicBezTo>
                  <a:cubicBezTo>
                    <a:pt x="909" y="151"/>
                    <a:pt x="910" y="150"/>
                    <a:pt x="910" y="148"/>
                  </a:cubicBezTo>
                  <a:cubicBezTo>
                    <a:pt x="910" y="133"/>
                    <a:pt x="910" y="133"/>
                    <a:pt x="910" y="133"/>
                  </a:cubicBezTo>
                  <a:cubicBezTo>
                    <a:pt x="910" y="131"/>
                    <a:pt x="909" y="130"/>
                    <a:pt x="907" y="130"/>
                  </a:cubicBezTo>
                  <a:cubicBezTo>
                    <a:pt x="896" y="130"/>
                    <a:pt x="896" y="130"/>
                    <a:pt x="896" y="130"/>
                  </a:cubicBezTo>
                  <a:cubicBezTo>
                    <a:pt x="895" y="130"/>
                    <a:pt x="894" y="131"/>
                    <a:pt x="894" y="133"/>
                  </a:cubicBezTo>
                  <a:close/>
                  <a:moveTo>
                    <a:pt x="900" y="143"/>
                  </a:moveTo>
                  <a:cubicBezTo>
                    <a:pt x="900" y="143"/>
                    <a:pt x="901" y="143"/>
                    <a:pt x="902" y="143"/>
                  </a:cubicBezTo>
                  <a:cubicBezTo>
                    <a:pt x="902" y="135"/>
                    <a:pt x="902" y="135"/>
                    <a:pt x="902" y="135"/>
                  </a:cubicBezTo>
                  <a:cubicBezTo>
                    <a:pt x="903" y="135"/>
                    <a:pt x="903" y="135"/>
                    <a:pt x="903" y="135"/>
                  </a:cubicBezTo>
                  <a:cubicBezTo>
                    <a:pt x="903" y="136"/>
                    <a:pt x="907" y="138"/>
                    <a:pt x="905" y="141"/>
                  </a:cubicBezTo>
                  <a:cubicBezTo>
                    <a:pt x="905" y="141"/>
                    <a:pt x="905" y="141"/>
                    <a:pt x="905" y="141"/>
                  </a:cubicBezTo>
                  <a:cubicBezTo>
                    <a:pt x="905" y="140"/>
                    <a:pt x="905" y="139"/>
                    <a:pt x="903" y="138"/>
                  </a:cubicBezTo>
                  <a:cubicBezTo>
                    <a:pt x="903" y="144"/>
                    <a:pt x="903" y="144"/>
                    <a:pt x="903" y="144"/>
                  </a:cubicBezTo>
                  <a:cubicBezTo>
                    <a:pt x="903" y="145"/>
                    <a:pt x="902" y="146"/>
                    <a:pt x="901" y="146"/>
                  </a:cubicBezTo>
                  <a:cubicBezTo>
                    <a:pt x="900" y="147"/>
                    <a:pt x="898" y="146"/>
                    <a:pt x="898" y="145"/>
                  </a:cubicBezTo>
                  <a:cubicBezTo>
                    <a:pt x="898" y="144"/>
                    <a:pt x="898" y="143"/>
                    <a:pt x="900" y="143"/>
                  </a:cubicBezTo>
                  <a:close/>
                  <a:moveTo>
                    <a:pt x="902" y="114"/>
                  </a:moveTo>
                  <a:cubicBezTo>
                    <a:pt x="903" y="112"/>
                    <a:pt x="903" y="112"/>
                    <a:pt x="903" y="112"/>
                  </a:cubicBezTo>
                  <a:cubicBezTo>
                    <a:pt x="903" y="112"/>
                    <a:pt x="903" y="112"/>
                    <a:pt x="902" y="111"/>
                  </a:cubicBezTo>
                  <a:cubicBezTo>
                    <a:pt x="902" y="111"/>
                    <a:pt x="902" y="111"/>
                    <a:pt x="901" y="112"/>
                  </a:cubicBezTo>
                  <a:cubicBezTo>
                    <a:pt x="901" y="113"/>
                    <a:pt x="901" y="113"/>
                    <a:pt x="901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1" y="114"/>
                    <a:pt x="901" y="114"/>
                  </a:cubicBezTo>
                  <a:cubicBezTo>
                    <a:pt x="902" y="114"/>
                    <a:pt x="902" y="114"/>
                    <a:pt x="902" y="114"/>
                  </a:cubicBezTo>
                  <a:close/>
                  <a:moveTo>
                    <a:pt x="897" y="114"/>
                  </a:moveTo>
                  <a:cubicBezTo>
                    <a:pt x="896" y="115"/>
                    <a:pt x="893" y="120"/>
                    <a:pt x="896" y="123"/>
                  </a:cubicBezTo>
                  <a:cubicBezTo>
                    <a:pt x="899" y="125"/>
                    <a:pt x="903" y="122"/>
                    <a:pt x="904" y="121"/>
                  </a:cubicBezTo>
                  <a:cubicBezTo>
                    <a:pt x="905" y="121"/>
                    <a:pt x="904" y="118"/>
                    <a:pt x="902" y="117"/>
                  </a:cubicBezTo>
                  <a:cubicBezTo>
                    <a:pt x="900" y="115"/>
                    <a:pt x="898" y="114"/>
                    <a:pt x="897" y="114"/>
                  </a:cubicBezTo>
                  <a:close/>
                  <a:moveTo>
                    <a:pt x="901" y="117"/>
                  </a:moveTo>
                  <a:cubicBezTo>
                    <a:pt x="903" y="119"/>
                    <a:pt x="904" y="121"/>
                    <a:pt x="903" y="121"/>
                  </a:cubicBezTo>
                  <a:cubicBezTo>
                    <a:pt x="903" y="121"/>
                    <a:pt x="901" y="120"/>
                    <a:pt x="900" y="119"/>
                  </a:cubicBezTo>
                  <a:cubicBezTo>
                    <a:pt x="898" y="117"/>
                    <a:pt x="898" y="115"/>
                    <a:pt x="898" y="115"/>
                  </a:cubicBezTo>
                  <a:cubicBezTo>
                    <a:pt x="898" y="115"/>
                    <a:pt x="900" y="116"/>
                    <a:pt x="901" y="117"/>
                  </a:cubicBezTo>
                  <a:close/>
                  <a:moveTo>
                    <a:pt x="903" y="115"/>
                  </a:moveTo>
                  <a:cubicBezTo>
                    <a:pt x="903" y="115"/>
                    <a:pt x="903" y="116"/>
                    <a:pt x="903" y="116"/>
                  </a:cubicBezTo>
                  <a:cubicBezTo>
                    <a:pt x="904" y="116"/>
                    <a:pt x="904" y="115"/>
                    <a:pt x="904" y="115"/>
                  </a:cubicBezTo>
                  <a:cubicBezTo>
                    <a:pt x="905" y="114"/>
                    <a:pt x="905" y="114"/>
                    <a:pt x="905" y="114"/>
                  </a:cubicBezTo>
                  <a:cubicBezTo>
                    <a:pt x="905" y="114"/>
                    <a:pt x="905" y="113"/>
                    <a:pt x="905" y="113"/>
                  </a:cubicBezTo>
                  <a:cubicBezTo>
                    <a:pt x="905" y="113"/>
                    <a:pt x="904" y="113"/>
                    <a:pt x="904" y="113"/>
                  </a:cubicBezTo>
                  <a:cubicBezTo>
                    <a:pt x="903" y="114"/>
                    <a:pt x="903" y="114"/>
                    <a:pt x="903" y="114"/>
                  </a:cubicBezTo>
                  <a:cubicBezTo>
                    <a:pt x="903" y="115"/>
                    <a:pt x="903" y="115"/>
                    <a:pt x="903" y="115"/>
                  </a:cubicBezTo>
                  <a:close/>
                  <a:moveTo>
                    <a:pt x="904" y="117"/>
                  </a:moveTo>
                  <a:cubicBezTo>
                    <a:pt x="904" y="117"/>
                    <a:pt x="905" y="118"/>
                    <a:pt x="905" y="118"/>
                  </a:cubicBezTo>
                  <a:cubicBezTo>
                    <a:pt x="905" y="118"/>
                    <a:pt x="905" y="118"/>
                    <a:pt x="905" y="117"/>
                  </a:cubicBezTo>
                  <a:cubicBezTo>
                    <a:pt x="907" y="117"/>
                    <a:pt x="907" y="117"/>
                    <a:pt x="907" y="117"/>
                  </a:cubicBezTo>
                  <a:cubicBezTo>
                    <a:pt x="907" y="117"/>
                    <a:pt x="907" y="116"/>
                    <a:pt x="907" y="116"/>
                  </a:cubicBezTo>
                  <a:cubicBezTo>
                    <a:pt x="907" y="116"/>
                    <a:pt x="906" y="115"/>
                    <a:pt x="906" y="116"/>
                  </a:cubicBezTo>
                  <a:cubicBezTo>
                    <a:pt x="905" y="116"/>
                    <a:pt x="905" y="116"/>
                    <a:pt x="905" y="116"/>
                  </a:cubicBezTo>
                  <a:cubicBezTo>
                    <a:pt x="904" y="117"/>
                    <a:pt x="904" y="117"/>
                    <a:pt x="904" y="117"/>
                  </a:cubicBezTo>
                  <a:close/>
                  <a:moveTo>
                    <a:pt x="909" y="167"/>
                  </a:moveTo>
                  <a:cubicBezTo>
                    <a:pt x="900" y="167"/>
                    <a:pt x="900" y="167"/>
                    <a:pt x="900" y="167"/>
                  </a:cubicBezTo>
                  <a:cubicBezTo>
                    <a:pt x="899" y="167"/>
                    <a:pt x="899" y="167"/>
                    <a:pt x="899" y="168"/>
                  </a:cubicBezTo>
                  <a:cubicBezTo>
                    <a:pt x="899" y="173"/>
                    <a:pt x="899" y="173"/>
                    <a:pt x="899" y="173"/>
                  </a:cubicBezTo>
                  <a:cubicBezTo>
                    <a:pt x="899" y="173"/>
                    <a:pt x="899" y="173"/>
                    <a:pt x="900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73"/>
                    <a:pt x="909" y="173"/>
                    <a:pt x="909" y="173"/>
                  </a:cubicBezTo>
                  <a:cubicBezTo>
                    <a:pt x="909" y="168"/>
                    <a:pt x="909" y="168"/>
                    <a:pt x="909" y="168"/>
                  </a:cubicBezTo>
                  <a:cubicBezTo>
                    <a:pt x="909" y="167"/>
                    <a:pt x="909" y="167"/>
                    <a:pt x="909" y="167"/>
                  </a:cubicBezTo>
                  <a:close/>
                  <a:moveTo>
                    <a:pt x="905" y="168"/>
                  </a:moveTo>
                  <a:cubicBezTo>
                    <a:pt x="906" y="168"/>
                    <a:pt x="906" y="168"/>
                    <a:pt x="906" y="168"/>
                  </a:cubicBezTo>
                  <a:cubicBezTo>
                    <a:pt x="906" y="169"/>
                    <a:pt x="906" y="169"/>
                    <a:pt x="906" y="169"/>
                  </a:cubicBezTo>
                  <a:cubicBezTo>
                    <a:pt x="905" y="169"/>
                    <a:pt x="905" y="169"/>
                    <a:pt x="905" y="169"/>
                  </a:cubicBezTo>
                  <a:lnTo>
                    <a:pt x="905" y="168"/>
                  </a:lnTo>
                  <a:close/>
                  <a:moveTo>
                    <a:pt x="906" y="170"/>
                  </a:moveTo>
                  <a:cubicBezTo>
                    <a:pt x="906" y="171"/>
                    <a:pt x="906" y="171"/>
                    <a:pt x="906" y="171"/>
                  </a:cubicBezTo>
                  <a:cubicBezTo>
                    <a:pt x="905" y="171"/>
                    <a:pt x="905" y="171"/>
                    <a:pt x="905" y="171"/>
                  </a:cubicBezTo>
                  <a:cubicBezTo>
                    <a:pt x="905" y="170"/>
                    <a:pt x="905" y="170"/>
                    <a:pt x="905" y="170"/>
                  </a:cubicBezTo>
                  <a:lnTo>
                    <a:pt x="906" y="170"/>
                  </a:lnTo>
                  <a:close/>
                  <a:moveTo>
                    <a:pt x="903" y="168"/>
                  </a:moveTo>
                  <a:cubicBezTo>
                    <a:pt x="904" y="168"/>
                    <a:pt x="904" y="168"/>
                    <a:pt x="904" y="168"/>
                  </a:cubicBezTo>
                  <a:cubicBezTo>
                    <a:pt x="904" y="169"/>
                    <a:pt x="904" y="169"/>
                    <a:pt x="904" y="169"/>
                  </a:cubicBezTo>
                  <a:cubicBezTo>
                    <a:pt x="903" y="169"/>
                    <a:pt x="903" y="169"/>
                    <a:pt x="903" y="169"/>
                  </a:cubicBezTo>
                  <a:lnTo>
                    <a:pt x="903" y="168"/>
                  </a:lnTo>
                  <a:close/>
                  <a:moveTo>
                    <a:pt x="905" y="170"/>
                  </a:moveTo>
                  <a:cubicBezTo>
                    <a:pt x="905" y="171"/>
                    <a:pt x="905" y="171"/>
                    <a:pt x="905" y="171"/>
                  </a:cubicBezTo>
                  <a:cubicBezTo>
                    <a:pt x="904" y="171"/>
                    <a:pt x="904" y="171"/>
                    <a:pt x="904" y="171"/>
                  </a:cubicBezTo>
                  <a:cubicBezTo>
                    <a:pt x="904" y="170"/>
                    <a:pt x="904" y="170"/>
                    <a:pt x="904" y="170"/>
                  </a:cubicBezTo>
                  <a:lnTo>
                    <a:pt x="905" y="170"/>
                  </a:lnTo>
                  <a:close/>
                  <a:moveTo>
                    <a:pt x="902" y="168"/>
                  </a:moveTo>
                  <a:cubicBezTo>
                    <a:pt x="903" y="168"/>
                    <a:pt x="903" y="168"/>
                    <a:pt x="903" y="168"/>
                  </a:cubicBezTo>
                  <a:cubicBezTo>
                    <a:pt x="903" y="169"/>
                    <a:pt x="903" y="169"/>
                    <a:pt x="903" y="169"/>
                  </a:cubicBezTo>
                  <a:cubicBezTo>
                    <a:pt x="902" y="169"/>
                    <a:pt x="902" y="169"/>
                    <a:pt x="902" y="169"/>
                  </a:cubicBezTo>
                  <a:lnTo>
                    <a:pt x="902" y="168"/>
                  </a:lnTo>
                  <a:close/>
                  <a:moveTo>
                    <a:pt x="903" y="170"/>
                  </a:moveTo>
                  <a:cubicBezTo>
                    <a:pt x="903" y="171"/>
                    <a:pt x="903" y="171"/>
                    <a:pt x="903" y="171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2" y="170"/>
                    <a:pt x="902" y="170"/>
                    <a:pt x="902" y="170"/>
                  </a:cubicBezTo>
                  <a:lnTo>
                    <a:pt x="903" y="170"/>
                  </a:lnTo>
                  <a:close/>
                  <a:moveTo>
                    <a:pt x="900" y="168"/>
                  </a:moveTo>
                  <a:cubicBezTo>
                    <a:pt x="901" y="168"/>
                    <a:pt x="901" y="168"/>
                    <a:pt x="901" y="168"/>
                  </a:cubicBezTo>
                  <a:cubicBezTo>
                    <a:pt x="901" y="169"/>
                    <a:pt x="901" y="169"/>
                    <a:pt x="901" y="169"/>
                  </a:cubicBezTo>
                  <a:cubicBezTo>
                    <a:pt x="900" y="169"/>
                    <a:pt x="900" y="169"/>
                    <a:pt x="900" y="169"/>
                  </a:cubicBezTo>
                  <a:lnTo>
                    <a:pt x="900" y="168"/>
                  </a:lnTo>
                  <a:close/>
                  <a:moveTo>
                    <a:pt x="902" y="170"/>
                  </a:moveTo>
                  <a:cubicBezTo>
                    <a:pt x="902" y="171"/>
                    <a:pt x="902" y="171"/>
                    <a:pt x="902" y="171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0" y="170"/>
                    <a:pt x="900" y="170"/>
                    <a:pt x="900" y="170"/>
                  </a:cubicBezTo>
                  <a:lnTo>
                    <a:pt x="902" y="170"/>
                  </a:lnTo>
                  <a:close/>
                  <a:moveTo>
                    <a:pt x="901" y="172"/>
                  </a:moveTo>
                  <a:cubicBezTo>
                    <a:pt x="900" y="172"/>
                    <a:pt x="900" y="172"/>
                    <a:pt x="900" y="172"/>
                  </a:cubicBezTo>
                  <a:cubicBezTo>
                    <a:pt x="900" y="171"/>
                    <a:pt x="900" y="171"/>
                    <a:pt x="900" y="171"/>
                  </a:cubicBezTo>
                  <a:cubicBezTo>
                    <a:pt x="901" y="171"/>
                    <a:pt x="901" y="171"/>
                    <a:pt x="901" y="171"/>
                  </a:cubicBezTo>
                  <a:lnTo>
                    <a:pt x="901" y="172"/>
                  </a:lnTo>
                  <a:close/>
                  <a:moveTo>
                    <a:pt x="907" y="172"/>
                  </a:moveTo>
                  <a:cubicBezTo>
                    <a:pt x="902" y="172"/>
                    <a:pt x="902" y="172"/>
                    <a:pt x="902" y="172"/>
                  </a:cubicBezTo>
                  <a:cubicBezTo>
                    <a:pt x="902" y="171"/>
                    <a:pt x="902" y="171"/>
                    <a:pt x="902" y="171"/>
                  </a:cubicBezTo>
                  <a:cubicBezTo>
                    <a:pt x="907" y="171"/>
                    <a:pt x="907" y="171"/>
                    <a:pt x="907" y="171"/>
                  </a:cubicBezTo>
                  <a:lnTo>
                    <a:pt x="907" y="172"/>
                  </a:lnTo>
                  <a:close/>
                  <a:moveTo>
                    <a:pt x="908" y="172"/>
                  </a:moveTo>
                  <a:cubicBezTo>
                    <a:pt x="907" y="172"/>
                    <a:pt x="907" y="172"/>
                    <a:pt x="907" y="172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8" y="172"/>
                  </a:lnTo>
                  <a:close/>
                  <a:moveTo>
                    <a:pt x="907" y="171"/>
                  </a:moveTo>
                  <a:cubicBezTo>
                    <a:pt x="907" y="170"/>
                    <a:pt x="907" y="170"/>
                    <a:pt x="907" y="170"/>
                  </a:cubicBezTo>
                  <a:cubicBezTo>
                    <a:pt x="908" y="170"/>
                    <a:pt x="908" y="170"/>
                    <a:pt x="908" y="170"/>
                  </a:cubicBezTo>
                  <a:cubicBezTo>
                    <a:pt x="908" y="171"/>
                    <a:pt x="908" y="171"/>
                    <a:pt x="908" y="171"/>
                  </a:cubicBezTo>
                  <a:lnTo>
                    <a:pt x="907" y="171"/>
                  </a:lnTo>
                  <a:close/>
                  <a:moveTo>
                    <a:pt x="908" y="169"/>
                  </a:moveTo>
                  <a:cubicBezTo>
                    <a:pt x="906" y="169"/>
                    <a:pt x="906" y="169"/>
                    <a:pt x="906" y="169"/>
                  </a:cubicBezTo>
                  <a:cubicBezTo>
                    <a:pt x="906" y="168"/>
                    <a:pt x="906" y="168"/>
                    <a:pt x="906" y="168"/>
                  </a:cubicBezTo>
                  <a:cubicBezTo>
                    <a:pt x="908" y="168"/>
                    <a:pt x="908" y="168"/>
                    <a:pt x="908" y="168"/>
                  </a:cubicBezTo>
                  <a:lnTo>
                    <a:pt x="908" y="169"/>
                  </a:lnTo>
                  <a:close/>
                  <a:moveTo>
                    <a:pt x="910" y="179"/>
                  </a:moveTo>
                  <a:cubicBezTo>
                    <a:pt x="910" y="179"/>
                    <a:pt x="910" y="179"/>
                    <a:pt x="910" y="178"/>
                  </a:cubicBezTo>
                  <a:cubicBezTo>
                    <a:pt x="909" y="178"/>
                    <a:pt x="909" y="178"/>
                    <a:pt x="909" y="178"/>
                  </a:cubicBezTo>
                  <a:cubicBezTo>
                    <a:pt x="908" y="177"/>
                    <a:pt x="908" y="177"/>
                    <a:pt x="908" y="176"/>
                  </a:cubicBezTo>
                  <a:cubicBezTo>
                    <a:pt x="908" y="176"/>
                    <a:pt x="908" y="176"/>
                    <a:pt x="907" y="176"/>
                  </a:cubicBezTo>
                  <a:cubicBezTo>
                    <a:pt x="907" y="177"/>
                    <a:pt x="907" y="177"/>
                    <a:pt x="906" y="177"/>
                  </a:cubicBezTo>
                  <a:cubicBezTo>
                    <a:pt x="905" y="177"/>
                    <a:pt x="905" y="177"/>
                    <a:pt x="905" y="176"/>
                  </a:cubicBezTo>
                  <a:cubicBezTo>
                    <a:pt x="904" y="176"/>
                    <a:pt x="904" y="176"/>
                    <a:pt x="904" y="176"/>
                  </a:cubicBezTo>
                  <a:cubicBezTo>
                    <a:pt x="904" y="177"/>
                    <a:pt x="904" y="177"/>
                    <a:pt x="903" y="178"/>
                  </a:cubicBezTo>
                  <a:cubicBezTo>
                    <a:pt x="903" y="178"/>
                    <a:pt x="903" y="178"/>
                    <a:pt x="902" y="178"/>
                  </a:cubicBezTo>
                  <a:cubicBezTo>
                    <a:pt x="902" y="179"/>
                    <a:pt x="902" y="179"/>
                    <a:pt x="902" y="179"/>
                  </a:cubicBezTo>
                  <a:cubicBezTo>
                    <a:pt x="902" y="180"/>
                    <a:pt x="902" y="180"/>
                    <a:pt x="902" y="181"/>
                  </a:cubicBezTo>
                  <a:cubicBezTo>
                    <a:pt x="902" y="181"/>
                    <a:pt x="902" y="182"/>
                    <a:pt x="902" y="182"/>
                  </a:cubicBezTo>
                  <a:cubicBezTo>
                    <a:pt x="902" y="182"/>
                    <a:pt x="902" y="182"/>
                    <a:pt x="902" y="183"/>
                  </a:cubicBezTo>
                  <a:cubicBezTo>
                    <a:pt x="903" y="183"/>
                    <a:pt x="903" y="183"/>
                    <a:pt x="903" y="183"/>
                  </a:cubicBezTo>
                  <a:cubicBezTo>
                    <a:pt x="904" y="184"/>
                    <a:pt x="904" y="184"/>
                    <a:pt x="904" y="185"/>
                  </a:cubicBezTo>
                  <a:cubicBezTo>
                    <a:pt x="904" y="185"/>
                    <a:pt x="904" y="185"/>
                    <a:pt x="905" y="185"/>
                  </a:cubicBezTo>
                  <a:cubicBezTo>
                    <a:pt x="905" y="184"/>
                    <a:pt x="905" y="184"/>
                    <a:pt x="906" y="184"/>
                  </a:cubicBezTo>
                  <a:cubicBezTo>
                    <a:pt x="907" y="184"/>
                    <a:pt x="907" y="184"/>
                    <a:pt x="907" y="185"/>
                  </a:cubicBezTo>
                  <a:cubicBezTo>
                    <a:pt x="908" y="185"/>
                    <a:pt x="908" y="185"/>
                    <a:pt x="908" y="185"/>
                  </a:cubicBezTo>
                  <a:cubicBezTo>
                    <a:pt x="908" y="184"/>
                    <a:pt x="908" y="184"/>
                    <a:pt x="909" y="183"/>
                  </a:cubicBezTo>
                  <a:cubicBezTo>
                    <a:pt x="909" y="183"/>
                    <a:pt x="909" y="183"/>
                    <a:pt x="910" y="183"/>
                  </a:cubicBezTo>
                  <a:cubicBezTo>
                    <a:pt x="910" y="182"/>
                    <a:pt x="910" y="182"/>
                    <a:pt x="910" y="182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80"/>
                    <a:pt x="910" y="180"/>
                    <a:pt x="910" y="179"/>
                  </a:cubicBezTo>
                  <a:close/>
                  <a:moveTo>
                    <a:pt x="906" y="182"/>
                  </a:moveTo>
                  <a:cubicBezTo>
                    <a:pt x="905" y="182"/>
                    <a:pt x="904" y="182"/>
                    <a:pt x="904" y="181"/>
                  </a:cubicBezTo>
                  <a:cubicBezTo>
                    <a:pt x="904" y="179"/>
                    <a:pt x="905" y="179"/>
                    <a:pt x="906" y="179"/>
                  </a:cubicBezTo>
                  <a:cubicBezTo>
                    <a:pt x="907" y="179"/>
                    <a:pt x="908" y="179"/>
                    <a:pt x="908" y="181"/>
                  </a:cubicBezTo>
                  <a:cubicBezTo>
                    <a:pt x="908" y="182"/>
                    <a:pt x="907" y="182"/>
                    <a:pt x="906" y="182"/>
                  </a:cubicBezTo>
                  <a:close/>
                  <a:moveTo>
                    <a:pt x="920" y="174"/>
                  </a:moveTo>
                  <a:cubicBezTo>
                    <a:pt x="920" y="174"/>
                    <a:pt x="921" y="174"/>
                    <a:pt x="921" y="174"/>
                  </a:cubicBezTo>
                  <a:cubicBezTo>
                    <a:pt x="921" y="174"/>
                    <a:pt x="921" y="174"/>
                    <a:pt x="921" y="174"/>
                  </a:cubicBezTo>
                  <a:cubicBezTo>
                    <a:pt x="922" y="174"/>
                    <a:pt x="922" y="174"/>
                    <a:pt x="922" y="174"/>
                  </a:cubicBezTo>
                  <a:cubicBezTo>
                    <a:pt x="922" y="174"/>
                    <a:pt x="922" y="173"/>
                    <a:pt x="921" y="173"/>
                  </a:cubicBezTo>
                  <a:cubicBezTo>
                    <a:pt x="921" y="173"/>
                    <a:pt x="921" y="173"/>
                    <a:pt x="921" y="173"/>
                  </a:cubicBezTo>
                  <a:cubicBezTo>
                    <a:pt x="921" y="173"/>
                    <a:pt x="920" y="174"/>
                    <a:pt x="920" y="174"/>
                  </a:cubicBezTo>
                  <a:close/>
                  <a:moveTo>
                    <a:pt x="913" y="177"/>
                  </a:moveTo>
                  <a:cubicBezTo>
                    <a:pt x="913" y="177"/>
                    <a:pt x="913" y="177"/>
                    <a:pt x="913" y="177"/>
                  </a:cubicBezTo>
                  <a:cubicBezTo>
                    <a:pt x="913" y="177"/>
                    <a:pt x="912" y="178"/>
                    <a:pt x="913" y="178"/>
                  </a:cubicBezTo>
                  <a:cubicBezTo>
                    <a:pt x="913" y="178"/>
                    <a:pt x="913" y="178"/>
                    <a:pt x="913" y="178"/>
                  </a:cubicBezTo>
                  <a:cubicBezTo>
                    <a:pt x="913" y="178"/>
                    <a:pt x="914" y="177"/>
                    <a:pt x="914" y="177"/>
                  </a:cubicBezTo>
                  <a:cubicBezTo>
                    <a:pt x="914" y="177"/>
                    <a:pt x="914" y="177"/>
                    <a:pt x="914" y="177"/>
                  </a:cubicBezTo>
                  <a:cubicBezTo>
                    <a:pt x="914" y="176"/>
                    <a:pt x="913" y="176"/>
                    <a:pt x="913" y="177"/>
                  </a:cubicBezTo>
                  <a:close/>
                  <a:moveTo>
                    <a:pt x="914" y="174"/>
                  </a:moveTo>
                  <a:cubicBezTo>
                    <a:pt x="914" y="175"/>
                    <a:pt x="915" y="177"/>
                    <a:pt x="917" y="177"/>
                  </a:cubicBezTo>
                  <a:cubicBezTo>
                    <a:pt x="918" y="177"/>
                    <a:pt x="919" y="175"/>
                    <a:pt x="919" y="174"/>
                  </a:cubicBezTo>
                  <a:cubicBezTo>
                    <a:pt x="919" y="172"/>
                    <a:pt x="918" y="171"/>
                    <a:pt x="917" y="171"/>
                  </a:cubicBezTo>
                  <a:cubicBezTo>
                    <a:pt x="915" y="171"/>
                    <a:pt x="914" y="172"/>
                    <a:pt x="914" y="174"/>
                  </a:cubicBezTo>
                  <a:close/>
                  <a:moveTo>
                    <a:pt x="919" y="174"/>
                  </a:moveTo>
                  <a:cubicBezTo>
                    <a:pt x="919" y="175"/>
                    <a:pt x="918" y="176"/>
                    <a:pt x="917" y="176"/>
                  </a:cubicBezTo>
                  <a:cubicBezTo>
                    <a:pt x="915" y="176"/>
                    <a:pt x="915" y="175"/>
                    <a:pt x="915" y="174"/>
                  </a:cubicBezTo>
                  <a:cubicBezTo>
                    <a:pt x="915" y="173"/>
                    <a:pt x="915" y="172"/>
                    <a:pt x="917" y="172"/>
                  </a:cubicBezTo>
                  <a:cubicBezTo>
                    <a:pt x="918" y="172"/>
                    <a:pt x="919" y="173"/>
                    <a:pt x="919" y="174"/>
                  </a:cubicBezTo>
                  <a:close/>
                  <a:moveTo>
                    <a:pt x="920" y="178"/>
                  </a:moveTo>
                  <a:cubicBezTo>
                    <a:pt x="920" y="178"/>
                    <a:pt x="920" y="178"/>
                    <a:pt x="921" y="178"/>
                  </a:cubicBezTo>
                  <a:cubicBezTo>
                    <a:pt x="921" y="178"/>
                    <a:pt x="921" y="177"/>
                    <a:pt x="920" y="177"/>
                  </a:cubicBezTo>
                  <a:cubicBezTo>
                    <a:pt x="920" y="177"/>
                    <a:pt x="920" y="177"/>
                    <a:pt x="920" y="177"/>
                  </a:cubicBezTo>
                  <a:cubicBezTo>
                    <a:pt x="920" y="176"/>
                    <a:pt x="920" y="176"/>
                    <a:pt x="919" y="177"/>
                  </a:cubicBezTo>
                  <a:cubicBezTo>
                    <a:pt x="919" y="177"/>
                    <a:pt x="919" y="177"/>
                    <a:pt x="920" y="177"/>
                  </a:cubicBezTo>
                  <a:cubicBezTo>
                    <a:pt x="920" y="177"/>
                    <a:pt x="920" y="178"/>
                    <a:pt x="920" y="178"/>
                  </a:cubicBezTo>
                  <a:close/>
                  <a:moveTo>
                    <a:pt x="917" y="179"/>
                  </a:moveTo>
                  <a:cubicBezTo>
                    <a:pt x="917" y="179"/>
                    <a:pt x="917" y="179"/>
                    <a:pt x="917" y="179"/>
                  </a:cubicBezTo>
                  <a:cubicBezTo>
                    <a:pt x="917" y="178"/>
                    <a:pt x="917" y="178"/>
                    <a:pt x="917" y="178"/>
                  </a:cubicBezTo>
                  <a:cubicBezTo>
                    <a:pt x="917" y="178"/>
                    <a:pt x="917" y="177"/>
                    <a:pt x="917" y="177"/>
                  </a:cubicBezTo>
                  <a:cubicBezTo>
                    <a:pt x="916" y="177"/>
                    <a:pt x="916" y="178"/>
                    <a:pt x="916" y="178"/>
                  </a:cubicBezTo>
                  <a:cubicBezTo>
                    <a:pt x="916" y="179"/>
                    <a:pt x="916" y="179"/>
                    <a:pt x="916" y="179"/>
                  </a:cubicBezTo>
                  <a:cubicBezTo>
                    <a:pt x="916" y="179"/>
                    <a:pt x="916" y="179"/>
                    <a:pt x="917" y="179"/>
                  </a:cubicBezTo>
                  <a:close/>
                  <a:moveTo>
                    <a:pt x="912" y="173"/>
                  </a:moveTo>
                  <a:cubicBezTo>
                    <a:pt x="912" y="173"/>
                    <a:pt x="911" y="174"/>
                    <a:pt x="911" y="174"/>
                  </a:cubicBezTo>
                  <a:cubicBezTo>
                    <a:pt x="911" y="174"/>
                    <a:pt x="912" y="174"/>
                    <a:pt x="912" y="174"/>
                  </a:cubicBezTo>
                  <a:cubicBezTo>
                    <a:pt x="912" y="174"/>
                    <a:pt x="912" y="174"/>
                    <a:pt x="912" y="174"/>
                  </a:cubicBezTo>
                  <a:cubicBezTo>
                    <a:pt x="913" y="174"/>
                    <a:pt x="913" y="174"/>
                    <a:pt x="913" y="174"/>
                  </a:cubicBezTo>
                  <a:cubicBezTo>
                    <a:pt x="913" y="174"/>
                    <a:pt x="913" y="173"/>
                    <a:pt x="912" y="173"/>
                  </a:cubicBezTo>
                  <a:close/>
                  <a:moveTo>
                    <a:pt x="920" y="171"/>
                  </a:moveTo>
                  <a:cubicBezTo>
                    <a:pt x="920" y="171"/>
                    <a:pt x="920" y="171"/>
                    <a:pt x="920" y="171"/>
                  </a:cubicBezTo>
                  <a:cubicBezTo>
                    <a:pt x="921" y="170"/>
                    <a:pt x="921" y="170"/>
                    <a:pt x="921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20" y="170"/>
                    <a:pt x="920" y="170"/>
                    <a:pt x="920" y="170"/>
                  </a:cubicBezTo>
                  <a:cubicBezTo>
                    <a:pt x="919" y="170"/>
                    <a:pt x="919" y="171"/>
                    <a:pt x="919" y="171"/>
                  </a:cubicBezTo>
                  <a:cubicBezTo>
                    <a:pt x="920" y="171"/>
                    <a:pt x="920" y="171"/>
                    <a:pt x="920" y="171"/>
                  </a:cubicBezTo>
                  <a:close/>
                  <a:moveTo>
                    <a:pt x="917" y="169"/>
                  </a:moveTo>
                  <a:cubicBezTo>
                    <a:pt x="916" y="169"/>
                    <a:pt x="916" y="169"/>
                    <a:pt x="916" y="169"/>
                  </a:cubicBezTo>
                  <a:cubicBezTo>
                    <a:pt x="916" y="170"/>
                    <a:pt x="916" y="170"/>
                    <a:pt x="916" y="170"/>
                  </a:cubicBezTo>
                  <a:cubicBezTo>
                    <a:pt x="916" y="170"/>
                    <a:pt x="916" y="170"/>
                    <a:pt x="917" y="170"/>
                  </a:cubicBezTo>
                  <a:cubicBezTo>
                    <a:pt x="917" y="170"/>
                    <a:pt x="917" y="170"/>
                    <a:pt x="917" y="170"/>
                  </a:cubicBezTo>
                  <a:cubicBezTo>
                    <a:pt x="917" y="169"/>
                    <a:pt x="917" y="169"/>
                    <a:pt x="917" y="169"/>
                  </a:cubicBezTo>
                  <a:cubicBezTo>
                    <a:pt x="917" y="169"/>
                    <a:pt x="917" y="169"/>
                    <a:pt x="917" y="169"/>
                  </a:cubicBezTo>
                  <a:close/>
                  <a:moveTo>
                    <a:pt x="914" y="170"/>
                  </a:moveTo>
                  <a:cubicBezTo>
                    <a:pt x="913" y="170"/>
                    <a:pt x="913" y="170"/>
                    <a:pt x="913" y="170"/>
                  </a:cubicBezTo>
                  <a:cubicBezTo>
                    <a:pt x="913" y="170"/>
                    <a:pt x="913" y="170"/>
                    <a:pt x="913" y="170"/>
                  </a:cubicBezTo>
                  <a:cubicBezTo>
                    <a:pt x="912" y="170"/>
                    <a:pt x="913" y="170"/>
                    <a:pt x="913" y="171"/>
                  </a:cubicBezTo>
                  <a:cubicBezTo>
                    <a:pt x="913" y="171"/>
                    <a:pt x="913" y="171"/>
                    <a:pt x="913" y="171"/>
                  </a:cubicBezTo>
                  <a:cubicBezTo>
                    <a:pt x="913" y="171"/>
                    <a:pt x="914" y="171"/>
                    <a:pt x="914" y="171"/>
                  </a:cubicBezTo>
                  <a:cubicBezTo>
                    <a:pt x="914" y="171"/>
                    <a:pt x="914" y="170"/>
                    <a:pt x="914" y="170"/>
                  </a:cubicBezTo>
                  <a:close/>
                  <a:moveTo>
                    <a:pt x="916" y="193"/>
                  </a:move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3"/>
                    <a:pt x="916" y="193"/>
                  </a:cubicBezTo>
                  <a:cubicBezTo>
                    <a:pt x="916" y="193"/>
                    <a:pt x="916" y="192"/>
                    <a:pt x="916" y="192"/>
                  </a:cubicBezTo>
                  <a:cubicBezTo>
                    <a:pt x="916" y="191"/>
                    <a:pt x="916" y="189"/>
                    <a:pt x="915" y="188"/>
                  </a:cubicBezTo>
                  <a:cubicBezTo>
                    <a:pt x="915" y="189"/>
                    <a:pt x="914" y="189"/>
                    <a:pt x="914" y="189"/>
                  </a:cubicBezTo>
                  <a:cubicBezTo>
                    <a:pt x="915" y="190"/>
                    <a:pt x="915" y="191"/>
                    <a:pt x="915" y="192"/>
                  </a:cubicBezTo>
                  <a:cubicBezTo>
                    <a:pt x="915" y="192"/>
                    <a:pt x="915" y="192"/>
                    <a:pt x="915" y="193"/>
                  </a:cubicBezTo>
                  <a:cubicBezTo>
                    <a:pt x="915" y="193"/>
                    <a:pt x="915" y="193"/>
                    <a:pt x="916" y="193"/>
                  </a:cubicBezTo>
                  <a:close/>
                  <a:moveTo>
                    <a:pt x="906" y="192"/>
                  </a:moveTo>
                  <a:cubicBezTo>
                    <a:pt x="906" y="192"/>
                    <a:pt x="906" y="193"/>
                    <a:pt x="906" y="193"/>
                  </a:cubicBezTo>
                  <a:cubicBezTo>
                    <a:pt x="906" y="193"/>
                    <a:pt x="906" y="193"/>
                    <a:pt x="906" y="193"/>
                  </a:cubicBezTo>
                  <a:cubicBezTo>
                    <a:pt x="907" y="193"/>
                    <a:pt x="907" y="193"/>
                    <a:pt x="907" y="193"/>
                  </a:cubicBezTo>
                  <a:cubicBezTo>
                    <a:pt x="907" y="192"/>
                    <a:pt x="907" y="192"/>
                    <a:pt x="907" y="192"/>
                  </a:cubicBezTo>
                  <a:cubicBezTo>
                    <a:pt x="907" y="190"/>
                    <a:pt x="909" y="188"/>
                    <a:pt x="911" y="188"/>
                  </a:cubicBezTo>
                  <a:cubicBezTo>
                    <a:pt x="911" y="188"/>
                    <a:pt x="911" y="188"/>
                    <a:pt x="912" y="188"/>
                  </a:cubicBezTo>
                  <a:cubicBezTo>
                    <a:pt x="912" y="187"/>
                    <a:pt x="912" y="187"/>
                    <a:pt x="912" y="187"/>
                  </a:cubicBezTo>
                  <a:cubicBezTo>
                    <a:pt x="912" y="187"/>
                    <a:pt x="911" y="186"/>
                    <a:pt x="911" y="186"/>
                  </a:cubicBezTo>
                  <a:cubicBezTo>
                    <a:pt x="908" y="186"/>
                    <a:pt x="906" y="189"/>
                    <a:pt x="906" y="192"/>
                  </a:cubicBezTo>
                  <a:close/>
                  <a:moveTo>
                    <a:pt x="910" y="192"/>
                  </a:moveTo>
                  <a:cubicBezTo>
                    <a:pt x="910" y="192"/>
                    <a:pt x="910" y="193"/>
                    <a:pt x="910" y="193"/>
                  </a:cubicBezTo>
                  <a:cubicBezTo>
                    <a:pt x="911" y="193"/>
                    <a:pt x="911" y="193"/>
                    <a:pt x="912" y="193"/>
                  </a:cubicBezTo>
                  <a:cubicBezTo>
                    <a:pt x="912" y="192"/>
                    <a:pt x="914" y="186"/>
                    <a:pt x="914" y="186"/>
                  </a:cubicBezTo>
                  <a:cubicBezTo>
                    <a:pt x="914" y="186"/>
                    <a:pt x="910" y="191"/>
                    <a:pt x="910" y="192"/>
                  </a:cubicBezTo>
                  <a:close/>
                  <a:moveTo>
                    <a:pt x="914" y="194"/>
                  </a:moveTo>
                  <a:cubicBezTo>
                    <a:pt x="913" y="194"/>
                    <a:pt x="913" y="194"/>
                    <a:pt x="913" y="194"/>
                  </a:cubicBezTo>
                  <a:cubicBezTo>
                    <a:pt x="912" y="194"/>
                    <a:pt x="912" y="195"/>
                    <a:pt x="912" y="195"/>
                  </a:cubicBezTo>
                  <a:cubicBezTo>
                    <a:pt x="912" y="195"/>
                    <a:pt x="912" y="195"/>
                    <a:pt x="913" y="195"/>
                  </a:cubicBezTo>
                  <a:cubicBezTo>
                    <a:pt x="914" y="195"/>
                    <a:pt x="914" y="195"/>
                    <a:pt x="914" y="195"/>
                  </a:cubicBezTo>
                  <a:cubicBezTo>
                    <a:pt x="914" y="196"/>
                    <a:pt x="914" y="196"/>
                    <a:pt x="914" y="196"/>
                  </a:cubicBezTo>
                  <a:cubicBezTo>
                    <a:pt x="912" y="196"/>
                    <a:pt x="912" y="196"/>
                    <a:pt x="912" y="196"/>
                  </a:cubicBezTo>
                  <a:cubicBezTo>
                    <a:pt x="912" y="195"/>
                    <a:pt x="912" y="195"/>
                    <a:pt x="912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10" y="195"/>
                    <a:pt x="910" y="196"/>
                    <a:pt x="910" y="196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10" y="196"/>
                    <a:pt x="910" y="196"/>
                    <a:pt x="909" y="196"/>
                  </a:cubicBezTo>
                  <a:cubicBezTo>
                    <a:pt x="908" y="196"/>
                    <a:pt x="907" y="197"/>
                    <a:pt x="907" y="198"/>
                  </a:cubicBezTo>
                  <a:cubicBezTo>
                    <a:pt x="907" y="200"/>
                    <a:pt x="908" y="201"/>
                    <a:pt x="909" y="201"/>
                  </a:cubicBezTo>
                  <a:cubicBezTo>
                    <a:pt x="911" y="201"/>
                    <a:pt x="911" y="200"/>
                    <a:pt x="912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3" y="199"/>
                    <a:pt x="913" y="199"/>
                    <a:pt x="913" y="199"/>
                  </a:cubicBezTo>
                  <a:cubicBezTo>
                    <a:pt x="915" y="196"/>
                    <a:pt x="915" y="196"/>
                    <a:pt x="915" y="196"/>
                  </a:cubicBezTo>
                  <a:cubicBezTo>
                    <a:pt x="915" y="197"/>
                    <a:pt x="915" y="197"/>
                    <a:pt x="915" y="197"/>
                  </a:cubicBezTo>
                  <a:cubicBezTo>
                    <a:pt x="914" y="197"/>
                    <a:pt x="914" y="198"/>
                    <a:pt x="914" y="198"/>
                  </a:cubicBezTo>
                  <a:cubicBezTo>
                    <a:pt x="914" y="200"/>
                    <a:pt x="915" y="201"/>
                    <a:pt x="916" y="201"/>
                  </a:cubicBezTo>
                  <a:cubicBezTo>
                    <a:pt x="917" y="201"/>
                    <a:pt x="917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8" y="200"/>
                    <a:pt x="918" y="200"/>
                  </a:cubicBezTo>
                  <a:cubicBezTo>
                    <a:pt x="918" y="200"/>
                    <a:pt x="919" y="200"/>
                    <a:pt x="919" y="200"/>
                  </a:cubicBezTo>
                  <a:cubicBezTo>
                    <a:pt x="919" y="200"/>
                    <a:pt x="919" y="200"/>
                    <a:pt x="919" y="200"/>
                  </a:cubicBezTo>
                  <a:cubicBezTo>
                    <a:pt x="920" y="200"/>
                    <a:pt x="920" y="200"/>
                    <a:pt x="920" y="200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0" y="201"/>
                    <a:pt x="920" y="201"/>
                    <a:pt x="920" y="201"/>
                  </a:cubicBezTo>
                  <a:cubicBezTo>
                    <a:pt x="921" y="201"/>
                    <a:pt x="921" y="201"/>
                    <a:pt x="921" y="201"/>
                  </a:cubicBezTo>
                  <a:cubicBezTo>
                    <a:pt x="921" y="201"/>
                    <a:pt x="922" y="201"/>
                    <a:pt x="922" y="201"/>
                  </a:cubicBezTo>
                  <a:cubicBezTo>
                    <a:pt x="922" y="201"/>
                    <a:pt x="922" y="200"/>
                    <a:pt x="922" y="200"/>
                  </a:cubicBezTo>
                  <a:cubicBezTo>
                    <a:pt x="922" y="200"/>
                    <a:pt x="922" y="200"/>
                    <a:pt x="922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3" y="200"/>
                    <a:pt x="923" y="200"/>
                  </a:cubicBezTo>
                  <a:cubicBezTo>
                    <a:pt x="923" y="200"/>
                    <a:pt x="924" y="200"/>
                    <a:pt x="924" y="200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9"/>
                    <a:pt x="924" y="199"/>
                    <a:pt x="924" y="199"/>
                  </a:cubicBezTo>
                  <a:cubicBezTo>
                    <a:pt x="924" y="198"/>
                    <a:pt x="924" y="198"/>
                    <a:pt x="924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8"/>
                    <a:pt x="925" y="198"/>
                    <a:pt x="925" y="198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5" y="196"/>
                    <a:pt x="925" y="196"/>
                    <a:pt x="925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6"/>
                    <a:pt x="924" y="196"/>
                    <a:pt x="924" y="196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4" y="195"/>
                    <a:pt x="924" y="195"/>
                  </a:cubicBezTo>
                  <a:cubicBezTo>
                    <a:pt x="924" y="195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3" y="194"/>
                    <a:pt x="923" y="194"/>
                    <a:pt x="923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4"/>
                    <a:pt x="922" y="194"/>
                    <a:pt x="922" y="194"/>
                  </a:cubicBezTo>
                  <a:cubicBezTo>
                    <a:pt x="922" y="193"/>
                    <a:pt x="922" y="193"/>
                    <a:pt x="922" y="193"/>
                  </a:cubicBezTo>
                  <a:cubicBezTo>
                    <a:pt x="922" y="193"/>
                    <a:pt x="921" y="193"/>
                    <a:pt x="921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3"/>
                    <a:pt x="920" y="193"/>
                  </a:cubicBezTo>
                  <a:cubicBezTo>
                    <a:pt x="920" y="193"/>
                    <a:pt x="920" y="194"/>
                    <a:pt x="920" y="194"/>
                  </a:cubicBezTo>
                  <a:cubicBezTo>
                    <a:pt x="920" y="194"/>
                    <a:pt x="920" y="194"/>
                    <a:pt x="919" y="194"/>
                  </a:cubicBezTo>
                  <a:cubicBezTo>
                    <a:pt x="919" y="194"/>
                    <a:pt x="919" y="194"/>
                    <a:pt x="919" y="194"/>
                  </a:cubicBezTo>
                  <a:cubicBezTo>
                    <a:pt x="919" y="194"/>
                    <a:pt x="919" y="194"/>
                    <a:pt x="918" y="194"/>
                  </a:cubicBezTo>
                  <a:cubicBezTo>
                    <a:pt x="918" y="194"/>
                    <a:pt x="918" y="194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7" y="195"/>
                    <a:pt x="917" y="195"/>
                    <a:pt x="917" y="195"/>
                  </a:cubicBezTo>
                  <a:cubicBezTo>
                    <a:pt x="918" y="195"/>
                    <a:pt x="918" y="195"/>
                    <a:pt x="918" y="196"/>
                  </a:cubicBezTo>
                  <a:cubicBezTo>
                    <a:pt x="918" y="196"/>
                    <a:pt x="918" y="196"/>
                    <a:pt x="918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7" y="196"/>
                    <a:pt x="917" y="196"/>
                  </a:cubicBezTo>
                  <a:cubicBezTo>
                    <a:pt x="917" y="196"/>
                    <a:pt x="916" y="196"/>
                    <a:pt x="916" y="196"/>
                  </a:cubicBezTo>
                  <a:cubicBezTo>
                    <a:pt x="916" y="196"/>
                    <a:pt x="916" y="196"/>
                    <a:pt x="915" y="196"/>
                  </a:cubicBezTo>
                  <a:cubicBezTo>
                    <a:pt x="914" y="194"/>
                    <a:pt x="914" y="194"/>
                    <a:pt x="914" y="194"/>
                  </a:cubicBezTo>
                  <a:cubicBezTo>
                    <a:pt x="914" y="194"/>
                    <a:pt x="914" y="194"/>
                    <a:pt x="914" y="194"/>
                  </a:cubicBezTo>
                  <a:close/>
                  <a:moveTo>
                    <a:pt x="909" y="200"/>
                  </a:moveTo>
                  <a:cubicBezTo>
                    <a:pt x="909" y="200"/>
                    <a:pt x="908" y="199"/>
                    <a:pt x="908" y="198"/>
                  </a:cubicBezTo>
                  <a:cubicBezTo>
                    <a:pt x="908" y="198"/>
                    <a:pt x="909" y="197"/>
                    <a:pt x="909" y="197"/>
                  </a:cubicBezTo>
                  <a:cubicBezTo>
                    <a:pt x="910" y="197"/>
                    <a:pt x="910" y="197"/>
                    <a:pt x="910" y="197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9" y="198"/>
                    <a:pt x="909" y="199"/>
                    <a:pt x="909" y="199"/>
                  </a:cubicBezTo>
                  <a:cubicBezTo>
                    <a:pt x="911" y="199"/>
                    <a:pt x="911" y="199"/>
                    <a:pt x="911" y="199"/>
                  </a:cubicBezTo>
                  <a:cubicBezTo>
                    <a:pt x="911" y="199"/>
                    <a:pt x="910" y="200"/>
                    <a:pt x="909" y="200"/>
                  </a:cubicBezTo>
                  <a:close/>
                  <a:moveTo>
                    <a:pt x="910" y="198"/>
                  </a:moveTo>
                  <a:cubicBezTo>
                    <a:pt x="911" y="197"/>
                    <a:pt x="911" y="197"/>
                    <a:pt x="911" y="197"/>
                  </a:cubicBezTo>
                  <a:cubicBezTo>
                    <a:pt x="911" y="198"/>
                    <a:pt x="911" y="198"/>
                    <a:pt x="911" y="198"/>
                  </a:cubicBezTo>
                  <a:lnTo>
                    <a:pt x="910" y="198"/>
                  </a:lnTo>
                  <a:close/>
                  <a:moveTo>
                    <a:pt x="912" y="198"/>
                  </a:moveTo>
                  <a:cubicBezTo>
                    <a:pt x="912" y="198"/>
                    <a:pt x="912" y="198"/>
                    <a:pt x="912" y="198"/>
                  </a:cubicBezTo>
                  <a:cubicBezTo>
                    <a:pt x="912" y="198"/>
                    <a:pt x="911" y="197"/>
                    <a:pt x="911" y="197"/>
                  </a:cubicBezTo>
                  <a:cubicBezTo>
                    <a:pt x="911" y="196"/>
                    <a:pt x="911" y="196"/>
                    <a:pt x="911" y="196"/>
                  </a:cubicBezTo>
                  <a:cubicBezTo>
                    <a:pt x="914" y="196"/>
                    <a:pt x="914" y="196"/>
                    <a:pt x="914" y="196"/>
                  </a:cubicBezTo>
                  <a:lnTo>
                    <a:pt x="912" y="198"/>
                  </a:lnTo>
                  <a:close/>
                  <a:moveTo>
                    <a:pt x="921" y="195"/>
                  </a:moveTo>
                  <a:cubicBezTo>
                    <a:pt x="922" y="195"/>
                    <a:pt x="922" y="196"/>
                    <a:pt x="922" y="197"/>
                  </a:cubicBezTo>
                  <a:cubicBezTo>
                    <a:pt x="922" y="198"/>
                    <a:pt x="922" y="199"/>
                    <a:pt x="921" y="199"/>
                  </a:cubicBezTo>
                  <a:cubicBezTo>
                    <a:pt x="920" y="199"/>
                    <a:pt x="919" y="198"/>
                    <a:pt x="919" y="197"/>
                  </a:cubicBezTo>
                  <a:cubicBezTo>
                    <a:pt x="919" y="196"/>
                    <a:pt x="920" y="195"/>
                    <a:pt x="921" y="195"/>
                  </a:cubicBezTo>
                  <a:close/>
                  <a:moveTo>
                    <a:pt x="916" y="199"/>
                  </a:moveTo>
                  <a:cubicBezTo>
                    <a:pt x="916" y="199"/>
                    <a:pt x="916" y="199"/>
                    <a:pt x="916" y="199"/>
                  </a:cubicBezTo>
                  <a:cubicBezTo>
                    <a:pt x="916" y="199"/>
                    <a:pt x="916" y="199"/>
                    <a:pt x="916" y="199"/>
                  </a:cubicBezTo>
                  <a:cubicBezTo>
                    <a:pt x="917" y="199"/>
                    <a:pt x="917" y="198"/>
                    <a:pt x="917" y="198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6" y="197"/>
                    <a:pt x="916" y="197"/>
                  </a:cubicBezTo>
                  <a:cubicBezTo>
                    <a:pt x="916" y="197"/>
                    <a:pt x="917" y="197"/>
                    <a:pt x="917" y="197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7" y="198"/>
                    <a:pt x="917" y="198"/>
                    <a:pt x="917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199"/>
                    <a:pt x="917" y="199"/>
                    <a:pt x="917" y="199"/>
                  </a:cubicBezTo>
                  <a:cubicBezTo>
                    <a:pt x="917" y="200"/>
                    <a:pt x="917" y="200"/>
                    <a:pt x="916" y="200"/>
                  </a:cubicBezTo>
                  <a:cubicBezTo>
                    <a:pt x="915" y="200"/>
                    <a:pt x="915" y="199"/>
                    <a:pt x="915" y="198"/>
                  </a:cubicBezTo>
                  <a:cubicBezTo>
                    <a:pt x="915" y="198"/>
                    <a:pt x="915" y="198"/>
                    <a:pt x="915" y="197"/>
                  </a:cubicBezTo>
                  <a:lnTo>
                    <a:pt x="916" y="199"/>
                  </a:lnTo>
                  <a:close/>
                  <a:moveTo>
                    <a:pt x="845" y="470"/>
                  </a:moveTo>
                  <a:cubicBezTo>
                    <a:pt x="845" y="471"/>
                    <a:pt x="845" y="471"/>
                    <a:pt x="846" y="471"/>
                  </a:cubicBezTo>
                  <a:cubicBezTo>
                    <a:pt x="847" y="471"/>
                    <a:pt x="847" y="471"/>
                    <a:pt x="847" y="470"/>
                  </a:cubicBezTo>
                  <a:cubicBezTo>
                    <a:pt x="847" y="470"/>
                    <a:pt x="847" y="469"/>
                    <a:pt x="846" y="469"/>
                  </a:cubicBezTo>
                  <a:cubicBezTo>
                    <a:pt x="845" y="469"/>
                    <a:pt x="845" y="470"/>
                    <a:pt x="845" y="470"/>
                  </a:cubicBezTo>
                  <a:close/>
                  <a:moveTo>
                    <a:pt x="851" y="466"/>
                  </a:moveTo>
                  <a:cubicBezTo>
                    <a:pt x="851" y="465"/>
                    <a:pt x="851" y="465"/>
                    <a:pt x="851" y="465"/>
                  </a:cubicBezTo>
                  <a:cubicBezTo>
                    <a:pt x="848" y="462"/>
                    <a:pt x="844" y="462"/>
                    <a:pt x="841" y="465"/>
                  </a:cubicBezTo>
                  <a:cubicBezTo>
                    <a:pt x="841" y="466"/>
                    <a:pt x="841" y="466"/>
                    <a:pt x="841" y="466"/>
                  </a:cubicBezTo>
                  <a:cubicBezTo>
                    <a:pt x="844" y="463"/>
                    <a:pt x="848" y="463"/>
                    <a:pt x="851" y="466"/>
                  </a:cubicBezTo>
                  <a:close/>
                  <a:moveTo>
                    <a:pt x="848" y="468"/>
                  </a:moveTo>
                  <a:cubicBezTo>
                    <a:pt x="847" y="467"/>
                    <a:pt x="845" y="467"/>
                    <a:pt x="844" y="468"/>
                  </a:cubicBezTo>
                  <a:cubicBezTo>
                    <a:pt x="844" y="469"/>
                    <a:pt x="844" y="469"/>
                    <a:pt x="844" y="469"/>
                  </a:cubicBezTo>
                  <a:cubicBezTo>
                    <a:pt x="845" y="468"/>
                    <a:pt x="847" y="468"/>
                    <a:pt x="848" y="469"/>
                  </a:cubicBezTo>
                  <a:lnTo>
                    <a:pt x="848" y="468"/>
                  </a:lnTo>
                  <a:close/>
                  <a:moveTo>
                    <a:pt x="850" y="466"/>
                  </a:moveTo>
                  <a:cubicBezTo>
                    <a:pt x="848" y="464"/>
                    <a:pt x="844" y="464"/>
                    <a:pt x="842" y="466"/>
                  </a:cubicBezTo>
                  <a:cubicBezTo>
                    <a:pt x="843" y="467"/>
                    <a:pt x="843" y="467"/>
                    <a:pt x="843" y="467"/>
                  </a:cubicBezTo>
                  <a:cubicBezTo>
                    <a:pt x="845" y="466"/>
                    <a:pt x="847" y="466"/>
                    <a:pt x="849" y="467"/>
                  </a:cubicBezTo>
                  <a:lnTo>
                    <a:pt x="850" y="466"/>
                  </a:lnTo>
                  <a:close/>
                  <a:moveTo>
                    <a:pt x="830" y="483"/>
                  </a:moveTo>
                  <a:cubicBezTo>
                    <a:pt x="831" y="483"/>
                    <a:pt x="833" y="482"/>
                    <a:pt x="834" y="481"/>
                  </a:cubicBezTo>
                  <a:cubicBezTo>
                    <a:pt x="834" y="481"/>
                    <a:pt x="834" y="481"/>
                    <a:pt x="834" y="480"/>
                  </a:cubicBezTo>
                  <a:cubicBezTo>
                    <a:pt x="834" y="480"/>
                    <a:pt x="834" y="479"/>
                    <a:pt x="835" y="479"/>
                  </a:cubicBezTo>
                  <a:cubicBezTo>
                    <a:pt x="836" y="479"/>
                    <a:pt x="836" y="480"/>
                    <a:pt x="836" y="480"/>
                  </a:cubicBezTo>
                  <a:cubicBezTo>
                    <a:pt x="836" y="481"/>
                    <a:pt x="836" y="482"/>
                    <a:pt x="835" y="482"/>
                  </a:cubicBezTo>
                  <a:cubicBezTo>
                    <a:pt x="834" y="483"/>
                    <a:pt x="832" y="484"/>
                    <a:pt x="830" y="484"/>
                  </a:cubicBezTo>
                  <a:cubicBezTo>
                    <a:pt x="830" y="484"/>
                    <a:pt x="830" y="484"/>
                    <a:pt x="830" y="485"/>
                  </a:cubicBezTo>
                  <a:cubicBezTo>
                    <a:pt x="830" y="485"/>
                    <a:pt x="832" y="487"/>
                    <a:pt x="835" y="487"/>
                  </a:cubicBezTo>
                  <a:cubicBezTo>
                    <a:pt x="838" y="487"/>
                    <a:pt x="840" y="485"/>
                    <a:pt x="840" y="485"/>
                  </a:cubicBezTo>
                  <a:cubicBezTo>
                    <a:pt x="840" y="484"/>
                    <a:pt x="841" y="476"/>
                    <a:pt x="841" y="475"/>
                  </a:cubicBezTo>
                  <a:cubicBezTo>
                    <a:pt x="842" y="474"/>
                    <a:pt x="839" y="472"/>
                    <a:pt x="835" y="472"/>
                  </a:cubicBezTo>
                  <a:cubicBezTo>
                    <a:pt x="831" y="472"/>
                    <a:pt x="828" y="474"/>
                    <a:pt x="829" y="475"/>
                  </a:cubicBezTo>
                  <a:cubicBezTo>
                    <a:pt x="829" y="475"/>
                    <a:pt x="829" y="476"/>
                    <a:pt x="829" y="477"/>
                  </a:cubicBezTo>
                  <a:cubicBezTo>
                    <a:pt x="827" y="478"/>
                    <a:pt x="826" y="479"/>
                    <a:pt x="826" y="480"/>
                  </a:cubicBezTo>
                  <a:cubicBezTo>
                    <a:pt x="826" y="481"/>
                    <a:pt x="828" y="483"/>
                    <a:pt x="830" y="483"/>
                  </a:cubicBezTo>
                  <a:close/>
                  <a:moveTo>
                    <a:pt x="835" y="473"/>
                  </a:moveTo>
                  <a:cubicBezTo>
                    <a:pt x="838" y="473"/>
                    <a:pt x="840" y="475"/>
                    <a:pt x="840" y="475"/>
                  </a:cubicBezTo>
                  <a:cubicBezTo>
                    <a:pt x="840" y="475"/>
                    <a:pt x="838" y="476"/>
                    <a:pt x="835" y="476"/>
                  </a:cubicBezTo>
                  <a:cubicBezTo>
                    <a:pt x="832" y="476"/>
                    <a:pt x="830" y="475"/>
                    <a:pt x="830" y="475"/>
                  </a:cubicBezTo>
                  <a:cubicBezTo>
                    <a:pt x="830" y="475"/>
                    <a:pt x="832" y="473"/>
                    <a:pt x="835" y="473"/>
                  </a:cubicBezTo>
                  <a:close/>
                  <a:moveTo>
                    <a:pt x="829" y="478"/>
                  </a:moveTo>
                  <a:cubicBezTo>
                    <a:pt x="829" y="479"/>
                    <a:pt x="829" y="481"/>
                    <a:pt x="830" y="482"/>
                  </a:cubicBezTo>
                  <a:cubicBezTo>
                    <a:pt x="828" y="481"/>
                    <a:pt x="828" y="481"/>
                    <a:pt x="827" y="480"/>
                  </a:cubicBezTo>
                  <a:cubicBezTo>
                    <a:pt x="827" y="479"/>
                    <a:pt x="828" y="479"/>
                    <a:pt x="829" y="478"/>
                  </a:cubicBezTo>
                  <a:close/>
                  <a:moveTo>
                    <a:pt x="986" y="1743"/>
                  </a:move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99" y="1735"/>
                    <a:pt x="999" y="1735"/>
                    <a:pt x="999" y="1735"/>
                  </a:cubicBezTo>
                  <a:cubicBezTo>
                    <a:pt x="999" y="1732"/>
                    <a:pt x="999" y="1732"/>
                    <a:pt x="999" y="1732"/>
                  </a:cubicBezTo>
                  <a:cubicBezTo>
                    <a:pt x="995" y="1735"/>
                    <a:pt x="995" y="1735"/>
                    <a:pt x="995" y="1735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86" y="1727"/>
                    <a:pt x="986" y="1727"/>
                    <a:pt x="986" y="1727"/>
                  </a:cubicBezTo>
                  <a:cubicBezTo>
                    <a:pt x="977" y="1735"/>
                    <a:pt x="977" y="1735"/>
                    <a:pt x="977" y="1735"/>
                  </a:cubicBezTo>
                  <a:cubicBezTo>
                    <a:pt x="973" y="1732"/>
                    <a:pt x="973" y="1732"/>
                    <a:pt x="973" y="1732"/>
                  </a:cubicBezTo>
                  <a:cubicBezTo>
                    <a:pt x="973" y="1735"/>
                    <a:pt x="973" y="1735"/>
                    <a:pt x="973" y="1735"/>
                  </a:cubicBezTo>
                  <a:cubicBezTo>
                    <a:pt x="986" y="1743"/>
                    <a:pt x="986" y="1743"/>
                    <a:pt x="986" y="1743"/>
                  </a:cubicBezTo>
                  <a:cubicBezTo>
                    <a:pt x="986" y="1743"/>
                    <a:pt x="986" y="1743"/>
                    <a:pt x="986" y="1743"/>
                  </a:cubicBezTo>
                  <a:close/>
                  <a:moveTo>
                    <a:pt x="1008" y="1710"/>
                  </a:moveTo>
                  <a:cubicBezTo>
                    <a:pt x="995" y="1701"/>
                    <a:pt x="995" y="1701"/>
                    <a:pt x="995" y="1701"/>
                  </a:cubicBezTo>
                  <a:cubicBezTo>
                    <a:pt x="986" y="1709"/>
                    <a:pt x="986" y="1709"/>
                    <a:pt x="986" y="1709"/>
                  </a:cubicBezTo>
                  <a:cubicBezTo>
                    <a:pt x="999" y="1717"/>
                    <a:pt x="999" y="1717"/>
                    <a:pt x="999" y="1717"/>
                  </a:cubicBezTo>
                  <a:lnTo>
                    <a:pt x="1008" y="1710"/>
                  </a:lnTo>
                  <a:close/>
                  <a:moveTo>
                    <a:pt x="977" y="1701"/>
                  </a:moveTo>
                  <a:cubicBezTo>
                    <a:pt x="964" y="1710"/>
                    <a:pt x="964" y="1710"/>
                    <a:pt x="964" y="1710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86" y="1709"/>
                    <a:pt x="986" y="1709"/>
                    <a:pt x="986" y="1709"/>
                  </a:cubicBezTo>
                  <a:lnTo>
                    <a:pt x="977" y="1701"/>
                  </a:lnTo>
                  <a:close/>
                  <a:moveTo>
                    <a:pt x="995" y="1733"/>
                  </a:moveTo>
                  <a:cubicBezTo>
                    <a:pt x="1008" y="1725"/>
                    <a:pt x="1008" y="1725"/>
                    <a:pt x="1008" y="1725"/>
                  </a:cubicBezTo>
                  <a:cubicBezTo>
                    <a:pt x="999" y="1717"/>
                    <a:pt x="999" y="1717"/>
                    <a:pt x="999" y="1717"/>
                  </a:cubicBezTo>
                  <a:cubicBezTo>
                    <a:pt x="986" y="1725"/>
                    <a:pt x="986" y="1725"/>
                    <a:pt x="986" y="1725"/>
                  </a:cubicBezTo>
                  <a:lnTo>
                    <a:pt x="995" y="1733"/>
                  </a:lnTo>
                  <a:close/>
                  <a:moveTo>
                    <a:pt x="977" y="1733"/>
                  </a:moveTo>
                  <a:cubicBezTo>
                    <a:pt x="986" y="1725"/>
                    <a:pt x="986" y="1725"/>
                    <a:pt x="986" y="1725"/>
                  </a:cubicBezTo>
                  <a:cubicBezTo>
                    <a:pt x="973" y="1717"/>
                    <a:pt x="973" y="1717"/>
                    <a:pt x="973" y="1717"/>
                  </a:cubicBezTo>
                  <a:cubicBezTo>
                    <a:pt x="964" y="1725"/>
                    <a:pt x="964" y="1725"/>
                    <a:pt x="964" y="1725"/>
                  </a:cubicBezTo>
                  <a:lnTo>
                    <a:pt x="977" y="1733"/>
                  </a:lnTo>
                  <a:close/>
                  <a:moveTo>
                    <a:pt x="770" y="584"/>
                  </a:moveTo>
                  <a:cubicBezTo>
                    <a:pt x="763" y="584"/>
                    <a:pt x="757" y="590"/>
                    <a:pt x="757" y="597"/>
                  </a:cubicBezTo>
                  <a:cubicBezTo>
                    <a:pt x="757" y="604"/>
                    <a:pt x="763" y="610"/>
                    <a:pt x="770" y="610"/>
                  </a:cubicBezTo>
                  <a:cubicBezTo>
                    <a:pt x="778" y="610"/>
                    <a:pt x="783" y="604"/>
                    <a:pt x="783" y="597"/>
                  </a:cubicBezTo>
                  <a:cubicBezTo>
                    <a:pt x="783" y="589"/>
                    <a:pt x="777" y="584"/>
                    <a:pt x="770" y="584"/>
                  </a:cubicBezTo>
                  <a:close/>
                  <a:moveTo>
                    <a:pt x="770" y="585"/>
                  </a:moveTo>
                  <a:cubicBezTo>
                    <a:pt x="772" y="585"/>
                    <a:pt x="774" y="586"/>
                    <a:pt x="775" y="587"/>
                  </a:cubicBezTo>
                  <a:cubicBezTo>
                    <a:pt x="774" y="590"/>
                    <a:pt x="774" y="590"/>
                    <a:pt x="774" y="590"/>
                  </a:cubicBezTo>
                  <a:cubicBezTo>
                    <a:pt x="773" y="589"/>
                    <a:pt x="771" y="589"/>
                    <a:pt x="770" y="589"/>
                  </a:cubicBezTo>
                  <a:cubicBezTo>
                    <a:pt x="769" y="589"/>
                    <a:pt x="768" y="589"/>
                    <a:pt x="767" y="590"/>
                  </a:cubicBezTo>
                  <a:cubicBezTo>
                    <a:pt x="765" y="587"/>
                    <a:pt x="765" y="587"/>
                    <a:pt x="765" y="587"/>
                  </a:cubicBezTo>
                  <a:cubicBezTo>
                    <a:pt x="766" y="586"/>
                    <a:pt x="768" y="585"/>
                    <a:pt x="770" y="585"/>
                  </a:cubicBezTo>
                  <a:close/>
                  <a:moveTo>
                    <a:pt x="763" y="600"/>
                  </a:moveTo>
                  <a:cubicBezTo>
                    <a:pt x="760" y="602"/>
                    <a:pt x="760" y="602"/>
                    <a:pt x="760" y="602"/>
                  </a:cubicBezTo>
                  <a:cubicBezTo>
                    <a:pt x="759" y="601"/>
                    <a:pt x="759" y="599"/>
                    <a:pt x="759" y="597"/>
                  </a:cubicBezTo>
                  <a:cubicBezTo>
                    <a:pt x="759" y="595"/>
                    <a:pt x="759" y="593"/>
                    <a:pt x="760" y="592"/>
                  </a:cubicBezTo>
                  <a:cubicBezTo>
                    <a:pt x="763" y="593"/>
                    <a:pt x="763" y="593"/>
                    <a:pt x="763" y="593"/>
                  </a:cubicBezTo>
                  <a:cubicBezTo>
                    <a:pt x="762" y="594"/>
                    <a:pt x="762" y="596"/>
                    <a:pt x="762" y="597"/>
                  </a:cubicBezTo>
                  <a:cubicBezTo>
                    <a:pt x="762" y="598"/>
                    <a:pt x="762" y="599"/>
                    <a:pt x="763" y="600"/>
                  </a:cubicBezTo>
                  <a:close/>
                  <a:moveTo>
                    <a:pt x="770" y="608"/>
                  </a:moveTo>
                  <a:cubicBezTo>
                    <a:pt x="768" y="608"/>
                    <a:pt x="766" y="608"/>
                    <a:pt x="765" y="607"/>
                  </a:cubicBezTo>
                  <a:cubicBezTo>
                    <a:pt x="767" y="604"/>
                    <a:pt x="767" y="604"/>
                    <a:pt x="767" y="604"/>
                  </a:cubicBezTo>
                  <a:cubicBezTo>
                    <a:pt x="768" y="605"/>
                    <a:pt x="769" y="605"/>
                    <a:pt x="770" y="605"/>
                  </a:cubicBezTo>
                  <a:cubicBezTo>
                    <a:pt x="771" y="605"/>
                    <a:pt x="773" y="605"/>
                    <a:pt x="774" y="604"/>
                  </a:cubicBezTo>
                  <a:cubicBezTo>
                    <a:pt x="775" y="607"/>
                    <a:pt x="775" y="607"/>
                    <a:pt x="775" y="607"/>
                  </a:cubicBezTo>
                  <a:cubicBezTo>
                    <a:pt x="774" y="608"/>
                    <a:pt x="772" y="608"/>
                    <a:pt x="770" y="608"/>
                  </a:cubicBezTo>
                  <a:close/>
                  <a:moveTo>
                    <a:pt x="770" y="603"/>
                  </a:moveTo>
                  <a:cubicBezTo>
                    <a:pt x="767" y="603"/>
                    <a:pt x="764" y="600"/>
                    <a:pt x="764" y="597"/>
                  </a:cubicBezTo>
                  <a:cubicBezTo>
                    <a:pt x="764" y="593"/>
                    <a:pt x="767" y="591"/>
                    <a:pt x="770" y="591"/>
                  </a:cubicBezTo>
                  <a:cubicBezTo>
                    <a:pt x="774" y="591"/>
                    <a:pt x="776" y="593"/>
                    <a:pt x="776" y="597"/>
                  </a:cubicBezTo>
                  <a:cubicBezTo>
                    <a:pt x="776" y="600"/>
                    <a:pt x="774" y="603"/>
                    <a:pt x="770" y="603"/>
                  </a:cubicBezTo>
                  <a:close/>
                  <a:moveTo>
                    <a:pt x="782" y="597"/>
                  </a:moveTo>
                  <a:cubicBezTo>
                    <a:pt x="782" y="599"/>
                    <a:pt x="781" y="600"/>
                    <a:pt x="780" y="602"/>
                  </a:cubicBezTo>
                  <a:cubicBezTo>
                    <a:pt x="777" y="600"/>
                    <a:pt x="777" y="600"/>
                    <a:pt x="777" y="600"/>
                  </a:cubicBezTo>
                  <a:cubicBezTo>
                    <a:pt x="778" y="599"/>
                    <a:pt x="778" y="598"/>
                    <a:pt x="778" y="597"/>
                  </a:cubicBezTo>
                  <a:cubicBezTo>
                    <a:pt x="778" y="596"/>
                    <a:pt x="778" y="594"/>
                    <a:pt x="777" y="593"/>
                  </a:cubicBezTo>
                  <a:cubicBezTo>
                    <a:pt x="780" y="592"/>
                    <a:pt x="780" y="592"/>
                    <a:pt x="780" y="592"/>
                  </a:cubicBezTo>
                  <a:cubicBezTo>
                    <a:pt x="781" y="593"/>
                    <a:pt x="782" y="595"/>
                    <a:pt x="782" y="597"/>
                  </a:cubicBezTo>
                  <a:close/>
                  <a:moveTo>
                    <a:pt x="939" y="508"/>
                  </a:moveTo>
                  <a:cubicBezTo>
                    <a:pt x="939" y="508"/>
                    <a:pt x="939" y="508"/>
                    <a:pt x="939" y="508"/>
                  </a:cubicBezTo>
                  <a:cubicBezTo>
                    <a:pt x="937" y="507"/>
                    <a:pt x="937" y="507"/>
                    <a:pt x="937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7"/>
                  </a:cubicBezTo>
                  <a:cubicBezTo>
                    <a:pt x="938" y="507"/>
                    <a:pt x="938" y="507"/>
                    <a:pt x="938" y="506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7" y="505"/>
                    <a:pt x="937" y="505"/>
                    <a:pt x="937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8" y="505"/>
                    <a:pt x="938" y="505"/>
                    <a:pt x="938" y="505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6" y="503"/>
                    <a:pt x="936" y="503"/>
                    <a:pt x="936" y="503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5" y="505"/>
                    <a:pt x="935" y="505"/>
                    <a:pt x="935" y="505"/>
                  </a:cubicBezTo>
                  <a:cubicBezTo>
                    <a:pt x="934" y="506"/>
                    <a:pt x="934" y="506"/>
                    <a:pt x="934" y="506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4" y="507"/>
                    <a:pt x="934" y="507"/>
                    <a:pt x="934" y="507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8"/>
                    <a:pt x="934" y="508"/>
                  </a:cubicBezTo>
                  <a:cubicBezTo>
                    <a:pt x="934" y="508"/>
                    <a:pt x="934" y="509"/>
                    <a:pt x="934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5" y="509"/>
                  </a:cubicBezTo>
                  <a:cubicBezTo>
                    <a:pt x="935" y="509"/>
                    <a:pt x="935" y="509"/>
                    <a:pt x="936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7" y="509"/>
                    <a:pt x="937" y="509"/>
                    <a:pt x="937" y="509"/>
                  </a:cubicBezTo>
                  <a:cubicBezTo>
                    <a:pt x="938" y="509"/>
                    <a:pt x="938" y="509"/>
                    <a:pt x="938" y="509"/>
                  </a:cubicBezTo>
                  <a:cubicBezTo>
                    <a:pt x="938" y="509"/>
                    <a:pt x="939" y="508"/>
                    <a:pt x="939" y="508"/>
                  </a:cubicBezTo>
                  <a:close/>
                  <a:moveTo>
                    <a:pt x="960" y="491"/>
                  </a:move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0" y="491"/>
                  </a:cubicBezTo>
                  <a:cubicBezTo>
                    <a:pt x="960" y="491"/>
                    <a:pt x="960" y="491"/>
                    <a:pt x="961" y="492"/>
                  </a:cubicBezTo>
                  <a:cubicBezTo>
                    <a:pt x="961" y="492"/>
                    <a:pt x="961" y="492"/>
                    <a:pt x="961" y="492"/>
                  </a:cubicBezTo>
                  <a:cubicBezTo>
                    <a:pt x="962" y="492"/>
                    <a:pt x="963" y="492"/>
                    <a:pt x="963" y="492"/>
                  </a:cubicBezTo>
                  <a:cubicBezTo>
                    <a:pt x="964" y="492"/>
                    <a:pt x="964" y="491"/>
                    <a:pt x="964" y="491"/>
                  </a:cubicBezTo>
                  <a:cubicBezTo>
                    <a:pt x="964" y="491"/>
                    <a:pt x="964" y="491"/>
                    <a:pt x="964" y="491"/>
                  </a:cubicBezTo>
                  <a:cubicBezTo>
                    <a:pt x="963" y="491"/>
                    <a:pt x="961" y="491"/>
                    <a:pt x="960" y="491"/>
                  </a:cubicBezTo>
                  <a:close/>
                  <a:moveTo>
                    <a:pt x="962" y="489"/>
                  </a:moveTo>
                  <a:cubicBezTo>
                    <a:pt x="962" y="489"/>
                    <a:pt x="962" y="490"/>
                    <a:pt x="962" y="490"/>
                  </a:cubicBezTo>
                  <a:cubicBezTo>
                    <a:pt x="962" y="490"/>
                    <a:pt x="962" y="490"/>
                    <a:pt x="962" y="489"/>
                  </a:cubicBezTo>
                  <a:cubicBezTo>
                    <a:pt x="962" y="489"/>
                    <a:pt x="962" y="489"/>
                    <a:pt x="962" y="489"/>
                  </a:cubicBezTo>
                  <a:close/>
                  <a:moveTo>
                    <a:pt x="964" y="490"/>
                  </a:moveTo>
                  <a:cubicBezTo>
                    <a:pt x="964" y="489"/>
                    <a:pt x="964" y="489"/>
                    <a:pt x="964" y="488"/>
                  </a:cubicBezTo>
                  <a:cubicBezTo>
                    <a:pt x="964" y="488"/>
                    <a:pt x="964" y="488"/>
                    <a:pt x="964" y="488"/>
                  </a:cubicBezTo>
                  <a:cubicBezTo>
                    <a:pt x="964" y="487"/>
                    <a:pt x="964" y="487"/>
                    <a:pt x="964" y="487"/>
                  </a:cubicBezTo>
                  <a:cubicBezTo>
                    <a:pt x="963" y="487"/>
                    <a:pt x="962" y="487"/>
                    <a:pt x="961" y="487"/>
                  </a:cubicBezTo>
                  <a:cubicBezTo>
                    <a:pt x="961" y="487"/>
                    <a:pt x="961" y="487"/>
                    <a:pt x="960" y="487"/>
                  </a:cubicBezTo>
                  <a:cubicBezTo>
                    <a:pt x="960" y="487"/>
                    <a:pt x="960" y="487"/>
                    <a:pt x="960" y="488"/>
                  </a:cubicBezTo>
                  <a:cubicBezTo>
                    <a:pt x="960" y="488"/>
                    <a:pt x="960" y="489"/>
                    <a:pt x="960" y="490"/>
                  </a:cubicBezTo>
                  <a:cubicBezTo>
                    <a:pt x="960" y="490"/>
                    <a:pt x="960" y="490"/>
                    <a:pt x="960" y="490"/>
                  </a:cubicBezTo>
                  <a:cubicBezTo>
                    <a:pt x="961" y="490"/>
                    <a:pt x="961" y="491"/>
                    <a:pt x="962" y="491"/>
                  </a:cubicBezTo>
                  <a:cubicBezTo>
                    <a:pt x="962" y="491"/>
                    <a:pt x="963" y="491"/>
                    <a:pt x="964" y="490"/>
                  </a:cubicBezTo>
                  <a:cubicBezTo>
                    <a:pt x="964" y="490"/>
                    <a:pt x="964" y="490"/>
                    <a:pt x="964" y="490"/>
                  </a:cubicBezTo>
                  <a:close/>
                  <a:moveTo>
                    <a:pt x="962" y="490"/>
                  </a:moveTo>
                  <a:cubicBezTo>
                    <a:pt x="962" y="490"/>
                    <a:pt x="961" y="490"/>
                    <a:pt x="961" y="489"/>
                  </a:cubicBezTo>
                  <a:cubicBezTo>
                    <a:pt x="961" y="489"/>
                    <a:pt x="961" y="489"/>
                    <a:pt x="962" y="489"/>
                  </a:cubicBezTo>
                  <a:cubicBezTo>
                    <a:pt x="962" y="489"/>
                    <a:pt x="963" y="489"/>
                    <a:pt x="963" y="489"/>
                  </a:cubicBezTo>
                  <a:cubicBezTo>
                    <a:pt x="963" y="490"/>
                    <a:pt x="962" y="490"/>
                    <a:pt x="962" y="490"/>
                  </a:cubicBezTo>
                  <a:close/>
                  <a:moveTo>
                    <a:pt x="963" y="488"/>
                  </a:moveTo>
                  <a:cubicBezTo>
                    <a:pt x="962" y="488"/>
                    <a:pt x="962" y="488"/>
                    <a:pt x="961" y="488"/>
                  </a:cubicBezTo>
                  <a:cubicBezTo>
                    <a:pt x="961" y="488"/>
                    <a:pt x="961" y="488"/>
                    <a:pt x="961" y="488"/>
                  </a:cubicBezTo>
                  <a:cubicBezTo>
                    <a:pt x="961" y="487"/>
                    <a:pt x="961" y="487"/>
                    <a:pt x="961" y="487"/>
                  </a:cubicBezTo>
                  <a:cubicBezTo>
                    <a:pt x="962" y="487"/>
                    <a:pt x="962" y="487"/>
                    <a:pt x="963" y="487"/>
                  </a:cubicBezTo>
                  <a:cubicBezTo>
                    <a:pt x="963" y="487"/>
                    <a:pt x="963" y="487"/>
                    <a:pt x="964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  <a:moveTo>
                    <a:pt x="815" y="533"/>
                  </a:moveTo>
                  <a:cubicBezTo>
                    <a:pt x="815" y="533"/>
                    <a:pt x="815" y="533"/>
                    <a:pt x="815" y="533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5" y="542"/>
                    <a:pt x="815" y="542"/>
                    <a:pt x="815" y="542"/>
                  </a:cubicBezTo>
                  <a:cubicBezTo>
                    <a:pt x="819" y="540"/>
                    <a:pt x="819" y="540"/>
                    <a:pt x="819" y="540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2" y="542"/>
                    <a:pt x="822" y="542"/>
                    <a:pt x="822" y="54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8" y="542"/>
                    <a:pt x="828" y="542"/>
                    <a:pt x="828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42"/>
                    <a:pt x="829" y="542"/>
                    <a:pt x="829" y="542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825" y="531"/>
                    <a:pt x="825" y="531"/>
                    <a:pt x="825" y="531"/>
                  </a:cubicBezTo>
                  <a:cubicBezTo>
                    <a:pt x="822" y="533"/>
                    <a:pt x="822" y="533"/>
                    <a:pt x="822" y="533"/>
                  </a:cubicBezTo>
                  <a:cubicBezTo>
                    <a:pt x="819" y="531"/>
                    <a:pt x="819" y="531"/>
                    <a:pt x="819" y="531"/>
                  </a:cubicBezTo>
                  <a:cubicBezTo>
                    <a:pt x="819" y="531"/>
                    <a:pt x="818" y="531"/>
                    <a:pt x="818" y="531"/>
                  </a:cubicBezTo>
                  <a:lnTo>
                    <a:pt x="815" y="533"/>
                  </a:lnTo>
                  <a:close/>
                  <a:moveTo>
                    <a:pt x="818" y="540"/>
                  </a:moveTo>
                  <a:cubicBezTo>
                    <a:pt x="816" y="541"/>
                    <a:pt x="816" y="541"/>
                    <a:pt x="816" y="541"/>
                  </a:cubicBezTo>
                  <a:cubicBezTo>
                    <a:pt x="816" y="534"/>
                    <a:pt x="816" y="534"/>
                    <a:pt x="816" y="534"/>
                  </a:cubicBezTo>
                  <a:cubicBezTo>
                    <a:pt x="818" y="532"/>
                    <a:pt x="818" y="532"/>
                    <a:pt x="818" y="532"/>
                  </a:cubicBezTo>
                  <a:lnTo>
                    <a:pt x="818" y="540"/>
                  </a:lnTo>
                  <a:close/>
                  <a:moveTo>
                    <a:pt x="826" y="532"/>
                  </a:moveTo>
                  <a:cubicBezTo>
                    <a:pt x="828" y="534"/>
                    <a:pt x="828" y="534"/>
                    <a:pt x="828" y="534"/>
                  </a:cubicBezTo>
                  <a:cubicBezTo>
                    <a:pt x="828" y="541"/>
                    <a:pt x="828" y="541"/>
                    <a:pt x="828" y="541"/>
                  </a:cubicBezTo>
                  <a:cubicBezTo>
                    <a:pt x="826" y="540"/>
                    <a:pt x="826" y="540"/>
                    <a:pt x="826" y="540"/>
                  </a:cubicBezTo>
                  <a:lnTo>
                    <a:pt x="826" y="532"/>
                  </a:lnTo>
                  <a:close/>
                  <a:moveTo>
                    <a:pt x="822" y="534"/>
                  </a:moveTo>
                  <a:cubicBezTo>
                    <a:pt x="825" y="532"/>
                    <a:pt x="825" y="532"/>
                    <a:pt x="825" y="532"/>
                  </a:cubicBezTo>
                  <a:cubicBezTo>
                    <a:pt x="825" y="540"/>
                    <a:pt x="825" y="540"/>
                    <a:pt x="825" y="540"/>
                  </a:cubicBezTo>
                  <a:cubicBezTo>
                    <a:pt x="822" y="541"/>
                    <a:pt x="822" y="541"/>
                    <a:pt x="822" y="541"/>
                  </a:cubicBezTo>
                  <a:lnTo>
                    <a:pt x="822" y="534"/>
                  </a:lnTo>
                  <a:close/>
                  <a:moveTo>
                    <a:pt x="819" y="532"/>
                  </a:moveTo>
                  <a:cubicBezTo>
                    <a:pt x="821" y="534"/>
                    <a:pt x="821" y="534"/>
                    <a:pt x="821" y="534"/>
                  </a:cubicBezTo>
                  <a:cubicBezTo>
                    <a:pt x="821" y="541"/>
                    <a:pt x="821" y="541"/>
                    <a:pt x="821" y="541"/>
                  </a:cubicBezTo>
                  <a:cubicBezTo>
                    <a:pt x="819" y="540"/>
                    <a:pt x="819" y="540"/>
                    <a:pt x="819" y="540"/>
                  </a:cubicBezTo>
                  <a:lnTo>
                    <a:pt x="819" y="532"/>
                  </a:lnTo>
                  <a:close/>
                  <a:moveTo>
                    <a:pt x="900" y="421"/>
                  </a:moveTo>
                  <a:cubicBezTo>
                    <a:pt x="900" y="421"/>
                    <a:pt x="900" y="421"/>
                    <a:pt x="900" y="421"/>
                  </a:cubicBezTo>
                  <a:cubicBezTo>
                    <a:pt x="900" y="424"/>
                    <a:pt x="900" y="424"/>
                    <a:pt x="900" y="424"/>
                  </a:cubicBezTo>
                  <a:cubicBezTo>
                    <a:pt x="903" y="424"/>
                    <a:pt x="903" y="424"/>
                    <a:pt x="903" y="424"/>
                  </a:cubicBezTo>
                  <a:cubicBezTo>
                    <a:pt x="903" y="424"/>
                    <a:pt x="903" y="424"/>
                    <a:pt x="903" y="424"/>
                  </a:cubicBezTo>
                  <a:lnTo>
                    <a:pt x="900" y="421"/>
                  </a:lnTo>
                  <a:close/>
                  <a:moveTo>
                    <a:pt x="903" y="431"/>
                  </a:moveTo>
                  <a:cubicBezTo>
                    <a:pt x="903" y="425"/>
                    <a:pt x="903" y="425"/>
                    <a:pt x="903" y="425"/>
                  </a:cubicBezTo>
                  <a:cubicBezTo>
                    <a:pt x="900" y="425"/>
                    <a:pt x="900" y="425"/>
                    <a:pt x="900" y="425"/>
                  </a:cubicBezTo>
                  <a:cubicBezTo>
                    <a:pt x="900" y="425"/>
                    <a:pt x="899" y="424"/>
                    <a:pt x="899" y="424"/>
                  </a:cubicBezTo>
                  <a:cubicBezTo>
                    <a:pt x="899" y="421"/>
                    <a:pt x="899" y="421"/>
                    <a:pt x="899" y="421"/>
                  </a:cubicBezTo>
                  <a:cubicBezTo>
                    <a:pt x="895" y="421"/>
                    <a:pt x="895" y="421"/>
                    <a:pt x="895" y="421"/>
                  </a:cubicBezTo>
                  <a:cubicBezTo>
                    <a:pt x="894" y="421"/>
                    <a:pt x="894" y="421"/>
                    <a:pt x="894" y="421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894" y="431"/>
                    <a:pt x="894" y="431"/>
                    <a:pt x="895" y="431"/>
                  </a:cubicBezTo>
                  <a:cubicBezTo>
                    <a:pt x="902" y="431"/>
                    <a:pt x="902" y="431"/>
                    <a:pt x="902" y="431"/>
                  </a:cubicBezTo>
                  <a:cubicBezTo>
                    <a:pt x="903" y="431"/>
                    <a:pt x="903" y="431"/>
                    <a:pt x="903" y="431"/>
                  </a:cubicBezTo>
                  <a:close/>
                  <a:moveTo>
                    <a:pt x="901" y="429"/>
                  </a:moveTo>
                  <a:cubicBezTo>
                    <a:pt x="901" y="429"/>
                    <a:pt x="901" y="429"/>
                    <a:pt x="901" y="429"/>
                  </a:cubicBezTo>
                  <a:cubicBezTo>
                    <a:pt x="897" y="429"/>
                    <a:pt x="897" y="429"/>
                    <a:pt x="897" y="429"/>
                  </a:cubicBezTo>
                  <a:cubicBezTo>
                    <a:pt x="896" y="429"/>
                    <a:pt x="896" y="429"/>
                    <a:pt x="896" y="429"/>
                  </a:cubicBezTo>
                  <a:cubicBezTo>
                    <a:pt x="896" y="428"/>
                    <a:pt x="896" y="428"/>
                    <a:pt x="896" y="428"/>
                  </a:cubicBezTo>
                  <a:cubicBezTo>
                    <a:pt x="896" y="428"/>
                    <a:pt x="896" y="428"/>
                    <a:pt x="897" y="428"/>
                  </a:cubicBezTo>
                  <a:cubicBezTo>
                    <a:pt x="901" y="428"/>
                    <a:pt x="901" y="428"/>
                    <a:pt x="901" y="428"/>
                  </a:cubicBezTo>
                  <a:cubicBezTo>
                    <a:pt x="901" y="428"/>
                    <a:pt x="901" y="428"/>
                    <a:pt x="901" y="428"/>
                  </a:cubicBezTo>
                  <a:lnTo>
                    <a:pt x="901" y="429"/>
                  </a:lnTo>
                  <a:close/>
                  <a:moveTo>
                    <a:pt x="901" y="427"/>
                  </a:moveTo>
                  <a:cubicBezTo>
                    <a:pt x="901" y="427"/>
                    <a:pt x="901" y="427"/>
                    <a:pt x="901" y="427"/>
                  </a:cubicBezTo>
                  <a:cubicBezTo>
                    <a:pt x="897" y="427"/>
                    <a:pt x="897" y="427"/>
                    <a:pt x="897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6" y="427"/>
                  </a:cubicBezTo>
                  <a:cubicBezTo>
                    <a:pt x="896" y="427"/>
                    <a:pt x="896" y="427"/>
                    <a:pt x="897" y="427"/>
                  </a:cubicBezTo>
                  <a:cubicBezTo>
                    <a:pt x="901" y="427"/>
                    <a:pt x="901" y="427"/>
                    <a:pt x="901" y="427"/>
                  </a:cubicBezTo>
                  <a:cubicBezTo>
                    <a:pt x="901" y="427"/>
                    <a:pt x="901" y="427"/>
                    <a:pt x="901" y="427"/>
                  </a:cubicBezTo>
                  <a:close/>
                  <a:moveTo>
                    <a:pt x="901" y="426"/>
                  </a:moveTo>
                  <a:cubicBezTo>
                    <a:pt x="901" y="426"/>
                    <a:pt x="901" y="426"/>
                    <a:pt x="901" y="426"/>
                  </a:cubicBezTo>
                  <a:cubicBezTo>
                    <a:pt x="897" y="426"/>
                    <a:pt x="897" y="426"/>
                    <a:pt x="897" y="426"/>
                  </a:cubicBezTo>
                  <a:cubicBezTo>
                    <a:pt x="896" y="426"/>
                    <a:pt x="896" y="426"/>
                    <a:pt x="896" y="426"/>
                  </a:cubicBezTo>
                  <a:cubicBezTo>
                    <a:pt x="896" y="425"/>
                    <a:pt x="896" y="425"/>
                    <a:pt x="896" y="425"/>
                  </a:cubicBezTo>
                  <a:cubicBezTo>
                    <a:pt x="896" y="425"/>
                    <a:pt x="896" y="425"/>
                    <a:pt x="897" y="425"/>
                  </a:cubicBezTo>
                  <a:cubicBezTo>
                    <a:pt x="901" y="425"/>
                    <a:pt x="901" y="425"/>
                    <a:pt x="901" y="425"/>
                  </a:cubicBezTo>
                  <a:cubicBezTo>
                    <a:pt x="901" y="425"/>
                    <a:pt x="901" y="425"/>
                    <a:pt x="901" y="425"/>
                  </a:cubicBezTo>
                  <a:lnTo>
                    <a:pt x="901" y="426"/>
                  </a:lnTo>
                  <a:close/>
                  <a:moveTo>
                    <a:pt x="994" y="1662"/>
                  </a:moveTo>
                  <a:cubicBezTo>
                    <a:pt x="994" y="1659"/>
                    <a:pt x="987" y="1657"/>
                    <a:pt x="977" y="1657"/>
                  </a:cubicBezTo>
                  <a:cubicBezTo>
                    <a:pt x="968" y="1657"/>
                    <a:pt x="960" y="1659"/>
                    <a:pt x="960" y="1662"/>
                  </a:cubicBezTo>
                  <a:cubicBezTo>
                    <a:pt x="960" y="1665"/>
                    <a:pt x="960" y="1665"/>
                    <a:pt x="960" y="1665"/>
                  </a:cubicBezTo>
                  <a:cubicBezTo>
                    <a:pt x="960" y="1668"/>
                    <a:pt x="968" y="1671"/>
                    <a:pt x="977" y="1671"/>
                  </a:cubicBezTo>
                  <a:cubicBezTo>
                    <a:pt x="987" y="1671"/>
                    <a:pt x="994" y="1668"/>
                    <a:pt x="994" y="1665"/>
                  </a:cubicBezTo>
                  <a:lnTo>
                    <a:pt x="994" y="1662"/>
                  </a:lnTo>
                  <a:close/>
                  <a:moveTo>
                    <a:pt x="994" y="1670"/>
                  </a:moveTo>
                  <a:cubicBezTo>
                    <a:pt x="990" y="1672"/>
                    <a:pt x="984" y="1674"/>
                    <a:pt x="977" y="1674"/>
                  </a:cubicBezTo>
                  <a:cubicBezTo>
                    <a:pt x="971" y="1674"/>
                    <a:pt x="964" y="1672"/>
                    <a:pt x="960" y="1670"/>
                  </a:cubicBezTo>
                  <a:cubicBezTo>
                    <a:pt x="960" y="1674"/>
                    <a:pt x="960" y="1674"/>
                    <a:pt x="960" y="1674"/>
                  </a:cubicBezTo>
                  <a:cubicBezTo>
                    <a:pt x="960" y="1677"/>
                    <a:pt x="968" y="1679"/>
                    <a:pt x="977" y="1679"/>
                  </a:cubicBezTo>
                  <a:cubicBezTo>
                    <a:pt x="987" y="1679"/>
                    <a:pt x="994" y="1677"/>
                    <a:pt x="994" y="1674"/>
                  </a:cubicBezTo>
                  <a:lnTo>
                    <a:pt x="994" y="1670"/>
                  </a:lnTo>
                  <a:close/>
                  <a:moveTo>
                    <a:pt x="960" y="1678"/>
                  </a:moveTo>
                  <a:cubicBezTo>
                    <a:pt x="960" y="1682"/>
                    <a:pt x="960" y="1682"/>
                    <a:pt x="960" y="1682"/>
                  </a:cubicBezTo>
                  <a:cubicBezTo>
                    <a:pt x="960" y="1685"/>
                    <a:pt x="968" y="1688"/>
                    <a:pt x="977" y="1688"/>
                  </a:cubicBezTo>
                  <a:cubicBezTo>
                    <a:pt x="987" y="1688"/>
                    <a:pt x="994" y="1685"/>
                    <a:pt x="994" y="1682"/>
                  </a:cubicBezTo>
                  <a:cubicBezTo>
                    <a:pt x="994" y="1678"/>
                    <a:pt x="994" y="1678"/>
                    <a:pt x="994" y="1678"/>
                  </a:cubicBezTo>
                  <a:cubicBezTo>
                    <a:pt x="990" y="1681"/>
                    <a:pt x="984" y="1682"/>
                    <a:pt x="977" y="1682"/>
                  </a:cubicBezTo>
                  <a:cubicBezTo>
                    <a:pt x="971" y="1682"/>
                    <a:pt x="964" y="1681"/>
                    <a:pt x="960" y="1678"/>
                  </a:cubicBezTo>
                  <a:close/>
                  <a:moveTo>
                    <a:pt x="977" y="1696"/>
                  </a:moveTo>
                  <a:cubicBezTo>
                    <a:pt x="987" y="1696"/>
                    <a:pt x="994" y="1694"/>
                    <a:pt x="994" y="1691"/>
                  </a:cubicBezTo>
                  <a:cubicBezTo>
                    <a:pt x="994" y="1687"/>
                    <a:pt x="994" y="1687"/>
                    <a:pt x="994" y="1687"/>
                  </a:cubicBezTo>
                  <a:cubicBezTo>
                    <a:pt x="990" y="1689"/>
                    <a:pt x="984" y="1691"/>
                    <a:pt x="977" y="1691"/>
                  </a:cubicBezTo>
                  <a:cubicBezTo>
                    <a:pt x="971" y="1691"/>
                    <a:pt x="964" y="1689"/>
                    <a:pt x="960" y="1687"/>
                  </a:cubicBezTo>
                  <a:cubicBezTo>
                    <a:pt x="960" y="1691"/>
                    <a:pt x="960" y="1691"/>
                    <a:pt x="960" y="1691"/>
                  </a:cubicBezTo>
                  <a:cubicBezTo>
                    <a:pt x="960" y="1694"/>
                    <a:pt x="968" y="1696"/>
                    <a:pt x="977" y="1696"/>
                  </a:cubicBezTo>
                  <a:close/>
                  <a:moveTo>
                    <a:pt x="901" y="1504"/>
                  </a:moveTo>
                  <a:cubicBezTo>
                    <a:pt x="908" y="1504"/>
                    <a:pt x="914" y="1500"/>
                    <a:pt x="917" y="1495"/>
                  </a:cubicBezTo>
                  <a:cubicBezTo>
                    <a:pt x="918" y="1495"/>
                    <a:pt x="918" y="1494"/>
                    <a:pt x="918" y="1494"/>
                  </a:cubicBezTo>
                  <a:cubicBezTo>
                    <a:pt x="918" y="1493"/>
                    <a:pt x="918" y="1493"/>
                    <a:pt x="917" y="1493"/>
                  </a:cubicBezTo>
                  <a:cubicBezTo>
                    <a:pt x="914" y="1487"/>
                    <a:pt x="908" y="1483"/>
                    <a:pt x="901" y="1483"/>
                  </a:cubicBezTo>
                  <a:cubicBezTo>
                    <a:pt x="895" y="1483"/>
                    <a:pt x="889" y="1487"/>
                    <a:pt x="886" y="1493"/>
                  </a:cubicBezTo>
                  <a:cubicBezTo>
                    <a:pt x="885" y="1493"/>
                    <a:pt x="885" y="1493"/>
                    <a:pt x="885" y="1494"/>
                  </a:cubicBezTo>
                  <a:cubicBezTo>
                    <a:pt x="885" y="1494"/>
                    <a:pt x="885" y="1495"/>
                    <a:pt x="886" y="1495"/>
                  </a:cubicBezTo>
                  <a:cubicBezTo>
                    <a:pt x="889" y="1500"/>
                    <a:pt x="895" y="1504"/>
                    <a:pt x="901" y="1504"/>
                  </a:cubicBezTo>
                  <a:close/>
                  <a:moveTo>
                    <a:pt x="901" y="1486"/>
                  </a:moveTo>
                  <a:cubicBezTo>
                    <a:pt x="902" y="1486"/>
                    <a:pt x="902" y="1486"/>
                    <a:pt x="902" y="1487"/>
                  </a:cubicBezTo>
                  <a:cubicBezTo>
                    <a:pt x="902" y="1487"/>
                    <a:pt x="902" y="1488"/>
                    <a:pt x="901" y="1488"/>
                  </a:cubicBezTo>
                  <a:cubicBezTo>
                    <a:pt x="899" y="1488"/>
                    <a:pt x="898" y="1489"/>
                    <a:pt x="898" y="1491"/>
                  </a:cubicBezTo>
                  <a:cubicBezTo>
                    <a:pt x="898" y="1492"/>
                    <a:pt x="897" y="1492"/>
                    <a:pt x="897" y="1492"/>
                  </a:cubicBezTo>
                  <a:cubicBezTo>
                    <a:pt x="896" y="1492"/>
                    <a:pt x="896" y="1492"/>
                    <a:pt x="896" y="1491"/>
                  </a:cubicBezTo>
                  <a:cubicBezTo>
                    <a:pt x="896" y="1488"/>
                    <a:pt x="898" y="1486"/>
                    <a:pt x="901" y="1486"/>
                  </a:cubicBezTo>
                  <a:close/>
                  <a:moveTo>
                    <a:pt x="894" y="1487"/>
                  </a:moveTo>
                  <a:cubicBezTo>
                    <a:pt x="894" y="1489"/>
                    <a:pt x="893" y="1490"/>
                    <a:pt x="893" y="1491"/>
                  </a:cubicBezTo>
                  <a:cubicBezTo>
                    <a:pt x="893" y="1496"/>
                    <a:pt x="897" y="1500"/>
                    <a:pt x="901" y="1500"/>
                  </a:cubicBezTo>
                  <a:cubicBezTo>
                    <a:pt x="906" y="1500"/>
                    <a:pt x="910" y="1496"/>
                    <a:pt x="910" y="1491"/>
                  </a:cubicBezTo>
                  <a:cubicBezTo>
                    <a:pt x="910" y="1490"/>
                    <a:pt x="909" y="1489"/>
                    <a:pt x="908" y="1487"/>
                  </a:cubicBezTo>
                  <a:cubicBezTo>
                    <a:pt x="911" y="1489"/>
                    <a:pt x="914" y="1491"/>
                    <a:pt x="915" y="1494"/>
                  </a:cubicBezTo>
                  <a:cubicBezTo>
                    <a:pt x="912" y="1499"/>
                    <a:pt x="907" y="1502"/>
                    <a:pt x="901" y="1502"/>
                  </a:cubicBezTo>
                  <a:cubicBezTo>
                    <a:pt x="896" y="1502"/>
                    <a:pt x="891" y="1499"/>
                    <a:pt x="888" y="1494"/>
                  </a:cubicBezTo>
                  <a:cubicBezTo>
                    <a:pt x="889" y="1491"/>
                    <a:pt x="892" y="1489"/>
                    <a:pt x="894" y="1487"/>
                  </a:cubicBezTo>
                  <a:close/>
                  <a:moveTo>
                    <a:pt x="888" y="1324"/>
                  </a:moveTo>
                  <a:cubicBezTo>
                    <a:pt x="887" y="1322"/>
                    <a:pt x="883" y="1324"/>
                    <a:pt x="881" y="1326"/>
                  </a:cubicBezTo>
                  <a:cubicBezTo>
                    <a:pt x="878" y="1329"/>
                    <a:pt x="878" y="1329"/>
                    <a:pt x="878" y="1329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5" y="1326"/>
                    <a:pt x="865" y="1326"/>
                    <a:pt x="865" y="1326"/>
                  </a:cubicBezTo>
                  <a:cubicBezTo>
                    <a:pt x="862" y="1328"/>
                    <a:pt x="862" y="1328"/>
                    <a:pt x="862" y="1328"/>
                  </a:cubicBezTo>
                  <a:cubicBezTo>
                    <a:pt x="862" y="1328"/>
                    <a:pt x="862" y="1329"/>
                    <a:pt x="862" y="1329"/>
                  </a:cubicBezTo>
                  <a:cubicBezTo>
                    <a:pt x="862" y="1329"/>
                    <a:pt x="862" y="1329"/>
                    <a:pt x="862" y="1329"/>
                  </a:cubicBezTo>
                  <a:cubicBezTo>
                    <a:pt x="872" y="1335"/>
                    <a:pt x="872" y="1335"/>
                    <a:pt x="872" y="1335"/>
                  </a:cubicBezTo>
                  <a:cubicBezTo>
                    <a:pt x="867" y="1340"/>
                    <a:pt x="867" y="1340"/>
                    <a:pt x="867" y="1340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3" y="1339"/>
                    <a:pt x="863" y="1339"/>
                    <a:pt x="863" y="1339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1"/>
                    <a:pt x="861" y="1341"/>
                  </a:cubicBezTo>
                  <a:cubicBezTo>
                    <a:pt x="861" y="1341"/>
                    <a:pt x="861" y="1342"/>
                    <a:pt x="861" y="1342"/>
                  </a:cubicBezTo>
                  <a:cubicBezTo>
                    <a:pt x="866" y="1345"/>
                    <a:pt x="866" y="1345"/>
                    <a:pt x="866" y="1345"/>
                  </a:cubicBezTo>
                  <a:cubicBezTo>
                    <a:pt x="870" y="1350"/>
                    <a:pt x="870" y="1350"/>
                    <a:pt x="870" y="1350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0" y="1351"/>
                    <a:pt x="870" y="1351"/>
                  </a:cubicBezTo>
                  <a:cubicBezTo>
                    <a:pt x="870" y="1351"/>
                    <a:pt x="871" y="1351"/>
                    <a:pt x="871" y="1350"/>
                  </a:cubicBezTo>
                  <a:cubicBezTo>
                    <a:pt x="873" y="1349"/>
                    <a:pt x="873" y="1349"/>
                    <a:pt x="873" y="1349"/>
                  </a:cubicBezTo>
                  <a:cubicBezTo>
                    <a:pt x="873" y="1348"/>
                    <a:pt x="873" y="1348"/>
                    <a:pt x="873" y="1348"/>
                  </a:cubicBezTo>
                  <a:cubicBezTo>
                    <a:pt x="872" y="1344"/>
                    <a:pt x="872" y="1344"/>
                    <a:pt x="872" y="1344"/>
                  </a:cubicBezTo>
                  <a:cubicBezTo>
                    <a:pt x="877" y="1339"/>
                    <a:pt x="877" y="1339"/>
                    <a:pt x="877" y="1339"/>
                  </a:cubicBezTo>
                  <a:cubicBezTo>
                    <a:pt x="882" y="1349"/>
                    <a:pt x="882" y="1349"/>
                    <a:pt x="882" y="1349"/>
                  </a:cubicBezTo>
                  <a:cubicBezTo>
                    <a:pt x="882" y="1349"/>
                    <a:pt x="882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3" y="1349"/>
                    <a:pt x="883" y="1349"/>
                    <a:pt x="883" y="1349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6" y="1347"/>
                    <a:pt x="886" y="1347"/>
                    <a:pt x="886" y="1347"/>
                  </a:cubicBezTo>
                  <a:cubicBezTo>
                    <a:pt x="883" y="1333"/>
                    <a:pt x="883" y="1333"/>
                    <a:pt x="883" y="1333"/>
                  </a:cubicBezTo>
                  <a:cubicBezTo>
                    <a:pt x="886" y="1330"/>
                    <a:pt x="886" y="1330"/>
                    <a:pt x="886" y="1330"/>
                  </a:cubicBezTo>
                  <a:cubicBezTo>
                    <a:pt x="888" y="1328"/>
                    <a:pt x="889" y="1325"/>
                    <a:pt x="888" y="1324"/>
                  </a:cubicBezTo>
                  <a:close/>
                  <a:moveTo>
                    <a:pt x="924" y="1099"/>
                  </a:moveTo>
                  <a:cubicBezTo>
                    <a:pt x="921" y="1097"/>
                    <a:pt x="921" y="1097"/>
                    <a:pt x="921" y="1097"/>
                  </a:cubicBezTo>
                  <a:cubicBezTo>
                    <a:pt x="921" y="1096"/>
                    <a:pt x="919" y="1095"/>
                    <a:pt x="918" y="1095"/>
                  </a:cubicBezTo>
                  <a:cubicBezTo>
                    <a:pt x="907" y="1095"/>
                    <a:pt x="907" y="1095"/>
                    <a:pt x="907" y="1095"/>
                  </a:cubicBezTo>
                  <a:cubicBezTo>
                    <a:pt x="906" y="1095"/>
                    <a:pt x="906" y="1096"/>
                    <a:pt x="906" y="1097"/>
                  </a:cubicBezTo>
                  <a:cubicBezTo>
                    <a:pt x="906" y="1106"/>
                    <a:pt x="906" y="1106"/>
                    <a:pt x="906" y="1106"/>
                  </a:cubicBezTo>
                  <a:cubicBezTo>
                    <a:pt x="905" y="1106"/>
                    <a:pt x="905" y="1106"/>
                    <a:pt x="905" y="1106"/>
                  </a:cubicBezTo>
                  <a:cubicBezTo>
                    <a:pt x="903" y="1106"/>
                    <a:pt x="901" y="1108"/>
                    <a:pt x="901" y="1109"/>
                  </a:cubicBezTo>
                  <a:cubicBezTo>
                    <a:pt x="901" y="1116"/>
                    <a:pt x="901" y="1116"/>
                    <a:pt x="901" y="1116"/>
                  </a:cubicBezTo>
                  <a:cubicBezTo>
                    <a:pt x="901" y="1117"/>
                    <a:pt x="902" y="1117"/>
                    <a:pt x="902" y="1117"/>
                  </a:cubicBezTo>
                  <a:cubicBezTo>
                    <a:pt x="906" y="1117"/>
                    <a:pt x="906" y="1117"/>
                    <a:pt x="906" y="1117"/>
                  </a:cubicBezTo>
                  <a:cubicBezTo>
                    <a:pt x="906" y="1119"/>
                    <a:pt x="906" y="1119"/>
                    <a:pt x="906" y="1119"/>
                  </a:cubicBezTo>
                  <a:cubicBezTo>
                    <a:pt x="906" y="1120"/>
                    <a:pt x="906" y="1121"/>
                    <a:pt x="907" y="1121"/>
                  </a:cubicBezTo>
                  <a:cubicBezTo>
                    <a:pt x="923" y="1121"/>
                    <a:pt x="923" y="1121"/>
                    <a:pt x="923" y="1121"/>
                  </a:cubicBezTo>
                  <a:cubicBezTo>
                    <a:pt x="924" y="1121"/>
                    <a:pt x="925" y="1120"/>
                    <a:pt x="925" y="1119"/>
                  </a:cubicBezTo>
                  <a:cubicBezTo>
                    <a:pt x="925" y="1117"/>
                    <a:pt x="925" y="1117"/>
                    <a:pt x="925" y="1117"/>
                  </a:cubicBezTo>
                  <a:cubicBezTo>
                    <a:pt x="929" y="1117"/>
                    <a:pt x="929" y="1117"/>
                    <a:pt x="929" y="1117"/>
                  </a:cubicBezTo>
                  <a:cubicBezTo>
                    <a:pt x="929" y="1117"/>
                    <a:pt x="929" y="1117"/>
                    <a:pt x="929" y="1116"/>
                  </a:cubicBezTo>
                  <a:cubicBezTo>
                    <a:pt x="929" y="1109"/>
                    <a:pt x="929" y="1109"/>
                    <a:pt x="929" y="1109"/>
                  </a:cubicBezTo>
                  <a:cubicBezTo>
                    <a:pt x="929" y="1108"/>
                    <a:pt x="928" y="1106"/>
                    <a:pt x="926" y="1106"/>
                  </a:cubicBezTo>
                  <a:cubicBezTo>
                    <a:pt x="925" y="1106"/>
                    <a:pt x="925" y="1106"/>
                    <a:pt x="925" y="1106"/>
                  </a:cubicBezTo>
                  <a:cubicBezTo>
                    <a:pt x="925" y="1102"/>
                    <a:pt x="925" y="1102"/>
                    <a:pt x="925" y="1102"/>
                  </a:cubicBezTo>
                  <a:cubicBezTo>
                    <a:pt x="925" y="1101"/>
                    <a:pt x="924" y="1100"/>
                    <a:pt x="924" y="1099"/>
                  </a:cubicBezTo>
                  <a:close/>
                  <a:moveTo>
                    <a:pt x="923" y="1119"/>
                  </a:moveTo>
                  <a:cubicBezTo>
                    <a:pt x="908" y="1119"/>
                    <a:pt x="908" y="1119"/>
                    <a:pt x="908" y="1119"/>
                  </a:cubicBezTo>
                  <a:cubicBezTo>
                    <a:pt x="908" y="1115"/>
                    <a:pt x="908" y="1115"/>
                    <a:pt x="908" y="1115"/>
                  </a:cubicBezTo>
                  <a:cubicBezTo>
                    <a:pt x="923" y="1115"/>
                    <a:pt x="923" y="1115"/>
                    <a:pt x="923" y="1115"/>
                  </a:cubicBezTo>
                  <a:lnTo>
                    <a:pt x="923" y="1119"/>
                  </a:lnTo>
                  <a:close/>
                  <a:moveTo>
                    <a:pt x="923" y="1108"/>
                  </a:moveTo>
                  <a:cubicBezTo>
                    <a:pt x="908" y="1108"/>
                    <a:pt x="908" y="1108"/>
                    <a:pt x="908" y="1108"/>
                  </a:cubicBezTo>
                  <a:cubicBezTo>
                    <a:pt x="908" y="1098"/>
                    <a:pt x="908" y="1098"/>
                    <a:pt x="908" y="1098"/>
                  </a:cubicBezTo>
                  <a:cubicBezTo>
                    <a:pt x="918" y="1098"/>
                    <a:pt x="918" y="1098"/>
                    <a:pt x="918" y="1098"/>
                  </a:cubicBezTo>
                  <a:cubicBezTo>
                    <a:pt x="918" y="1100"/>
                    <a:pt x="918" y="1100"/>
                    <a:pt x="918" y="1100"/>
                  </a:cubicBezTo>
                  <a:cubicBezTo>
                    <a:pt x="918" y="1101"/>
                    <a:pt x="919" y="1102"/>
                    <a:pt x="920" y="1102"/>
                  </a:cubicBezTo>
                  <a:cubicBezTo>
                    <a:pt x="923" y="1102"/>
                    <a:pt x="923" y="1102"/>
                    <a:pt x="923" y="1102"/>
                  </a:cubicBezTo>
                  <a:lnTo>
                    <a:pt x="923" y="1108"/>
                  </a:lnTo>
                  <a:close/>
                  <a:moveTo>
                    <a:pt x="926" y="1108"/>
                  </a:moveTo>
                  <a:cubicBezTo>
                    <a:pt x="926" y="1108"/>
                    <a:pt x="927" y="1109"/>
                    <a:pt x="927" y="1109"/>
                  </a:cubicBezTo>
                  <a:cubicBezTo>
                    <a:pt x="927" y="1110"/>
                    <a:pt x="926" y="1110"/>
                    <a:pt x="926" y="1110"/>
                  </a:cubicBezTo>
                  <a:cubicBezTo>
                    <a:pt x="925" y="1110"/>
                    <a:pt x="925" y="1110"/>
                    <a:pt x="925" y="1109"/>
                  </a:cubicBezTo>
                  <a:cubicBezTo>
                    <a:pt x="925" y="1109"/>
                    <a:pt x="925" y="1108"/>
                    <a:pt x="926" y="1108"/>
                  </a:cubicBezTo>
                  <a:close/>
                  <a:moveTo>
                    <a:pt x="945" y="1474"/>
                  </a:moveTo>
                  <a:cubicBezTo>
                    <a:pt x="942" y="1476"/>
                    <a:pt x="938" y="1479"/>
                    <a:pt x="932" y="1479"/>
                  </a:cubicBezTo>
                  <a:cubicBezTo>
                    <a:pt x="926" y="1479"/>
                    <a:pt x="926" y="1479"/>
                    <a:pt x="926" y="1479"/>
                  </a:cubicBezTo>
                  <a:cubicBezTo>
                    <a:pt x="924" y="1479"/>
                    <a:pt x="923" y="1480"/>
                    <a:pt x="923" y="1482"/>
                  </a:cubicBezTo>
                  <a:cubicBezTo>
                    <a:pt x="923" y="1484"/>
                    <a:pt x="923" y="1484"/>
                    <a:pt x="923" y="1484"/>
                  </a:cubicBezTo>
                  <a:cubicBezTo>
                    <a:pt x="923" y="1486"/>
                    <a:pt x="924" y="1487"/>
                    <a:pt x="926" y="1487"/>
                  </a:cubicBezTo>
                  <a:cubicBezTo>
                    <a:pt x="927" y="1487"/>
                    <a:pt x="927" y="1487"/>
                    <a:pt x="927" y="1487"/>
                  </a:cubicBezTo>
                  <a:cubicBezTo>
                    <a:pt x="926" y="1490"/>
                    <a:pt x="928" y="1492"/>
                    <a:pt x="928" y="1495"/>
                  </a:cubicBezTo>
                  <a:cubicBezTo>
                    <a:pt x="930" y="1496"/>
                    <a:pt x="933" y="1496"/>
                    <a:pt x="934" y="1494"/>
                  </a:cubicBezTo>
                  <a:cubicBezTo>
                    <a:pt x="933" y="1493"/>
                    <a:pt x="932" y="1492"/>
                    <a:pt x="932" y="1490"/>
                  </a:cubicBezTo>
                  <a:cubicBezTo>
                    <a:pt x="931" y="1489"/>
                    <a:pt x="932" y="1487"/>
                    <a:pt x="934" y="1487"/>
                  </a:cubicBezTo>
                  <a:cubicBezTo>
                    <a:pt x="939" y="1487"/>
                    <a:pt x="943" y="1490"/>
                    <a:pt x="945" y="1492"/>
                  </a:cubicBezTo>
                  <a:cubicBezTo>
                    <a:pt x="946" y="1492"/>
                    <a:pt x="947" y="1491"/>
                    <a:pt x="947" y="1490"/>
                  </a:cubicBezTo>
                  <a:cubicBezTo>
                    <a:pt x="947" y="1485"/>
                    <a:pt x="947" y="1485"/>
                    <a:pt x="947" y="1485"/>
                  </a:cubicBezTo>
                  <a:cubicBezTo>
                    <a:pt x="948" y="1485"/>
                    <a:pt x="949" y="1484"/>
                    <a:pt x="949" y="1483"/>
                  </a:cubicBezTo>
                  <a:cubicBezTo>
                    <a:pt x="949" y="1482"/>
                    <a:pt x="948" y="1481"/>
                    <a:pt x="947" y="1481"/>
                  </a:cubicBezTo>
                  <a:cubicBezTo>
                    <a:pt x="947" y="1476"/>
                    <a:pt x="947" y="1476"/>
                    <a:pt x="947" y="1476"/>
                  </a:cubicBezTo>
                  <a:cubicBezTo>
                    <a:pt x="947" y="1475"/>
                    <a:pt x="946" y="1474"/>
                    <a:pt x="945" y="1474"/>
                  </a:cubicBezTo>
                  <a:close/>
                  <a:moveTo>
                    <a:pt x="945" y="1490"/>
                  </a:moveTo>
                  <a:cubicBezTo>
                    <a:pt x="941" y="1487"/>
                    <a:pt x="938" y="1485"/>
                    <a:pt x="934" y="1485"/>
                  </a:cubicBezTo>
                  <a:cubicBezTo>
                    <a:pt x="934" y="1481"/>
                    <a:pt x="934" y="1481"/>
                    <a:pt x="934" y="1481"/>
                  </a:cubicBezTo>
                  <a:cubicBezTo>
                    <a:pt x="938" y="1481"/>
                    <a:pt x="941" y="1479"/>
                    <a:pt x="945" y="1476"/>
                  </a:cubicBezTo>
                  <a:lnTo>
                    <a:pt x="945" y="1490"/>
                  </a:lnTo>
                  <a:close/>
                  <a:moveTo>
                    <a:pt x="910" y="1264"/>
                  </a:moveTo>
                  <a:cubicBezTo>
                    <a:pt x="913" y="1266"/>
                    <a:pt x="917" y="1266"/>
                    <a:pt x="920" y="1263"/>
                  </a:cubicBezTo>
                  <a:cubicBezTo>
                    <a:pt x="922" y="1261"/>
                    <a:pt x="922" y="1261"/>
                    <a:pt x="922" y="1261"/>
                  </a:cubicBezTo>
                  <a:cubicBezTo>
                    <a:pt x="920" y="1259"/>
                    <a:pt x="920" y="1259"/>
                    <a:pt x="920" y="1259"/>
                  </a:cubicBezTo>
                  <a:cubicBezTo>
                    <a:pt x="925" y="1254"/>
                    <a:pt x="925" y="1254"/>
                    <a:pt x="925" y="1254"/>
                  </a:cubicBezTo>
                  <a:cubicBezTo>
                    <a:pt x="926" y="1253"/>
                    <a:pt x="926" y="1252"/>
                    <a:pt x="925" y="1252"/>
                  </a:cubicBezTo>
                  <a:cubicBezTo>
                    <a:pt x="925" y="1251"/>
                    <a:pt x="924" y="1251"/>
                    <a:pt x="923" y="1252"/>
                  </a:cubicBezTo>
                  <a:cubicBezTo>
                    <a:pt x="918" y="1257"/>
                    <a:pt x="918" y="1257"/>
                    <a:pt x="918" y="1257"/>
                  </a:cubicBezTo>
                  <a:cubicBezTo>
                    <a:pt x="915" y="1254"/>
                    <a:pt x="915" y="1254"/>
                    <a:pt x="915" y="1254"/>
                  </a:cubicBezTo>
                  <a:cubicBezTo>
                    <a:pt x="920" y="1249"/>
                    <a:pt x="920" y="1249"/>
                    <a:pt x="920" y="1249"/>
                  </a:cubicBezTo>
                  <a:cubicBezTo>
                    <a:pt x="921" y="1248"/>
                    <a:pt x="921" y="1247"/>
                    <a:pt x="920" y="1246"/>
                  </a:cubicBezTo>
                  <a:cubicBezTo>
                    <a:pt x="919" y="1246"/>
                    <a:pt x="918" y="1246"/>
                    <a:pt x="918" y="1246"/>
                  </a:cubicBezTo>
                  <a:cubicBezTo>
                    <a:pt x="913" y="1251"/>
                    <a:pt x="913" y="1251"/>
                    <a:pt x="913" y="1251"/>
                  </a:cubicBezTo>
                  <a:cubicBezTo>
                    <a:pt x="911" y="1249"/>
                    <a:pt x="911" y="1249"/>
                    <a:pt x="911" y="1249"/>
                  </a:cubicBezTo>
                  <a:cubicBezTo>
                    <a:pt x="909" y="1251"/>
                    <a:pt x="909" y="1251"/>
                    <a:pt x="909" y="1251"/>
                  </a:cubicBezTo>
                  <a:cubicBezTo>
                    <a:pt x="906" y="1254"/>
                    <a:pt x="905" y="1259"/>
                    <a:pt x="908" y="1262"/>
                  </a:cubicBezTo>
                  <a:cubicBezTo>
                    <a:pt x="903" y="1266"/>
                    <a:pt x="903" y="1266"/>
                    <a:pt x="903" y="1266"/>
                  </a:cubicBezTo>
                  <a:cubicBezTo>
                    <a:pt x="903" y="1269"/>
                    <a:pt x="903" y="1269"/>
                    <a:pt x="903" y="1269"/>
                  </a:cubicBezTo>
                  <a:cubicBezTo>
                    <a:pt x="905" y="1269"/>
                    <a:pt x="905" y="1269"/>
                    <a:pt x="905" y="1269"/>
                  </a:cubicBezTo>
                  <a:lnTo>
                    <a:pt x="910" y="1264"/>
                  </a:lnTo>
                  <a:close/>
                  <a:moveTo>
                    <a:pt x="924" y="453"/>
                  </a:moveTo>
                  <a:cubicBezTo>
                    <a:pt x="924" y="452"/>
                    <a:pt x="924" y="452"/>
                    <a:pt x="924" y="452"/>
                  </a:cubicBezTo>
                  <a:cubicBezTo>
                    <a:pt x="924" y="452"/>
                    <a:pt x="923" y="451"/>
                    <a:pt x="923" y="451"/>
                  </a:cubicBezTo>
                  <a:cubicBezTo>
                    <a:pt x="922" y="451"/>
                    <a:pt x="922" y="451"/>
                    <a:pt x="922" y="451"/>
                  </a:cubicBezTo>
                  <a:cubicBezTo>
                    <a:pt x="922" y="451"/>
                    <a:pt x="923" y="450"/>
                    <a:pt x="923" y="450"/>
                  </a:cubicBezTo>
                  <a:cubicBezTo>
                    <a:pt x="923" y="450"/>
                    <a:pt x="923" y="450"/>
                    <a:pt x="923" y="450"/>
                  </a:cubicBezTo>
                  <a:cubicBezTo>
                    <a:pt x="923" y="450"/>
                    <a:pt x="922" y="450"/>
                    <a:pt x="922" y="450"/>
                  </a:cubicBezTo>
                  <a:cubicBezTo>
                    <a:pt x="922" y="450"/>
                    <a:pt x="922" y="450"/>
                    <a:pt x="922" y="450"/>
                  </a:cubicBezTo>
                  <a:cubicBezTo>
                    <a:pt x="922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1" y="450"/>
                    <a:pt x="921" y="450"/>
                  </a:cubicBezTo>
                  <a:cubicBezTo>
                    <a:pt x="921" y="450"/>
                    <a:pt x="920" y="450"/>
                    <a:pt x="920" y="450"/>
                  </a:cubicBezTo>
                  <a:cubicBezTo>
                    <a:pt x="920" y="450"/>
                    <a:pt x="919" y="450"/>
                    <a:pt x="919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20" y="451"/>
                    <a:pt x="920" y="451"/>
                  </a:cubicBezTo>
                  <a:cubicBezTo>
                    <a:pt x="920" y="451"/>
                    <a:pt x="920" y="451"/>
                    <a:pt x="919" y="451"/>
                  </a:cubicBezTo>
                  <a:cubicBezTo>
                    <a:pt x="919" y="451"/>
                    <a:pt x="918" y="452"/>
                    <a:pt x="918" y="452"/>
                  </a:cubicBezTo>
                  <a:cubicBezTo>
                    <a:pt x="918" y="453"/>
                    <a:pt x="918" y="453"/>
                    <a:pt x="918" y="453"/>
                  </a:cubicBezTo>
                  <a:cubicBezTo>
                    <a:pt x="918" y="453"/>
                    <a:pt x="919" y="453"/>
                    <a:pt x="919" y="453"/>
                  </a:cubicBezTo>
                  <a:cubicBezTo>
                    <a:pt x="920" y="453"/>
                    <a:pt x="920" y="453"/>
                    <a:pt x="920" y="453"/>
                  </a:cubicBezTo>
                  <a:cubicBezTo>
                    <a:pt x="920" y="453"/>
                    <a:pt x="919" y="454"/>
                    <a:pt x="919" y="454"/>
                  </a:cubicBezTo>
                  <a:cubicBezTo>
                    <a:pt x="919" y="454"/>
                    <a:pt x="919" y="454"/>
                    <a:pt x="919" y="454"/>
                  </a:cubicBezTo>
                  <a:cubicBezTo>
                    <a:pt x="919" y="454"/>
                    <a:pt x="920" y="455"/>
                    <a:pt x="920" y="455"/>
                  </a:cubicBezTo>
                  <a:cubicBezTo>
                    <a:pt x="920" y="455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21" y="454"/>
                    <a:pt x="922" y="455"/>
                    <a:pt x="922" y="455"/>
                  </a:cubicBezTo>
                  <a:cubicBezTo>
                    <a:pt x="922" y="455"/>
                    <a:pt x="923" y="454"/>
                    <a:pt x="923" y="454"/>
                  </a:cubicBezTo>
                  <a:cubicBezTo>
                    <a:pt x="923" y="454"/>
                    <a:pt x="923" y="454"/>
                    <a:pt x="923" y="454"/>
                  </a:cubicBezTo>
                  <a:cubicBezTo>
                    <a:pt x="923" y="454"/>
                    <a:pt x="922" y="453"/>
                    <a:pt x="922" y="453"/>
                  </a:cubicBezTo>
                  <a:cubicBezTo>
                    <a:pt x="922" y="453"/>
                    <a:pt x="922" y="453"/>
                    <a:pt x="923" y="453"/>
                  </a:cubicBezTo>
                  <a:cubicBezTo>
                    <a:pt x="923" y="453"/>
                    <a:pt x="924" y="453"/>
                    <a:pt x="924" y="453"/>
                  </a:cubicBezTo>
                  <a:close/>
                  <a:moveTo>
                    <a:pt x="921" y="453"/>
                  </a:moveTo>
                  <a:cubicBezTo>
                    <a:pt x="921" y="453"/>
                    <a:pt x="920" y="453"/>
                    <a:pt x="920" y="452"/>
                  </a:cubicBezTo>
                  <a:cubicBezTo>
                    <a:pt x="920" y="452"/>
                    <a:pt x="921" y="451"/>
                    <a:pt x="921" y="451"/>
                  </a:cubicBezTo>
                  <a:cubicBezTo>
                    <a:pt x="921" y="451"/>
                    <a:pt x="922" y="452"/>
                    <a:pt x="922" y="452"/>
                  </a:cubicBezTo>
                  <a:cubicBezTo>
                    <a:pt x="922" y="453"/>
                    <a:pt x="921" y="453"/>
                    <a:pt x="921" y="453"/>
                  </a:cubicBezTo>
                  <a:close/>
                  <a:moveTo>
                    <a:pt x="911" y="448"/>
                  </a:moveTo>
                  <a:cubicBezTo>
                    <a:pt x="911" y="448"/>
                    <a:pt x="911" y="448"/>
                    <a:pt x="911" y="448"/>
                  </a:cubicBezTo>
                  <a:cubicBezTo>
                    <a:pt x="911" y="449"/>
                    <a:pt x="911" y="449"/>
                    <a:pt x="911" y="449"/>
                  </a:cubicBezTo>
                  <a:cubicBezTo>
                    <a:pt x="911" y="449"/>
                    <a:pt x="911" y="450"/>
                    <a:pt x="911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0"/>
                    <a:pt x="912" y="450"/>
                    <a:pt x="912" y="450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2" y="451"/>
                    <a:pt x="912" y="451"/>
                  </a:cubicBezTo>
                  <a:cubicBezTo>
                    <a:pt x="912" y="451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3" y="452"/>
                    <a:pt x="913" y="452"/>
                    <a:pt x="913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2"/>
                    <a:pt x="914" y="452"/>
                    <a:pt x="914" y="452"/>
                  </a:cubicBezTo>
                  <a:cubicBezTo>
                    <a:pt x="914" y="453"/>
                    <a:pt x="914" y="453"/>
                    <a:pt x="914" y="453"/>
                  </a:cubicBezTo>
                  <a:cubicBezTo>
                    <a:pt x="914" y="453"/>
                    <a:pt x="914" y="453"/>
                    <a:pt x="915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3"/>
                    <a:pt x="916" y="453"/>
                    <a:pt x="916" y="453"/>
                  </a:cubicBezTo>
                  <a:cubicBezTo>
                    <a:pt x="916" y="452"/>
                    <a:pt x="916" y="452"/>
                    <a:pt x="916" y="452"/>
                  </a:cubicBezTo>
                  <a:cubicBezTo>
                    <a:pt x="916" y="452"/>
                    <a:pt x="916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7" y="452"/>
                    <a:pt x="917" y="452"/>
                    <a:pt x="917" y="452"/>
                  </a:cubicBezTo>
                  <a:cubicBezTo>
                    <a:pt x="918" y="452"/>
                    <a:pt x="918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9" y="451"/>
                    <a:pt x="919" y="451"/>
                    <a:pt x="919" y="451"/>
                  </a:cubicBezTo>
                  <a:cubicBezTo>
                    <a:pt x="918" y="451"/>
                    <a:pt x="918" y="450"/>
                    <a:pt x="918" y="450"/>
                  </a:cubicBezTo>
                  <a:cubicBezTo>
                    <a:pt x="918" y="450"/>
                    <a:pt x="918" y="450"/>
                    <a:pt x="918" y="450"/>
                  </a:cubicBezTo>
                  <a:cubicBezTo>
                    <a:pt x="919" y="450"/>
                    <a:pt x="919" y="450"/>
                    <a:pt x="919" y="450"/>
                  </a:cubicBezTo>
                  <a:cubicBezTo>
                    <a:pt x="919" y="450"/>
                    <a:pt x="919" y="449"/>
                    <a:pt x="919" y="449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9" y="448"/>
                    <a:pt x="919" y="448"/>
                    <a:pt x="919" y="448"/>
                  </a:cubicBezTo>
                  <a:cubicBezTo>
                    <a:pt x="918" y="448"/>
                    <a:pt x="918" y="448"/>
                    <a:pt x="918" y="448"/>
                  </a:cubicBezTo>
                  <a:cubicBezTo>
                    <a:pt x="918" y="448"/>
                    <a:pt x="918" y="447"/>
                    <a:pt x="918" y="447"/>
                  </a:cubicBezTo>
                  <a:cubicBezTo>
                    <a:pt x="918" y="447"/>
                    <a:pt x="918" y="447"/>
                    <a:pt x="919" y="447"/>
                  </a:cubicBezTo>
                  <a:cubicBezTo>
                    <a:pt x="919" y="447"/>
                    <a:pt x="919" y="446"/>
                    <a:pt x="919" y="446"/>
                  </a:cubicBezTo>
                  <a:cubicBezTo>
                    <a:pt x="919" y="446"/>
                    <a:pt x="918" y="446"/>
                    <a:pt x="918" y="445"/>
                  </a:cubicBezTo>
                  <a:cubicBezTo>
                    <a:pt x="918" y="445"/>
                    <a:pt x="918" y="445"/>
                    <a:pt x="917" y="445"/>
                  </a:cubicBezTo>
                  <a:cubicBezTo>
                    <a:pt x="917" y="445"/>
                    <a:pt x="917" y="445"/>
                    <a:pt x="917" y="445"/>
                  </a:cubicBezTo>
                  <a:cubicBezTo>
                    <a:pt x="917" y="446"/>
                    <a:pt x="917" y="446"/>
                    <a:pt x="917" y="446"/>
                  </a:cubicBezTo>
                  <a:cubicBezTo>
                    <a:pt x="916" y="446"/>
                    <a:pt x="916" y="446"/>
                    <a:pt x="916" y="446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6" y="445"/>
                    <a:pt x="916" y="445"/>
                    <a:pt x="916" y="445"/>
                  </a:cubicBezTo>
                  <a:cubicBezTo>
                    <a:pt x="915" y="445"/>
                    <a:pt x="915" y="445"/>
                    <a:pt x="915" y="445"/>
                  </a:cubicBezTo>
                  <a:cubicBezTo>
                    <a:pt x="914" y="445"/>
                    <a:pt x="914" y="445"/>
                    <a:pt x="914" y="445"/>
                  </a:cubicBezTo>
                  <a:cubicBezTo>
                    <a:pt x="914" y="445"/>
                    <a:pt x="914" y="445"/>
                    <a:pt x="914" y="446"/>
                  </a:cubicBezTo>
                  <a:cubicBezTo>
                    <a:pt x="914" y="446"/>
                    <a:pt x="914" y="446"/>
                    <a:pt x="914" y="446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3" y="445"/>
                    <a:pt x="913" y="445"/>
                  </a:cubicBezTo>
                  <a:cubicBezTo>
                    <a:pt x="913" y="445"/>
                    <a:pt x="912" y="446"/>
                    <a:pt x="912" y="446"/>
                  </a:cubicBezTo>
                  <a:cubicBezTo>
                    <a:pt x="912" y="446"/>
                    <a:pt x="912" y="446"/>
                    <a:pt x="912" y="446"/>
                  </a:cubicBezTo>
                  <a:cubicBezTo>
                    <a:pt x="912" y="446"/>
                    <a:pt x="912" y="447"/>
                    <a:pt x="912" y="447"/>
                  </a:cubicBezTo>
                  <a:cubicBezTo>
                    <a:pt x="912" y="447"/>
                    <a:pt x="912" y="447"/>
                    <a:pt x="912" y="447"/>
                  </a:cubicBezTo>
                  <a:cubicBezTo>
                    <a:pt x="912" y="447"/>
                    <a:pt x="912" y="448"/>
                    <a:pt x="912" y="448"/>
                  </a:cubicBezTo>
                  <a:lnTo>
                    <a:pt x="911" y="448"/>
                  </a:lnTo>
                  <a:close/>
                  <a:moveTo>
                    <a:pt x="915" y="447"/>
                  </a:moveTo>
                  <a:cubicBezTo>
                    <a:pt x="916" y="447"/>
                    <a:pt x="917" y="448"/>
                    <a:pt x="917" y="449"/>
                  </a:cubicBezTo>
                  <a:cubicBezTo>
                    <a:pt x="917" y="450"/>
                    <a:pt x="916" y="450"/>
                    <a:pt x="915" y="450"/>
                  </a:cubicBezTo>
                  <a:cubicBezTo>
                    <a:pt x="914" y="450"/>
                    <a:pt x="913" y="450"/>
                    <a:pt x="913" y="449"/>
                  </a:cubicBezTo>
                  <a:cubicBezTo>
                    <a:pt x="913" y="448"/>
                    <a:pt x="914" y="447"/>
                    <a:pt x="915" y="447"/>
                  </a:cubicBezTo>
                  <a:close/>
                  <a:moveTo>
                    <a:pt x="918" y="445"/>
                  </a:moveTo>
                  <a:cubicBezTo>
                    <a:pt x="918" y="446"/>
                    <a:pt x="918" y="446"/>
                    <a:pt x="918" y="446"/>
                  </a:cubicBezTo>
                  <a:cubicBezTo>
                    <a:pt x="918" y="446"/>
                    <a:pt x="919" y="446"/>
                    <a:pt x="919" y="446"/>
                  </a:cubicBezTo>
                  <a:cubicBezTo>
                    <a:pt x="920" y="446"/>
                    <a:pt x="920" y="446"/>
                    <a:pt x="920" y="446"/>
                  </a:cubicBezTo>
                  <a:cubicBezTo>
                    <a:pt x="920" y="447"/>
                    <a:pt x="919" y="447"/>
                    <a:pt x="919" y="447"/>
                  </a:cubicBezTo>
                  <a:cubicBezTo>
                    <a:pt x="919" y="447"/>
                    <a:pt x="919" y="447"/>
                    <a:pt x="919" y="447"/>
                  </a:cubicBezTo>
                  <a:cubicBezTo>
                    <a:pt x="919" y="447"/>
                    <a:pt x="920" y="448"/>
                    <a:pt x="920" y="448"/>
                  </a:cubicBezTo>
                  <a:cubicBezTo>
                    <a:pt x="920" y="448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1" y="447"/>
                    <a:pt x="921" y="447"/>
                  </a:cubicBezTo>
                  <a:cubicBezTo>
                    <a:pt x="921" y="447"/>
                    <a:pt x="922" y="448"/>
                    <a:pt x="922" y="448"/>
                  </a:cubicBezTo>
                  <a:cubicBezTo>
                    <a:pt x="922" y="448"/>
                    <a:pt x="923" y="447"/>
                    <a:pt x="923" y="447"/>
                  </a:cubicBezTo>
                  <a:cubicBezTo>
                    <a:pt x="923" y="447"/>
                    <a:pt x="923" y="447"/>
                    <a:pt x="923" y="447"/>
                  </a:cubicBezTo>
                  <a:cubicBezTo>
                    <a:pt x="923" y="447"/>
                    <a:pt x="922" y="447"/>
                    <a:pt x="922" y="446"/>
                  </a:cubicBezTo>
                  <a:cubicBezTo>
                    <a:pt x="922" y="446"/>
                    <a:pt x="922" y="446"/>
                    <a:pt x="923" y="446"/>
                  </a:cubicBezTo>
                  <a:cubicBezTo>
                    <a:pt x="923" y="446"/>
                    <a:pt x="924" y="446"/>
                    <a:pt x="924" y="446"/>
                  </a:cubicBezTo>
                  <a:cubicBezTo>
                    <a:pt x="924" y="445"/>
                    <a:pt x="924" y="445"/>
                    <a:pt x="924" y="445"/>
                  </a:cubicBezTo>
                  <a:cubicBezTo>
                    <a:pt x="924" y="445"/>
                    <a:pt x="923" y="445"/>
                    <a:pt x="923" y="445"/>
                  </a:cubicBezTo>
                  <a:cubicBezTo>
                    <a:pt x="922" y="445"/>
                    <a:pt x="922" y="445"/>
                    <a:pt x="922" y="444"/>
                  </a:cubicBezTo>
                  <a:cubicBezTo>
                    <a:pt x="922" y="444"/>
                    <a:pt x="923" y="444"/>
                    <a:pt x="923" y="444"/>
                  </a:cubicBezTo>
                  <a:cubicBezTo>
                    <a:pt x="923" y="444"/>
                    <a:pt x="923" y="444"/>
                    <a:pt x="923" y="443"/>
                  </a:cubicBezTo>
                  <a:cubicBezTo>
                    <a:pt x="923" y="443"/>
                    <a:pt x="922" y="443"/>
                    <a:pt x="922" y="443"/>
                  </a:cubicBezTo>
                  <a:cubicBezTo>
                    <a:pt x="922" y="443"/>
                    <a:pt x="922" y="443"/>
                    <a:pt x="922" y="443"/>
                  </a:cubicBezTo>
                  <a:cubicBezTo>
                    <a:pt x="922" y="443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1" y="444"/>
                    <a:pt x="921" y="444"/>
                  </a:cubicBezTo>
                  <a:cubicBezTo>
                    <a:pt x="921" y="444"/>
                    <a:pt x="920" y="443"/>
                    <a:pt x="920" y="443"/>
                  </a:cubicBezTo>
                  <a:cubicBezTo>
                    <a:pt x="920" y="443"/>
                    <a:pt x="919" y="443"/>
                    <a:pt x="919" y="443"/>
                  </a:cubicBezTo>
                  <a:cubicBezTo>
                    <a:pt x="919" y="444"/>
                    <a:pt x="919" y="444"/>
                    <a:pt x="919" y="444"/>
                  </a:cubicBezTo>
                  <a:cubicBezTo>
                    <a:pt x="919" y="444"/>
                    <a:pt x="920" y="444"/>
                    <a:pt x="920" y="444"/>
                  </a:cubicBezTo>
                  <a:cubicBezTo>
                    <a:pt x="920" y="445"/>
                    <a:pt x="920" y="445"/>
                    <a:pt x="919" y="445"/>
                  </a:cubicBezTo>
                  <a:cubicBezTo>
                    <a:pt x="919" y="445"/>
                    <a:pt x="918" y="445"/>
                    <a:pt x="918" y="445"/>
                  </a:cubicBezTo>
                  <a:close/>
                  <a:moveTo>
                    <a:pt x="921" y="445"/>
                  </a:moveTo>
                  <a:cubicBezTo>
                    <a:pt x="921" y="445"/>
                    <a:pt x="922" y="445"/>
                    <a:pt x="922" y="445"/>
                  </a:cubicBezTo>
                  <a:cubicBezTo>
                    <a:pt x="922" y="446"/>
                    <a:pt x="921" y="446"/>
                    <a:pt x="921" y="446"/>
                  </a:cubicBezTo>
                  <a:cubicBezTo>
                    <a:pt x="921" y="446"/>
                    <a:pt x="920" y="446"/>
                    <a:pt x="920" y="445"/>
                  </a:cubicBezTo>
                  <a:cubicBezTo>
                    <a:pt x="920" y="445"/>
                    <a:pt x="921" y="445"/>
                    <a:pt x="921" y="445"/>
                  </a:cubicBezTo>
                  <a:close/>
                  <a:moveTo>
                    <a:pt x="922" y="1313"/>
                  </a:move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3" y="1312"/>
                    <a:pt x="923" y="1312"/>
                    <a:pt x="923" y="1312"/>
                  </a:cubicBezTo>
                  <a:cubicBezTo>
                    <a:pt x="921" y="1310"/>
                    <a:pt x="921" y="1310"/>
                    <a:pt x="921" y="1310"/>
                  </a:cubicBezTo>
                  <a:cubicBezTo>
                    <a:pt x="921" y="1305"/>
                    <a:pt x="921" y="1305"/>
                    <a:pt x="921" y="1305"/>
                  </a:cubicBezTo>
                  <a:cubicBezTo>
                    <a:pt x="921" y="1305"/>
                    <a:pt x="920" y="1305"/>
                    <a:pt x="920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5"/>
                    <a:pt x="918" y="1305"/>
                    <a:pt x="918" y="1305"/>
                  </a:cubicBezTo>
                  <a:cubicBezTo>
                    <a:pt x="918" y="1307"/>
                    <a:pt x="918" y="1307"/>
                    <a:pt x="918" y="1307"/>
                  </a:cubicBezTo>
                  <a:cubicBezTo>
                    <a:pt x="915" y="1305"/>
                    <a:pt x="915" y="1305"/>
                    <a:pt x="915" y="1305"/>
                  </a:cubicBezTo>
                  <a:cubicBezTo>
                    <a:pt x="915" y="1305"/>
                    <a:pt x="914" y="1305"/>
                    <a:pt x="913" y="1305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5" y="1312"/>
                    <a:pt x="905" y="1312"/>
                    <a:pt x="905" y="1312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06" y="1313"/>
                    <a:pt x="906" y="1313"/>
                    <a:pt x="906" y="1313"/>
                  </a:cubicBezTo>
                  <a:cubicBezTo>
                    <a:pt x="914" y="1307"/>
                    <a:pt x="914" y="1307"/>
                    <a:pt x="914" y="1307"/>
                  </a:cubicBezTo>
                  <a:cubicBezTo>
                    <a:pt x="922" y="1313"/>
                    <a:pt x="922" y="1313"/>
                    <a:pt x="922" y="1313"/>
                  </a:cubicBezTo>
                  <a:cubicBezTo>
                    <a:pt x="922" y="1313"/>
                    <a:pt x="922" y="1313"/>
                    <a:pt x="922" y="1313"/>
                  </a:cubicBezTo>
                  <a:close/>
                  <a:moveTo>
                    <a:pt x="920" y="1319"/>
                  </a:moveTo>
                  <a:cubicBezTo>
                    <a:pt x="920" y="1319"/>
                    <a:pt x="921" y="1319"/>
                    <a:pt x="921" y="1319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21" y="1313"/>
                    <a:pt x="921" y="1313"/>
                    <a:pt x="921" y="1313"/>
                  </a:cubicBezTo>
                  <a:cubicBezTo>
                    <a:pt x="914" y="1308"/>
                    <a:pt x="914" y="1308"/>
                    <a:pt x="914" y="1308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3"/>
                    <a:pt x="908" y="1313"/>
                    <a:pt x="908" y="1313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08" y="1319"/>
                    <a:pt x="908" y="1319"/>
                    <a:pt x="908" y="1319"/>
                  </a:cubicBezTo>
                  <a:cubicBezTo>
                    <a:pt x="913" y="1319"/>
                    <a:pt x="913" y="1319"/>
                    <a:pt x="913" y="1319"/>
                  </a:cubicBezTo>
                  <a:cubicBezTo>
                    <a:pt x="913" y="1315"/>
                    <a:pt x="913" y="1315"/>
                    <a:pt x="913" y="1315"/>
                  </a:cubicBezTo>
                  <a:cubicBezTo>
                    <a:pt x="916" y="1315"/>
                    <a:pt x="916" y="1315"/>
                    <a:pt x="916" y="1315"/>
                  </a:cubicBezTo>
                  <a:cubicBezTo>
                    <a:pt x="916" y="1319"/>
                    <a:pt x="916" y="1319"/>
                    <a:pt x="916" y="1319"/>
                  </a:cubicBezTo>
                  <a:lnTo>
                    <a:pt x="920" y="1319"/>
                  </a:lnTo>
                  <a:close/>
                  <a:moveTo>
                    <a:pt x="916" y="1276"/>
                  </a:moveTo>
                  <a:cubicBezTo>
                    <a:pt x="913" y="1276"/>
                    <a:pt x="911" y="1279"/>
                    <a:pt x="911" y="1281"/>
                  </a:cubicBezTo>
                  <a:cubicBezTo>
                    <a:pt x="920" y="1281"/>
                    <a:pt x="920" y="1281"/>
                    <a:pt x="920" y="1281"/>
                  </a:cubicBezTo>
                  <a:cubicBezTo>
                    <a:pt x="920" y="1279"/>
                    <a:pt x="918" y="1276"/>
                    <a:pt x="916" y="1276"/>
                  </a:cubicBezTo>
                  <a:close/>
                  <a:moveTo>
                    <a:pt x="924" y="1299"/>
                  </a:moveTo>
                  <a:cubicBezTo>
                    <a:pt x="924" y="1299"/>
                    <a:pt x="925" y="1299"/>
                    <a:pt x="925" y="1299"/>
                  </a:cubicBezTo>
                  <a:cubicBezTo>
                    <a:pt x="925" y="1298"/>
                    <a:pt x="925" y="1298"/>
                    <a:pt x="925" y="1297"/>
                  </a:cubicBezTo>
                  <a:cubicBezTo>
                    <a:pt x="922" y="1294"/>
                    <a:pt x="922" y="1294"/>
                    <a:pt x="922" y="1294"/>
                  </a:cubicBezTo>
                  <a:cubicBezTo>
                    <a:pt x="923" y="1293"/>
                    <a:pt x="923" y="1292"/>
                    <a:pt x="923" y="1290"/>
                  </a:cubicBezTo>
                  <a:cubicBezTo>
                    <a:pt x="926" y="1290"/>
                    <a:pt x="926" y="1290"/>
                    <a:pt x="926" y="1290"/>
                  </a:cubicBezTo>
                  <a:cubicBezTo>
                    <a:pt x="927" y="1290"/>
                    <a:pt x="927" y="1290"/>
                    <a:pt x="927" y="1289"/>
                  </a:cubicBezTo>
                  <a:cubicBezTo>
                    <a:pt x="927" y="1289"/>
                    <a:pt x="927" y="1288"/>
                    <a:pt x="926" y="1288"/>
                  </a:cubicBezTo>
                  <a:cubicBezTo>
                    <a:pt x="923" y="1288"/>
                    <a:pt x="923" y="1288"/>
                    <a:pt x="923" y="1288"/>
                  </a:cubicBezTo>
                  <a:cubicBezTo>
                    <a:pt x="923" y="1284"/>
                    <a:pt x="923" y="1284"/>
                    <a:pt x="923" y="1284"/>
                  </a:cubicBezTo>
                  <a:cubicBezTo>
                    <a:pt x="925" y="1282"/>
                    <a:pt x="925" y="1282"/>
                    <a:pt x="925" y="1282"/>
                  </a:cubicBezTo>
                  <a:cubicBezTo>
                    <a:pt x="926" y="1281"/>
                    <a:pt x="926" y="1281"/>
                    <a:pt x="925" y="1280"/>
                  </a:cubicBezTo>
                  <a:cubicBezTo>
                    <a:pt x="925" y="1280"/>
                    <a:pt x="924" y="1280"/>
                    <a:pt x="924" y="1280"/>
                  </a:cubicBezTo>
                  <a:cubicBezTo>
                    <a:pt x="922" y="1283"/>
                    <a:pt x="922" y="1283"/>
                    <a:pt x="922" y="1283"/>
                  </a:cubicBezTo>
                  <a:cubicBezTo>
                    <a:pt x="910" y="1283"/>
                    <a:pt x="910" y="1283"/>
                    <a:pt x="910" y="1283"/>
                  </a:cubicBezTo>
                  <a:cubicBezTo>
                    <a:pt x="907" y="1280"/>
                    <a:pt x="907" y="1280"/>
                    <a:pt x="907" y="1280"/>
                  </a:cubicBezTo>
                  <a:cubicBezTo>
                    <a:pt x="907" y="1280"/>
                    <a:pt x="906" y="1280"/>
                    <a:pt x="906" y="1280"/>
                  </a:cubicBezTo>
                  <a:cubicBezTo>
                    <a:pt x="906" y="1281"/>
                    <a:pt x="906" y="1281"/>
                    <a:pt x="906" y="1282"/>
                  </a:cubicBezTo>
                  <a:cubicBezTo>
                    <a:pt x="908" y="1284"/>
                    <a:pt x="908" y="1284"/>
                    <a:pt x="908" y="1284"/>
                  </a:cubicBezTo>
                  <a:cubicBezTo>
                    <a:pt x="908" y="1288"/>
                    <a:pt x="908" y="1288"/>
                    <a:pt x="908" y="1288"/>
                  </a:cubicBezTo>
                  <a:cubicBezTo>
                    <a:pt x="905" y="1288"/>
                    <a:pt x="905" y="1288"/>
                    <a:pt x="905" y="1288"/>
                  </a:cubicBezTo>
                  <a:cubicBezTo>
                    <a:pt x="905" y="1288"/>
                    <a:pt x="904" y="1289"/>
                    <a:pt x="904" y="1289"/>
                  </a:cubicBezTo>
                  <a:cubicBezTo>
                    <a:pt x="904" y="1290"/>
                    <a:pt x="905" y="1290"/>
                    <a:pt x="905" y="1290"/>
                  </a:cubicBezTo>
                  <a:cubicBezTo>
                    <a:pt x="908" y="1290"/>
                    <a:pt x="908" y="1290"/>
                    <a:pt x="908" y="1290"/>
                  </a:cubicBezTo>
                  <a:cubicBezTo>
                    <a:pt x="908" y="1292"/>
                    <a:pt x="909" y="1293"/>
                    <a:pt x="909" y="1294"/>
                  </a:cubicBezTo>
                  <a:cubicBezTo>
                    <a:pt x="906" y="1297"/>
                    <a:pt x="906" y="1297"/>
                    <a:pt x="906" y="1297"/>
                  </a:cubicBezTo>
                  <a:cubicBezTo>
                    <a:pt x="906" y="1298"/>
                    <a:pt x="906" y="1298"/>
                    <a:pt x="906" y="1299"/>
                  </a:cubicBezTo>
                  <a:cubicBezTo>
                    <a:pt x="907" y="1299"/>
                    <a:pt x="907" y="1299"/>
                    <a:pt x="907" y="1299"/>
                  </a:cubicBezTo>
                  <a:cubicBezTo>
                    <a:pt x="907" y="1299"/>
                    <a:pt x="907" y="1299"/>
                    <a:pt x="908" y="1299"/>
                  </a:cubicBezTo>
                  <a:cubicBezTo>
                    <a:pt x="910" y="1296"/>
                    <a:pt x="910" y="1296"/>
                    <a:pt x="910" y="1296"/>
                  </a:cubicBezTo>
                  <a:cubicBezTo>
                    <a:pt x="910" y="1296"/>
                    <a:pt x="912" y="1297"/>
                    <a:pt x="915" y="1297"/>
                  </a:cubicBezTo>
                  <a:cubicBezTo>
                    <a:pt x="915" y="1285"/>
                    <a:pt x="915" y="1285"/>
                    <a:pt x="915" y="1285"/>
                  </a:cubicBezTo>
                  <a:cubicBezTo>
                    <a:pt x="917" y="1285"/>
                    <a:pt x="917" y="1285"/>
                    <a:pt x="917" y="1285"/>
                  </a:cubicBezTo>
                  <a:cubicBezTo>
                    <a:pt x="917" y="1297"/>
                    <a:pt x="917" y="1297"/>
                    <a:pt x="917" y="1297"/>
                  </a:cubicBezTo>
                  <a:cubicBezTo>
                    <a:pt x="919" y="1297"/>
                    <a:pt x="921" y="1296"/>
                    <a:pt x="921" y="1296"/>
                  </a:cubicBezTo>
                  <a:cubicBezTo>
                    <a:pt x="924" y="1299"/>
                    <a:pt x="924" y="1299"/>
                    <a:pt x="924" y="1299"/>
                  </a:cubicBezTo>
                  <a:cubicBezTo>
                    <a:pt x="924" y="1299"/>
                    <a:pt x="924" y="1299"/>
                    <a:pt x="924" y="1299"/>
                  </a:cubicBezTo>
                  <a:close/>
                  <a:moveTo>
                    <a:pt x="911" y="1239"/>
                  </a:moveTo>
                  <a:cubicBezTo>
                    <a:pt x="911" y="1239"/>
                    <a:pt x="911" y="1239"/>
                    <a:pt x="911" y="1239"/>
                  </a:cubicBezTo>
                  <a:cubicBezTo>
                    <a:pt x="911" y="1239"/>
                    <a:pt x="911" y="1239"/>
                    <a:pt x="911" y="1239"/>
                  </a:cubicBezTo>
                  <a:cubicBezTo>
                    <a:pt x="912" y="1239"/>
                    <a:pt x="912" y="1239"/>
                    <a:pt x="912" y="1239"/>
                  </a:cubicBezTo>
                  <a:cubicBezTo>
                    <a:pt x="915" y="1236"/>
                    <a:pt x="915" y="1236"/>
                    <a:pt x="915" y="1236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0" y="1238"/>
                    <a:pt x="920" y="1238"/>
                  </a:cubicBezTo>
                  <a:cubicBezTo>
                    <a:pt x="920" y="1238"/>
                    <a:pt x="921" y="1238"/>
                    <a:pt x="921" y="1237"/>
                  </a:cubicBezTo>
                  <a:cubicBezTo>
                    <a:pt x="924" y="1220"/>
                    <a:pt x="924" y="1220"/>
                    <a:pt x="924" y="1220"/>
                  </a:cubicBezTo>
                  <a:cubicBezTo>
                    <a:pt x="924" y="1220"/>
                    <a:pt x="923" y="1220"/>
                    <a:pt x="923" y="1220"/>
                  </a:cubicBezTo>
                  <a:cubicBezTo>
                    <a:pt x="923" y="1219"/>
                    <a:pt x="923" y="1219"/>
                    <a:pt x="923" y="1219"/>
                  </a:cubicBezTo>
                  <a:cubicBezTo>
                    <a:pt x="923" y="1219"/>
                    <a:pt x="923" y="1219"/>
                    <a:pt x="922" y="1219"/>
                  </a:cubicBezTo>
                  <a:cubicBezTo>
                    <a:pt x="904" y="1230"/>
                    <a:pt x="904" y="1230"/>
                    <a:pt x="904" y="1230"/>
                  </a:cubicBezTo>
                  <a:cubicBezTo>
                    <a:pt x="904" y="1230"/>
                    <a:pt x="904" y="1231"/>
                    <a:pt x="904" y="1231"/>
                  </a:cubicBezTo>
                  <a:cubicBezTo>
                    <a:pt x="904" y="1231"/>
                    <a:pt x="904" y="1231"/>
                    <a:pt x="904" y="1231"/>
                  </a:cubicBezTo>
                  <a:cubicBezTo>
                    <a:pt x="908" y="1233"/>
                    <a:pt x="908" y="1233"/>
                    <a:pt x="908" y="1233"/>
                  </a:cubicBezTo>
                  <a:cubicBezTo>
                    <a:pt x="920" y="1223"/>
                    <a:pt x="920" y="1223"/>
                    <a:pt x="920" y="1223"/>
                  </a:cubicBezTo>
                  <a:cubicBezTo>
                    <a:pt x="911" y="1235"/>
                    <a:pt x="911" y="1235"/>
                    <a:pt x="911" y="1235"/>
                  </a:cubicBezTo>
                  <a:lnTo>
                    <a:pt x="911" y="1239"/>
                  </a:lnTo>
                  <a:close/>
                  <a:moveTo>
                    <a:pt x="889" y="1634"/>
                  </a:moveTo>
                  <a:cubicBezTo>
                    <a:pt x="904" y="1634"/>
                    <a:pt x="904" y="1634"/>
                    <a:pt x="904" y="1634"/>
                  </a:cubicBezTo>
                  <a:cubicBezTo>
                    <a:pt x="905" y="1634"/>
                    <a:pt x="906" y="1633"/>
                    <a:pt x="906" y="1631"/>
                  </a:cubicBezTo>
                  <a:cubicBezTo>
                    <a:pt x="906" y="1622"/>
                    <a:pt x="906" y="1622"/>
                    <a:pt x="906" y="1622"/>
                  </a:cubicBezTo>
                  <a:cubicBezTo>
                    <a:pt x="906" y="1621"/>
                    <a:pt x="905" y="1619"/>
                    <a:pt x="904" y="1619"/>
                  </a:cubicBezTo>
                  <a:cubicBezTo>
                    <a:pt x="901" y="1619"/>
                    <a:pt x="901" y="1619"/>
                    <a:pt x="901" y="1619"/>
                  </a:cubicBezTo>
                  <a:cubicBezTo>
                    <a:pt x="901" y="1618"/>
                    <a:pt x="901" y="1618"/>
                    <a:pt x="901" y="1618"/>
                  </a:cubicBezTo>
                  <a:cubicBezTo>
                    <a:pt x="901" y="1617"/>
                    <a:pt x="900" y="1617"/>
                    <a:pt x="899" y="1617"/>
                  </a:cubicBezTo>
                  <a:cubicBezTo>
                    <a:pt x="894" y="1617"/>
                    <a:pt x="894" y="1617"/>
                    <a:pt x="894" y="1617"/>
                  </a:cubicBezTo>
                  <a:cubicBezTo>
                    <a:pt x="893" y="1617"/>
                    <a:pt x="892" y="1617"/>
                    <a:pt x="892" y="1618"/>
                  </a:cubicBezTo>
                  <a:cubicBezTo>
                    <a:pt x="891" y="1619"/>
                    <a:pt x="891" y="1619"/>
                    <a:pt x="891" y="1619"/>
                  </a:cubicBezTo>
                  <a:cubicBezTo>
                    <a:pt x="889" y="1619"/>
                    <a:pt x="889" y="1619"/>
                    <a:pt x="889" y="1619"/>
                  </a:cubicBezTo>
                  <a:cubicBezTo>
                    <a:pt x="888" y="1619"/>
                    <a:pt x="886" y="1621"/>
                    <a:pt x="886" y="1622"/>
                  </a:cubicBezTo>
                  <a:cubicBezTo>
                    <a:pt x="886" y="1631"/>
                    <a:pt x="886" y="1631"/>
                    <a:pt x="886" y="1631"/>
                  </a:cubicBezTo>
                  <a:cubicBezTo>
                    <a:pt x="886" y="1633"/>
                    <a:pt x="888" y="1634"/>
                    <a:pt x="889" y="1634"/>
                  </a:cubicBezTo>
                  <a:close/>
                  <a:moveTo>
                    <a:pt x="896" y="1622"/>
                  </a:moveTo>
                  <a:cubicBezTo>
                    <a:pt x="899" y="1622"/>
                    <a:pt x="901" y="1624"/>
                    <a:pt x="901" y="1627"/>
                  </a:cubicBezTo>
                  <a:cubicBezTo>
                    <a:pt x="901" y="1629"/>
                    <a:pt x="899" y="1631"/>
                    <a:pt x="896" y="1631"/>
                  </a:cubicBezTo>
                  <a:cubicBezTo>
                    <a:pt x="894" y="1631"/>
                    <a:pt x="892" y="1629"/>
                    <a:pt x="892" y="1627"/>
                  </a:cubicBezTo>
                  <a:cubicBezTo>
                    <a:pt x="892" y="1624"/>
                    <a:pt x="894" y="1622"/>
                    <a:pt x="896" y="1622"/>
                  </a:cubicBezTo>
                  <a:close/>
                  <a:moveTo>
                    <a:pt x="896" y="1630"/>
                  </a:moveTo>
                  <a:cubicBezTo>
                    <a:pt x="898" y="1630"/>
                    <a:pt x="899" y="1628"/>
                    <a:pt x="899" y="1627"/>
                  </a:cubicBezTo>
                  <a:cubicBezTo>
                    <a:pt x="899" y="1625"/>
                    <a:pt x="898" y="1624"/>
                    <a:pt x="896" y="1624"/>
                  </a:cubicBezTo>
                  <a:cubicBezTo>
                    <a:pt x="895" y="1624"/>
                    <a:pt x="893" y="1625"/>
                    <a:pt x="893" y="1627"/>
                  </a:cubicBezTo>
                  <a:cubicBezTo>
                    <a:pt x="893" y="1628"/>
                    <a:pt x="895" y="1630"/>
                    <a:pt x="896" y="1630"/>
                  </a:cubicBezTo>
                  <a:close/>
                  <a:moveTo>
                    <a:pt x="894" y="1183"/>
                  </a:moveTo>
                  <a:cubicBezTo>
                    <a:pt x="900" y="1183"/>
                    <a:pt x="900" y="1183"/>
                    <a:pt x="900" y="1183"/>
                  </a:cubicBezTo>
                  <a:cubicBezTo>
                    <a:pt x="900" y="1199"/>
                    <a:pt x="900" y="1199"/>
                    <a:pt x="900" y="1199"/>
                  </a:cubicBezTo>
                  <a:cubicBezTo>
                    <a:pt x="900" y="1200"/>
                    <a:pt x="901" y="1200"/>
                    <a:pt x="901" y="1200"/>
                  </a:cubicBezTo>
                  <a:cubicBezTo>
                    <a:pt x="903" y="1200"/>
                    <a:pt x="903" y="1200"/>
                    <a:pt x="903" y="1200"/>
                  </a:cubicBezTo>
                  <a:cubicBezTo>
                    <a:pt x="903" y="1200"/>
                    <a:pt x="904" y="1200"/>
                    <a:pt x="904" y="1199"/>
                  </a:cubicBezTo>
                  <a:cubicBezTo>
                    <a:pt x="904" y="1167"/>
                    <a:pt x="904" y="1167"/>
                    <a:pt x="904" y="1167"/>
                  </a:cubicBezTo>
                  <a:cubicBezTo>
                    <a:pt x="904" y="1167"/>
                    <a:pt x="903" y="1166"/>
                    <a:pt x="903" y="1166"/>
                  </a:cubicBezTo>
                  <a:cubicBezTo>
                    <a:pt x="901" y="1166"/>
                    <a:pt x="901" y="1166"/>
                    <a:pt x="901" y="1166"/>
                  </a:cubicBezTo>
                  <a:cubicBezTo>
                    <a:pt x="901" y="1166"/>
                    <a:pt x="900" y="1167"/>
                    <a:pt x="900" y="1167"/>
                  </a:cubicBezTo>
                  <a:cubicBezTo>
                    <a:pt x="900" y="1174"/>
                    <a:pt x="900" y="1174"/>
                    <a:pt x="900" y="1174"/>
                  </a:cubicBezTo>
                  <a:cubicBezTo>
                    <a:pt x="894" y="1174"/>
                    <a:pt x="894" y="1174"/>
                    <a:pt x="894" y="1174"/>
                  </a:cubicBezTo>
                  <a:cubicBezTo>
                    <a:pt x="894" y="1174"/>
                    <a:pt x="893" y="1174"/>
                    <a:pt x="893" y="1174"/>
                  </a:cubicBezTo>
                  <a:cubicBezTo>
                    <a:pt x="892" y="1175"/>
                    <a:pt x="892" y="1175"/>
                    <a:pt x="892" y="1175"/>
                  </a:cubicBezTo>
                  <a:cubicBezTo>
                    <a:pt x="887" y="1178"/>
                    <a:pt x="887" y="1178"/>
                    <a:pt x="887" y="1178"/>
                  </a:cubicBezTo>
                  <a:cubicBezTo>
                    <a:pt x="887" y="1178"/>
                    <a:pt x="887" y="1178"/>
                    <a:pt x="887" y="1179"/>
                  </a:cubicBezTo>
                  <a:cubicBezTo>
                    <a:pt x="887" y="1179"/>
                    <a:pt x="887" y="1179"/>
                    <a:pt x="887" y="1179"/>
                  </a:cubicBezTo>
                  <a:cubicBezTo>
                    <a:pt x="892" y="1182"/>
                    <a:pt x="892" y="1182"/>
                    <a:pt x="892" y="1182"/>
                  </a:cubicBezTo>
                  <a:cubicBezTo>
                    <a:pt x="892" y="1182"/>
                    <a:pt x="892" y="1182"/>
                    <a:pt x="893" y="1183"/>
                  </a:cubicBezTo>
                  <a:cubicBezTo>
                    <a:pt x="893" y="1183"/>
                    <a:pt x="894" y="1183"/>
                    <a:pt x="894" y="1183"/>
                  </a:cubicBezTo>
                  <a:close/>
                  <a:moveTo>
                    <a:pt x="917" y="1179"/>
                  </a:moveTo>
                  <a:cubicBezTo>
                    <a:pt x="918" y="1179"/>
                    <a:pt x="918" y="1179"/>
                    <a:pt x="918" y="1179"/>
                  </a:cubicBezTo>
                  <a:cubicBezTo>
                    <a:pt x="919" y="1179"/>
                    <a:pt x="919" y="1179"/>
                    <a:pt x="919" y="1178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5"/>
                    <a:pt x="924" y="1175"/>
                  </a:cubicBezTo>
                  <a:cubicBezTo>
                    <a:pt x="924" y="1175"/>
                    <a:pt x="924" y="1174"/>
                    <a:pt x="924" y="1174"/>
                  </a:cubicBezTo>
                  <a:cubicBezTo>
                    <a:pt x="919" y="1171"/>
                    <a:pt x="919" y="1171"/>
                    <a:pt x="919" y="1171"/>
                  </a:cubicBezTo>
                  <a:cubicBezTo>
                    <a:pt x="919" y="1171"/>
                    <a:pt x="919" y="1171"/>
                    <a:pt x="918" y="1171"/>
                  </a:cubicBezTo>
                  <a:cubicBezTo>
                    <a:pt x="918" y="1171"/>
                    <a:pt x="918" y="1171"/>
                    <a:pt x="917" y="1171"/>
                  </a:cubicBezTo>
                  <a:cubicBezTo>
                    <a:pt x="905" y="1171"/>
                    <a:pt x="905" y="1171"/>
                    <a:pt x="905" y="1171"/>
                  </a:cubicBezTo>
                  <a:cubicBezTo>
                    <a:pt x="906" y="1179"/>
                    <a:pt x="906" y="1179"/>
                    <a:pt x="906" y="1179"/>
                  </a:cubicBezTo>
                  <a:lnTo>
                    <a:pt x="917" y="1179"/>
                  </a:lnTo>
                  <a:close/>
                  <a:moveTo>
                    <a:pt x="951" y="504"/>
                  </a:moveTo>
                  <a:cubicBezTo>
                    <a:pt x="951" y="507"/>
                    <a:pt x="954" y="510"/>
                    <a:pt x="954" y="510"/>
                  </a:cubicBezTo>
                  <a:cubicBezTo>
                    <a:pt x="954" y="510"/>
                    <a:pt x="957" y="507"/>
                    <a:pt x="957" y="504"/>
                  </a:cubicBezTo>
                  <a:cubicBezTo>
                    <a:pt x="957" y="503"/>
                    <a:pt x="956" y="502"/>
                    <a:pt x="955" y="501"/>
                  </a:cubicBezTo>
                  <a:cubicBezTo>
                    <a:pt x="955" y="501"/>
                    <a:pt x="955" y="501"/>
                    <a:pt x="955" y="501"/>
                  </a:cubicBezTo>
                  <a:cubicBezTo>
                    <a:pt x="959" y="496"/>
                    <a:pt x="959" y="496"/>
                    <a:pt x="959" y="496"/>
                  </a:cubicBezTo>
                  <a:cubicBezTo>
                    <a:pt x="961" y="497"/>
                    <a:pt x="961" y="497"/>
                    <a:pt x="961" y="497"/>
                  </a:cubicBezTo>
                  <a:cubicBezTo>
                    <a:pt x="961" y="497"/>
                    <a:pt x="962" y="497"/>
                    <a:pt x="962" y="497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5" y="493"/>
                    <a:pt x="964" y="493"/>
                    <a:pt x="964" y="493"/>
                  </a:cubicBezTo>
                  <a:cubicBezTo>
                    <a:pt x="964" y="493"/>
                    <a:pt x="964" y="493"/>
                    <a:pt x="964" y="493"/>
                  </a:cubicBezTo>
                  <a:cubicBezTo>
                    <a:pt x="961" y="496"/>
                    <a:pt x="961" y="496"/>
                    <a:pt x="961" y="496"/>
                  </a:cubicBezTo>
                  <a:cubicBezTo>
                    <a:pt x="959" y="495"/>
                    <a:pt x="959" y="495"/>
                    <a:pt x="959" y="495"/>
                  </a:cubicBezTo>
                  <a:cubicBezTo>
                    <a:pt x="959" y="495"/>
                    <a:pt x="959" y="495"/>
                    <a:pt x="958" y="495"/>
                  </a:cubicBezTo>
                  <a:cubicBezTo>
                    <a:pt x="958" y="495"/>
                    <a:pt x="958" y="495"/>
                    <a:pt x="958" y="495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4" y="501"/>
                    <a:pt x="954" y="501"/>
                    <a:pt x="954" y="501"/>
                  </a:cubicBezTo>
                  <a:cubicBezTo>
                    <a:pt x="952" y="501"/>
                    <a:pt x="951" y="502"/>
                    <a:pt x="951" y="504"/>
                  </a:cubicBezTo>
                  <a:close/>
                  <a:moveTo>
                    <a:pt x="955" y="504"/>
                  </a:moveTo>
                  <a:cubicBezTo>
                    <a:pt x="955" y="505"/>
                    <a:pt x="955" y="506"/>
                    <a:pt x="954" y="506"/>
                  </a:cubicBezTo>
                  <a:cubicBezTo>
                    <a:pt x="953" y="506"/>
                    <a:pt x="952" y="505"/>
                    <a:pt x="952" y="504"/>
                  </a:cubicBezTo>
                  <a:cubicBezTo>
                    <a:pt x="952" y="503"/>
                    <a:pt x="953" y="502"/>
                    <a:pt x="954" y="502"/>
                  </a:cubicBezTo>
                  <a:cubicBezTo>
                    <a:pt x="955" y="502"/>
                    <a:pt x="955" y="503"/>
                    <a:pt x="955" y="504"/>
                  </a:cubicBezTo>
                  <a:close/>
                  <a:moveTo>
                    <a:pt x="1008" y="505"/>
                  </a:moveTo>
                  <a:cubicBezTo>
                    <a:pt x="1004" y="505"/>
                    <a:pt x="1004" y="505"/>
                    <a:pt x="1004" y="505"/>
                  </a:cubicBezTo>
                  <a:cubicBezTo>
                    <a:pt x="1004" y="505"/>
                    <a:pt x="1003" y="504"/>
                    <a:pt x="1003" y="504"/>
                  </a:cubicBezTo>
                  <a:cubicBezTo>
                    <a:pt x="1003" y="504"/>
                    <a:pt x="1003" y="504"/>
                    <a:pt x="1003" y="504"/>
                  </a:cubicBezTo>
                  <a:cubicBezTo>
                    <a:pt x="1002" y="504"/>
                    <a:pt x="1002" y="504"/>
                    <a:pt x="1002" y="504"/>
                  </a:cubicBezTo>
                  <a:cubicBezTo>
                    <a:pt x="1000" y="504"/>
                    <a:pt x="1000" y="504"/>
                    <a:pt x="1000" y="504"/>
                  </a:cubicBezTo>
                  <a:cubicBezTo>
                    <a:pt x="1000" y="504"/>
                    <a:pt x="1000" y="504"/>
                    <a:pt x="999" y="504"/>
                  </a:cubicBezTo>
                  <a:cubicBezTo>
                    <a:pt x="999" y="505"/>
                    <a:pt x="999" y="505"/>
                    <a:pt x="999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ubicBezTo>
                    <a:pt x="1008" y="505"/>
                    <a:pt x="1008" y="505"/>
                    <a:pt x="1008" y="505"/>
                  </a:cubicBezTo>
                  <a:close/>
                  <a:moveTo>
                    <a:pt x="1008" y="506"/>
                  </a:moveTo>
                  <a:cubicBezTo>
                    <a:pt x="999" y="506"/>
                    <a:pt x="999" y="506"/>
                    <a:pt x="999" y="506"/>
                  </a:cubicBezTo>
                  <a:cubicBezTo>
                    <a:pt x="998" y="506"/>
                    <a:pt x="998" y="506"/>
                    <a:pt x="998" y="507"/>
                  </a:cubicBezTo>
                  <a:cubicBezTo>
                    <a:pt x="999" y="511"/>
                    <a:pt x="999" y="511"/>
                    <a:pt x="999" y="511"/>
                  </a:cubicBezTo>
                  <a:cubicBezTo>
                    <a:pt x="999" y="512"/>
                    <a:pt x="999" y="512"/>
                    <a:pt x="999" y="512"/>
                  </a:cubicBezTo>
                  <a:cubicBezTo>
                    <a:pt x="1008" y="512"/>
                    <a:pt x="1008" y="512"/>
                    <a:pt x="1008" y="512"/>
                  </a:cubicBezTo>
                  <a:cubicBezTo>
                    <a:pt x="1008" y="512"/>
                    <a:pt x="1009" y="512"/>
                    <a:pt x="1009" y="511"/>
                  </a:cubicBezTo>
                  <a:cubicBezTo>
                    <a:pt x="1009" y="507"/>
                    <a:pt x="1009" y="507"/>
                    <a:pt x="1009" y="507"/>
                  </a:cubicBezTo>
                  <a:cubicBezTo>
                    <a:pt x="1009" y="506"/>
                    <a:pt x="1009" y="506"/>
                    <a:pt x="1008" y="506"/>
                  </a:cubicBezTo>
                  <a:close/>
                  <a:moveTo>
                    <a:pt x="978" y="507"/>
                  </a:moveTo>
                  <a:cubicBezTo>
                    <a:pt x="980" y="508"/>
                    <a:pt x="980" y="508"/>
                    <a:pt x="980" y="508"/>
                  </a:cubicBezTo>
                  <a:cubicBezTo>
                    <a:pt x="980" y="507"/>
                    <a:pt x="980" y="507"/>
                    <a:pt x="980" y="507"/>
                  </a:cubicBezTo>
                  <a:cubicBezTo>
                    <a:pt x="978" y="506"/>
                    <a:pt x="978" y="506"/>
                    <a:pt x="978" y="506"/>
                  </a:cubicBezTo>
                  <a:lnTo>
                    <a:pt x="978" y="507"/>
                  </a:lnTo>
                  <a:close/>
                  <a:moveTo>
                    <a:pt x="978" y="505"/>
                  </a:moveTo>
                  <a:cubicBezTo>
                    <a:pt x="980" y="506"/>
                    <a:pt x="980" y="506"/>
                    <a:pt x="980" y="506"/>
                  </a:cubicBezTo>
                  <a:cubicBezTo>
                    <a:pt x="980" y="505"/>
                    <a:pt x="980" y="505"/>
                    <a:pt x="980" y="505"/>
                  </a:cubicBezTo>
                  <a:cubicBezTo>
                    <a:pt x="978" y="504"/>
                    <a:pt x="978" y="504"/>
                    <a:pt x="978" y="504"/>
                  </a:cubicBezTo>
                  <a:lnTo>
                    <a:pt x="978" y="505"/>
                  </a:lnTo>
                  <a:close/>
                  <a:moveTo>
                    <a:pt x="982" y="506"/>
                  </a:moveTo>
                  <a:cubicBezTo>
                    <a:pt x="984" y="505"/>
                    <a:pt x="984" y="505"/>
                    <a:pt x="984" y="505"/>
                  </a:cubicBezTo>
                  <a:cubicBezTo>
                    <a:pt x="984" y="504"/>
                    <a:pt x="984" y="504"/>
                    <a:pt x="984" y="504"/>
                  </a:cubicBezTo>
                  <a:cubicBezTo>
                    <a:pt x="982" y="505"/>
                    <a:pt x="982" y="505"/>
                    <a:pt x="982" y="505"/>
                  </a:cubicBezTo>
                  <a:lnTo>
                    <a:pt x="982" y="506"/>
                  </a:lnTo>
                  <a:close/>
                  <a:moveTo>
                    <a:pt x="982" y="508"/>
                  </a:moveTo>
                  <a:cubicBezTo>
                    <a:pt x="984" y="507"/>
                    <a:pt x="984" y="507"/>
                    <a:pt x="984" y="507"/>
                  </a:cubicBezTo>
                  <a:cubicBezTo>
                    <a:pt x="984" y="506"/>
                    <a:pt x="984" y="506"/>
                    <a:pt x="984" y="506"/>
                  </a:cubicBezTo>
                  <a:cubicBezTo>
                    <a:pt x="982" y="507"/>
                    <a:pt x="982" y="507"/>
                    <a:pt x="982" y="507"/>
                  </a:cubicBezTo>
                  <a:lnTo>
                    <a:pt x="982" y="508"/>
                  </a:lnTo>
                  <a:close/>
                  <a:moveTo>
                    <a:pt x="977" y="502"/>
                  </a:moveTo>
                  <a:cubicBezTo>
                    <a:pt x="977" y="508"/>
                    <a:pt x="977" y="508"/>
                    <a:pt x="977" y="508"/>
                  </a:cubicBezTo>
                  <a:cubicBezTo>
                    <a:pt x="977" y="509"/>
                    <a:pt x="977" y="509"/>
                    <a:pt x="977" y="509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1" y="511"/>
                    <a:pt x="981" y="511"/>
                    <a:pt x="981" y="511"/>
                  </a:cubicBezTo>
                  <a:cubicBezTo>
                    <a:pt x="986" y="509"/>
                    <a:pt x="986" y="509"/>
                    <a:pt x="986" y="509"/>
                  </a:cubicBezTo>
                  <a:cubicBezTo>
                    <a:pt x="986" y="509"/>
                    <a:pt x="986" y="509"/>
                    <a:pt x="986" y="508"/>
                  </a:cubicBezTo>
                  <a:cubicBezTo>
                    <a:pt x="986" y="502"/>
                    <a:pt x="986" y="502"/>
                    <a:pt x="986" y="502"/>
                  </a:cubicBezTo>
                  <a:cubicBezTo>
                    <a:pt x="986" y="501"/>
                    <a:pt x="986" y="501"/>
                    <a:pt x="986" y="501"/>
                  </a:cubicBezTo>
                  <a:cubicBezTo>
                    <a:pt x="986" y="501"/>
                    <a:pt x="985" y="501"/>
                    <a:pt x="985" y="501"/>
                  </a:cubicBezTo>
                  <a:cubicBezTo>
                    <a:pt x="981" y="503"/>
                    <a:pt x="981" y="503"/>
                    <a:pt x="981" y="503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1"/>
                  </a:cubicBezTo>
                  <a:cubicBezTo>
                    <a:pt x="977" y="501"/>
                    <a:pt x="977" y="501"/>
                    <a:pt x="977" y="502"/>
                  </a:cubicBezTo>
                  <a:close/>
                  <a:moveTo>
                    <a:pt x="982" y="504"/>
                  </a:moveTo>
                  <a:cubicBezTo>
                    <a:pt x="985" y="502"/>
                    <a:pt x="985" y="502"/>
                    <a:pt x="985" y="502"/>
                  </a:cubicBezTo>
                  <a:cubicBezTo>
                    <a:pt x="985" y="508"/>
                    <a:pt x="985" y="508"/>
                    <a:pt x="985" y="508"/>
                  </a:cubicBezTo>
                  <a:cubicBezTo>
                    <a:pt x="982" y="509"/>
                    <a:pt x="982" y="509"/>
                    <a:pt x="982" y="509"/>
                  </a:cubicBezTo>
                  <a:lnTo>
                    <a:pt x="982" y="504"/>
                  </a:lnTo>
                  <a:close/>
                  <a:moveTo>
                    <a:pt x="977" y="502"/>
                  </a:moveTo>
                  <a:cubicBezTo>
                    <a:pt x="981" y="504"/>
                    <a:pt x="981" y="504"/>
                    <a:pt x="981" y="504"/>
                  </a:cubicBezTo>
                  <a:cubicBezTo>
                    <a:pt x="981" y="509"/>
                    <a:pt x="981" y="509"/>
                    <a:pt x="981" y="509"/>
                  </a:cubicBezTo>
                  <a:cubicBezTo>
                    <a:pt x="977" y="508"/>
                    <a:pt x="977" y="508"/>
                    <a:pt x="977" y="508"/>
                  </a:cubicBezTo>
                  <a:lnTo>
                    <a:pt x="977" y="502"/>
                  </a:lnTo>
                  <a:close/>
                  <a:moveTo>
                    <a:pt x="987" y="497"/>
                  </a:moveTo>
                  <a:cubicBezTo>
                    <a:pt x="987" y="497"/>
                    <a:pt x="987" y="497"/>
                    <a:pt x="987" y="497"/>
                  </a:cubicBezTo>
                  <a:cubicBezTo>
                    <a:pt x="987" y="492"/>
                    <a:pt x="987" y="492"/>
                    <a:pt x="987" y="492"/>
                  </a:cubicBezTo>
                  <a:cubicBezTo>
                    <a:pt x="987" y="492"/>
                    <a:pt x="987" y="491"/>
                    <a:pt x="987" y="491"/>
                  </a:cubicBezTo>
                  <a:cubicBezTo>
                    <a:pt x="978" y="491"/>
                    <a:pt x="978" y="491"/>
                    <a:pt x="978" y="491"/>
                  </a:cubicBezTo>
                  <a:cubicBezTo>
                    <a:pt x="977" y="491"/>
                    <a:pt x="977" y="492"/>
                    <a:pt x="977" y="492"/>
                  </a:cubicBezTo>
                  <a:cubicBezTo>
                    <a:pt x="977" y="497"/>
                    <a:pt x="977" y="497"/>
                    <a:pt x="977" y="497"/>
                  </a:cubicBezTo>
                  <a:cubicBezTo>
                    <a:pt x="977" y="497"/>
                    <a:pt x="977" y="497"/>
                    <a:pt x="978" y="497"/>
                  </a:cubicBezTo>
                  <a:lnTo>
                    <a:pt x="987" y="497"/>
                  </a:lnTo>
                  <a:close/>
                  <a:moveTo>
                    <a:pt x="985" y="496"/>
                  </a:moveTo>
                  <a:cubicBezTo>
                    <a:pt x="980" y="496"/>
                    <a:pt x="980" y="496"/>
                    <a:pt x="980" y="496"/>
                  </a:cubicBezTo>
                  <a:cubicBezTo>
                    <a:pt x="980" y="495"/>
                    <a:pt x="980" y="495"/>
                    <a:pt x="980" y="495"/>
                  </a:cubicBezTo>
                  <a:cubicBezTo>
                    <a:pt x="985" y="495"/>
                    <a:pt x="985" y="495"/>
                    <a:pt x="985" y="495"/>
                  </a:cubicBezTo>
                  <a:lnTo>
                    <a:pt x="985" y="496"/>
                  </a:lnTo>
                  <a:close/>
                  <a:moveTo>
                    <a:pt x="986" y="496"/>
                  </a:moveTo>
                  <a:cubicBezTo>
                    <a:pt x="985" y="496"/>
                    <a:pt x="985" y="496"/>
                    <a:pt x="985" y="496"/>
                  </a:cubicBezTo>
                  <a:cubicBezTo>
                    <a:pt x="985" y="495"/>
                    <a:pt x="985" y="495"/>
                    <a:pt x="985" y="495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6" y="496"/>
                  </a:lnTo>
                  <a:close/>
                  <a:moveTo>
                    <a:pt x="985" y="495"/>
                  </a:moveTo>
                  <a:cubicBezTo>
                    <a:pt x="985" y="494"/>
                    <a:pt x="985" y="494"/>
                    <a:pt x="985" y="494"/>
                  </a:cubicBezTo>
                  <a:cubicBezTo>
                    <a:pt x="986" y="494"/>
                    <a:pt x="986" y="494"/>
                    <a:pt x="986" y="494"/>
                  </a:cubicBezTo>
                  <a:cubicBezTo>
                    <a:pt x="986" y="495"/>
                    <a:pt x="986" y="495"/>
                    <a:pt x="986" y="495"/>
                  </a:cubicBezTo>
                  <a:lnTo>
                    <a:pt x="985" y="495"/>
                  </a:lnTo>
                  <a:close/>
                  <a:moveTo>
                    <a:pt x="984" y="492"/>
                  </a:moveTo>
                  <a:cubicBezTo>
                    <a:pt x="986" y="492"/>
                    <a:pt x="986" y="492"/>
                    <a:pt x="986" y="492"/>
                  </a:cubicBezTo>
                  <a:cubicBezTo>
                    <a:pt x="986" y="493"/>
                    <a:pt x="986" y="493"/>
                    <a:pt x="986" y="493"/>
                  </a:cubicBezTo>
                  <a:cubicBezTo>
                    <a:pt x="984" y="493"/>
                    <a:pt x="984" y="493"/>
                    <a:pt x="984" y="493"/>
                  </a:cubicBezTo>
                  <a:lnTo>
                    <a:pt x="984" y="492"/>
                  </a:lnTo>
                  <a:close/>
                  <a:moveTo>
                    <a:pt x="984" y="495"/>
                  </a:moveTo>
                  <a:cubicBezTo>
                    <a:pt x="983" y="495"/>
                    <a:pt x="983" y="495"/>
                    <a:pt x="983" y="495"/>
                  </a:cubicBezTo>
                  <a:cubicBezTo>
                    <a:pt x="983" y="494"/>
                    <a:pt x="983" y="494"/>
                    <a:pt x="983" y="494"/>
                  </a:cubicBezTo>
                  <a:cubicBezTo>
                    <a:pt x="984" y="494"/>
                    <a:pt x="984" y="494"/>
                    <a:pt x="984" y="494"/>
                  </a:cubicBezTo>
                  <a:lnTo>
                    <a:pt x="984" y="495"/>
                  </a:lnTo>
                  <a:close/>
                  <a:moveTo>
                    <a:pt x="983" y="492"/>
                  </a:moveTo>
                  <a:cubicBezTo>
                    <a:pt x="984" y="492"/>
                    <a:pt x="984" y="492"/>
                    <a:pt x="984" y="492"/>
                  </a:cubicBezTo>
                  <a:cubicBezTo>
                    <a:pt x="984" y="493"/>
                    <a:pt x="984" y="493"/>
                    <a:pt x="984" y="493"/>
                  </a:cubicBezTo>
                  <a:cubicBezTo>
                    <a:pt x="983" y="493"/>
                    <a:pt x="983" y="493"/>
                    <a:pt x="983" y="493"/>
                  </a:cubicBezTo>
                  <a:lnTo>
                    <a:pt x="983" y="492"/>
                  </a:lnTo>
                  <a:close/>
                  <a:moveTo>
                    <a:pt x="983" y="495"/>
                  </a:moveTo>
                  <a:cubicBezTo>
                    <a:pt x="982" y="495"/>
                    <a:pt x="982" y="495"/>
                    <a:pt x="982" y="495"/>
                  </a:cubicBezTo>
                  <a:cubicBezTo>
                    <a:pt x="982" y="494"/>
                    <a:pt x="982" y="494"/>
                    <a:pt x="982" y="494"/>
                  </a:cubicBezTo>
                  <a:cubicBezTo>
                    <a:pt x="983" y="494"/>
                    <a:pt x="983" y="494"/>
                    <a:pt x="983" y="494"/>
                  </a:cubicBezTo>
                  <a:lnTo>
                    <a:pt x="983" y="495"/>
                  </a:lnTo>
                  <a:close/>
                  <a:moveTo>
                    <a:pt x="981" y="492"/>
                  </a:moveTo>
                  <a:cubicBezTo>
                    <a:pt x="982" y="492"/>
                    <a:pt x="982" y="492"/>
                    <a:pt x="982" y="492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81" y="493"/>
                    <a:pt x="981" y="493"/>
                    <a:pt x="981" y="493"/>
                  </a:cubicBezTo>
                  <a:lnTo>
                    <a:pt x="981" y="492"/>
                  </a:lnTo>
                  <a:close/>
                  <a:moveTo>
                    <a:pt x="981" y="495"/>
                  </a:moveTo>
                  <a:cubicBezTo>
                    <a:pt x="980" y="495"/>
                    <a:pt x="980" y="495"/>
                    <a:pt x="980" y="495"/>
                  </a:cubicBezTo>
                  <a:cubicBezTo>
                    <a:pt x="980" y="494"/>
                    <a:pt x="980" y="494"/>
                    <a:pt x="980" y="494"/>
                  </a:cubicBezTo>
                  <a:cubicBezTo>
                    <a:pt x="981" y="494"/>
                    <a:pt x="981" y="494"/>
                    <a:pt x="981" y="494"/>
                  </a:cubicBezTo>
                  <a:lnTo>
                    <a:pt x="981" y="495"/>
                  </a:lnTo>
                  <a:close/>
                  <a:moveTo>
                    <a:pt x="980" y="492"/>
                  </a:moveTo>
                  <a:cubicBezTo>
                    <a:pt x="981" y="492"/>
                    <a:pt x="981" y="492"/>
                    <a:pt x="981" y="492"/>
                  </a:cubicBezTo>
                  <a:cubicBezTo>
                    <a:pt x="981" y="493"/>
                    <a:pt x="981" y="493"/>
                    <a:pt x="981" y="493"/>
                  </a:cubicBezTo>
                  <a:cubicBezTo>
                    <a:pt x="980" y="493"/>
                    <a:pt x="980" y="493"/>
                    <a:pt x="980" y="493"/>
                  </a:cubicBezTo>
                  <a:lnTo>
                    <a:pt x="980" y="492"/>
                  </a:lnTo>
                  <a:close/>
                  <a:moveTo>
                    <a:pt x="980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980" y="494"/>
                    <a:pt x="980" y="494"/>
                    <a:pt x="980" y="494"/>
                  </a:cubicBezTo>
                  <a:lnTo>
                    <a:pt x="980" y="495"/>
                  </a:lnTo>
                  <a:close/>
                  <a:moveTo>
                    <a:pt x="978" y="492"/>
                  </a:moveTo>
                  <a:cubicBezTo>
                    <a:pt x="979" y="492"/>
                    <a:pt x="979" y="492"/>
                    <a:pt x="979" y="492"/>
                  </a:cubicBezTo>
                  <a:cubicBezTo>
                    <a:pt x="979" y="493"/>
                    <a:pt x="979" y="493"/>
                    <a:pt x="979" y="493"/>
                  </a:cubicBezTo>
                  <a:cubicBezTo>
                    <a:pt x="978" y="493"/>
                    <a:pt x="978" y="493"/>
                    <a:pt x="978" y="493"/>
                  </a:cubicBezTo>
                  <a:lnTo>
                    <a:pt x="978" y="492"/>
                  </a:lnTo>
                  <a:close/>
                  <a:moveTo>
                    <a:pt x="978" y="495"/>
                  </a:moveTo>
                  <a:cubicBezTo>
                    <a:pt x="979" y="495"/>
                    <a:pt x="979" y="495"/>
                    <a:pt x="979" y="495"/>
                  </a:cubicBezTo>
                  <a:cubicBezTo>
                    <a:pt x="979" y="496"/>
                    <a:pt x="979" y="496"/>
                    <a:pt x="979" y="496"/>
                  </a:cubicBezTo>
                  <a:cubicBezTo>
                    <a:pt x="978" y="496"/>
                    <a:pt x="978" y="496"/>
                    <a:pt x="978" y="496"/>
                  </a:cubicBezTo>
                  <a:lnTo>
                    <a:pt x="978" y="495"/>
                  </a:lnTo>
                  <a:close/>
                  <a:moveTo>
                    <a:pt x="930" y="505"/>
                  </a:moveTo>
                  <a:cubicBezTo>
                    <a:pt x="930" y="504"/>
                    <a:pt x="930" y="504"/>
                    <a:pt x="930" y="504"/>
                  </a:cubicBezTo>
                  <a:cubicBezTo>
                    <a:pt x="929" y="504"/>
                    <a:pt x="929" y="504"/>
                    <a:pt x="929" y="503"/>
                  </a:cubicBezTo>
                  <a:cubicBezTo>
                    <a:pt x="928" y="503"/>
                    <a:pt x="928" y="502"/>
                    <a:pt x="928" y="502"/>
                  </a:cubicBezTo>
                  <a:cubicBezTo>
                    <a:pt x="928" y="502"/>
                    <a:pt x="928" y="501"/>
                    <a:pt x="927" y="501"/>
                  </a:cubicBezTo>
                  <a:cubicBezTo>
                    <a:pt x="927" y="502"/>
                    <a:pt x="927" y="502"/>
                    <a:pt x="926" y="502"/>
                  </a:cubicBezTo>
                  <a:cubicBezTo>
                    <a:pt x="925" y="502"/>
                    <a:pt x="925" y="502"/>
                    <a:pt x="925" y="501"/>
                  </a:cubicBezTo>
                  <a:cubicBezTo>
                    <a:pt x="924" y="501"/>
                    <a:pt x="924" y="502"/>
                    <a:pt x="924" y="502"/>
                  </a:cubicBezTo>
                  <a:cubicBezTo>
                    <a:pt x="924" y="502"/>
                    <a:pt x="924" y="503"/>
                    <a:pt x="923" y="503"/>
                  </a:cubicBezTo>
                  <a:cubicBezTo>
                    <a:pt x="923" y="504"/>
                    <a:pt x="922" y="504"/>
                    <a:pt x="922" y="504"/>
                  </a:cubicBezTo>
                  <a:cubicBezTo>
                    <a:pt x="922" y="504"/>
                    <a:pt x="922" y="504"/>
                    <a:pt x="922" y="505"/>
                  </a:cubicBezTo>
                  <a:cubicBezTo>
                    <a:pt x="922" y="505"/>
                    <a:pt x="922" y="505"/>
                    <a:pt x="922" y="506"/>
                  </a:cubicBezTo>
                  <a:cubicBezTo>
                    <a:pt x="922" y="506"/>
                    <a:pt x="922" y="507"/>
                    <a:pt x="922" y="507"/>
                  </a:cubicBezTo>
                  <a:cubicBezTo>
                    <a:pt x="922" y="507"/>
                    <a:pt x="922" y="508"/>
                    <a:pt x="922" y="508"/>
                  </a:cubicBezTo>
                  <a:cubicBezTo>
                    <a:pt x="922" y="508"/>
                    <a:pt x="923" y="508"/>
                    <a:pt x="923" y="508"/>
                  </a:cubicBezTo>
                  <a:cubicBezTo>
                    <a:pt x="924" y="509"/>
                    <a:pt x="924" y="509"/>
                    <a:pt x="924" y="510"/>
                  </a:cubicBezTo>
                  <a:cubicBezTo>
                    <a:pt x="924" y="510"/>
                    <a:pt x="924" y="510"/>
                    <a:pt x="925" y="510"/>
                  </a:cubicBezTo>
                  <a:cubicBezTo>
                    <a:pt x="925" y="510"/>
                    <a:pt x="925" y="509"/>
                    <a:pt x="926" y="509"/>
                  </a:cubicBezTo>
                  <a:cubicBezTo>
                    <a:pt x="927" y="509"/>
                    <a:pt x="927" y="510"/>
                    <a:pt x="927" y="510"/>
                  </a:cubicBezTo>
                  <a:cubicBezTo>
                    <a:pt x="928" y="510"/>
                    <a:pt x="928" y="510"/>
                    <a:pt x="928" y="510"/>
                  </a:cubicBezTo>
                  <a:cubicBezTo>
                    <a:pt x="928" y="509"/>
                    <a:pt x="928" y="509"/>
                    <a:pt x="929" y="508"/>
                  </a:cubicBezTo>
                  <a:cubicBezTo>
                    <a:pt x="929" y="508"/>
                    <a:pt x="929" y="508"/>
                    <a:pt x="930" y="508"/>
                  </a:cubicBezTo>
                  <a:cubicBezTo>
                    <a:pt x="930" y="508"/>
                    <a:pt x="930" y="507"/>
                    <a:pt x="930" y="507"/>
                  </a:cubicBezTo>
                  <a:cubicBezTo>
                    <a:pt x="930" y="507"/>
                    <a:pt x="930" y="506"/>
                    <a:pt x="930" y="506"/>
                  </a:cubicBezTo>
                  <a:cubicBezTo>
                    <a:pt x="930" y="505"/>
                    <a:pt x="930" y="505"/>
                    <a:pt x="930" y="505"/>
                  </a:cubicBezTo>
                  <a:close/>
                  <a:moveTo>
                    <a:pt x="926" y="508"/>
                  </a:moveTo>
                  <a:cubicBezTo>
                    <a:pt x="925" y="508"/>
                    <a:pt x="924" y="507"/>
                    <a:pt x="924" y="506"/>
                  </a:cubicBezTo>
                  <a:cubicBezTo>
                    <a:pt x="924" y="505"/>
                    <a:pt x="925" y="504"/>
                    <a:pt x="926" y="504"/>
                  </a:cubicBezTo>
                  <a:cubicBezTo>
                    <a:pt x="927" y="504"/>
                    <a:pt x="928" y="505"/>
                    <a:pt x="928" y="506"/>
                  </a:cubicBezTo>
                  <a:cubicBezTo>
                    <a:pt x="928" y="507"/>
                    <a:pt x="927" y="508"/>
                    <a:pt x="926" y="508"/>
                  </a:cubicBezTo>
                  <a:close/>
                  <a:moveTo>
                    <a:pt x="1000" y="502"/>
                  </a:moveTo>
                  <a:cubicBezTo>
                    <a:pt x="1000" y="502"/>
                    <a:pt x="1000" y="502"/>
                    <a:pt x="1000" y="503"/>
                  </a:cubicBezTo>
                  <a:cubicBezTo>
                    <a:pt x="1000" y="503"/>
                    <a:pt x="1000" y="503"/>
                    <a:pt x="1000" y="503"/>
                  </a:cubicBezTo>
                  <a:cubicBezTo>
                    <a:pt x="1000" y="502"/>
                    <a:pt x="1001" y="502"/>
                    <a:pt x="1001" y="502"/>
                  </a:cubicBezTo>
                  <a:cubicBezTo>
                    <a:pt x="1001" y="502"/>
                    <a:pt x="1001" y="502"/>
                    <a:pt x="1001" y="502"/>
                  </a:cubicBezTo>
                  <a:cubicBezTo>
                    <a:pt x="1001" y="501"/>
                    <a:pt x="1000" y="501"/>
                    <a:pt x="1000" y="502"/>
                  </a:cubicBezTo>
                  <a:cubicBezTo>
                    <a:pt x="1000" y="502"/>
                    <a:pt x="1000" y="502"/>
                    <a:pt x="1000" y="502"/>
                  </a:cubicBezTo>
                  <a:close/>
                  <a:moveTo>
                    <a:pt x="1004" y="503"/>
                  </a:moveTo>
                  <a:cubicBezTo>
                    <a:pt x="1004" y="503"/>
                    <a:pt x="1004" y="503"/>
                    <a:pt x="1004" y="503"/>
                  </a:cubicBezTo>
                  <a:cubicBezTo>
                    <a:pt x="1004" y="503"/>
                    <a:pt x="1004" y="502"/>
                    <a:pt x="1004" y="502"/>
                  </a:cubicBezTo>
                  <a:cubicBezTo>
                    <a:pt x="1003" y="502"/>
                    <a:pt x="1003" y="503"/>
                    <a:pt x="1003" y="503"/>
                  </a:cubicBezTo>
                  <a:cubicBezTo>
                    <a:pt x="1003" y="503"/>
                    <a:pt x="1003" y="503"/>
                    <a:pt x="1003" y="503"/>
                  </a:cubicBezTo>
                  <a:cubicBezTo>
                    <a:pt x="1003" y="504"/>
                    <a:pt x="1003" y="504"/>
                    <a:pt x="1004" y="504"/>
                  </a:cubicBezTo>
                  <a:cubicBezTo>
                    <a:pt x="1004" y="504"/>
                    <a:pt x="1004" y="504"/>
                    <a:pt x="1004" y="503"/>
                  </a:cubicBezTo>
                  <a:close/>
                  <a:moveTo>
                    <a:pt x="1004" y="496"/>
                  </a:moveTo>
                  <a:cubicBezTo>
                    <a:pt x="1002" y="496"/>
                    <a:pt x="1001" y="497"/>
                    <a:pt x="1001" y="499"/>
                  </a:cubicBezTo>
                  <a:cubicBezTo>
                    <a:pt x="1001" y="500"/>
                    <a:pt x="1002" y="502"/>
                    <a:pt x="1004" y="502"/>
                  </a:cubicBezTo>
                  <a:cubicBezTo>
                    <a:pt x="1005" y="502"/>
                    <a:pt x="1007" y="500"/>
                    <a:pt x="1007" y="499"/>
                  </a:cubicBezTo>
                  <a:cubicBezTo>
                    <a:pt x="1007" y="497"/>
                    <a:pt x="1005" y="496"/>
                    <a:pt x="1004" y="496"/>
                  </a:cubicBezTo>
                  <a:close/>
                  <a:moveTo>
                    <a:pt x="1004" y="501"/>
                  </a:moveTo>
                  <a:cubicBezTo>
                    <a:pt x="1002" y="501"/>
                    <a:pt x="1002" y="500"/>
                    <a:pt x="1002" y="499"/>
                  </a:cubicBezTo>
                  <a:cubicBezTo>
                    <a:pt x="1002" y="498"/>
                    <a:pt x="1002" y="497"/>
                    <a:pt x="1004" y="497"/>
                  </a:cubicBezTo>
                  <a:cubicBezTo>
                    <a:pt x="1005" y="497"/>
                    <a:pt x="1006" y="498"/>
                    <a:pt x="1006" y="499"/>
                  </a:cubicBezTo>
                  <a:cubicBezTo>
                    <a:pt x="1006" y="500"/>
                    <a:pt x="1005" y="501"/>
                    <a:pt x="1004" y="501"/>
                  </a:cubicBezTo>
                  <a:close/>
                  <a:moveTo>
                    <a:pt x="999" y="498"/>
                  </a:moveTo>
                  <a:cubicBezTo>
                    <a:pt x="999" y="498"/>
                    <a:pt x="998" y="498"/>
                    <a:pt x="998" y="499"/>
                  </a:cubicBezTo>
                  <a:cubicBezTo>
                    <a:pt x="998" y="499"/>
                    <a:pt x="999" y="499"/>
                    <a:pt x="999" y="499"/>
                  </a:cubicBezTo>
                  <a:cubicBezTo>
                    <a:pt x="999" y="499"/>
                    <a:pt x="999" y="499"/>
                    <a:pt x="999" y="499"/>
                  </a:cubicBezTo>
                  <a:cubicBezTo>
                    <a:pt x="1000" y="499"/>
                    <a:pt x="1000" y="499"/>
                    <a:pt x="1000" y="499"/>
                  </a:cubicBezTo>
                  <a:cubicBezTo>
                    <a:pt x="1000" y="498"/>
                    <a:pt x="1000" y="498"/>
                    <a:pt x="999" y="498"/>
                  </a:cubicBezTo>
                  <a:close/>
                  <a:moveTo>
                    <a:pt x="1001" y="495"/>
                  </a:moveTo>
                  <a:cubicBezTo>
                    <a:pt x="1001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5"/>
                    <a:pt x="1000" y="495"/>
                  </a:cubicBezTo>
                  <a:cubicBezTo>
                    <a:pt x="1000" y="495"/>
                    <a:pt x="1000" y="496"/>
                    <a:pt x="1000" y="496"/>
                  </a:cubicBezTo>
                  <a:cubicBezTo>
                    <a:pt x="1000" y="496"/>
                    <a:pt x="1001" y="496"/>
                    <a:pt x="1001" y="496"/>
                  </a:cubicBezTo>
                  <a:cubicBezTo>
                    <a:pt x="1001" y="496"/>
                    <a:pt x="1001" y="495"/>
                    <a:pt x="1001" y="495"/>
                  </a:cubicBezTo>
                  <a:close/>
                  <a:moveTo>
                    <a:pt x="1008" y="498"/>
                  </a:moveTo>
                  <a:cubicBezTo>
                    <a:pt x="1008" y="498"/>
                    <a:pt x="1008" y="498"/>
                    <a:pt x="1008" y="498"/>
                  </a:cubicBezTo>
                  <a:cubicBezTo>
                    <a:pt x="1008" y="498"/>
                    <a:pt x="1007" y="498"/>
                    <a:pt x="1007" y="499"/>
                  </a:cubicBezTo>
                  <a:cubicBezTo>
                    <a:pt x="1007" y="499"/>
                    <a:pt x="1008" y="499"/>
                    <a:pt x="1008" y="499"/>
                  </a:cubicBezTo>
                  <a:cubicBezTo>
                    <a:pt x="1008" y="499"/>
                    <a:pt x="1008" y="499"/>
                    <a:pt x="1008" y="499"/>
                  </a:cubicBezTo>
                  <a:cubicBezTo>
                    <a:pt x="1009" y="499"/>
                    <a:pt x="1009" y="499"/>
                    <a:pt x="1009" y="499"/>
                  </a:cubicBezTo>
                  <a:cubicBezTo>
                    <a:pt x="1009" y="498"/>
                    <a:pt x="1009" y="498"/>
                    <a:pt x="1008" y="498"/>
                  </a:cubicBezTo>
                  <a:close/>
                  <a:moveTo>
                    <a:pt x="1007" y="496"/>
                  </a:moveTo>
                  <a:cubicBezTo>
                    <a:pt x="1007" y="496"/>
                    <a:pt x="1007" y="495"/>
                    <a:pt x="1008" y="495"/>
                  </a:cubicBezTo>
                  <a:cubicBezTo>
                    <a:pt x="1008" y="495"/>
                    <a:pt x="1008" y="495"/>
                    <a:pt x="1008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7" y="495"/>
                    <a:pt x="1007" y="495"/>
                    <a:pt x="1007" y="495"/>
                  </a:cubicBezTo>
                  <a:cubicBezTo>
                    <a:pt x="1006" y="495"/>
                    <a:pt x="1006" y="496"/>
                    <a:pt x="1006" y="496"/>
                  </a:cubicBezTo>
                  <a:cubicBezTo>
                    <a:pt x="1007" y="496"/>
                    <a:pt x="1007" y="496"/>
                    <a:pt x="1007" y="496"/>
                  </a:cubicBezTo>
                  <a:close/>
                  <a:moveTo>
                    <a:pt x="1004" y="494"/>
                  </a:moveTo>
                  <a:cubicBezTo>
                    <a:pt x="1004" y="494"/>
                    <a:pt x="1004" y="494"/>
                    <a:pt x="1004" y="494"/>
                  </a:cubicBezTo>
                  <a:cubicBezTo>
                    <a:pt x="1004" y="494"/>
                    <a:pt x="1004" y="493"/>
                    <a:pt x="1004" y="493"/>
                  </a:cubicBezTo>
                  <a:cubicBezTo>
                    <a:pt x="1003" y="493"/>
                    <a:pt x="1003" y="494"/>
                    <a:pt x="1003" y="494"/>
                  </a:cubicBezTo>
                  <a:cubicBezTo>
                    <a:pt x="1003" y="494"/>
                    <a:pt x="1003" y="494"/>
                    <a:pt x="1003" y="494"/>
                  </a:cubicBezTo>
                  <a:cubicBezTo>
                    <a:pt x="1003" y="495"/>
                    <a:pt x="1003" y="495"/>
                    <a:pt x="1004" y="495"/>
                  </a:cubicBezTo>
                  <a:cubicBezTo>
                    <a:pt x="1004" y="495"/>
                    <a:pt x="1004" y="495"/>
                    <a:pt x="1004" y="494"/>
                  </a:cubicBezTo>
                  <a:close/>
                  <a:moveTo>
                    <a:pt x="948" y="489"/>
                  </a:moveTo>
                  <a:cubicBezTo>
                    <a:pt x="948" y="489"/>
                    <a:pt x="948" y="489"/>
                    <a:pt x="948" y="489"/>
                  </a:cubicBezTo>
                  <a:cubicBezTo>
                    <a:pt x="948" y="487"/>
                    <a:pt x="947" y="486"/>
                    <a:pt x="946" y="485"/>
                  </a:cubicBezTo>
                  <a:cubicBezTo>
                    <a:pt x="946" y="485"/>
                    <a:pt x="946" y="486"/>
                    <a:pt x="946" y="486"/>
                  </a:cubicBezTo>
                  <a:cubicBezTo>
                    <a:pt x="946" y="487"/>
                    <a:pt x="947" y="488"/>
                    <a:pt x="947" y="489"/>
                  </a:cubicBezTo>
                  <a:cubicBezTo>
                    <a:pt x="947" y="489"/>
                    <a:pt x="947" y="489"/>
                    <a:pt x="947" y="489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7" y="490"/>
                    <a:pt x="947" y="490"/>
                  </a:cubicBezTo>
                  <a:cubicBezTo>
                    <a:pt x="947" y="490"/>
                    <a:pt x="948" y="490"/>
                    <a:pt x="948" y="489"/>
                  </a:cubicBezTo>
                  <a:close/>
                  <a:moveTo>
                    <a:pt x="942" y="490"/>
                  </a:moveTo>
                  <a:cubicBezTo>
                    <a:pt x="942" y="490"/>
                    <a:pt x="943" y="490"/>
                    <a:pt x="943" y="489"/>
                  </a:cubicBezTo>
                  <a:cubicBezTo>
                    <a:pt x="944" y="489"/>
                    <a:pt x="946" y="483"/>
                    <a:pt x="946" y="483"/>
                  </a:cubicBezTo>
                  <a:cubicBezTo>
                    <a:pt x="945" y="483"/>
                    <a:pt x="942" y="488"/>
                    <a:pt x="941" y="488"/>
                  </a:cubicBezTo>
                  <a:cubicBezTo>
                    <a:pt x="941" y="489"/>
                    <a:pt x="941" y="489"/>
                    <a:pt x="942" y="490"/>
                  </a:cubicBezTo>
                  <a:close/>
                  <a:moveTo>
                    <a:pt x="937" y="489"/>
                  </a:moveTo>
                  <a:cubicBezTo>
                    <a:pt x="937" y="489"/>
                    <a:pt x="937" y="489"/>
                    <a:pt x="937" y="489"/>
                  </a:cubicBezTo>
                  <a:cubicBezTo>
                    <a:pt x="937" y="490"/>
                    <a:pt x="937" y="490"/>
                    <a:pt x="938" y="490"/>
                  </a:cubicBezTo>
                  <a:cubicBezTo>
                    <a:pt x="938" y="490"/>
                    <a:pt x="938" y="490"/>
                    <a:pt x="938" y="489"/>
                  </a:cubicBezTo>
                  <a:cubicBezTo>
                    <a:pt x="938" y="489"/>
                    <a:pt x="938" y="489"/>
                    <a:pt x="938" y="489"/>
                  </a:cubicBezTo>
                  <a:cubicBezTo>
                    <a:pt x="938" y="486"/>
                    <a:pt x="940" y="484"/>
                    <a:pt x="942" y="484"/>
                  </a:cubicBezTo>
                  <a:cubicBezTo>
                    <a:pt x="943" y="484"/>
                    <a:pt x="943" y="484"/>
                    <a:pt x="943" y="484"/>
                  </a:cubicBezTo>
                  <a:cubicBezTo>
                    <a:pt x="943" y="484"/>
                    <a:pt x="944" y="484"/>
                    <a:pt x="944" y="483"/>
                  </a:cubicBezTo>
                  <a:cubicBezTo>
                    <a:pt x="943" y="483"/>
                    <a:pt x="943" y="483"/>
                    <a:pt x="942" y="483"/>
                  </a:cubicBezTo>
                  <a:cubicBezTo>
                    <a:pt x="939" y="483"/>
                    <a:pt x="937" y="486"/>
                    <a:pt x="937" y="489"/>
                  </a:cubicBezTo>
                  <a:close/>
                  <a:moveTo>
                    <a:pt x="965" y="505"/>
                  </a:moveTo>
                  <a:cubicBezTo>
                    <a:pt x="964" y="505"/>
                    <a:pt x="963" y="506"/>
                    <a:pt x="963" y="507"/>
                  </a:cubicBezTo>
                  <a:cubicBezTo>
                    <a:pt x="963" y="508"/>
                    <a:pt x="964" y="509"/>
                    <a:pt x="965" y="509"/>
                  </a:cubicBezTo>
                  <a:cubicBezTo>
                    <a:pt x="966" y="509"/>
                    <a:pt x="967" y="509"/>
                    <a:pt x="967" y="508"/>
                  </a:cubicBezTo>
                  <a:cubicBezTo>
                    <a:pt x="968" y="508"/>
                    <a:pt x="968" y="508"/>
                    <a:pt x="968" y="508"/>
                  </a:cubicBezTo>
                  <a:cubicBezTo>
                    <a:pt x="968" y="508"/>
                    <a:pt x="968" y="507"/>
                    <a:pt x="968" y="507"/>
                  </a:cubicBezTo>
                  <a:cubicBezTo>
                    <a:pt x="970" y="505"/>
                    <a:pt x="970" y="505"/>
                    <a:pt x="970" y="505"/>
                  </a:cubicBezTo>
                  <a:cubicBezTo>
                    <a:pt x="970" y="506"/>
                    <a:pt x="970" y="506"/>
                    <a:pt x="970" y="506"/>
                  </a:cubicBezTo>
                  <a:cubicBezTo>
                    <a:pt x="970" y="506"/>
                    <a:pt x="969" y="507"/>
                    <a:pt x="969" y="507"/>
                  </a:cubicBezTo>
                  <a:cubicBezTo>
                    <a:pt x="969" y="508"/>
                    <a:pt x="970" y="509"/>
                    <a:pt x="972" y="509"/>
                  </a:cubicBezTo>
                  <a:cubicBezTo>
                    <a:pt x="973" y="509"/>
                    <a:pt x="974" y="508"/>
                    <a:pt x="974" y="507"/>
                  </a:cubicBezTo>
                  <a:cubicBezTo>
                    <a:pt x="974" y="506"/>
                    <a:pt x="973" y="505"/>
                    <a:pt x="972" y="505"/>
                  </a:cubicBezTo>
                  <a:cubicBezTo>
                    <a:pt x="971" y="505"/>
                    <a:pt x="971" y="505"/>
                    <a:pt x="971" y="505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9" y="503"/>
                    <a:pt x="969" y="503"/>
                    <a:pt x="969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3"/>
                    <a:pt x="968" y="503"/>
                    <a:pt x="968" y="503"/>
                  </a:cubicBezTo>
                  <a:cubicBezTo>
                    <a:pt x="968" y="504"/>
                    <a:pt x="968" y="504"/>
                    <a:pt x="968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9" y="504"/>
                    <a:pt x="969" y="504"/>
                    <a:pt x="969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7" y="504"/>
                    <a:pt x="967" y="504"/>
                    <a:pt x="967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5" y="504"/>
                    <a:pt x="965" y="504"/>
                    <a:pt x="965" y="504"/>
                  </a:cubicBezTo>
                  <a:cubicBezTo>
                    <a:pt x="966" y="504"/>
                    <a:pt x="966" y="504"/>
                    <a:pt x="966" y="504"/>
                  </a:cubicBezTo>
                  <a:cubicBezTo>
                    <a:pt x="966" y="505"/>
                    <a:pt x="966" y="505"/>
                    <a:pt x="966" y="505"/>
                  </a:cubicBezTo>
                  <a:cubicBezTo>
                    <a:pt x="965" y="505"/>
                    <a:pt x="965" y="505"/>
                    <a:pt x="965" y="505"/>
                  </a:cubicBezTo>
                  <a:close/>
                  <a:moveTo>
                    <a:pt x="971" y="507"/>
                  </a:moveTo>
                  <a:cubicBezTo>
                    <a:pt x="971" y="507"/>
                    <a:pt x="972" y="508"/>
                    <a:pt x="972" y="508"/>
                  </a:cubicBezTo>
                  <a:cubicBezTo>
                    <a:pt x="972" y="508"/>
                    <a:pt x="972" y="508"/>
                    <a:pt x="972" y="507"/>
                  </a:cubicBezTo>
                  <a:cubicBezTo>
                    <a:pt x="972" y="507"/>
                    <a:pt x="972" y="507"/>
                    <a:pt x="972" y="507"/>
                  </a:cubicBezTo>
                  <a:cubicBezTo>
                    <a:pt x="971" y="506"/>
                    <a:pt x="971" y="506"/>
                    <a:pt x="971" y="506"/>
                  </a:cubicBezTo>
                  <a:cubicBezTo>
                    <a:pt x="971" y="506"/>
                    <a:pt x="971" y="506"/>
                    <a:pt x="972" y="506"/>
                  </a:cubicBezTo>
                  <a:cubicBezTo>
                    <a:pt x="972" y="506"/>
                    <a:pt x="973" y="506"/>
                    <a:pt x="973" y="507"/>
                  </a:cubicBezTo>
                  <a:cubicBezTo>
                    <a:pt x="973" y="508"/>
                    <a:pt x="972" y="509"/>
                    <a:pt x="972" y="509"/>
                  </a:cubicBezTo>
                  <a:cubicBezTo>
                    <a:pt x="971" y="509"/>
                    <a:pt x="970" y="508"/>
                    <a:pt x="970" y="507"/>
                  </a:cubicBezTo>
                  <a:cubicBezTo>
                    <a:pt x="970" y="507"/>
                    <a:pt x="970" y="506"/>
                    <a:pt x="971" y="506"/>
                  </a:cubicBezTo>
                  <a:lnTo>
                    <a:pt x="971" y="507"/>
                  </a:lnTo>
                  <a:close/>
                  <a:moveTo>
                    <a:pt x="965" y="509"/>
                  </a:moveTo>
                  <a:cubicBezTo>
                    <a:pt x="964" y="509"/>
                    <a:pt x="963" y="508"/>
                    <a:pt x="963" y="507"/>
                  </a:cubicBezTo>
                  <a:cubicBezTo>
                    <a:pt x="963" y="506"/>
                    <a:pt x="964" y="506"/>
                    <a:pt x="965" y="506"/>
                  </a:cubicBezTo>
                  <a:cubicBezTo>
                    <a:pt x="965" y="506"/>
                    <a:pt x="965" y="506"/>
                    <a:pt x="965" y="506"/>
                  </a:cubicBezTo>
                  <a:cubicBezTo>
                    <a:pt x="965" y="507"/>
                    <a:pt x="965" y="507"/>
                    <a:pt x="965" y="507"/>
                  </a:cubicBezTo>
                  <a:cubicBezTo>
                    <a:pt x="964" y="507"/>
                    <a:pt x="964" y="508"/>
                    <a:pt x="965" y="508"/>
                  </a:cubicBezTo>
                  <a:cubicBezTo>
                    <a:pt x="966" y="508"/>
                    <a:pt x="966" y="508"/>
                    <a:pt x="966" y="508"/>
                  </a:cubicBezTo>
                  <a:cubicBezTo>
                    <a:pt x="966" y="508"/>
                    <a:pt x="966" y="509"/>
                    <a:pt x="965" y="509"/>
                  </a:cubicBezTo>
                  <a:close/>
                  <a:moveTo>
                    <a:pt x="967" y="505"/>
                  </a:moveTo>
                  <a:cubicBezTo>
                    <a:pt x="969" y="505"/>
                    <a:pt x="969" y="505"/>
                    <a:pt x="969" y="505"/>
                  </a:cubicBezTo>
                  <a:cubicBezTo>
                    <a:pt x="968" y="507"/>
                    <a:pt x="968" y="507"/>
                    <a:pt x="968" y="507"/>
                  </a:cubicBezTo>
                  <a:cubicBezTo>
                    <a:pt x="967" y="507"/>
                    <a:pt x="967" y="507"/>
                    <a:pt x="967" y="507"/>
                  </a:cubicBezTo>
                  <a:cubicBezTo>
                    <a:pt x="967" y="506"/>
                    <a:pt x="967" y="506"/>
                    <a:pt x="966" y="506"/>
                  </a:cubicBezTo>
                  <a:lnTo>
                    <a:pt x="967" y="505"/>
                  </a:lnTo>
                  <a:close/>
                  <a:moveTo>
                    <a:pt x="966" y="507"/>
                  </a:moveTo>
                  <a:cubicBezTo>
                    <a:pt x="965" y="507"/>
                    <a:pt x="965" y="507"/>
                    <a:pt x="965" y="507"/>
                  </a:cubicBezTo>
                  <a:cubicBezTo>
                    <a:pt x="966" y="506"/>
                    <a:pt x="966" y="506"/>
                    <a:pt x="966" y="506"/>
                  </a:cubicBezTo>
                  <a:cubicBezTo>
                    <a:pt x="966" y="506"/>
                    <a:pt x="966" y="507"/>
                    <a:pt x="966" y="507"/>
                  </a:cubicBezTo>
                  <a:close/>
                  <a:moveTo>
                    <a:pt x="1016" y="236"/>
                  </a:moveTo>
                  <a:cubicBezTo>
                    <a:pt x="1024" y="236"/>
                    <a:pt x="1024" y="236"/>
                    <a:pt x="1024" y="236"/>
                  </a:cubicBezTo>
                  <a:cubicBezTo>
                    <a:pt x="1024" y="236"/>
                    <a:pt x="1024" y="236"/>
                    <a:pt x="1024" y="236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1" y="230"/>
                    <a:pt x="1021" y="230"/>
                    <a:pt x="1021" y="230"/>
                  </a:cubicBezTo>
                  <a:cubicBezTo>
                    <a:pt x="1021" y="230"/>
                    <a:pt x="1020" y="229"/>
                    <a:pt x="1020" y="229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16" y="226"/>
                    <a:pt x="1016" y="226"/>
                    <a:pt x="1016" y="226"/>
                  </a:cubicBezTo>
                  <a:cubicBezTo>
                    <a:pt x="1016" y="226"/>
                    <a:pt x="1015" y="226"/>
                    <a:pt x="1015" y="227"/>
                  </a:cubicBezTo>
                  <a:cubicBezTo>
                    <a:pt x="1015" y="236"/>
                    <a:pt x="1015" y="236"/>
                    <a:pt x="1015" y="236"/>
                  </a:cubicBezTo>
                  <a:cubicBezTo>
                    <a:pt x="1015" y="236"/>
                    <a:pt x="1016" y="236"/>
                    <a:pt x="1016" y="236"/>
                  </a:cubicBezTo>
                  <a:close/>
                  <a:moveTo>
                    <a:pt x="1017" y="231"/>
                  </a:moveTo>
                  <a:cubicBezTo>
                    <a:pt x="1017" y="230"/>
                    <a:pt x="1018" y="230"/>
                    <a:pt x="1018" y="230"/>
                  </a:cubicBezTo>
                  <a:cubicBezTo>
                    <a:pt x="1022" y="230"/>
                    <a:pt x="1022" y="230"/>
                    <a:pt x="1022" y="230"/>
                  </a:cubicBezTo>
                  <a:cubicBezTo>
                    <a:pt x="1022" y="230"/>
                    <a:pt x="1022" y="230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18" y="231"/>
                    <a:pt x="1018" y="231"/>
                    <a:pt x="1018" y="231"/>
                  </a:cubicBezTo>
                  <a:cubicBezTo>
                    <a:pt x="1018" y="231"/>
                    <a:pt x="1017" y="231"/>
                    <a:pt x="1017" y="231"/>
                  </a:cubicBezTo>
                  <a:close/>
                  <a:moveTo>
                    <a:pt x="1017" y="232"/>
                  </a:moveTo>
                  <a:cubicBezTo>
                    <a:pt x="1017" y="232"/>
                    <a:pt x="1018" y="232"/>
                    <a:pt x="1018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2"/>
                    <a:pt x="1022" y="232"/>
                  </a:cubicBezTo>
                  <a:cubicBezTo>
                    <a:pt x="1022" y="232"/>
                    <a:pt x="1022" y="233"/>
                    <a:pt x="1022" y="233"/>
                  </a:cubicBezTo>
                  <a:cubicBezTo>
                    <a:pt x="1018" y="233"/>
                    <a:pt x="1018" y="233"/>
                    <a:pt x="1018" y="233"/>
                  </a:cubicBezTo>
                  <a:cubicBezTo>
                    <a:pt x="1018" y="233"/>
                    <a:pt x="1017" y="232"/>
                    <a:pt x="1017" y="232"/>
                  </a:cubicBezTo>
                  <a:close/>
                  <a:moveTo>
                    <a:pt x="1017" y="233"/>
                  </a:moveTo>
                  <a:cubicBezTo>
                    <a:pt x="1017" y="233"/>
                    <a:pt x="1018" y="233"/>
                    <a:pt x="1018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22" y="234"/>
                    <a:pt x="1022" y="234"/>
                    <a:pt x="1022" y="234"/>
                  </a:cubicBezTo>
                  <a:cubicBezTo>
                    <a:pt x="1018" y="234"/>
                    <a:pt x="1018" y="234"/>
                    <a:pt x="1018" y="234"/>
                  </a:cubicBezTo>
                  <a:cubicBezTo>
                    <a:pt x="1018" y="234"/>
                    <a:pt x="1017" y="234"/>
                    <a:pt x="1017" y="234"/>
                  </a:cubicBezTo>
                  <a:lnTo>
                    <a:pt x="1017" y="233"/>
                  </a:lnTo>
                  <a:close/>
                  <a:moveTo>
                    <a:pt x="1021" y="226"/>
                  </a:moveTo>
                  <a:cubicBezTo>
                    <a:pt x="1021" y="229"/>
                    <a:pt x="1021" y="229"/>
                    <a:pt x="1021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4" y="229"/>
                    <a:pt x="1024" y="229"/>
                    <a:pt x="1024" y="229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226"/>
                    <a:pt x="1021" y="226"/>
                    <a:pt x="1021" y="226"/>
                  </a:cubicBezTo>
                  <a:close/>
                  <a:moveTo>
                    <a:pt x="1016" y="248"/>
                  </a:moveTo>
                  <a:cubicBezTo>
                    <a:pt x="1016" y="253"/>
                    <a:pt x="1016" y="253"/>
                    <a:pt x="1016" y="253"/>
                  </a:cubicBezTo>
                  <a:cubicBezTo>
                    <a:pt x="1015" y="253"/>
                    <a:pt x="1015" y="253"/>
                    <a:pt x="1015" y="253"/>
                  </a:cubicBezTo>
                  <a:cubicBezTo>
                    <a:pt x="1014" y="253"/>
                    <a:pt x="1014" y="253"/>
                    <a:pt x="1014" y="254"/>
                  </a:cubicBezTo>
                  <a:cubicBezTo>
                    <a:pt x="1014" y="257"/>
                    <a:pt x="1014" y="257"/>
                    <a:pt x="1014" y="257"/>
                  </a:cubicBezTo>
                  <a:cubicBezTo>
                    <a:pt x="1014" y="257"/>
                    <a:pt x="1014" y="258"/>
                    <a:pt x="1014" y="258"/>
                  </a:cubicBezTo>
                  <a:cubicBezTo>
                    <a:pt x="1016" y="258"/>
                    <a:pt x="1016" y="258"/>
                    <a:pt x="1016" y="258"/>
                  </a:cubicBezTo>
                  <a:cubicBezTo>
                    <a:pt x="1016" y="259"/>
                    <a:pt x="1016" y="259"/>
                    <a:pt x="1016" y="259"/>
                  </a:cubicBezTo>
                  <a:cubicBezTo>
                    <a:pt x="1016" y="259"/>
                    <a:pt x="1016" y="260"/>
                    <a:pt x="1016" y="260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4" y="260"/>
                    <a:pt x="1025" y="259"/>
                    <a:pt x="1025" y="259"/>
                  </a:cubicBezTo>
                  <a:cubicBezTo>
                    <a:pt x="1025" y="258"/>
                    <a:pt x="1025" y="258"/>
                    <a:pt x="1025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7" y="258"/>
                    <a:pt x="1027" y="257"/>
                    <a:pt x="1027" y="257"/>
                  </a:cubicBezTo>
                  <a:cubicBezTo>
                    <a:pt x="1027" y="254"/>
                    <a:pt x="1027" y="254"/>
                    <a:pt x="1027" y="254"/>
                  </a:cubicBezTo>
                  <a:cubicBezTo>
                    <a:pt x="1027" y="253"/>
                    <a:pt x="1026" y="253"/>
                    <a:pt x="1025" y="253"/>
                  </a:cubicBezTo>
                  <a:cubicBezTo>
                    <a:pt x="1025" y="253"/>
                    <a:pt x="1025" y="253"/>
                    <a:pt x="1025" y="253"/>
                  </a:cubicBezTo>
                  <a:cubicBezTo>
                    <a:pt x="1025" y="251"/>
                    <a:pt x="1025" y="251"/>
                    <a:pt x="1025" y="251"/>
                  </a:cubicBezTo>
                  <a:cubicBezTo>
                    <a:pt x="1025" y="250"/>
                    <a:pt x="1024" y="250"/>
                    <a:pt x="1024" y="249"/>
                  </a:cubicBezTo>
                  <a:cubicBezTo>
                    <a:pt x="1023" y="248"/>
                    <a:pt x="1023" y="248"/>
                    <a:pt x="1023" y="248"/>
                  </a:cubicBezTo>
                  <a:cubicBezTo>
                    <a:pt x="1023" y="248"/>
                    <a:pt x="1022" y="248"/>
                    <a:pt x="1022" y="248"/>
                  </a:cubicBezTo>
                  <a:cubicBezTo>
                    <a:pt x="1016" y="248"/>
                    <a:pt x="1016" y="248"/>
                    <a:pt x="1016" y="248"/>
                  </a:cubicBezTo>
                  <a:cubicBezTo>
                    <a:pt x="1016" y="248"/>
                    <a:pt x="1016" y="248"/>
                    <a:pt x="1016" y="248"/>
                  </a:cubicBezTo>
                  <a:close/>
                  <a:moveTo>
                    <a:pt x="1025" y="254"/>
                  </a:moveTo>
                  <a:cubicBezTo>
                    <a:pt x="1025" y="254"/>
                    <a:pt x="1026" y="254"/>
                    <a:pt x="1026" y="254"/>
                  </a:cubicBezTo>
                  <a:cubicBezTo>
                    <a:pt x="1026" y="254"/>
                    <a:pt x="1025" y="255"/>
                    <a:pt x="1025" y="255"/>
                  </a:cubicBezTo>
                  <a:cubicBezTo>
                    <a:pt x="1025" y="255"/>
                    <a:pt x="1025" y="254"/>
                    <a:pt x="1025" y="254"/>
                  </a:cubicBezTo>
                  <a:cubicBezTo>
                    <a:pt x="1025" y="254"/>
                    <a:pt x="1025" y="254"/>
                    <a:pt x="1025" y="254"/>
                  </a:cubicBezTo>
                  <a:close/>
                  <a:moveTo>
                    <a:pt x="1017" y="249"/>
                  </a:moveTo>
                  <a:cubicBezTo>
                    <a:pt x="1022" y="249"/>
                    <a:pt x="1022" y="249"/>
                    <a:pt x="1022" y="249"/>
                  </a:cubicBezTo>
                  <a:cubicBezTo>
                    <a:pt x="1022" y="250"/>
                    <a:pt x="1022" y="250"/>
                    <a:pt x="1022" y="250"/>
                  </a:cubicBezTo>
                  <a:cubicBezTo>
                    <a:pt x="1022" y="250"/>
                    <a:pt x="1022" y="251"/>
                    <a:pt x="1022" y="251"/>
                  </a:cubicBezTo>
                  <a:cubicBezTo>
                    <a:pt x="1024" y="251"/>
                    <a:pt x="1024" y="251"/>
                    <a:pt x="1024" y="251"/>
                  </a:cubicBezTo>
                  <a:cubicBezTo>
                    <a:pt x="1024" y="254"/>
                    <a:pt x="1024" y="254"/>
                    <a:pt x="1024" y="254"/>
                  </a:cubicBezTo>
                  <a:cubicBezTo>
                    <a:pt x="1017" y="254"/>
                    <a:pt x="1017" y="254"/>
                    <a:pt x="1017" y="254"/>
                  </a:cubicBezTo>
                  <a:lnTo>
                    <a:pt x="1017" y="249"/>
                  </a:lnTo>
                  <a:close/>
                  <a:moveTo>
                    <a:pt x="1017" y="257"/>
                  </a:moveTo>
                  <a:cubicBezTo>
                    <a:pt x="1024" y="257"/>
                    <a:pt x="1024" y="257"/>
                    <a:pt x="1024" y="257"/>
                  </a:cubicBezTo>
                  <a:cubicBezTo>
                    <a:pt x="1024" y="259"/>
                    <a:pt x="1024" y="259"/>
                    <a:pt x="1024" y="259"/>
                  </a:cubicBezTo>
                  <a:cubicBezTo>
                    <a:pt x="1017" y="259"/>
                    <a:pt x="1017" y="259"/>
                    <a:pt x="1017" y="259"/>
                  </a:cubicBezTo>
                  <a:lnTo>
                    <a:pt x="1017" y="257"/>
                  </a:lnTo>
                  <a:close/>
                  <a:moveTo>
                    <a:pt x="1038" y="232"/>
                  </a:moveTo>
                  <a:cubicBezTo>
                    <a:pt x="1038" y="233"/>
                    <a:pt x="1038" y="233"/>
                    <a:pt x="1038" y="233"/>
                  </a:cubicBezTo>
                  <a:cubicBezTo>
                    <a:pt x="1038" y="233"/>
                    <a:pt x="1039" y="233"/>
                    <a:pt x="1039" y="233"/>
                  </a:cubicBezTo>
                  <a:cubicBezTo>
                    <a:pt x="1039" y="233"/>
                    <a:pt x="1039" y="233"/>
                    <a:pt x="1039" y="233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4"/>
                    <a:pt x="1039" y="234"/>
                  </a:cubicBezTo>
                  <a:cubicBezTo>
                    <a:pt x="1039" y="234"/>
                    <a:pt x="1039" y="235"/>
                    <a:pt x="1039" y="235"/>
                  </a:cubicBezTo>
                  <a:cubicBezTo>
                    <a:pt x="1039" y="235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40" y="234"/>
                    <a:pt x="1041" y="235"/>
                    <a:pt x="1041" y="235"/>
                  </a:cubicBezTo>
                  <a:cubicBezTo>
                    <a:pt x="1041" y="235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4"/>
                  </a:cubicBezTo>
                  <a:cubicBezTo>
                    <a:pt x="1042" y="234"/>
                    <a:pt x="1042" y="234"/>
                    <a:pt x="1042" y="233"/>
                  </a:cubicBezTo>
                  <a:cubicBezTo>
                    <a:pt x="1042" y="233"/>
                    <a:pt x="1042" y="233"/>
                    <a:pt x="1042" y="233"/>
                  </a:cubicBezTo>
                  <a:cubicBezTo>
                    <a:pt x="1042" y="233"/>
                    <a:pt x="1043" y="233"/>
                    <a:pt x="1043" y="233"/>
                  </a:cubicBezTo>
                  <a:cubicBezTo>
                    <a:pt x="1043" y="232"/>
                    <a:pt x="1043" y="232"/>
                    <a:pt x="1043" y="232"/>
                  </a:cubicBezTo>
                  <a:cubicBezTo>
                    <a:pt x="1043" y="232"/>
                    <a:pt x="1042" y="232"/>
                    <a:pt x="1042" y="232"/>
                  </a:cubicBezTo>
                  <a:cubicBezTo>
                    <a:pt x="1042" y="232"/>
                    <a:pt x="1042" y="232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1"/>
                    <a:pt x="1042" y="231"/>
                    <a:pt x="1042" y="231"/>
                  </a:cubicBezTo>
                  <a:cubicBezTo>
                    <a:pt x="1042" y="230"/>
                    <a:pt x="1041" y="230"/>
                    <a:pt x="1041" y="230"/>
                  </a:cubicBezTo>
                  <a:cubicBezTo>
                    <a:pt x="1041" y="230"/>
                    <a:pt x="1041" y="230"/>
                    <a:pt x="1041" y="230"/>
                  </a:cubicBezTo>
                  <a:cubicBezTo>
                    <a:pt x="1041" y="230"/>
                    <a:pt x="1041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40" y="231"/>
                    <a:pt x="1040" y="231"/>
                  </a:cubicBezTo>
                  <a:cubicBezTo>
                    <a:pt x="1040" y="231"/>
                    <a:pt x="1039" y="230"/>
                    <a:pt x="1039" y="230"/>
                  </a:cubicBezTo>
                  <a:cubicBezTo>
                    <a:pt x="1039" y="230"/>
                    <a:pt x="1039" y="230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1"/>
                    <a:pt x="1039" y="231"/>
                    <a:pt x="1039" y="231"/>
                  </a:cubicBezTo>
                  <a:cubicBezTo>
                    <a:pt x="1039" y="232"/>
                    <a:pt x="1039" y="232"/>
                    <a:pt x="1039" y="232"/>
                  </a:cubicBezTo>
                  <a:cubicBezTo>
                    <a:pt x="1039" y="232"/>
                    <a:pt x="1038" y="232"/>
                    <a:pt x="1038" y="232"/>
                  </a:cubicBezTo>
                  <a:close/>
                  <a:moveTo>
                    <a:pt x="1040" y="232"/>
                  </a:moveTo>
                  <a:cubicBezTo>
                    <a:pt x="1041" y="232"/>
                    <a:pt x="1041" y="232"/>
                    <a:pt x="1041" y="232"/>
                  </a:cubicBezTo>
                  <a:cubicBezTo>
                    <a:pt x="1041" y="233"/>
                    <a:pt x="1041" y="233"/>
                    <a:pt x="1040" y="233"/>
                  </a:cubicBezTo>
                  <a:cubicBezTo>
                    <a:pt x="1040" y="233"/>
                    <a:pt x="1039" y="233"/>
                    <a:pt x="1039" y="232"/>
                  </a:cubicBezTo>
                  <a:cubicBezTo>
                    <a:pt x="1039" y="232"/>
                    <a:pt x="1040" y="232"/>
                    <a:pt x="1040" y="232"/>
                  </a:cubicBezTo>
                  <a:close/>
                  <a:moveTo>
                    <a:pt x="1034" y="225"/>
                  </a:moveTo>
                  <a:cubicBezTo>
                    <a:pt x="1033" y="225"/>
                    <a:pt x="1033" y="226"/>
                    <a:pt x="1033" y="226"/>
                  </a:cubicBezTo>
                  <a:cubicBezTo>
                    <a:pt x="1033" y="226"/>
                    <a:pt x="1033" y="226"/>
                    <a:pt x="1033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2" y="226"/>
                    <a:pt x="1032" y="226"/>
                  </a:cubicBezTo>
                  <a:cubicBezTo>
                    <a:pt x="1032" y="226"/>
                    <a:pt x="1031" y="226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1" y="227"/>
                  </a:cubicBezTo>
                  <a:cubicBezTo>
                    <a:pt x="1031" y="227"/>
                    <a:pt x="1031" y="227"/>
                    <a:pt x="1032" y="228"/>
                  </a:cubicBezTo>
                  <a:cubicBezTo>
                    <a:pt x="1031" y="228"/>
                    <a:pt x="1031" y="228"/>
                    <a:pt x="1031" y="228"/>
                  </a:cubicBezTo>
                  <a:cubicBezTo>
                    <a:pt x="1030" y="228"/>
                    <a:pt x="1030" y="228"/>
                    <a:pt x="1030" y="228"/>
                  </a:cubicBezTo>
                  <a:cubicBezTo>
                    <a:pt x="1030" y="228"/>
                    <a:pt x="1030" y="228"/>
                    <a:pt x="1030" y="229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0" y="230"/>
                    <a:pt x="1030" y="230"/>
                    <a:pt x="1030" y="230"/>
                  </a:cubicBezTo>
                  <a:cubicBezTo>
                    <a:pt x="1031" y="230"/>
                    <a:pt x="1031" y="230"/>
                    <a:pt x="1031" y="230"/>
                  </a:cubicBezTo>
                  <a:cubicBezTo>
                    <a:pt x="1031" y="230"/>
                    <a:pt x="1031" y="230"/>
                    <a:pt x="1032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1"/>
                    <a:pt x="1031" y="231"/>
                    <a:pt x="1031" y="231"/>
                  </a:cubicBezTo>
                  <a:cubicBezTo>
                    <a:pt x="1031" y="232"/>
                    <a:pt x="1032" y="232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2" y="233"/>
                    <a:pt x="1032" y="233"/>
                    <a:pt x="1032" y="233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3" y="232"/>
                    <a:pt x="1033" y="232"/>
                    <a:pt x="1033" y="232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4" y="233"/>
                    <a:pt x="1034" y="233"/>
                    <a:pt x="1034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3"/>
                    <a:pt x="1035" y="233"/>
                  </a:cubicBezTo>
                  <a:cubicBezTo>
                    <a:pt x="1035" y="233"/>
                    <a:pt x="1035" y="232"/>
                    <a:pt x="1035" y="232"/>
                  </a:cubicBezTo>
                  <a:cubicBezTo>
                    <a:pt x="1035" y="232"/>
                    <a:pt x="1036" y="232"/>
                    <a:pt x="1036" y="232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7" y="233"/>
                    <a:pt x="1037" y="233"/>
                  </a:cubicBezTo>
                  <a:cubicBezTo>
                    <a:pt x="1037" y="233"/>
                    <a:pt x="1038" y="232"/>
                    <a:pt x="1038" y="232"/>
                  </a:cubicBezTo>
                  <a:cubicBezTo>
                    <a:pt x="1038" y="232"/>
                    <a:pt x="1038" y="232"/>
                    <a:pt x="1038" y="231"/>
                  </a:cubicBezTo>
                  <a:cubicBezTo>
                    <a:pt x="1038" y="231"/>
                    <a:pt x="1038" y="231"/>
                    <a:pt x="1038" y="231"/>
                  </a:cubicBezTo>
                  <a:cubicBezTo>
                    <a:pt x="1038" y="231"/>
                    <a:pt x="1037" y="231"/>
                    <a:pt x="1037" y="231"/>
                  </a:cubicBezTo>
                  <a:cubicBezTo>
                    <a:pt x="1037" y="230"/>
                    <a:pt x="1037" y="230"/>
                    <a:pt x="1037" y="230"/>
                  </a:cubicBezTo>
                  <a:cubicBezTo>
                    <a:pt x="1038" y="230"/>
                    <a:pt x="1038" y="230"/>
                    <a:pt x="1038" y="230"/>
                  </a:cubicBezTo>
                  <a:cubicBezTo>
                    <a:pt x="1038" y="230"/>
                    <a:pt x="1039" y="230"/>
                    <a:pt x="1039" y="230"/>
                  </a:cubicBezTo>
                  <a:cubicBezTo>
                    <a:pt x="1039" y="229"/>
                    <a:pt x="1039" y="229"/>
                    <a:pt x="1039" y="229"/>
                  </a:cubicBezTo>
                  <a:cubicBezTo>
                    <a:pt x="1039" y="228"/>
                    <a:pt x="1038" y="228"/>
                    <a:pt x="1038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8"/>
                    <a:pt x="1037" y="228"/>
                    <a:pt x="1037" y="228"/>
                  </a:cubicBezTo>
                  <a:cubicBezTo>
                    <a:pt x="1037" y="227"/>
                    <a:pt x="1038" y="227"/>
                    <a:pt x="1038" y="227"/>
                  </a:cubicBezTo>
                  <a:cubicBezTo>
                    <a:pt x="1038" y="227"/>
                    <a:pt x="1038" y="227"/>
                    <a:pt x="1038" y="227"/>
                  </a:cubicBezTo>
                  <a:cubicBezTo>
                    <a:pt x="1038" y="227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7" y="226"/>
                    <a:pt x="1037" y="226"/>
                    <a:pt x="1037" y="226"/>
                  </a:cubicBezTo>
                  <a:cubicBezTo>
                    <a:pt x="1036" y="226"/>
                    <a:pt x="1036" y="226"/>
                    <a:pt x="1036" y="226"/>
                  </a:cubicBezTo>
                  <a:cubicBezTo>
                    <a:pt x="1036" y="226"/>
                    <a:pt x="1035" y="226"/>
                    <a:pt x="1035" y="226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5" y="225"/>
                    <a:pt x="1035" y="225"/>
                    <a:pt x="1035" y="225"/>
                  </a:cubicBezTo>
                  <a:cubicBezTo>
                    <a:pt x="1034" y="225"/>
                    <a:pt x="1034" y="225"/>
                    <a:pt x="1034" y="225"/>
                  </a:cubicBezTo>
                  <a:cubicBezTo>
                    <a:pt x="1034" y="225"/>
                    <a:pt x="1034" y="225"/>
                    <a:pt x="1034" y="225"/>
                  </a:cubicBezTo>
                  <a:close/>
                  <a:moveTo>
                    <a:pt x="1036" y="229"/>
                  </a:moveTo>
                  <a:cubicBezTo>
                    <a:pt x="1036" y="230"/>
                    <a:pt x="1035" y="231"/>
                    <a:pt x="1034" y="231"/>
                  </a:cubicBezTo>
                  <a:cubicBezTo>
                    <a:pt x="1033" y="231"/>
                    <a:pt x="1033" y="230"/>
                    <a:pt x="1033" y="229"/>
                  </a:cubicBezTo>
                  <a:cubicBezTo>
                    <a:pt x="1033" y="228"/>
                    <a:pt x="1033" y="227"/>
                    <a:pt x="1034" y="227"/>
                  </a:cubicBezTo>
                  <a:cubicBezTo>
                    <a:pt x="1035" y="227"/>
                    <a:pt x="1036" y="228"/>
                    <a:pt x="1036" y="229"/>
                  </a:cubicBezTo>
                  <a:close/>
                  <a:moveTo>
                    <a:pt x="1039" y="228"/>
                  </a:moveTo>
                  <a:cubicBezTo>
                    <a:pt x="1039" y="228"/>
                    <a:pt x="1039" y="228"/>
                    <a:pt x="1039" y="228"/>
                  </a:cubicBezTo>
                  <a:cubicBezTo>
                    <a:pt x="1039" y="228"/>
                    <a:pt x="1040" y="228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7"/>
                    <a:pt x="1040" y="227"/>
                    <a:pt x="1040" y="227"/>
                  </a:cubicBezTo>
                  <a:cubicBezTo>
                    <a:pt x="1040" y="228"/>
                    <a:pt x="1041" y="228"/>
                    <a:pt x="1041" y="228"/>
                  </a:cubicBezTo>
                  <a:cubicBezTo>
                    <a:pt x="1041" y="228"/>
                    <a:pt x="1042" y="228"/>
                    <a:pt x="1042" y="228"/>
                  </a:cubicBezTo>
                  <a:cubicBezTo>
                    <a:pt x="1042" y="228"/>
                    <a:pt x="1042" y="228"/>
                    <a:pt x="1042" y="228"/>
                  </a:cubicBezTo>
                  <a:cubicBezTo>
                    <a:pt x="1042" y="228"/>
                    <a:pt x="1042" y="227"/>
                    <a:pt x="1042" y="227"/>
                  </a:cubicBezTo>
                  <a:cubicBezTo>
                    <a:pt x="1042" y="227"/>
                    <a:pt x="1042" y="227"/>
                    <a:pt x="1042" y="226"/>
                  </a:cubicBezTo>
                  <a:cubicBezTo>
                    <a:pt x="1042" y="226"/>
                    <a:pt x="1043" y="226"/>
                    <a:pt x="1043" y="226"/>
                  </a:cubicBezTo>
                  <a:cubicBezTo>
                    <a:pt x="1043" y="225"/>
                    <a:pt x="1043" y="225"/>
                    <a:pt x="1043" y="225"/>
                  </a:cubicBezTo>
                  <a:cubicBezTo>
                    <a:pt x="1043" y="225"/>
                    <a:pt x="1042" y="225"/>
                    <a:pt x="1042" y="225"/>
                  </a:cubicBezTo>
                  <a:cubicBezTo>
                    <a:pt x="1042" y="225"/>
                    <a:pt x="1042" y="225"/>
                    <a:pt x="1042" y="225"/>
                  </a:cubicBezTo>
                  <a:cubicBezTo>
                    <a:pt x="1042" y="225"/>
                    <a:pt x="1042" y="224"/>
                    <a:pt x="1042" y="224"/>
                  </a:cubicBezTo>
                  <a:cubicBezTo>
                    <a:pt x="1042" y="224"/>
                    <a:pt x="1042" y="224"/>
                    <a:pt x="1042" y="224"/>
                  </a:cubicBezTo>
                  <a:cubicBezTo>
                    <a:pt x="1042" y="224"/>
                    <a:pt x="1041" y="224"/>
                    <a:pt x="1041" y="223"/>
                  </a:cubicBezTo>
                  <a:cubicBezTo>
                    <a:pt x="1049" y="223"/>
                    <a:pt x="1049" y="223"/>
                    <a:pt x="1049" y="223"/>
                  </a:cubicBezTo>
                  <a:cubicBezTo>
                    <a:pt x="1051" y="223"/>
                    <a:pt x="1052" y="223"/>
                    <a:pt x="1052" y="221"/>
                  </a:cubicBezTo>
                  <a:cubicBezTo>
                    <a:pt x="1052" y="219"/>
                    <a:pt x="1051" y="216"/>
                    <a:pt x="1048" y="216"/>
                  </a:cubicBezTo>
                  <a:cubicBezTo>
                    <a:pt x="1048" y="216"/>
                    <a:pt x="1047" y="217"/>
                    <a:pt x="1045" y="217"/>
                  </a:cubicBezTo>
                  <a:cubicBezTo>
                    <a:pt x="1043" y="217"/>
                    <a:pt x="1042" y="216"/>
                    <a:pt x="1042" y="216"/>
                  </a:cubicBezTo>
                  <a:cubicBezTo>
                    <a:pt x="1039" y="216"/>
                    <a:pt x="1038" y="219"/>
                    <a:pt x="1038" y="221"/>
                  </a:cubicBezTo>
                  <a:cubicBezTo>
                    <a:pt x="1038" y="223"/>
                    <a:pt x="1039" y="223"/>
                    <a:pt x="1041" y="223"/>
                  </a:cubicBezTo>
                  <a:cubicBezTo>
                    <a:pt x="1041" y="223"/>
                    <a:pt x="1041" y="223"/>
                    <a:pt x="1041" y="223"/>
                  </a:cubicBezTo>
                  <a:cubicBezTo>
                    <a:pt x="1041" y="224"/>
                    <a:pt x="1041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40" y="224"/>
                    <a:pt x="1040" y="224"/>
                  </a:cubicBezTo>
                  <a:cubicBezTo>
                    <a:pt x="1040" y="224"/>
                    <a:pt x="1039" y="223"/>
                    <a:pt x="1039" y="223"/>
                  </a:cubicBezTo>
                  <a:cubicBezTo>
                    <a:pt x="1039" y="223"/>
                    <a:pt x="1039" y="224"/>
                    <a:pt x="1039" y="224"/>
                  </a:cubicBezTo>
                  <a:cubicBezTo>
                    <a:pt x="1039" y="224"/>
                    <a:pt x="1039" y="224"/>
                    <a:pt x="1039" y="224"/>
                  </a:cubicBezTo>
                  <a:cubicBezTo>
                    <a:pt x="1039" y="224"/>
                    <a:pt x="1039" y="225"/>
                    <a:pt x="1039" y="225"/>
                  </a:cubicBezTo>
                  <a:cubicBezTo>
                    <a:pt x="1039" y="225"/>
                    <a:pt x="1039" y="225"/>
                    <a:pt x="1039" y="225"/>
                  </a:cubicBezTo>
                  <a:cubicBezTo>
                    <a:pt x="1039" y="225"/>
                    <a:pt x="1038" y="225"/>
                    <a:pt x="1038" y="225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8" y="226"/>
                    <a:pt x="1039" y="226"/>
                    <a:pt x="1039" y="226"/>
                  </a:cubicBezTo>
                  <a:cubicBezTo>
                    <a:pt x="1039" y="227"/>
                    <a:pt x="1039" y="227"/>
                    <a:pt x="1039" y="227"/>
                  </a:cubicBezTo>
                  <a:cubicBezTo>
                    <a:pt x="1039" y="227"/>
                    <a:pt x="1039" y="228"/>
                    <a:pt x="1039" y="228"/>
                  </a:cubicBezTo>
                  <a:cubicBezTo>
                    <a:pt x="1039" y="228"/>
                    <a:pt x="1039" y="228"/>
                    <a:pt x="1039" y="228"/>
                  </a:cubicBezTo>
                  <a:close/>
                  <a:moveTo>
                    <a:pt x="1040" y="225"/>
                  </a:moveTo>
                  <a:cubicBezTo>
                    <a:pt x="1041" y="225"/>
                    <a:pt x="1041" y="225"/>
                    <a:pt x="1041" y="226"/>
                  </a:cubicBezTo>
                  <a:cubicBezTo>
                    <a:pt x="1041" y="226"/>
                    <a:pt x="1041" y="227"/>
                    <a:pt x="1040" y="227"/>
                  </a:cubicBezTo>
                  <a:cubicBezTo>
                    <a:pt x="1040" y="227"/>
                    <a:pt x="1039" y="226"/>
                    <a:pt x="1039" y="226"/>
                  </a:cubicBezTo>
                  <a:cubicBezTo>
                    <a:pt x="1039" y="225"/>
                    <a:pt x="1040" y="225"/>
                    <a:pt x="1040" y="225"/>
                  </a:cubicBezTo>
                  <a:close/>
                  <a:moveTo>
                    <a:pt x="1027" y="212"/>
                  </a:moveTo>
                  <a:cubicBezTo>
                    <a:pt x="1033" y="207"/>
                    <a:pt x="1033" y="207"/>
                    <a:pt x="1033" y="207"/>
                  </a:cubicBezTo>
                  <a:cubicBezTo>
                    <a:pt x="1028" y="213"/>
                    <a:pt x="1028" y="213"/>
                    <a:pt x="1028" y="213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28" y="215"/>
                    <a:pt x="1028" y="215"/>
                    <a:pt x="1028" y="215"/>
                  </a:cubicBezTo>
                  <a:cubicBezTo>
                    <a:pt x="1030" y="213"/>
                    <a:pt x="1030" y="213"/>
                    <a:pt x="1030" y="213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2" y="214"/>
                    <a:pt x="1032" y="214"/>
                  </a:cubicBezTo>
                  <a:cubicBezTo>
                    <a:pt x="1032" y="214"/>
                    <a:pt x="1033" y="214"/>
                    <a:pt x="1033" y="214"/>
                  </a:cubicBezTo>
                  <a:cubicBezTo>
                    <a:pt x="1033" y="214"/>
                    <a:pt x="1033" y="214"/>
                    <a:pt x="1033" y="214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34" y="205"/>
                    <a:pt x="1034" y="205"/>
                    <a:pt x="1034" y="205"/>
                  </a:cubicBezTo>
                  <a:cubicBezTo>
                    <a:pt x="1024" y="210"/>
                    <a:pt x="1024" y="210"/>
                    <a:pt x="1024" y="210"/>
                  </a:cubicBezTo>
                  <a:cubicBezTo>
                    <a:pt x="1024" y="211"/>
                    <a:pt x="1024" y="211"/>
                    <a:pt x="1024" y="211"/>
                  </a:cubicBezTo>
                  <a:cubicBezTo>
                    <a:pt x="1024" y="211"/>
                    <a:pt x="1024" y="211"/>
                    <a:pt x="1024" y="211"/>
                  </a:cubicBezTo>
                  <a:lnTo>
                    <a:pt x="1027" y="212"/>
                  </a:lnTo>
                  <a:close/>
                  <a:moveTo>
                    <a:pt x="1028" y="234"/>
                  </a:moveTo>
                  <a:cubicBezTo>
                    <a:pt x="1028" y="234"/>
                    <a:pt x="1028" y="234"/>
                    <a:pt x="1028" y="234"/>
                  </a:cubicBezTo>
                  <a:cubicBezTo>
                    <a:pt x="1027" y="234"/>
                    <a:pt x="1027" y="234"/>
                    <a:pt x="1027" y="234"/>
                  </a:cubicBezTo>
                  <a:cubicBezTo>
                    <a:pt x="1027" y="238"/>
                    <a:pt x="1027" y="238"/>
                    <a:pt x="1027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4" y="238"/>
                    <a:pt x="1024" y="238"/>
                  </a:cubicBezTo>
                  <a:cubicBezTo>
                    <a:pt x="1024" y="238"/>
                    <a:pt x="1023" y="238"/>
                    <a:pt x="1023" y="238"/>
                  </a:cubicBezTo>
                  <a:cubicBezTo>
                    <a:pt x="1021" y="239"/>
                    <a:pt x="1021" y="239"/>
                    <a:pt x="1021" y="239"/>
                  </a:cubicBezTo>
                  <a:cubicBezTo>
                    <a:pt x="1021" y="239"/>
                    <a:pt x="1021" y="239"/>
                    <a:pt x="1021" y="240"/>
                  </a:cubicBezTo>
                  <a:cubicBezTo>
                    <a:pt x="1021" y="240"/>
                    <a:pt x="1021" y="240"/>
                    <a:pt x="1021" y="240"/>
                  </a:cubicBezTo>
                  <a:cubicBezTo>
                    <a:pt x="1023" y="241"/>
                    <a:pt x="1023" y="241"/>
                    <a:pt x="1023" y="241"/>
                  </a:cubicBezTo>
                  <a:cubicBezTo>
                    <a:pt x="1023" y="241"/>
                    <a:pt x="1024" y="241"/>
                    <a:pt x="1024" y="241"/>
                  </a:cubicBezTo>
                  <a:cubicBezTo>
                    <a:pt x="1024" y="241"/>
                    <a:pt x="1024" y="242"/>
                    <a:pt x="1024" y="242"/>
                  </a:cubicBezTo>
                  <a:cubicBezTo>
                    <a:pt x="1027" y="242"/>
                    <a:pt x="1027" y="242"/>
                    <a:pt x="1027" y="242"/>
                  </a:cubicBezTo>
                  <a:cubicBezTo>
                    <a:pt x="1027" y="249"/>
                    <a:pt x="1027" y="249"/>
                    <a:pt x="1027" y="249"/>
                  </a:cubicBezTo>
                  <a:cubicBezTo>
                    <a:pt x="1027" y="249"/>
                    <a:pt x="1027" y="249"/>
                    <a:pt x="1028" y="249"/>
                  </a:cubicBezTo>
                  <a:cubicBezTo>
                    <a:pt x="1028" y="249"/>
                    <a:pt x="1028" y="249"/>
                    <a:pt x="1028" y="249"/>
                  </a:cubicBezTo>
                  <a:cubicBezTo>
                    <a:pt x="1029" y="249"/>
                    <a:pt x="1029" y="249"/>
                    <a:pt x="1029" y="249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9" y="234"/>
                    <a:pt x="1029" y="234"/>
                    <a:pt x="1028" y="234"/>
                  </a:cubicBezTo>
                  <a:close/>
                  <a:moveTo>
                    <a:pt x="1036" y="236"/>
                  </a:moveTo>
                  <a:cubicBezTo>
                    <a:pt x="1036" y="236"/>
                    <a:pt x="1035" y="236"/>
                    <a:pt x="1035" y="236"/>
                  </a:cubicBezTo>
                  <a:cubicBezTo>
                    <a:pt x="1029" y="236"/>
                    <a:pt x="1029" y="236"/>
                    <a:pt x="1029" y="236"/>
                  </a:cubicBezTo>
                  <a:cubicBezTo>
                    <a:pt x="1030" y="240"/>
                    <a:pt x="1030" y="240"/>
                    <a:pt x="1030" y="240"/>
                  </a:cubicBezTo>
                  <a:cubicBezTo>
                    <a:pt x="1035" y="240"/>
                    <a:pt x="1035" y="240"/>
                    <a:pt x="1035" y="240"/>
                  </a:cubicBezTo>
                  <a:cubicBezTo>
                    <a:pt x="1035" y="240"/>
                    <a:pt x="1036" y="240"/>
                    <a:pt x="1036" y="240"/>
                  </a:cubicBezTo>
                  <a:cubicBezTo>
                    <a:pt x="1036" y="240"/>
                    <a:pt x="1036" y="240"/>
                    <a:pt x="1036" y="239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8"/>
                  </a:cubicBezTo>
                  <a:cubicBezTo>
                    <a:pt x="1038" y="238"/>
                    <a:pt x="1038" y="238"/>
                    <a:pt x="1038" y="237"/>
                  </a:cubicBezTo>
                  <a:cubicBezTo>
                    <a:pt x="1036" y="236"/>
                    <a:pt x="1036" y="236"/>
                    <a:pt x="1036" y="236"/>
                  </a:cubicBezTo>
                  <a:cubicBezTo>
                    <a:pt x="1036" y="236"/>
                    <a:pt x="1036" y="236"/>
                    <a:pt x="1036" y="236"/>
                  </a:cubicBezTo>
                  <a:close/>
                  <a:moveTo>
                    <a:pt x="1062" y="152"/>
                  </a:moveTo>
                  <a:cubicBezTo>
                    <a:pt x="1062" y="150"/>
                    <a:pt x="1061" y="149"/>
                    <a:pt x="1060" y="149"/>
                  </a:cubicBezTo>
                  <a:cubicBezTo>
                    <a:pt x="1058" y="149"/>
                    <a:pt x="1057" y="150"/>
                    <a:pt x="1057" y="152"/>
                  </a:cubicBezTo>
                  <a:cubicBezTo>
                    <a:pt x="1057" y="154"/>
                    <a:pt x="1060" y="158"/>
                    <a:pt x="1060" y="158"/>
                  </a:cubicBezTo>
                  <a:cubicBezTo>
                    <a:pt x="1060" y="158"/>
                    <a:pt x="1062" y="154"/>
                    <a:pt x="1062" y="152"/>
                  </a:cubicBezTo>
                  <a:close/>
                  <a:moveTo>
                    <a:pt x="1058" y="152"/>
                  </a:moveTo>
                  <a:cubicBezTo>
                    <a:pt x="1058" y="151"/>
                    <a:pt x="1059" y="150"/>
                    <a:pt x="1060" y="150"/>
                  </a:cubicBezTo>
                  <a:cubicBezTo>
                    <a:pt x="1060" y="150"/>
                    <a:pt x="1061" y="151"/>
                    <a:pt x="1061" y="152"/>
                  </a:cubicBezTo>
                  <a:cubicBezTo>
                    <a:pt x="1061" y="153"/>
                    <a:pt x="1060" y="153"/>
                    <a:pt x="1060" y="153"/>
                  </a:cubicBezTo>
                  <a:cubicBezTo>
                    <a:pt x="1059" y="153"/>
                    <a:pt x="1058" y="153"/>
                    <a:pt x="1058" y="152"/>
                  </a:cubicBezTo>
                  <a:close/>
                  <a:moveTo>
                    <a:pt x="1036" y="192"/>
                  </a:moveTo>
                  <a:cubicBezTo>
                    <a:pt x="1037" y="192"/>
                    <a:pt x="1037" y="193"/>
                    <a:pt x="1037" y="193"/>
                  </a:cubicBezTo>
                  <a:cubicBezTo>
                    <a:pt x="1037" y="193"/>
                    <a:pt x="1038" y="193"/>
                    <a:pt x="1038" y="193"/>
                  </a:cubicBezTo>
                  <a:cubicBezTo>
                    <a:pt x="1039" y="194"/>
                    <a:pt x="1039" y="194"/>
                    <a:pt x="1039" y="195"/>
                  </a:cubicBezTo>
                  <a:cubicBezTo>
                    <a:pt x="1039" y="195"/>
                    <a:pt x="1039" y="195"/>
                    <a:pt x="1040" y="195"/>
                  </a:cubicBezTo>
                  <a:cubicBezTo>
                    <a:pt x="1040" y="195"/>
                    <a:pt x="1040" y="194"/>
                    <a:pt x="1041" y="194"/>
                  </a:cubicBezTo>
                  <a:cubicBezTo>
                    <a:pt x="1041" y="194"/>
                    <a:pt x="1042" y="195"/>
                    <a:pt x="1042" y="195"/>
                  </a:cubicBezTo>
                  <a:cubicBezTo>
                    <a:pt x="1043" y="195"/>
                    <a:pt x="1043" y="195"/>
                    <a:pt x="1043" y="195"/>
                  </a:cubicBezTo>
                  <a:cubicBezTo>
                    <a:pt x="1043" y="194"/>
                    <a:pt x="1043" y="194"/>
                    <a:pt x="1044" y="193"/>
                  </a:cubicBezTo>
                  <a:cubicBezTo>
                    <a:pt x="1044" y="193"/>
                    <a:pt x="1044" y="193"/>
                    <a:pt x="1045" y="193"/>
                  </a:cubicBezTo>
                  <a:cubicBezTo>
                    <a:pt x="1045" y="193"/>
                    <a:pt x="1045" y="192"/>
                    <a:pt x="1045" y="192"/>
                  </a:cubicBezTo>
                  <a:cubicBezTo>
                    <a:pt x="1045" y="192"/>
                    <a:pt x="1044" y="191"/>
                    <a:pt x="1044" y="191"/>
                  </a:cubicBezTo>
                  <a:cubicBezTo>
                    <a:pt x="1044" y="190"/>
                    <a:pt x="1045" y="190"/>
                    <a:pt x="1045" y="189"/>
                  </a:cubicBezTo>
                  <a:cubicBezTo>
                    <a:pt x="1045" y="189"/>
                    <a:pt x="1045" y="189"/>
                    <a:pt x="1045" y="189"/>
                  </a:cubicBezTo>
                  <a:cubicBezTo>
                    <a:pt x="1044" y="189"/>
                    <a:pt x="1044" y="189"/>
                    <a:pt x="1044" y="188"/>
                  </a:cubicBezTo>
                  <a:cubicBezTo>
                    <a:pt x="1043" y="188"/>
                    <a:pt x="1043" y="187"/>
                    <a:pt x="1043" y="187"/>
                  </a:cubicBezTo>
                  <a:cubicBezTo>
                    <a:pt x="1043" y="187"/>
                    <a:pt x="1043" y="186"/>
                    <a:pt x="1042" y="186"/>
                  </a:cubicBezTo>
                  <a:cubicBezTo>
                    <a:pt x="1042" y="187"/>
                    <a:pt x="1041" y="187"/>
                    <a:pt x="1041" y="187"/>
                  </a:cubicBezTo>
                  <a:cubicBezTo>
                    <a:pt x="1040" y="187"/>
                    <a:pt x="1040" y="187"/>
                    <a:pt x="1040" y="186"/>
                  </a:cubicBezTo>
                  <a:cubicBezTo>
                    <a:pt x="1039" y="186"/>
                    <a:pt x="1039" y="187"/>
                    <a:pt x="1039" y="187"/>
                  </a:cubicBezTo>
                  <a:cubicBezTo>
                    <a:pt x="1039" y="187"/>
                    <a:pt x="1039" y="188"/>
                    <a:pt x="1038" y="188"/>
                  </a:cubicBezTo>
                  <a:cubicBezTo>
                    <a:pt x="1038" y="189"/>
                    <a:pt x="1037" y="189"/>
                    <a:pt x="1037" y="189"/>
                  </a:cubicBezTo>
                  <a:cubicBezTo>
                    <a:pt x="1037" y="189"/>
                    <a:pt x="1037" y="189"/>
                    <a:pt x="1036" y="189"/>
                  </a:cubicBezTo>
                  <a:cubicBezTo>
                    <a:pt x="1037" y="190"/>
                    <a:pt x="1037" y="190"/>
                    <a:pt x="1037" y="191"/>
                  </a:cubicBezTo>
                  <a:cubicBezTo>
                    <a:pt x="1037" y="191"/>
                    <a:pt x="1037" y="192"/>
                    <a:pt x="1036" y="192"/>
                  </a:cubicBezTo>
                  <a:close/>
                  <a:moveTo>
                    <a:pt x="1041" y="189"/>
                  </a:moveTo>
                  <a:cubicBezTo>
                    <a:pt x="1042" y="189"/>
                    <a:pt x="1043" y="190"/>
                    <a:pt x="1043" y="191"/>
                  </a:cubicBezTo>
                  <a:cubicBezTo>
                    <a:pt x="1043" y="192"/>
                    <a:pt x="1042" y="193"/>
                    <a:pt x="1041" y="193"/>
                  </a:cubicBezTo>
                  <a:cubicBezTo>
                    <a:pt x="1040" y="193"/>
                    <a:pt x="1039" y="192"/>
                    <a:pt x="1039" y="191"/>
                  </a:cubicBezTo>
                  <a:cubicBezTo>
                    <a:pt x="1039" y="190"/>
                    <a:pt x="1040" y="189"/>
                    <a:pt x="1041" y="189"/>
                  </a:cubicBezTo>
                  <a:close/>
                  <a:moveTo>
                    <a:pt x="1052" y="188"/>
                  </a:moveTo>
                  <a:cubicBezTo>
                    <a:pt x="1052" y="187"/>
                    <a:pt x="1052" y="187"/>
                    <a:pt x="1052" y="187"/>
                  </a:cubicBezTo>
                  <a:cubicBezTo>
                    <a:pt x="1052" y="187"/>
                    <a:pt x="1051" y="187"/>
                    <a:pt x="1051" y="187"/>
                  </a:cubicBezTo>
                  <a:cubicBezTo>
                    <a:pt x="1051" y="187"/>
                    <a:pt x="1051" y="187"/>
                    <a:pt x="1051" y="187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1" y="188"/>
                    <a:pt x="1051" y="188"/>
                  </a:cubicBezTo>
                  <a:cubicBezTo>
                    <a:pt x="1051" y="188"/>
                    <a:pt x="1052" y="188"/>
                    <a:pt x="1052" y="188"/>
                  </a:cubicBezTo>
                  <a:close/>
                  <a:moveTo>
                    <a:pt x="1046" y="183"/>
                  </a:move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3"/>
                    <a:pt x="1047" y="183"/>
                  </a:cubicBezTo>
                  <a:cubicBezTo>
                    <a:pt x="1047" y="183"/>
                    <a:pt x="1047" y="182"/>
                    <a:pt x="1047" y="182"/>
                  </a:cubicBezTo>
                  <a:cubicBezTo>
                    <a:pt x="1046" y="182"/>
                    <a:pt x="1046" y="182"/>
                    <a:pt x="1046" y="182"/>
                  </a:cubicBezTo>
                  <a:cubicBezTo>
                    <a:pt x="1046" y="182"/>
                    <a:pt x="1046" y="183"/>
                    <a:pt x="1046" y="183"/>
                  </a:cubicBezTo>
                  <a:cubicBezTo>
                    <a:pt x="1046" y="183"/>
                    <a:pt x="1046" y="183"/>
                    <a:pt x="1046" y="183"/>
                  </a:cubicBezTo>
                  <a:close/>
                  <a:moveTo>
                    <a:pt x="1048" y="187"/>
                  </a:moveTo>
                  <a:cubicBezTo>
                    <a:pt x="1048" y="187"/>
                    <a:pt x="1048" y="186"/>
                    <a:pt x="1048" y="186"/>
                  </a:cubicBezTo>
                  <a:cubicBezTo>
                    <a:pt x="1048" y="186"/>
                    <a:pt x="1049" y="186"/>
                    <a:pt x="1048" y="186"/>
                  </a:cubicBezTo>
                  <a:cubicBezTo>
                    <a:pt x="1048" y="186"/>
                    <a:pt x="1048" y="186"/>
                    <a:pt x="1048" y="186"/>
                  </a:cubicBezTo>
                  <a:cubicBezTo>
                    <a:pt x="1048" y="186"/>
                    <a:pt x="1047" y="186"/>
                    <a:pt x="1047" y="186"/>
                  </a:cubicBezTo>
                  <a:cubicBezTo>
                    <a:pt x="1047" y="186"/>
                    <a:pt x="1047" y="187"/>
                    <a:pt x="1047" y="187"/>
                  </a:cubicBezTo>
                  <a:cubicBezTo>
                    <a:pt x="1047" y="187"/>
                    <a:pt x="1048" y="187"/>
                    <a:pt x="1048" y="187"/>
                  </a:cubicBezTo>
                  <a:close/>
                  <a:moveTo>
                    <a:pt x="1055" y="182"/>
                  </a:moveTo>
                  <a:cubicBezTo>
                    <a:pt x="1055" y="182"/>
                    <a:pt x="1055" y="183"/>
                    <a:pt x="1055" y="183"/>
                  </a:cubicBezTo>
                  <a:cubicBezTo>
                    <a:pt x="1055" y="183"/>
                    <a:pt x="1055" y="183"/>
                    <a:pt x="1055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3"/>
                    <a:pt x="1056" y="183"/>
                  </a:cubicBezTo>
                  <a:cubicBezTo>
                    <a:pt x="1056" y="183"/>
                    <a:pt x="1056" y="182"/>
                    <a:pt x="1056" y="182"/>
                  </a:cubicBezTo>
                  <a:lnTo>
                    <a:pt x="1055" y="182"/>
                  </a:lnTo>
                  <a:close/>
                  <a:moveTo>
                    <a:pt x="1051" y="179"/>
                  </a:moveTo>
                  <a:cubicBezTo>
                    <a:pt x="1051" y="179"/>
                    <a:pt x="1052" y="179"/>
                    <a:pt x="1052" y="179"/>
                  </a:cubicBezTo>
                  <a:cubicBezTo>
                    <a:pt x="1052" y="178"/>
                    <a:pt x="1052" y="178"/>
                    <a:pt x="1052" y="178"/>
                  </a:cubicBezTo>
                  <a:cubicBezTo>
                    <a:pt x="1052" y="178"/>
                    <a:pt x="1051" y="178"/>
                    <a:pt x="1051" y="178"/>
                  </a:cubicBezTo>
                  <a:cubicBezTo>
                    <a:pt x="1051" y="178"/>
                    <a:pt x="1051" y="178"/>
                    <a:pt x="1051" y="178"/>
                  </a:cubicBezTo>
                  <a:cubicBezTo>
                    <a:pt x="1051" y="179"/>
                    <a:pt x="1051" y="179"/>
                    <a:pt x="1051" y="179"/>
                  </a:cubicBezTo>
                  <a:cubicBezTo>
                    <a:pt x="1051" y="179"/>
                    <a:pt x="1051" y="179"/>
                    <a:pt x="1051" y="179"/>
                  </a:cubicBezTo>
                  <a:close/>
                  <a:moveTo>
                    <a:pt x="1055" y="180"/>
                  </a:moveTo>
                  <a:cubicBezTo>
                    <a:pt x="1055" y="180"/>
                    <a:pt x="1055" y="180"/>
                    <a:pt x="1055" y="180"/>
                  </a:cubicBezTo>
                  <a:cubicBezTo>
                    <a:pt x="1055" y="179"/>
                    <a:pt x="1055" y="179"/>
                    <a:pt x="1055" y="179"/>
                  </a:cubicBezTo>
                  <a:cubicBezTo>
                    <a:pt x="1055" y="179"/>
                    <a:pt x="1055" y="179"/>
                    <a:pt x="1054" y="179"/>
                  </a:cubicBezTo>
                  <a:cubicBezTo>
                    <a:pt x="1054" y="179"/>
                    <a:pt x="1054" y="179"/>
                    <a:pt x="1054" y="179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4" y="180"/>
                    <a:pt x="1054" y="180"/>
                    <a:pt x="1055" y="180"/>
                  </a:cubicBezTo>
                  <a:close/>
                  <a:moveTo>
                    <a:pt x="1048" y="180"/>
                  </a:moveTo>
                  <a:cubicBezTo>
                    <a:pt x="1048" y="180"/>
                    <a:pt x="1048" y="180"/>
                    <a:pt x="1048" y="180"/>
                  </a:cubicBezTo>
                  <a:cubicBezTo>
                    <a:pt x="1049" y="180"/>
                    <a:pt x="1048" y="180"/>
                    <a:pt x="1048" y="179"/>
                  </a:cubicBezTo>
                  <a:cubicBezTo>
                    <a:pt x="1048" y="179"/>
                    <a:pt x="1048" y="179"/>
                    <a:pt x="1048" y="179"/>
                  </a:cubicBezTo>
                  <a:cubicBezTo>
                    <a:pt x="1048" y="179"/>
                    <a:pt x="1047" y="179"/>
                    <a:pt x="1047" y="179"/>
                  </a:cubicBezTo>
                  <a:cubicBezTo>
                    <a:pt x="1047" y="179"/>
                    <a:pt x="1047" y="179"/>
                    <a:pt x="1047" y="180"/>
                  </a:cubicBezTo>
                  <a:cubicBezTo>
                    <a:pt x="1047" y="180"/>
                    <a:pt x="1048" y="180"/>
                    <a:pt x="1048" y="180"/>
                  </a:cubicBezTo>
                  <a:close/>
                  <a:moveTo>
                    <a:pt x="1054" y="186"/>
                  </a:moveTo>
                  <a:cubicBezTo>
                    <a:pt x="1054" y="186"/>
                    <a:pt x="1054" y="187"/>
                    <a:pt x="1054" y="187"/>
                  </a:cubicBezTo>
                  <a:cubicBezTo>
                    <a:pt x="1055" y="187"/>
                    <a:pt x="1055" y="187"/>
                    <a:pt x="1055" y="187"/>
                  </a:cubicBezTo>
                  <a:cubicBezTo>
                    <a:pt x="1055" y="187"/>
                    <a:pt x="1055" y="186"/>
                    <a:pt x="1055" y="186"/>
                  </a:cubicBezTo>
                  <a:cubicBezTo>
                    <a:pt x="1055" y="186"/>
                    <a:pt x="1055" y="186"/>
                    <a:pt x="1055" y="186"/>
                  </a:cubicBezTo>
                  <a:cubicBezTo>
                    <a:pt x="1054" y="186"/>
                    <a:pt x="1054" y="186"/>
                    <a:pt x="1054" y="186"/>
                  </a:cubicBezTo>
                  <a:cubicBezTo>
                    <a:pt x="1054" y="186"/>
                    <a:pt x="1054" y="186"/>
                    <a:pt x="1054" y="186"/>
                  </a:cubicBezTo>
                  <a:close/>
                  <a:moveTo>
                    <a:pt x="1051" y="186"/>
                  </a:moveTo>
                  <a:cubicBezTo>
                    <a:pt x="1053" y="186"/>
                    <a:pt x="1054" y="185"/>
                    <a:pt x="1054" y="183"/>
                  </a:cubicBezTo>
                  <a:cubicBezTo>
                    <a:pt x="1054" y="181"/>
                    <a:pt x="1053" y="180"/>
                    <a:pt x="1051" y="180"/>
                  </a:cubicBezTo>
                  <a:cubicBezTo>
                    <a:pt x="1050" y="180"/>
                    <a:pt x="1048" y="181"/>
                    <a:pt x="1048" y="183"/>
                  </a:cubicBezTo>
                  <a:cubicBezTo>
                    <a:pt x="1048" y="185"/>
                    <a:pt x="1050" y="186"/>
                    <a:pt x="1051" y="186"/>
                  </a:cubicBezTo>
                  <a:close/>
                  <a:moveTo>
                    <a:pt x="1051" y="181"/>
                  </a:moveTo>
                  <a:cubicBezTo>
                    <a:pt x="1052" y="181"/>
                    <a:pt x="1053" y="182"/>
                    <a:pt x="1053" y="183"/>
                  </a:cubicBezTo>
                  <a:cubicBezTo>
                    <a:pt x="1053" y="184"/>
                    <a:pt x="1052" y="185"/>
                    <a:pt x="1051" y="185"/>
                  </a:cubicBezTo>
                  <a:cubicBezTo>
                    <a:pt x="1050" y="185"/>
                    <a:pt x="1049" y="184"/>
                    <a:pt x="1049" y="183"/>
                  </a:cubicBezTo>
                  <a:cubicBezTo>
                    <a:pt x="1049" y="182"/>
                    <a:pt x="1050" y="181"/>
                    <a:pt x="1051" y="181"/>
                  </a:cubicBezTo>
                  <a:close/>
                  <a:moveTo>
                    <a:pt x="1038" y="203"/>
                  </a:moveTo>
                  <a:cubicBezTo>
                    <a:pt x="1038" y="203"/>
                    <a:pt x="1038" y="203"/>
                    <a:pt x="1038" y="204"/>
                  </a:cubicBezTo>
                  <a:cubicBezTo>
                    <a:pt x="1038" y="204"/>
                    <a:pt x="1038" y="204"/>
                    <a:pt x="1039" y="204"/>
                  </a:cubicBezTo>
                  <a:cubicBezTo>
                    <a:pt x="1039" y="204"/>
                    <a:pt x="1039" y="204"/>
                    <a:pt x="1039" y="204"/>
                  </a:cubicBezTo>
                  <a:cubicBezTo>
                    <a:pt x="1039" y="203"/>
                    <a:pt x="1039" y="203"/>
                    <a:pt x="1039" y="203"/>
                  </a:cubicBezTo>
                  <a:cubicBezTo>
                    <a:pt x="1039" y="200"/>
                    <a:pt x="1041" y="198"/>
                    <a:pt x="1043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4" y="198"/>
                    <a:pt x="1045" y="198"/>
                    <a:pt x="1045" y="198"/>
                  </a:cubicBezTo>
                  <a:cubicBezTo>
                    <a:pt x="1044" y="197"/>
                    <a:pt x="1044" y="197"/>
                    <a:pt x="1043" y="197"/>
                  </a:cubicBezTo>
                  <a:cubicBezTo>
                    <a:pt x="1040" y="197"/>
                    <a:pt x="1038" y="200"/>
                    <a:pt x="1038" y="203"/>
                  </a:cubicBezTo>
                  <a:close/>
                  <a:moveTo>
                    <a:pt x="1043" y="204"/>
                  </a:moveTo>
                  <a:cubicBezTo>
                    <a:pt x="1043" y="204"/>
                    <a:pt x="1044" y="204"/>
                    <a:pt x="1044" y="203"/>
                  </a:cubicBezTo>
                  <a:cubicBezTo>
                    <a:pt x="1045" y="203"/>
                    <a:pt x="1047" y="197"/>
                    <a:pt x="1047" y="197"/>
                  </a:cubicBezTo>
                  <a:cubicBezTo>
                    <a:pt x="1046" y="197"/>
                    <a:pt x="1043" y="202"/>
                    <a:pt x="1042" y="202"/>
                  </a:cubicBezTo>
                  <a:cubicBezTo>
                    <a:pt x="1042" y="203"/>
                    <a:pt x="1042" y="204"/>
                    <a:pt x="1043" y="204"/>
                  </a:cubicBezTo>
                  <a:close/>
                  <a:moveTo>
                    <a:pt x="1048" y="203"/>
                  </a:moveTo>
                  <a:cubicBezTo>
                    <a:pt x="1048" y="203"/>
                    <a:pt x="1048" y="203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8" y="204"/>
                    <a:pt x="1048" y="204"/>
                  </a:cubicBezTo>
                  <a:cubicBezTo>
                    <a:pt x="1048" y="204"/>
                    <a:pt x="1049" y="204"/>
                    <a:pt x="1049" y="204"/>
                  </a:cubicBezTo>
                  <a:cubicBezTo>
                    <a:pt x="1049" y="203"/>
                    <a:pt x="1049" y="203"/>
                    <a:pt x="1049" y="203"/>
                  </a:cubicBezTo>
                  <a:cubicBezTo>
                    <a:pt x="1049" y="201"/>
                    <a:pt x="1048" y="200"/>
                    <a:pt x="1047" y="199"/>
                  </a:cubicBezTo>
                  <a:cubicBezTo>
                    <a:pt x="1047" y="199"/>
                    <a:pt x="1047" y="200"/>
                    <a:pt x="1047" y="200"/>
                  </a:cubicBezTo>
                  <a:cubicBezTo>
                    <a:pt x="1047" y="201"/>
                    <a:pt x="1048" y="202"/>
                    <a:pt x="1048" y="203"/>
                  </a:cubicBezTo>
                  <a:close/>
                  <a:moveTo>
                    <a:pt x="1021" y="224"/>
                  </a:moveTo>
                  <a:cubicBezTo>
                    <a:pt x="1022" y="224"/>
                    <a:pt x="1023" y="223"/>
                    <a:pt x="1024" y="222"/>
                  </a:cubicBezTo>
                  <a:cubicBezTo>
                    <a:pt x="1025" y="222"/>
                    <a:pt x="1025" y="222"/>
                    <a:pt x="1025" y="222"/>
                  </a:cubicBezTo>
                  <a:cubicBezTo>
                    <a:pt x="1025" y="222"/>
                    <a:pt x="1025" y="221"/>
                    <a:pt x="1025" y="221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8" y="219"/>
                    <a:pt x="1028" y="219"/>
                    <a:pt x="1028" y="219"/>
                  </a:cubicBezTo>
                  <a:cubicBezTo>
                    <a:pt x="1027" y="220"/>
                    <a:pt x="1027" y="220"/>
                    <a:pt x="1027" y="221"/>
                  </a:cubicBezTo>
                  <a:cubicBezTo>
                    <a:pt x="1027" y="223"/>
                    <a:pt x="1028" y="224"/>
                    <a:pt x="1030" y="224"/>
                  </a:cubicBezTo>
                  <a:cubicBezTo>
                    <a:pt x="1031" y="224"/>
                    <a:pt x="1032" y="223"/>
                    <a:pt x="1032" y="221"/>
                  </a:cubicBezTo>
                  <a:cubicBezTo>
                    <a:pt x="1032" y="220"/>
                    <a:pt x="1031" y="218"/>
                    <a:pt x="1030" y="218"/>
                  </a:cubicBezTo>
                  <a:cubicBezTo>
                    <a:pt x="1029" y="218"/>
                    <a:pt x="1029" y="218"/>
                    <a:pt x="1028" y="219"/>
                  </a:cubicBezTo>
                  <a:cubicBezTo>
                    <a:pt x="1027" y="216"/>
                    <a:pt x="1027" y="216"/>
                    <a:pt x="1027" y="216"/>
                  </a:cubicBezTo>
                  <a:cubicBezTo>
                    <a:pt x="1027" y="216"/>
                    <a:pt x="1027" y="216"/>
                    <a:pt x="1026" y="216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5" y="216"/>
                    <a:pt x="1024" y="216"/>
                    <a:pt x="1024" y="216"/>
                  </a:cubicBezTo>
                  <a:cubicBezTo>
                    <a:pt x="1024" y="217"/>
                    <a:pt x="1025" y="217"/>
                    <a:pt x="1025" y="217"/>
                  </a:cubicBezTo>
                  <a:cubicBezTo>
                    <a:pt x="1026" y="217"/>
                    <a:pt x="1026" y="217"/>
                    <a:pt x="1026" y="217"/>
                  </a:cubicBezTo>
                  <a:cubicBezTo>
                    <a:pt x="1027" y="218"/>
                    <a:pt x="1027" y="218"/>
                    <a:pt x="1027" y="218"/>
                  </a:cubicBezTo>
                  <a:cubicBezTo>
                    <a:pt x="1024" y="218"/>
                    <a:pt x="1024" y="218"/>
                    <a:pt x="1024" y="218"/>
                  </a:cubicBezTo>
                  <a:cubicBezTo>
                    <a:pt x="1024" y="217"/>
                    <a:pt x="1024" y="217"/>
                    <a:pt x="1024" y="217"/>
                  </a:cubicBezTo>
                  <a:cubicBezTo>
                    <a:pt x="1022" y="217"/>
                    <a:pt x="1022" y="217"/>
                    <a:pt x="1022" y="217"/>
                  </a:cubicBezTo>
                  <a:cubicBezTo>
                    <a:pt x="1021" y="217"/>
                    <a:pt x="1021" y="217"/>
                    <a:pt x="1021" y="217"/>
                  </a:cubicBezTo>
                  <a:cubicBezTo>
                    <a:pt x="1021" y="217"/>
                    <a:pt x="1021" y="218"/>
                    <a:pt x="1022" y="218"/>
                  </a:cubicBezTo>
                  <a:cubicBezTo>
                    <a:pt x="1023" y="218"/>
                    <a:pt x="1023" y="218"/>
                    <a:pt x="1023" y="218"/>
                  </a:cubicBezTo>
                  <a:cubicBezTo>
                    <a:pt x="1022" y="219"/>
                    <a:pt x="1022" y="219"/>
                    <a:pt x="1022" y="219"/>
                  </a:cubicBezTo>
                  <a:cubicBezTo>
                    <a:pt x="1022" y="218"/>
                    <a:pt x="1021" y="218"/>
                    <a:pt x="1021" y="218"/>
                  </a:cubicBezTo>
                  <a:cubicBezTo>
                    <a:pt x="1019" y="218"/>
                    <a:pt x="1018" y="220"/>
                    <a:pt x="1018" y="221"/>
                  </a:cubicBezTo>
                  <a:cubicBezTo>
                    <a:pt x="1018" y="223"/>
                    <a:pt x="1019" y="224"/>
                    <a:pt x="1021" y="224"/>
                  </a:cubicBezTo>
                  <a:close/>
                  <a:moveTo>
                    <a:pt x="1029" y="221"/>
                  </a:moveTo>
                  <a:cubicBezTo>
                    <a:pt x="1029" y="221"/>
                    <a:pt x="1029" y="222"/>
                    <a:pt x="1030" y="222"/>
                  </a:cubicBezTo>
                  <a:cubicBezTo>
                    <a:pt x="1030" y="222"/>
                    <a:pt x="1030" y="222"/>
                    <a:pt x="1030" y="221"/>
                  </a:cubicBezTo>
                  <a:cubicBezTo>
                    <a:pt x="1030" y="221"/>
                    <a:pt x="1030" y="221"/>
                    <a:pt x="1030" y="221"/>
                  </a:cubicBezTo>
                  <a:cubicBezTo>
                    <a:pt x="1029" y="219"/>
                    <a:pt x="1029" y="219"/>
                    <a:pt x="1029" y="219"/>
                  </a:cubicBezTo>
                  <a:cubicBezTo>
                    <a:pt x="1029" y="219"/>
                    <a:pt x="1029" y="219"/>
                    <a:pt x="1030" y="219"/>
                  </a:cubicBezTo>
                  <a:cubicBezTo>
                    <a:pt x="1031" y="219"/>
                    <a:pt x="1032" y="220"/>
                    <a:pt x="1032" y="221"/>
                  </a:cubicBezTo>
                  <a:cubicBezTo>
                    <a:pt x="1032" y="222"/>
                    <a:pt x="1031" y="223"/>
                    <a:pt x="1030" y="223"/>
                  </a:cubicBezTo>
                  <a:cubicBezTo>
                    <a:pt x="1028" y="223"/>
                    <a:pt x="1028" y="222"/>
                    <a:pt x="1028" y="221"/>
                  </a:cubicBezTo>
                  <a:cubicBezTo>
                    <a:pt x="1028" y="221"/>
                    <a:pt x="1028" y="220"/>
                    <a:pt x="1028" y="220"/>
                  </a:cubicBezTo>
                  <a:lnTo>
                    <a:pt x="1029" y="221"/>
                  </a:lnTo>
                  <a:close/>
                  <a:moveTo>
                    <a:pt x="1023" y="218"/>
                  </a:moveTo>
                  <a:cubicBezTo>
                    <a:pt x="1026" y="218"/>
                    <a:pt x="1026" y="218"/>
                    <a:pt x="1026" y="218"/>
                  </a:cubicBezTo>
                  <a:cubicBezTo>
                    <a:pt x="1025" y="221"/>
                    <a:pt x="1025" y="221"/>
                    <a:pt x="1025" y="221"/>
                  </a:cubicBezTo>
                  <a:cubicBezTo>
                    <a:pt x="1024" y="221"/>
                    <a:pt x="1024" y="221"/>
                    <a:pt x="1024" y="221"/>
                  </a:cubicBezTo>
                  <a:cubicBezTo>
                    <a:pt x="1023" y="220"/>
                    <a:pt x="1023" y="220"/>
                    <a:pt x="1023" y="219"/>
                  </a:cubicBezTo>
                  <a:lnTo>
                    <a:pt x="1023" y="218"/>
                  </a:lnTo>
                  <a:close/>
                  <a:moveTo>
                    <a:pt x="1022" y="220"/>
                  </a:moveTo>
                  <a:cubicBezTo>
                    <a:pt x="1023" y="220"/>
                    <a:pt x="1023" y="220"/>
                    <a:pt x="1023" y="221"/>
                  </a:cubicBezTo>
                  <a:cubicBezTo>
                    <a:pt x="1022" y="221"/>
                    <a:pt x="1022" y="221"/>
                    <a:pt x="1022" y="221"/>
                  </a:cubicBezTo>
                  <a:lnTo>
                    <a:pt x="1022" y="220"/>
                  </a:lnTo>
                  <a:close/>
                  <a:moveTo>
                    <a:pt x="1021" y="219"/>
                  </a:moveTo>
                  <a:cubicBezTo>
                    <a:pt x="1021" y="219"/>
                    <a:pt x="1021" y="219"/>
                    <a:pt x="1022" y="219"/>
                  </a:cubicBezTo>
                  <a:cubicBezTo>
                    <a:pt x="1021" y="221"/>
                    <a:pt x="1021" y="221"/>
                    <a:pt x="1021" y="221"/>
                  </a:cubicBezTo>
                  <a:cubicBezTo>
                    <a:pt x="1020" y="221"/>
                    <a:pt x="1021" y="222"/>
                    <a:pt x="1021" y="222"/>
                  </a:cubicBezTo>
                  <a:cubicBezTo>
                    <a:pt x="1023" y="222"/>
                    <a:pt x="1023" y="222"/>
                    <a:pt x="1023" y="222"/>
                  </a:cubicBezTo>
                  <a:cubicBezTo>
                    <a:pt x="1023" y="222"/>
                    <a:pt x="1022" y="223"/>
                    <a:pt x="1021" y="223"/>
                  </a:cubicBezTo>
                  <a:cubicBezTo>
                    <a:pt x="1020" y="223"/>
                    <a:pt x="1019" y="222"/>
                    <a:pt x="1019" y="221"/>
                  </a:cubicBezTo>
                  <a:cubicBezTo>
                    <a:pt x="1019" y="220"/>
                    <a:pt x="1020" y="219"/>
                    <a:pt x="1021" y="219"/>
                  </a:cubicBezTo>
                  <a:close/>
                  <a:moveTo>
                    <a:pt x="245" y="416"/>
                  </a:moveTo>
                  <a:cubicBezTo>
                    <a:pt x="244" y="416"/>
                    <a:pt x="246" y="418"/>
                    <a:pt x="240" y="421"/>
                  </a:cubicBezTo>
                  <a:cubicBezTo>
                    <a:pt x="240" y="421"/>
                    <a:pt x="240" y="422"/>
                    <a:pt x="240" y="422"/>
                  </a:cubicBezTo>
                  <a:cubicBezTo>
                    <a:pt x="240" y="422"/>
                    <a:pt x="241" y="423"/>
                    <a:pt x="241" y="423"/>
                  </a:cubicBezTo>
                  <a:cubicBezTo>
                    <a:pt x="241" y="423"/>
                    <a:pt x="242" y="423"/>
                    <a:pt x="242" y="423"/>
                  </a:cubicBezTo>
                  <a:cubicBezTo>
                    <a:pt x="242" y="423"/>
                    <a:pt x="242" y="423"/>
                    <a:pt x="242" y="423"/>
                  </a:cubicBezTo>
                  <a:cubicBezTo>
                    <a:pt x="242" y="423"/>
                    <a:pt x="243" y="424"/>
                    <a:pt x="243" y="424"/>
                  </a:cubicBezTo>
                  <a:cubicBezTo>
                    <a:pt x="243" y="425"/>
                    <a:pt x="243" y="425"/>
                    <a:pt x="243" y="425"/>
                  </a:cubicBezTo>
                  <a:cubicBezTo>
                    <a:pt x="244" y="425"/>
                    <a:pt x="244" y="424"/>
                    <a:pt x="244" y="424"/>
                  </a:cubicBezTo>
                  <a:cubicBezTo>
                    <a:pt x="245" y="424"/>
                    <a:pt x="245" y="424"/>
                    <a:pt x="245" y="424"/>
                  </a:cubicBezTo>
                  <a:cubicBezTo>
                    <a:pt x="245" y="424"/>
                    <a:pt x="244" y="424"/>
                    <a:pt x="244" y="424"/>
                  </a:cubicBezTo>
                  <a:cubicBezTo>
                    <a:pt x="244" y="423"/>
                    <a:pt x="244" y="423"/>
                    <a:pt x="244" y="422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7" y="422"/>
                    <a:pt x="247" y="423"/>
                    <a:pt x="248" y="423"/>
                  </a:cubicBezTo>
                  <a:cubicBezTo>
                    <a:pt x="249" y="423"/>
                    <a:pt x="248" y="421"/>
                    <a:pt x="248" y="419"/>
                  </a:cubicBezTo>
                  <a:cubicBezTo>
                    <a:pt x="247" y="417"/>
                    <a:pt x="246" y="416"/>
                    <a:pt x="245" y="416"/>
                  </a:cubicBezTo>
                  <a:close/>
                  <a:moveTo>
                    <a:pt x="247" y="422"/>
                  </a:moveTo>
                  <a:cubicBezTo>
                    <a:pt x="247" y="422"/>
                    <a:pt x="246" y="421"/>
                    <a:pt x="246" y="420"/>
                  </a:cubicBezTo>
                  <a:cubicBezTo>
                    <a:pt x="245" y="418"/>
                    <a:pt x="245" y="417"/>
                    <a:pt x="245" y="417"/>
                  </a:cubicBezTo>
                  <a:cubicBezTo>
                    <a:pt x="245" y="417"/>
                    <a:pt x="246" y="418"/>
                    <a:pt x="247" y="419"/>
                  </a:cubicBezTo>
                  <a:cubicBezTo>
                    <a:pt x="248" y="421"/>
                    <a:pt x="248" y="422"/>
                    <a:pt x="247" y="422"/>
                  </a:cubicBezTo>
                  <a:close/>
                  <a:moveTo>
                    <a:pt x="304" y="408"/>
                  </a:moveTo>
                  <a:cubicBezTo>
                    <a:pt x="303" y="408"/>
                    <a:pt x="303" y="408"/>
                    <a:pt x="303" y="408"/>
                  </a:cubicBezTo>
                  <a:cubicBezTo>
                    <a:pt x="302" y="407"/>
                    <a:pt x="302" y="407"/>
                    <a:pt x="302" y="407"/>
                  </a:cubicBezTo>
                  <a:cubicBezTo>
                    <a:pt x="302" y="407"/>
                    <a:pt x="302" y="407"/>
                    <a:pt x="301" y="407"/>
                  </a:cubicBezTo>
                  <a:cubicBezTo>
                    <a:pt x="298" y="407"/>
                    <a:pt x="298" y="407"/>
                    <a:pt x="298" y="407"/>
                  </a:cubicBezTo>
                  <a:cubicBezTo>
                    <a:pt x="298" y="407"/>
                    <a:pt x="297" y="407"/>
                    <a:pt x="297" y="407"/>
                  </a:cubicBezTo>
                  <a:cubicBezTo>
                    <a:pt x="297" y="408"/>
                    <a:pt x="297" y="408"/>
                    <a:pt x="297" y="408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5" y="408"/>
                    <a:pt x="294" y="409"/>
                    <a:pt x="294" y="410"/>
                  </a:cubicBezTo>
                  <a:cubicBezTo>
                    <a:pt x="294" y="415"/>
                    <a:pt x="294" y="415"/>
                    <a:pt x="294" y="415"/>
                  </a:cubicBezTo>
                  <a:cubicBezTo>
                    <a:pt x="294" y="416"/>
                    <a:pt x="295" y="417"/>
                    <a:pt x="295" y="417"/>
                  </a:cubicBezTo>
                  <a:cubicBezTo>
                    <a:pt x="304" y="417"/>
                    <a:pt x="304" y="417"/>
                    <a:pt x="304" y="417"/>
                  </a:cubicBezTo>
                  <a:cubicBezTo>
                    <a:pt x="305" y="417"/>
                    <a:pt x="305" y="416"/>
                    <a:pt x="305" y="415"/>
                  </a:cubicBezTo>
                  <a:cubicBezTo>
                    <a:pt x="305" y="410"/>
                    <a:pt x="305" y="410"/>
                    <a:pt x="305" y="410"/>
                  </a:cubicBezTo>
                  <a:cubicBezTo>
                    <a:pt x="305" y="409"/>
                    <a:pt x="305" y="408"/>
                    <a:pt x="304" y="408"/>
                  </a:cubicBezTo>
                  <a:close/>
                  <a:moveTo>
                    <a:pt x="300" y="415"/>
                  </a:moveTo>
                  <a:cubicBezTo>
                    <a:pt x="298" y="415"/>
                    <a:pt x="297" y="414"/>
                    <a:pt x="297" y="412"/>
                  </a:cubicBezTo>
                  <a:cubicBezTo>
                    <a:pt x="297" y="411"/>
                    <a:pt x="298" y="410"/>
                    <a:pt x="300" y="410"/>
                  </a:cubicBezTo>
                  <a:cubicBezTo>
                    <a:pt x="301" y="410"/>
                    <a:pt x="302" y="411"/>
                    <a:pt x="302" y="412"/>
                  </a:cubicBezTo>
                  <a:cubicBezTo>
                    <a:pt x="302" y="414"/>
                    <a:pt x="301" y="415"/>
                    <a:pt x="300" y="415"/>
                  </a:cubicBezTo>
                  <a:close/>
                  <a:moveTo>
                    <a:pt x="300" y="411"/>
                  </a:moveTo>
                  <a:cubicBezTo>
                    <a:pt x="299" y="411"/>
                    <a:pt x="298" y="411"/>
                    <a:pt x="298" y="412"/>
                  </a:cubicBezTo>
                  <a:cubicBezTo>
                    <a:pt x="298" y="413"/>
                    <a:pt x="299" y="414"/>
                    <a:pt x="300" y="414"/>
                  </a:cubicBezTo>
                  <a:cubicBezTo>
                    <a:pt x="301" y="414"/>
                    <a:pt x="301" y="413"/>
                    <a:pt x="301" y="412"/>
                  </a:cubicBezTo>
                  <a:cubicBezTo>
                    <a:pt x="301" y="411"/>
                    <a:pt x="301" y="411"/>
                    <a:pt x="300" y="411"/>
                  </a:cubicBezTo>
                  <a:close/>
                  <a:moveTo>
                    <a:pt x="256" y="341"/>
                  </a:moveTo>
                  <a:cubicBezTo>
                    <a:pt x="257" y="341"/>
                    <a:pt x="257" y="341"/>
                    <a:pt x="257" y="340"/>
                  </a:cubicBezTo>
                  <a:cubicBezTo>
                    <a:pt x="257" y="340"/>
                    <a:pt x="257" y="339"/>
                    <a:pt x="256" y="339"/>
                  </a:cubicBezTo>
                  <a:cubicBezTo>
                    <a:pt x="256" y="339"/>
                    <a:pt x="256" y="340"/>
                    <a:pt x="256" y="340"/>
                  </a:cubicBezTo>
                  <a:cubicBezTo>
                    <a:pt x="256" y="341"/>
                    <a:pt x="256" y="341"/>
                    <a:pt x="256" y="341"/>
                  </a:cubicBezTo>
                  <a:close/>
                  <a:moveTo>
                    <a:pt x="254" y="342"/>
                  </a:moveTo>
                  <a:cubicBezTo>
                    <a:pt x="258" y="342"/>
                    <a:pt x="258" y="342"/>
                    <a:pt x="258" y="342"/>
                  </a:cubicBezTo>
                  <a:cubicBezTo>
                    <a:pt x="259" y="342"/>
                    <a:pt x="259" y="342"/>
                    <a:pt x="259" y="342"/>
                  </a:cubicBezTo>
                  <a:cubicBezTo>
                    <a:pt x="259" y="339"/>
                    <a:pt x="259" y="339"/>
                    <a:pt x="259" y="339"/>
                  </a:cubicBezTo>
                  <a:cubicBezTo>
                    <a:pt x="259" y="339"/>
                    <a:pt x="259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8" y="338"/>
                    <a:pt x="258" y="338"/>
                  </a:cubicBezTo>
                  <a:cubicBezTo>
                    <a:pt x="258" y="338"/>
                    <a:pt x="257" y="338"/>
                    <a:pt x="257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5" y="338"/>
                    <a:pt x="255" y="338"/>
                  </a:cubicBezTo>
                  <a:cubicBezTo>
                    <a:pt x="255" y="338"/>
                    <a:pt x="255" y="338"/>
                    <a:pt x="2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54" y="338"/>
                    <a:pt x="254" y="339"/>
                    <a:pt x="254" y="339"/>
                  </a:cubicBezTo>
                  <a:cubicBezTo>
                    <a:pt x="254" y="342"/>
                    <a:pt x="254" y="342"/>
                    <a:pt x="254" y="342"/>
                  </a:cubicBezTo>
                  <a:cubicBezTo>
                    <a:pt x="254" y="342"/>
                    <a:pt x="254" y="342"/>
                    <a:pt x="254" y="342"/>
                  </a:cubicBezTo>
                  <a:close/>
                  <a:moveTo>
                    <a:pt x="256" y="339"/>
                  </a:moveTo>
                  <a:cubicBezTo>
                    <a:pt x="257" y="339"/>
                    <a:pt x="258" y="340"/>
                    <a:pt x="258" y="340"/>
                  </a:cubicBezTo>
                  <a:cubicBezTo>
                    <a:pt x="258" y="341"/>
                    <a:pt x="257" y="342"/>
                    <a:pt x="256" y="342"/>
                  </a:cubicBezTo>
                  <a:cubicBezTo>
                    <a:pt x="256" y="342"/>
                    <a:pt x="255" y="341"/>
                    <a:pt x="255" y="340"/>
                  </a:cubicBezTo>
                  <a:cubicBezTo>
                    <a:pt x="255" y="340"/>
                    <a:pt x="256" y="339"/>
                    <a:pt x="256" y="339"/>
                  </a:cubicBezTo>
                  <a:close/>
                  <a:moveTo>
                    <a:pt x="218" y="462"/>
                  </a:moveTo>
                  <a:cubicBezTo>
                    <a:pt x="218" y="463"/>
                    <a:pt x="218" y="463"/>
                    <a:pt x="218" y="463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7"/>
                    <a:pt x="218" y="467"/>
                    <a:pt x="218" y="467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3"/>
                    <a:pt x="218" y="463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8" y="462"/>
                    <a:pt x="218" y="462"/>
                    <a:pt x="218" y="462"/>
                  </a:cubicBezTo>
                  <a:close/>
                  <a:moveTo>
                    <a:pt x="222" y="463"/>
                  </a:moveTo>
                  <a:cubicBezTo>
                    <a:pt x="222" y="463"/>
                    <a:pt x="222" y="463"/>
                    <a:pt x="222" y="463"/>
                  </a:cubicBezTo>
                  <a:cubicBezTo>
                    <a:pt x="221" y="463"/>
                    <a:pt x="221" y="462"/>
                    <a:pt x="220" y="462"/>
                  </a:cubicBezTo>
                  <a:cubicBezTo>
                    <a:pt x="220" y="462"/>
                    <a:pt x="219" y="463"/>
                    <a:pt x="219" y="463"/>
                  </a:cubicBezTo>
                  <a:cubicBezTo>
                    <a:pt x="219" y="463"/>
                    <a:pt x="219" y="463"/>
                    <a:pt x="218" y="463"/>
                  </a:cubicBezTo>
                  <a:cubicBezTo>
                    <a:pt x="218" y="463"/>
                    <a:pt x="218" y="463"/>
                    <a:pt x="218" y="463"/>
                  </a:cubicBezTo>
                  <a:cubicBezTo>
                    <a:pt x="218" y="466"/>
                    <a:pt x="218" y="466"/>
                    <a:pt x="218" y="466"/>
                  </a:cubicBezTo>
                  <a:cubicBezTo>
                    <a:pt x="218" y="466"/>
                    <a:pt x="218" y="466"/>
                    <a:pt x="219" y="466"/>
                  </a:cubicBezTo>
                  <a:cubicBezTo>
                    <a:pt x="219" y="466"/>
                    <a:pt x="219" y="466"/>
                    <a:pt x="219" y="466"/>
                  </a:cubicBezTo>
                  <a:cubicBezTo>
                    <a:pt x="219" y="465"/>
                    <a:pt x="220" y="465"/>
                    <a:pt x="220" y="465"/>
                  </a:cubicBezTo>
                  <a:cubicBezTo>
                    <a:pt x="221" y="465"/>
                    <a:pt x="221" y="466"/>
                    <a:pt x="222" y="466"/>
                  </a:cubicBezTo>
                  <a:cubicBezTo>
                    <a:pt x="222" y="466"/>
                    <a:pt x="223" y="466"/>
                    <a:pt x="223" y="465"/>
                  </a:cubicBezTo>
                  <a:cubicBezTo>
                    <a:pt x="223" y="465"/>
                    <a:pt x="223" y="465"/>
                    <a:pt x="223" y="465"/>
                  </a:cubicBezTo>
                  <a:cubicBezTo>
                    <a:pt x="223" y="463"/>
                    <a:pt x="223" y="463"/>
                    <a:pt x="223" y="463"/>
                  </a:cubicBezTo>
                  <a:cubicBezTo>
                    <a:pt x="223" y="462"/>
                    <a:pt x="223" y="462"/>
                    <a:pt x="223" y="462"/>
                  </a:cubicBezTo>
                  <a:cubicBezTo>
                    <a:pt x="223" y="462"/>
                    <a:pt x="222" y="463"/>
                    <a:pt x="222" y="463"/>
                  </a:cubicBezTo>
                  <a:close/>
                  <a:moveTo>
                    <a:pt x="226" y="459"/>
                  </a:moveTo>
                  <a:cubicBezTo>
                    <a:pt x="225" y="459"/>
                    <a:pt x="225" y="459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460"/>
                    <a:pt x="228" y="460"/>
                    <a:pt x="228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60"/>
                    <a:pt x="229" y="460"/>
                    <a:pt x="229" y="460"/>
                  </a:cubicBezTo>
                  <a:cubicBezTo>
                    <a:pt x="229" y="459"/>
                    <a:pt x="228" y="459"/>
                    <a:pt x="228" y="459"/>
                  </a:cubicBezTo>
                  <a:cubicBezTo>
                    <a:pt x="227" y="459"/>
                    <a:pt x="227" y="459"/>
                    <a:pt x="227" y="458"/>
                  </a:cubicBezTo>
                  <a:cubicBezTo>
                    <a:pt x="227" y="458"/>
                    <a:pt x="227" y="458"/>
                    <a:pt x="228" y="458"/>
                  </a:cubicBezTo>
                  <a:cubicBezTo>
                    <a:pt x="228" y="458"/>
                    <a:pt x="228" y="458"/>
                    <a:pt x="228" y="457"/>
                  </a:cubicBezTo>
                  <a:cubicBezTo>
                    <a:pt x="229" y="457"/>
                    <a:pt x="230" y="456"/>
                    <a:pt x="230" y="456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30" y="455"/>
                    <a:pt x="230" y="455"/>
                    <a:pt x="230" y="455"/>
                  </a:cubicBezTo>
                  <a:cubicBezTo>
                    <a:pt x="229" y="455"/>
                    <a:pt x="229" y="455"/>
                    <a:pt x="229" y="455"/>
                  </a:cubicBezTo>
                  <a:cubicBezTo>
                    <a:pt x="229" y="454"/>
                    <a:pt x="229" y="454"/>
                    <a:pt x="229" y="454"/>
                  </a:cubicBezTo>
                  <a:cubicBezTo>
                    <a:pt x="229" y="454"/>
                    <a:pt x="228" y="454"/>
                    <a:pt x="228" y="454"/>
                  </a:cubicBezTo>
                  <a:cubicBezTo>
                    <a:pt x="226" y="454"/>
                    <a:pt x="226" y="454"/>
                    <a:pt x="226" y="454"/>
                  </a:cubicBezTo>
                  <a:cubicBezTo>
                    <a:pt x="225" y="454"/>
                    <a:pt x="225" y="454"/>
                    <a:pt x="225" y="454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4" y="455"/>
                    <a:pt x="224" y="455"/>
                    <a:pt x="224" y="455"/>
                  </a:cubicBezTo>
                  <a:cubicBezTo>
                    <a:pt x="224" y="455"/>
                    <a:pt x="223" y="455"/>
                    <a:pt x="223" y="455"/>
                  </a:cubicBezTo>
                  <a:cubicBezTo>
                    <a:pt x="223" y="456"/>
                    <a:pt x="223" y="456"/>
                    <a:pt x="223" y="456"/>
                  </a:cubicBezTo>
                  <a:cubicBezTo>
                    <a:pt x="223" y="456"/>
                    <a:pt x="224" y="457"/>
                    <a:pt x="226" y="457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8"/>
                    <a:pt x="226" y="458"/>
                    <a:pt x="226" y="458"/>
                  </a:cubicBezTo>
                  <a:cubicBezTo>
                    <a:pt x="226" y="459"/>
                    <a:pt x="226" y="459"/>
                    <a:pt x="226" y="459"/>
                  </a:cubicBezTo>
                  <a:close/>
                  <a:moveTo>
                    <a:pt x="229" y="455"/>
                  </a:moveTo>
                  <a:cubicBezTo>
                    <a:pt x="230" y="455"/>
                    <a:pt x="230" y="455"/>
                    <a:pt x="230" y="455"/>
                  </a:cubicBezTo>
                  <a:cubicBezTo>
                    <a:pt x="230" y="456"/>
                    <a:pt x="230" y="456"/>
                    <a:pt x="230" y="456"/>
                  </a:cubicBezTo>
                  <a:cubicBezTo>
                    <a:pt x="230" y="456"/>
                    <a:pt x="229" y="457"/>
                    <a:pt x="228" y="457"/>
                  </a:cubicBezTo>
                  <a:cubicBezTo>
                    <a:pt x="228" y="456"/>
                    <a:pt x="229" y="456"/>
                    <a:pt x="229" y="455"/>
                  </a:cubicBezTo>
                  <a:close/>
                  <a:moveTo>
                    <a:pt x="224" y="456"/>
                  </a:moveTo>
                  <a:cubicBezTo>
                    <a:pt x="224" y="455"/>
                    <a:pt x="224" y="455"/>
                    <a:pt x="224" y="455"/>
                  </a:cubicBezTo>
                  <a:cubicBezTo>
                    <a:pt x="225" y="455"/>
                    <a:pt x="225" y="455"/>
                    <a:pt x="225" y="455"/>
                  </a:cubicBezTo>
                  <a:cubicBezTo>
                    <a:pt x="225" y="456"/>
                    <a:pt x="225" y="456"/>
                    <a:pt x="225" y="457"/>
                  </a:cubicBezTo>
                  <a:cubicBezTo>
                    <a:pt x="225" y="457"/>
                    <a:pt x="224" y="456"/>
                    <a:pt x="224" y="456"/>
                  </a:cubicBezTo>
                  <a:close/>
                  <a:moveTo>
                    <a:pt x="253" y="434"/>
                  </a:moveTo>
                  <a:cubicBezTo>
                    <a:pt x="253" y="434"/>
                    <a:pt x="253" y="434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3" y="435"/>
                    <a:pt x="253" y="435"/>
                    <a:pt x="253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5"/>
                    <a:pt x="256" y="435"/>
                    <a:pt x="256" y="435"/>
                  </a:cubicBezTo>
                  <a:cubicBezTo>
                    <a:pt x="256" y="434"/>
                    <a:pt x="256" y="434"/>
                    <a:pt x="256" y="434"/>
                  </a:cubicBezTo>
                  <a:lnTo>
                    <a:pt x="253" y="434"/>
                  </a:lnTo>
                  <a:close/>
                  <a:moveTo>
                    <a:pt x="256" y="430"/>
                  </a:moveTo>
                  <a:cubicBezTo>
                    <a:pt x="256" y="430"/>
                    <a:pt x="255" y="430"/>
                    <a:pt x="255" y="430"/>
                  </a:cubicBezTo>
                  <a:cubicBezTo>
                    <a:pt x="251" y="430"/>
                    <a:pt x="251" y="430"/>
                    <a:pt x="251" y="430"/>
                  </a:cubicBezTo>
                  <a:cubicBezTo>
                    <a:pt x="251" y="430"/>
                    <a:pt x="251" y="430"/>
                    <a:pt x="251" y="43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7"/>
                    <a:pt x="257" y="437"/>
                    <a:pt x="257" y="437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lnTo>
                    <a:pt x="256" y="430"/>
                  </a:lnTo>
                  <a:close/>
                  <a:moveTo>
                    <a:pt x="255" y="431"/>
                  </a:moveTo>
                  <a:cubicBezTo>
                    <a:pt x="255" y="431"/>
                    <a:pt x="255" y="431"/>
                    <a:pt x="255" y="431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7" y="432"/>
                    <a:pt x="257" y="432"/>
                    <a:pt x="257" y="432"/>
                  </a:cubicBezTo>
                  <a:cubicBezTo>
                    <a:pt x="255" y="432"/>
                    <a:pt x="255" y="432"/>
                    <a:pt x="255" y="432"/>
                  </a:cubicBezTo>
                  <a:lnTo>
                    <a:pt x="255" y="431"/>
                  </a:lnTo>
                  <a:close/>
                  <a:moveTo>
                    <a:pt x="257" y="437"/>
                  </a:moveTo>
                  <a:cubicBezTo>
                    <a:pt x="252" y="437"/>
                    <a:pt x="252" y="437"/>
                    <a:pt x="252" y="437"/>
                  </a:cubicBezTo>
                  <a:cubicBezTo>
                    <a:pt x="252" y="431"/>
                    <a:pt x="252" y="431"/>
                    <a:pt x="252" y="431"/>
                  </a:cubicBezTo>
                  <a:cubicBezTo>
                    <a:pt x="255" y="431"/>
                    <a:pt x="255" y="431"/>
                    <a:pt x="255" y="431"/>
                  </a:cubicBezTo>
                  <a:cubicBezTo>
                    <a:pt x="255" y="432"/>
                    <a:pt x="255" y="432"/>
                    <a:pt x="255" y="432"/>
                  </a:cubicBezTo>
                  <a:cubicBezTo>
                    <a:pt x="255" y="433"/>
                    <a:pt x="255" y="433"/>
                    <a:pt x="255" y="433"/>
                  </a:cubicBezTo>
                  <a:cubicBezTo>
                    <a:pt x="257" y="433"/>
                    <a:pt x="257" y="433"/>
                    <a:pt x="257" y="433"/>
                  </a:cubicBezTo>
                  <a:lnTo>
                    <a:pt x="257" y="437"/>
                  </a:lnTo>
                  <a:close/>
                  <a:moveTo>
                    <a:pt x="253" y="435"/>
                  </a:moveTo>
                  <a:cubicBezTo>
                    <a:pt x="253" y="435"/>
                    <a:pt x="253" y="435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3" y="436"/>
                    <a:pt x="253" y="436"/>
                    <a:pt x="253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56" y="435"/>
                    <a:pt x="256" y="435"/>
                    <a:pt x="256" y="435"/>
                  </a:cubicBezTo>
                  <a:lnTo>
                    <a:pt x="253" y="435"/>
                  </a:lnTo>
                  <a:close/>
                  <a:moveTo>
                    <a:pt x="253" y="433"/>
                  </a:moveTo>
                  <a:cubicBezTo>
                    <a:pt x="253" y="434"/>
                    <a:pt x="253" y="434"/>
                    <a:pt x="253" y="43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3" y="433"/>
                    <a:pt x="253" y="433"/>
                    <a:pt x="253" y="433"/>
                  </a:cubicBezTo>
                  <a:cubicBezTo>
                    <a:pt x="253" y="433"/>
                    <a:pt x="253" y="433"/>
                    <a:pt x="253" y="433"/>
                  </a:cubicBezTo>
                  <a:close/>
                  <a:moveTo>
                    <a:pt x="233" y="434"/>
                  </a:moveTo>
                  <a:cubicBezTo>
                    <a:pt x="234" y="434"/>
                    <a:pt x="234" y="434"/>
                    <a:pt x="234" y="434"/>
                  </a:cubicBezTo>
                  <a:cubicBezTo>
                    <a:pt x="234" y="433"/>
                    <a:pt x="234" y="433"/>
                    <a:pt x="233" y="433"/>
                  </a:cubicBezTo>
                  <a:cubicBezTo>
                    <a:pt x="233" y="433"/>
                    <a:pt x="233" y="433"/>
                    <a:pt x="233" y="434"/>
                  </a:cubicBezTo>
                  <a:cubicBezTo>
                    <a:pt x="233" y="434"/>
                    <a:pt x="233" y="434"/>
                    <a:pt x="233" y="434"/>
                  </a:cubicBezTo>
                  <a:close/>
                  <a:moveTo>
                    <a:pt x="228" y="429"/>
                  </a:moveTo>
                  <a:cubicBezTo>
                    <a:pt x="227" y="432"/>
                    <a:pt x="227" y="432"/>
                    <a:pt x="227" y="43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5"/>
                    <a:pt x="227" y="436"/>
                    <a:pt x="228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5" y="436"/>
                    <a:pt x="235" y="435"/>
                    <a:pt x="235" y="435"/>
                  </a:cubicBezTo>
                  <a:cubicBezTo>
                    <a:pt x="235" y="433"/>
                    <a:pt x="235" y="433"/>
                    <a:pt x="235" y="433"/>
                  </a:cubicBezTo>
                  <a:cubicBezTo>
                    <a:pt x="235" y="433"/>
                    <a:pt x="235" y="433"/>
                    <a:pt x="235" y="432"/>
                  </a:cubicBezTo>
                  <a:cubicBezTo>
                    <a:pt x="234" y="429"/>
                    <a:pt x="234" y="429"/>
                    <a:pt x="234" y="429"/>
                  </a:cubicBezTo>
                  <a:cubicBezTo>
                    <a:pt x="234" y="429"/>
                    <a:pt x="234" y="428"/>
                    <a:pt x="233" y="428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8" y="428"/>
                    <a:pt x="228" y="429"/>
                    <a:pt x="228" y="429"/>
                  </a:cubicBezTo>
                  <a:close/>
                  <a:moveTo>
                    <a:pt x="235" y="433"/>
                  </a:moveTo>
                  <a:cubicBezTo>
                    <a:pt x="235" y="435"/>
                    <a:pt x="235" y="435"/>
                    <a:pt x="235" y="435"/>
                  </a:cubicBezTo>
                  <a:cubicBezTo>
                    <a:pt x="235" y="435"/>
                    <a:pt x="234" y="435"/>
                    <a:pt x="234" y="435"/>
                  </a:cubicBezTo>
                  <a:cubicBezTo>
                    <a:pt x="228" y="435"/>
                    <a:pt x="228" y="435"/>
                    <a:pt x="228" y="435"/>
                  </a:cubicBezTo>
                  <a:cubicBezTo>
                    <a:pt x="227" y="435"/>
                    <a:pt x="227" y="435"/>
                    <a:pt x="227" y="435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227" y="433"/>
                    <a:pt x="227" y="433"/>
                    <a:pt x="228" y="433"/>
                  </a:cubicBezTo>
                  <a:cubicBezTo>
                    <a:pt x="234" y="433"/>
                    <a:pt x="234" y="433"/>
                    <a:pt x="234" y="433"/>
                  </a:cubicBezTo>
                  <a:cubicBezTo>
                    <a:pt x="234" y="433"/>
                    <a:pt x="235" y="433"/>
                    <a:pt x="235" y="433"/>
                  </a:cubicBezTo>
                  <a:close/>
                  <a:moveTo>
                    <a:pt x="233" y="429"/>
                  </a:moveTo>
                  <a:cubicBezTo>
                    <a:pt x="234" y="432"/>
                    <a:pt x="234" y="432"/>
                    <a:pt x="234" y="432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29" y="429"/>
                    <a:pt x="229" y="429"/>
                    <a:pt x="229" y="429"/>
                  </a:cubicBezTo>
                  <a:cubicBezTo>
                    <a:pt x="233" y="429"/>
                    <a:pt x="233" y="429"/>
                    <a:pt x="233" y="429"/>
                  </a:cubicBezTo>
                  <a:cubicBezTo>
                    <a:pt x="233" y="429"/>
                    <a:pt x="233" y="429"/>
                    <a:pt x="233" y="429"/>
                  </a:cubicBezTo>
                  <a:close/>
                  <a:moveTo>
                    <a:pt x="232" y="434"/>
                  </a:moveTo>
                  <a:cubicBezTo>
                    <a:pt x="232" y="434"/>
                    <a:pt x="232" y="434"/>
                    <a:pt x="232" y="434"/>
                  </a:cubicBezTo>
                  <a:cubicBezTo>
                    <a:pt x="232" y="433"/>
                    <a:pt x="232" y="433"/>
                    <a:pt x="232" y="433"/>
                  </a:cubicBezTo>
                  <a:cubicBezTo>
                    <a:pt x="232" y="433"/>
                    <a:pt x="232" y="433"/>
                    <a:pt x="232" y="434"/>
                  </a:cubicBezTo>
                  <a:cubicBezTo>
                    <a:pt x="232" y="434"/>
                    <a:pt x="232" y="434"/>
                    <a:pt x="232" y="434"/>
                  </a:cubicBezTo>
                  <a:close/>
                  <a:moveTo>
                    <a:pt x="218" y="458"/>
                  </a:moveTo>
                  <a:cubicBezTo>
                    <a:pt x="218" y="459"/>
                    <a:pt x="219" y="460"/>
                    <a:pt x="219" y="460"/>
                  </a:cubicBezTo>
                  <a:cubicBezTo>
                    <a:pt x="220" y="460"/>
                    <a:pt x="220" y="459"/>
                    <a:pt x="221" y="459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3" y="461"/>
                    <a:pt x="223" y="461"/>
                  </a:cubicBezTo>
                  <a:cubicBezTo>
                    <a:pt x="223" y="461"/>
                    <a:pt x="224" y="461"/>
                    <a:pt x="224" y="461"/>
                  </a:cubicBezTo>
                  <a:cubicBezTo>
                    <a:pt x="224" y="461"/>
                    <a:pt x="223" y="461"/>
                    <a:pt x="223" y="461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3" y="460"/>
                    <a:pt x="223" y="460"/>
                    <a:pt x="223" y="460"/>
                  </a:cubicBezTo>
                  <a:cubicBezTo>
                    <a:pt x="224" y="460"/>
                    <a:pt x="224" y="460"/>
                    <a:pt x="224" y="460"/>
                  </a:cubicBezTo>
                  <a:cubicBezTo>
                    <a:pt x="224" y="460"/>
                    <a:pt x="223" y="459"/>
                    <a:pt x="223" y="459"/>
                  </a:cubicBezTo>
                  <a:cubicBezTo>
                    <a:pt x="223" y="459"/>
                    <a:pt x="223" y="459"/>
                    <a:pt x="223" y="459"/>
                  </a:cubicBezTo>
                  <a:cubicBezTo>
                    <a:pt x="223" y="459"/>
                    <a:pt x="222" y="459"/>
                    <a:pt x="222" y="459"/>
                  </a:cubicBezTo>
                  <a:cubicBezTo>
                    <a:pt x="222" y="459"/>
                    <a:pt x="223" y="459"/>
                    <a:pt x="223" y="459"/>
                  </a:cubicBezTo>
                  <a:cubicBezTo>
                    <a:pt x="222" y="460"/>
                    <a:pt x="222" y="460"/>
                    <a:pt x="222" y="460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1" y="458"/>
                    <a:pt x="222" y="458"/>
                    <a:pt x="222" y="457"/>
                  </a:cubicBezTo>
                  <a:cubicBezTo>
                    <a:pt x="222" y="457"/>
                    <a:pt x="221" y="456"/>
                    <a:pt x="220" y="456"/>
                  </a:cubicBezTo>
                  <a:cubicBezTo>
                    <a:pt x="219" y="456"/>
                    <a:pt x="218" y="457"/>
                    <a:pt x="218" y="458"/>
                  </a:cubicBezTo>
                  <a:close/>
                  <a:moveTo>
                    <a:pt x="219" y="458"/>
                  </a:moveTo>
                  <a:cubicBezTo>
                    <a:pt x="219" y="458"/>
                    <a:pt x="220" y="458"/>
                    <a:pt x="220" y="458"/>
                  </a:cubicBezTo>
                  <a:cubicBezTo>
                    <a:pt x="220" y="458"/>
                    <a:pt x="220" y="457"/>
                    <a:pt x="220" y="457"/>
                  </a:cubicBezTo>
                  <a:cubicBezTo>
                    <a:pt x="220" y="457"/>
                    <a:pt x="220" y="457"/>
                    <a:pt x="220" y="457"/>
                  </a:cubicBezTo>
                  <a:cubicBezTo>
                    <a:pt x="221" y="457"/>
                    <a:pt x="221" y="457"/>
                    <a:pt x="221" y="457"/>
                  </a:cubicBezTo>
                  <a:cubicBezTo>
                    <a:pt x="221" y="458"/>
                    <a:pt x="221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8"/>
                    <a:pt x="220" y="458"/>
                    <a:pt x="220" y="458"/>
                  </a:cubicBezTo>
                  <a:cubicBezTo>
                    <a:pt x="220" y="459"/>
                    <a:pt x="220" y="459"/>
                    <a:pt x="219" y="459"/>
                  </a:cubicBezTo>
                  <a:cubicBezTo>
                    <a:pt x="219" y="459"/>
                    <a:pt x="219" y="459"/>
                    <a:pt x="219" y="458"/>
                  </a:cubicBezTo>
                  <a:cubicBezTo>
                    <a:pt x="219" y="458"/>
                    <a:pt x="219" y="458"/>
                    <a:pt x="219" y="458"/>
                  </a:cubicBezTo>
                  <a:close/>
                  <a:moveTo>
                    <a:pt x="243" y="445"/>
                  </a:move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44" y="446"/>
                    <a:pt x="244" y="446"/>
                  </a:cubicBezTo>
                  <a:lnTo>
                    <a:pt x="243" y="445"/>
                  </a:lnTo>
                  <a:close/>
                  <a:moveTo>
                    <a:pt x="247" y="446"/>
                  </a:moveTo>
                  <a:cubicBezTo>
                    <a:pt x="247" y="446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0" y="443"/>
                    <a:pt x="240" y="443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42" y="444"/>
                    <a:pt x="242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3" y="444"/>
                    <a:pt x="248" y="440"/>
                    <a:pt x="248" y="440"/>
                  </a:cubicBezTo>
                  <a:cubicBezTo>
                    <a:pt x="248" y="440"/>
                    <a:pt x="248" y="440"/>
                    <a:pt x="248" y="440"/>
                  </a:cubicBezTo>
                  <a:cubicBezTo>
                    <a:pt x="248" y="440"/>
                    <a:pt x="244" y="444"/>
                    <a:pt x="244" y="444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4" y="445"/>
                    <a:pt x="244" y="445"/>
                  </a:cubicBezTo>
                  <a:cubicBezTo>
                    <a:pt x="244" y="445"/>
                    <a:pt x="247" y="446"/>
                    <a:pt x="247" y="446"/>
                  </a:cubicBezTo>
                  <a:cubicBezTo>
                    <a:pt x="247" y="446"/>
                    <a:pt x="247" y="446"/>
                    <a:pt x="247" y="446"/>
                  </a:cubicBezTo>
                  <a:close/>
                  <a:moveTo>
                    <a:pt x="249" y="415"/>
                  </a:moveTo>
                  <a:cubicBezTo>
                    <a:pt x="248" y="415"/>
                    <a:pt x="248" y="416"/>
                    <a:pt x="248" y="416"/>
                  </a:cubicBezTo>
                  <a:cubicBezTo>
                    <a:pt x="248" y="417"/>
                    <a:pt x="250" y="417"/>
                    <a:pt x="252" y="417"/>
                  </a:cubicBezTo>
                  <a:cubicBezTo>
                    <a:pt x="254" y="417"/>
                    <a:pt x="256" y="417"/>
                    <a:pt x="256" y="416"/>
                  </a:cubicBezTo>
                  <a:cubicBezTo>
                    <a:pt x="256" y="416"/>
                    <a:pt x="255" y="416"/>
                    <a:pt x="255" y="415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6"/>
                    <a:pt x="254" y="417"/>
                    <a:pt x="252" y="417"/>
                  </a:cubicBezTo>
                  <a:cubicBezTo>
                    <a:pt x="250" y="417"/>
                    <a:pt x="248" y="416"/>
                    <a:pt x="248" y="416"/>
                  </a:cubicBezTo>
                  <a:cubicBezTo>
                    <a:pt x="248" y="415"/>
                    <a:pt x="248" y="415"/>
                    <a:pt x="249" y="415"/>
                  </a:cubicBezTo>
                  <a:close/>
                  <a:moveTo>
                    <a:pt x="249" y="416"/>
                  </a:moveTo>
                  <a:cubicBezTo>
                    <a:pt x="249" y="416"/>
                    <a:pt x="250" y="417"/>
                    <a:pt x="252" y="417"/>
                  </a:cubicBezTo>
                  <a:cubicBezTo>
                    <a:pt x="254" y="417"/>
                    <a:pt x="255" y="416"/>
                    <a:pt x="255" y="416"/>
                  </a:cubicBezTo>
                  <a:cubicBezTo>
                    <a:pt x="255" y="415"/>
                    <a:pt x="255" y="415"/>
                    <a:pt x="254" y="415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55" y="416"/>
                    <a:pt x="253" y="416"/>
                    <a:pt x="252" y="416"/>
                  </a:cubicBezTo>
                  <a:cubicBezTo>
                    <a:pt x="250" y="416"/>
                    <a:pt x="249" y="416"/>
                    <a:pt x="249" y="415"/>
                  </a:cubicBezTo>
                  <a:cubicBezTo>
                    <a:pt x="249" y="415"/>
                    <a:pt x="249" y="415"/>
                    <a:pt x="250" y="415"/>
                  </a:cubicBezTo>
                  <a:cubicBezTo>
                    <a:pt x="249" y="415"/>
                    <a:pt x="249" y="415"/>
                    <a:pt x="249" y="416"/>
                  </a:cubicBezTo>
                  <a:close/>
                  <a:moveTo>
                    <a:pt x="250" y="410"/>
                  </a:moveTo>
                  <a:cubicBezTo>
                    <a:pt x="249" y="411"/>
                    <a:pt x="249" y="411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2"/>
                    <a:pt x="248" y="412"/>
                    <a:pt x="248" y="412"/>
                  </a:cubicBezTo>
                  <a:cubicBezTo>
                    <a:pt x="248" y="411"/>
                    <a:pt x="248" y="411"/>
                    <a:pt x="247" y="411"/>
                  </a:cubicBezTo>
                  <a:cubicBezTo>
                    <a:pt x="247" y="411"/>
                    <a:pt x="247" y="412"/>
                    <a:pt x="247" y="412"/>
                  </a:cubicBezTo>
                  <a:cubicBezTo>
                    <a:pt x="247" y="413"/>
                    <a:pt x="248" y="413"/>
                    <a:pt x="248" y="413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48" y="414"/>
                    <a:pt x="248" y="414"/>
                    <a:pt x="248" y="414"/>
                  </a:cubicBezTo>
                  <a:cubicBezTo>
                    <a:pt x="248" y="414"/>
                    <a:pt x="249" y="414"/>
                    <a:pt x="248" y="413"/>
                  </a:cubicBezTo>
                  <a:cubicBezTo>
                    <a:pt x="248" y="413"/>
                    <a:pt x="248" y="413"/>
                    <a:pt x="247" y="413"/>
                  </a:cubicBezTo>
                  <a:cubicBezTo>
                    <a:pt x="247" y="412"/>
                    <a:pt x="247" y="412"/>
                    <a:pt x="248" y="412"/>
                  </a:cubicBezTo>
                  <a:cubicBezTo>
                    <a:pt x="248" y="411"/>
                    <a:pt x="248" y="412"/>
                    <a:pt x="248" y="412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9" y="415"/>
                    <a:pt x="250" y="416"/>
                    <a:pt x="252" y="416"/>
                  </a:cubicBezTo>
                  <a:cubicBezTo>
                    <a:pt x="254" y="416"/>
                    <a:pt x="255" y="414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5" y="411"/>
                    <a:pt x="253" y="410"/>
                  </a:cubicBezTo>
                  <a:cubicBezTo>
                    <a:pt x="254" y="411"/>
                    <a:pt x="255" y="411"/>
                    <a:pt x="255" y="411"/>
                  </a:cubicBezTo>
                  <a:cubicBezTo>
                    <a:pt x="255" y="412"/>
                    <a:pt x="255" y="412"/>
                    <a:pt x="255" y="412"/>
                  </a:cubicBezTo>
                  <a:cubicBezTo>
                    <a:pt x="255" y="411"/>
                    <a:pt x="253" y="411"/>
                    <a:pt x="252" y="411"/>
                  </a:cubicBezTo>
                  <a:cubicBezTo>
                    <a:pt x="250" y="411"/>
                    <a:pt x="249" y="411"/>
                    <a:pt x="249" y="412"/>
                  </a:cubicBezTo>
                  <a:cubicBezTo>
                    <a:pt x="249" y="412"/>
                    <a:pt x="249" y="412"/>
                    <a:pt x="249" y="411"/>
                  </a:cubicBezTo>
                  <a:cubicBezTo>
                    <a:pt x="249" y="411"/>
                    <a:pt x="249" y="411"/>
                    <a:pt x="250" y="410"/>
                  </a:cubicBezTo>
                  <a:close/>
                  <a:moveTo>
                    <a:pt x="252" y="413"/>
                  </a:moveTo>
                  <a:cubicBezTo>
                    <a:pt x="254" y="413"/>
                    <a:pt x="255" y="412"/>
                    <a:pt x="255" y="412"/>
                  </a:cubicBezTo>
                  <a:cubicBezTo>
                    <a:pt x="255" y="414"/>
                    <a:pt x="254" y="415"/>
                    <a:pt x="252" y="415"/>
                  </a:cubicBezTo>
                  <a:cubicBezTo>
                    <a:pt x="251" y="415"/>
                    <a:pt x="250" y="415"/>
                    <a:pt x="249" y="413"/>
                  </a:cubicBezTo>
                  <a:cubicBezTo>
                    <a:pt x="249" y="413"/>
                    <a:pt x="249" y="412"/>
                    <a:pt x="249" y="412"/>
                  </a:cubicBezTo>
                  <a:cubicBezTo>
                    <a:pt x="249" y="412"/>
                    <a:pt x="250" y="413"/>
                    <a:pt x="252" y="413"/>
                  </a:cubicBezTo>
                  <a:close/>
                  <a:moveTo>
                    <a:pt x="251" y="410"/>
                  </a:moveTo>
                  <a:cubicBezTo>
                    <a:pt x="252" y="410"/>
                    <a:pt x="251" y="411"/>
                    <a:pt x="251" y="411"/>
                  </a:cubicBezTo>
                  <a:cubicBezTo>
                    <a:pt x="251" y="411"/>
                    <a:pt x="252" y="411"/>
                    <a:pt x="252" y="410"/>
                  </a:cubicBezTo>
                  <a:cubicBezTo>
                    <a:pt x="252" y="410"/>
                    <a:pt x="252" y="410"/>
                    <a:pt x="252" y="409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8"/>
                    <a:pt x="251" y="408"/>
                    <a:pt x="251" y="408"/>
                  </a:cubicBezTo>
                  <a:cubicBezTo>
                    <a:pt x="251" y="409"/>
                    <a:pt x="251" y="409"/>
                    <a:pt x="251" y="409"/>
                  </a:cubicBezTo>
                  <a:cubicBezTo>
                    <a:pt x="251" y="409"/>
                    <a:pt x="251" y="410"/>
                    <a:pt x="251" y="410"/>
                  </a:cubicBezTo>
                  <a:close/>
                  <a:moveTo>
                    <a:pt x="252" y="410"/>
                  </a:moveTo>
                  <a:cubicBezTo>
                    <a:pt x="253" y="409"/>
                    <a:pt x="253" y="409"/>
                    <a:pt x="252" y="409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2" y="408"/>
                    <a:pt x="252" y="407"/>
                    <a:pt x="252" y="407"/>
                  </a:cubicBezTo>
                  <a:cubicBezTo>
                    <a:pt x="252" y="407"/>
                    <a:pt x="252" y="407"/>
                    <a:pt x="252" y="408"/>
                  </a:cubicBezTo>
                  <a:cubicBezTo>
                    <a:pt x="252" y="408"/>
                    <a:pt x="252" y="408"/>
                    <a:pt x="252" y="409"/>
                  </a:cubicBezTo>
                  <a:cubicBezTo>
                    <a:pt x="252" y="409"/>
                    <a:pt x="252" y="409"/>
                    <a:pt x="252" y="409"/>
                  </a:cubicBezTo>
                  <a:cubicBezTo>
                    <a:pt x="252" y="410"/>
                    <a:pt x="252" y="410"/>
                    <a:pt x="252" y="410"/>
                  </a:cubicBezTo>
                  <a:cubicBezTo>
                    <a:pt x="252" y="410"/>
                    <a:pt x="252" y="410"/>
                    <a:pt x="252" y="410"/>
                  </a:cubicBezTo>
                  <a:close/>
                  <a:moveTo>
                    <a:pt x="211" y="451"/>
                  </a:moveTo>
                  <a:cubicBezTo>
                    <a:pt x="211" y="451"/>
                    <a:pt x="210" y="451"/>
                    <a:pt x="210" y="451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210" y="452"/>
                    <a:pt x="210" y="451"/>
                    <a:pt x="210" y="451"/>
                  </a:cubicBezTo>
                  <a:cubicBezTo>
                    <a:pt x="210" y="451"/>
                    <a:pt x="210" y="451"/>
                    <a:pt x="210" y="451"/>
                  </a:cubicBezTo>
                  <a:cubicBezTo>
                    <a:pt x="209" y="458"/>
                    <a:pt x="204" y="460"/>
                    <a:pt x="204" y="465"/>
                  </a:cubicBezTo>
                  <a:cubicBezTo>
                    <a:pt x="204" y="468"/>
                    <a:pt x="207" y="471"/>
                    <a:pt x="210" y="471"/>
                  </a:cubicBezTo>
                  <a:cubicBezTo>
                    <a:pt x="213" y="471"/>
                    <a:pt x="216" y="468"/>
                    <a:pt x="216" y="465"/>
                  </a:cubicBezTo>
                  <a:cubicBezTo>
                    <a:pt x="216" y="460"/>
                    <a:pt x="212" y="458"/>
                    <a:pt x="210" y="453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6" y="453"/>
                    <a:pt x="216" y="452"/>
                    <a:pt x="216" y="452"/>
                  </a:cubicBezTo>
                  <a:cubicBezTo>
                    <a:pt x="216" y="451"/>
                    <a:pt x="215" y="451"/>
                    <a:pt x="214" y="451"/>
                  </a:cubicBezTo>
                  <a:cubicBezTo>
                    <a:pt x="213" y="450"/>
                    <a:pt x="213" y="450"/>
                    <a:pt x="213" y="449"/>
                  </a:cubicBezTo>
                  <a:cubicBezTo>
                    <a:pt x="213" y="449"/>
                    <a:pt x="213" y="449"/>
                    <a:pt x="214" y="449"/>
                  </a:cubicBezTo>
                  <a:cubicBezTo>
                    <a:pt x="214" y="448"/>
                    <a:pt x="214" y="449"/>
                    <a:pt x="214" y="448"/>
                  </a:cubicBezTo>
                  <a:cubicBezTo>
                    <a:pt x="214" y="448"/>
                    <a:pt x="214" y="448"/>
                    <a:pt x="214" y="448"/>
                  </a:cubicBezTo>
                  <a:cubicBezTo>
                    <a:pt x="214" y="448"/>
                    <a:pt x="214" y="447"/>
                    <a:pt x="214" y="447"/>
                  </a:cubicBezTo>
                  <a:cubicBezTo>
                    <a:pt x="214" y="447"/>
                    <a:pt x="214" y="446"/>
                    <a:pt x="213" y="446"/>
                  </a:cubicBezTo>
                  <a:cubicBezTo>
                    <a:pt x="212" y="446"/>
                    <a:pt x="211" y="447"/>
                    <a:pt x="211" y="447"/>
                  </a:cubicBezTo>
                  <a:cubicBezTo>
                    <a:pt x="211" y="447"/>
                    <a:pt x="211" y="448"/>
                    <a:pt x="211" y="448"/>
                  </a:cubicBezTo>
                  <a:cubicBezTo>
                    <a:pt x="211" y="448"/>
                    <a:pt x="211" y="448"/>
                    <a:pt x="211" y="448"/>
                  </a:cubicBezTo>
                  <a:cubicBezTo>
                    <a:pt x="211" y="449"/>
                    <a:pt x="212" y="448"/>
                    <a:pt x="212" y="449"/>
                  </a:cubicBezTo>
                  <a:cubicBezTo>
                    <a:pt x="212" y="449"/>
                    <a:pt x="212" y="449"/>
                    <a:pt x="212" y="449"/>
                  </a:cubicBezTo>
                  <a:cubicBezTo>
                    <a:pt x="212" y="450"/>
                    <a:pt x="212" y="450"/>
                    <a:pt x="211" y="451"/>
                  </a:cubicBezTo>
                  <a:close/>
                  <a:moveTo>
                    <a:pt x="209" y="460"/>
                  </a:moveTo>
                  <a:cubicBezTo>
                    <a:pt x="208" y="461"/>
                    <a:pt x="208" y="463"/>
                    <a:pt x="208" y="465"/>
                  </a:cubicBezTo>
                  <a:cubicBezTo>
                    <a:pt x="208" y="466"/>
                    <a:pt x="207" y="466"/>
                    <a:pt x="207" y="466"/>
                  </a:cubicBezTo>
                  <a:cubicBezTo>
                    <a:pt x="206" y="466"/>
                    <a:pt x="206" y="466"/>
                    <a:pt x="206" y="465"/>
                  </a:cubicBezTo>
                  <a:cubicBezTo>
                    <a:pt x="206" y="463"/>
                    <a:pt x="207" y="461"/>
                    <a:pt x="208" y="460"/>
                  </a:cubicBezTo>
                  <a:cubicBezTo>
                    <a:pt x="208" y="459"/>
                    <a:pt x="208" y="459"/>
                    <a:pt x="208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59"/>
                  </a:cubicBezTo>
                  <a:cubicBezTo>
                    <a:pt x="209" y="459"/>
                    <a:pt x="209" y="459"/>
                    <a:pt x="209" y="460"/>
                  </a:cubicBezTo>
                  <a:close/>
                  <a:moveTo>
                    <a:pt x="215" y="449"/>
                  </a:moveTo>
                  <a:cubicBezTo>
                    <a:pt x="215" y="449"/>
                    <a:pt x="215" y="449"/>
                    <a:pt x="215" y="450"/>
                  </a:cubicBezTo>
                  <a:cubicBezTo>
                    <a:pt x="215" y="450"/>
                    <a:pt x="215" y="450"/>
                    <a:pt x="215" y="450"/>
                  </a:cubicBezTo>
                  <a:cubicBezTo>
                    <a:pt x="216" y="451"/>
                    <a:pt x="216" y="451"/>
                    <a:pt x="216" y="451"/>
                  </a:cubicBezTo>
                  <a:cubicBezTo>
                    <a:pt x="216" y="453"/>
                    <a:pt x="216" y="453"/>
                    <a:pt x="216" y="453"/>
                  </a:cubicBezTo>
                  <a:cubicBezTo>
                    <a:pt x="218" y="453"/>
                    <a:pt x="218" y="453"/>
                    <a:pt x="218" y="453"/>
                  </a:cubicBezTo>
                  <a:cubicBezTo>
                    <a:pt x="218" y="453"/>
                    <a:pt x="218" y="451"/>
                    <a:pt x="218" y="451"/>
                  </a:cubicBezTo>
                  <a:cubicBezTo>
                    <a:pt x="218" y="451"/>
                    <a:pt x="218" y="451"/>
                    <a:pt x="217" y="450"/>
                  </a:cubicBezTo>
                  <a:cubicBezTo>
                    <a:pt x="216" y="450"/>
                    <a:pt x="216" y="450"/>
                    <a:pt x="216" y="450"/>
                  </a:cubicBezTo>
                  <a:cubicBezTo>
                    <a:pt x="216" y="449"/>
                    <a:pt x="216" y="449"/>
                    <a:pt x="216" y="449"/>
                  </a:cubicBezTo>
                  <a:cubicBezTo>
                    <a:pt x="216" y="449"/>
                    <a:pt x="217" y="449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8"/>
                    <a:pt x="217" y="448"/>
                    <a:pt x="217" y="448"/>
                  </a:cubicBezTo>
                  <a:cubicBezTo>
                    <a:pt x="217" y="447"/>
                    <a:pt x="216" y="447"/>
                    <a:pt x="216" y="447"/>
                  </a:cubicBezTo>
                  <a:cubicBezTo>
                    <a:pt x="215" y="447"/>
                    <a:pt x="215" y="447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15" y="449"/>
                    <a:pt x="215" y="449"/>
                    <a:pt x="215" y="449"/>
                  </a:cubicBezTo>
                  <a:close/>
                  <a:moveTo>
                    <a:pt x="259" y="411"/>
                  </a:move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9" y="412"/>
                    <a:pt x="259" y="412"/>
                  </a:cubicBezTo>
                  <a:cubicBezTo>
                    <a:pt x="259" y="412"/>
                    <a:pt x="257" y="413"/>
                    <a:pt x="257" y="413"/>
                  </a:cubicBezTo>
                  <a:cubicBezTo>
                    <a:pt x="257" y="413"/>
                    <a:pt x="257" y="413"/>
                    <a:pt x="257" y="413"/>
                  </a:cubicBezTo>
                  <a:cubicBezTo>
                    <a:pt x="264" y="413"/>
                    <a:pt x="264" y="413"/>
                    <a:pt x="264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4" y="413"/>
                    <a:pt x="263" y="412"/>
                    <a:pt x="263" y="412"/>
                  </a:cubicBezTo>
                  <a:cubicBezTo>
                    <a:pt x="262" y="412"/>
                    <a:pt x="262" y="412"/>
                    <a:pt x="262" y="412"/>
                  </a:cubicBezTo>
                  <a:cubicBezTo>
                    <a:pt x="262" y="411"/>
                    <a:pt x="262" y="411"/>
                    <a:pt x="262" y="411"/>
                  </a:cubicBezTo>
                  <a:lnTo>
                    <a:pt x="259" y="411"/>
                  </a:lnTo>
                  <a:close/>
                  <a:moveTo>
                    <a:pt x="283" y="407"/>
                  </a:move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0"/>
                  </a:cubicBezTo>
                  <a:cubicBezTo>
                    <a:pt x="280" y="410"/>
                    <a:pt x="280" y="410"/>
                    <a:pt x="280" y="411"/>
                  </a:cubicBezTo>
                  <a:cubicBezTo>
                    <a:pt x="280" y="410"/>
                    <a:pt x="280" y="410"/>
                    <a:pt x="279" y="410"/>
                  </a:cubicBezTo>
                  <a:cubicBezTo>
                    <a:pt x="279" y="410"/>
                    <a:pt x="279" y="410"/>
                    <a:pt x="279" y="410"/>
                  </a:cubicBezTo>
                  <a:cubicBezTo>
                    <a:pt x="278" y="411"/>
                    <a:pt x="278" y="411"/>
                    <a:pt x="278" y="411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82" y="416"/>
                    <a:pt x="282" y="416"/>
                    <a:pt x="282" y="416"/>
                  </a:cubicBezTo>
                  <a:cubicBezTo>
                    <a:pt x="282" y="416"/>
                    <a:pt x="282" y="416"/>
                    <a:pt x="283" y="416"/>
                  </a:cubicBezTo>
                  <a:cubicBezTo>
                    <a:pt x="283" y="416"/>
                    <a:pt x="283" y="416"/>
                    <a:pt x="284" y="415"/>
                  </a:cubicBezTo>
                  <a:cubicBezTo>
                    <a:pt x="284" y="415"/>
                    <a:pt x="284" y="415"/>
                    <a:pt x="284" y="415"/>
                  </a:cubicBezTo>
                  <a:cubicBezTo>
                    <a:pt x="284" y="414"/>
                    <a:pt x="284" y="414"/>
                    <a:pt x="283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4" y="414"/>
                    <a:pt x="284" y="414"/>
                    <a:pt x="284" y="414"/>
                  </a:cubicBezTo>
                  <a:cubicBezTo>
                    <a:pt x="285" y="413"/>
                    <a:pt x="285" y="413"/>
                    <a:pt x="285" y="413"/>
                  </a:cubicBezTo>
                  <a:cubicBezTo>
                    <a:pt x="288" y="415"/>
                    <a:pt x="288" y="415"/>
                    <a:pt x="288" y="415"/>
                  </a:cubicBezTo>
                  <a:cubicBezTo>
                    <a:pt x="287" y="415"/>
                    <a:pt x="287" y="416"/>
                    <a:pt x="287" y="416"/>
                  </a:cubicBezTo>
                  <a:cubicBezTo>
                    <a:pt x="287" y="416"/>
                    <a:pt x="287" y="417"/>
                    <a:pt x="288" y="417"/>
                  </a:cubicBezTo>
                  <a:cubicBezTo>
                    <a:pt x="291" y="420"/>
                    <a:pt x="291" y="420"/>
                    <a:pt x="291" y="420"/>
                  </a:cubicBezTo>
                  <a:cubicBezTo>
                    <a:pt x="291" y="420"/>
                    <a:pt x="292" y="420"/>
                    <a:pt x="292" y="420"/>
                  </a:cubicBezTo>
                  <a:cubicBezTo>
                    <a:pt x="292" y="420"/>
                    <a:pt x="292" y="420"/>
                    <a:pt x="293" y="420"/>
                  </a:cubicBezTo>
                  <a:cubicBezTo>
                    <a:pt x="294" y="419"/>
                    <a:pt x="294" y="419"/>
                    <a:pt x="294" y="419"/>
                  </a:cubicBezTo>
                  <a:cubicBezTo>
                    <a:pt x="294" y="419"/>
                    <a:pt x="294" y="419"/>
                    <a:pt x="294" y="418"/>
                  </a:cubicBezTo>
                  <a:cubicBezTo>
                    <a:pt x="294" y="418"/>
                    <a:pt x="294" y="418"/>
                    <a:pt x="294" y="417"/>
                  </a:cubicBezTo>
                  <a:cubicBezTo>
                    <a:pt x="290" y="414"/>
                    <a:pt x="290" y="414"/>
                    <a:pt x="290" y="414"/>
                  </a:cubicBezTo>
                  <a:cubicBezTo>
                    <a:pt x="290" y="414"/>
                    <a:pt x="290" y="414"/>
                    <a:pt x="289" y="414"/>
                  </a:cubicBezTo>
                  <a:cubicBezTo>
                    <a:pt x="289" y="414"/>
                    <a:pt x="289" y="414"/>
                    <a:pt x="289" y="414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87" y="411"/>
                    <a:pt x="287" y="411"/>
                    <a:pt x="287" y="411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7" y="410"/>
                    <a:pt x="287" y="410"/>
                    <a:pt x="287" y="410"/>
                  </a:cubicBezTo>
                  <a:cubicBezTo>
                    <a:pt x="288" y="410"/>
                    <a:pt x="288" y="410"/>
                    <a:pt x="288" y="410"/>
                  </a:cubicBezTo>
                  <a:cubicBezTo>
                    <a:pt x="288" y="410"/>
                    <a:pt x="289" y="410"/>
                    <a:pt x="289" y="410"/>
                  </a:cubicBezTo>
                  <a:cubicBezTo>
                    <a:pt x="289" y="410"/>
                    <a:pt x="290" y="409"/>
                    <a:pt x="290" y="409"/>
                  </a:cubicBezTo>
                  <a:cubicBezTo>
                    <a:pt x="290" y="409"/>
                    <a:pt x="290" y="409"/>
                    <a:pt x="289" y="408"/>
                  </a:cubicBezTo>
                  <a:cubicBezTo>
                    <a:pt x="286" y="405"/>
                    <a:pt x="286" y="405"/>
                    <a:pt x="286" y="405"/>
                  </a:cubicBezTo>
                  <a:cubicBezTo>
                    <a:pt x="285" y="404"/>
                    <a:pt x="285" y="404"/>
                    <a:pt x="285" y="404"/>
                  </a:cubicBezTo>
                  <a:cubicBezTo>
                    <a:pt x="284" y="404"/>
                    <a:pt x="284" y="405"/>
                    <a:pt x="284" y="405"/>
                  </a:cubicBezTo>
                  <a:cubicBezTo>
                    <a:pt x="284" y="405"/>
                    <a:pt x="284" y="405"/>
                    <a:pt x="284" y="406"/>
                  </a:cubicBezTo>
                  <a:cubicBezTo>
                    <a:pt x="284" y="406"/>
                    <a:pt x="284" y="406"/>
                    <a:pt x="284" y="407"/>
                  </a:cubicBezTo>
                  <a:cubicBezTo>
                    <a:pt x="284" y="407"/>
                    <a:pt x="284" y="406"/>
                    <a:pt x="284" y="406"/>
                  </a:cubicBezTo>
                  <a:cubicBezTo>
                    <a:pt x="284" y="406"/>
                    <a:pt x="284" y="407"/>
                    <a:pt x="283" y="407"/>
                  </a:cubicBezTo>
                  <a:close/>
                  <a:moveTo>
                    <a:pt x="238" y="424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6" y="424"/>
                    <a:pt x="236" y="424"/>
                    <a:pt x="236" y="425"/>
                  </a:cubicBezTo>
                  <a:cubicBezTo>
                    <a:pt x="236" y="425"/>
                    <a:pt x="236" y="425"/>
                    <a:pt x="236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235" y="426"/>
                    <a:pt x="235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7" y="426"/>
                    <a:pt x="237" y="426"/>
                    <a:pt x="237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38" y="426"/>
                    <a:pt x="238" y="426"/>
                    <a:pt x="238" y="426"/>
                  </a:cubicBezTo>
                  <a:cubicBezTo>
                    <a:pt x="240" y="426"/>
                    <a:pt x="240" y="426"/>
                    <a:pt x="240" y="426"/>
                  </a:cubicBezTo>
                  <a:cubicBezTo>
                    <a:pt x="240" y="426"/>
                    <a:pt x="240" y="425"/>
                    <a:pt x="240" y="425"/>
                  </a:cubicBezTo>
                  <a:cubicBezTo>
                    <a:pt x="240" y="425"/>
                    <a:pt x="239" y="425"/>
                    <a:pt x="239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8" y="424"/>
                    <a:pt x="238" y="424"/>
                    <a:pt x="238" y="424"/>
                  </a:cubicBezTo>
                  <a:close/>
                  <a:moveTo>
                    <a:pt x="237" y="425"/>
                  </a:moveTo>
                  <a:cubicBezTo>
                    <a:pt x="237" y="424"/>
                    <a:pt x="237" y="424"/>
                    <a:pt x="237" y="424"/>
                  </a:cubicBezTo>
                  <a:cubicBezTo>
                    <a:pt x="237" y="424"/>
                    <a:pt x="237" y="424"/>
                    <a:pt x="237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4"/>
                  </a:cubicBezTo>
                  <a:cubicBezTo>
                    <a:pt x="238" y="424"/>
                    <a:pt x="238" y="424"/>
                    <a:pt x="238" y="425"/>
                  </a:cubicBezTo>
                  <a:lnTo>
                    <a:pt x="237" y="425"/>
                  </a:lnTo>
                  <a:close/>
                  <a:moveTo>
                    <a:pt x="239" y="428"/>
                  </a:moveTo>
                  <a:cubicBezTo>
                    <a:pt x="239" y="428"/>
                    <a:pt x="239" y="427"/>
                    <a:pt x="239" y="427"/>
                  </a:cubicBezTo>
                  <a:cubicBezTo>
                    <a:pt x="239" y="427"/>
                    <a:pt x="240" y="427"/>
                    <a:pt x="240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7"/>
                    <a:pt x="235" y="427"/>
                  </a:cubicBezTo>
                  <a:cubicBezTo>
                    <a:pt x="235" y="427"/>
                    <a:pt x="235" y="428"/>
                    <a:pt x="236" y="428"/>
                  </a:cubicBezTo>
                  <a:lnTo>
                    <a:pt x="239" y="428"/>
                  </a:lnTo>
                  <a:close/>
                  <a:moveTo>
                    <a:pt x="253" y="439"/>
                  </a:moveTo>
                  <a:cubicBezTo>
                    <a:pt x="252" y="439"/>
                    <a:pt x="252" y="439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39"/>
                    <a:pt x="253" y="439"/>
                    <a:pt x="253" y="439"/>
                  </a:cubicBezTo>
                  <a:close/>
                  <a:moveTo>
                    <a:pt x="251" y="441"/>
                  </a:moveTo>
                  <a:cubicBezTo>
                    <a:pt x="250" y="441"/>
                    <a:pt x="250" y="441"/>
                    <a:pt x="250" y="441"/>
                  </a:cubicBezTo>
                  <a:cubicBezTo>
                    <a:pt x="250" y="441"/>
                    <a:pt x="250" y="441"/>
                    <a:pt x="251" y="441"/>
                  </a:cubicBezTo>
                  <a:cubicBezTo>
                    <a:pt x="251" y="441"/>
                    <a:pt x="251" y="441"/>
                    <a:pt x="251" y="441"/>
                  </a:cubicBezTo>
                  <a:cubicBezTo>
                    <a:pt x="251" y="442"/>
                    <a:pt x="251" y="442"/>
                    <a:pt x="251" y="442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2" y="442"/>
                    <a:pt x="252" y="442"/>
                    <a:pt x="252" y="442"/>
                  </a:cubicBezTo>
                  <a:cubicBezTo>
                    <a:pt x="252" y="442"/>
                    <a:pt x="252" y="443"/>
                    <a:pt x="252" y="443"/>
                  </a:cubicBezTo>
                  <a:cubicBezTo>
                    <a:pt x="252" y="440"/>
                    <a:pt x="252" y="440"/>
                    <a:pt x="252" y="440"/>
                  </a:cubicBezTo>
                  <a:cubicBezTo>
                    <a:pt x="253" y="440"/>
                    <a:pt x="253" y="440"/>
                    <a:pt x="253" y="440"/>
                  </a:cubicBezTo>
                  <a:cubicBezTo>
                    <a:pt x="253" y="443"/>
                    <a:pt x="253" y="443"/>
                    <a:pt x="253" y="443"/>
                  </a:cubicBezTo>
                  <a:cubicBezTo>
                    <a:pt x="253" y="443"/>
                    <a:pt x="254" y="442"/>
                    <a:pt x="254" y="442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3"/>
                    <a:pt x="254" y="443"/>
                    <a:pt x="254" y="443"/>
                  </a:cubicBezTo>
                  <a:cubicBezTo>
                    <a:pt x="254" y="442"/>
                    <a:pt x="254" y="442"/>
                    <a:pt x="254" y="442"/>
                  </a:cubicBezTo>
                  <a:cubicBezTo>
                    <a:pt x="254" y="442"/>
                    <a:pt x="254" y="442"/>
                    <a:pt x="254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5" y="440"/>
                    <a:pt x="255" y="440"/>
                    <a:pt x="254" y="440"/>
                  </a:cubicBezTo>
                  <a:cubicBezTo>
                    <a:pt x="254" y="439"/>
                    <a:pt x="254" y="439"/>
                    <a:pt x="254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39"/>
                    <a:pt x="251" y="439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0"/>
                    <a:pt x="251" y="440"/>
                    <a:pt x="251" y="440"/>
                  </a:cubicBezTo>
                  <a:cubicBezTo>
                    <a:pt x="251" y="441"/>
                    <a:pt x="251" y="441"/>
                    <a:pt x="251" y="441"/>
                  </a:cubicBezTo>
                  <a:close/>
                  <a:moveTo>
                    <a:pt x="199" y="458"/>
                  </a:moveTo>
                  <a:cubicBezTo>
                    <a:pt x="199" y="458"/>
                    <a:pt x="199" y="459"/>
                    <a:pt x="199" y="459"/>
                  </a:cubicBezTo>
                  <a:cubicBezTo>
                    <a:pt x="199" y="459"/>
                    <a:pt x="199" y="459"/>
                    <a:pt x="199" y="459"/>
                  </a:cubicBezTo>
                  <a:cubicBezTo>
                    <a:pt x="200" y="458"/>
                    <a:pt x="200" y="458"/>
                    <a:pt x="200" y="458"/>
                  </a:cubicBezTo>
                  <a:cubicBezTo>
                    <a:pt x="201" y="459"/>
                    <a:pt x="201" y="459"/>
                    <a:pt x="202" y="459"/>
                  </a:cubicBezTo>
                  <a:cubicBezTo>
                    <a:pt x="204" y="459"/>
                    <a:pt x="205" y="458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5" y="456"/>
                    <a:pt x="205" y="456"/>
                    <a:pt x="205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6"/>
                    <a:pt x="204" y="456"/>
                  </a:cubicBezTo>
                  <a:cubicBezTo>
                    <a:pt x="204" y="456"/>
                    <a:pt x="204" y="457"/>
                    <a:pt x="204" y="457"/>
                  </a:cubicBezTo>
                  <a:cubicBezTo>
                    <a:pt x="204" y="457"/>
                    <a:pt x="203" y="458"/>
                    <a:pt x="202" y="458"/>
                  </a:cubicBezTo>
                  <a:cubicBezTo>
                    <a:pt x="202" y="458"/>
                    <a:pt x="201" y="458"/>
                    <a:pt x="201" y="457"/>
                  </a:cubicBezTo>
                  <a:cubicBezTo>
                    <a:pt x="201" y="457"/>
                    <a:pt x="201" y="457"/>
                    <a:pt x="201" y="457"/>
                  </a:cubicBezTo>
                  <a:cubicBezTo>
                    <a:pt x="201" y="457"/>
                    <a:pt x="201" y="457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199" y="456"/>
                    <a:pt x="199" y="456"/>
                  </a:cubicBezTo>
                  <a:lnTo>
                    <a:pt x="199" y="458"/>
                  </a:lnTo>
                  <a:close/>
                  <a:moveTo>
                    <a:pt x="205" y="453"/>
                  </a:moveTo>
                  <a:cubicBezTo>
                    <a:pt x="204" y="453"/>
                    <a:pt x="204" y="453"/>
                    <a:pt x="204" y="453"/>
                  </a:cubicBezTo>
                  <a:cubicBezTo>
                    <a:pt x="204" y="453"/>
                    <a:pt x="203" y="452"/>
                    <a:pt x="202" y="452"/>
                  </a:cubicBezTo>
                  <a:cubicBezTo>
                    <a:pt x="201" y="452"/>
                    <a:pt x="199" y="453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199" y="455"/>
                    <a:pt x="199" y="455"/>
                    <a:pt x="199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4"/>
                    <a:pt x="201" y="454"/>
                    <a:pt x="202" y="454"/>
                  </a:cubicBezTo>
                  <a:cubicBezTo>
                    <a:pt x="203" y="454"/>
                    <a:pt x="203" y="454"/>
                    <a:pt x="204" y="454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3" y="455"/>
                    <a:pt x="203" y="455"/>
                    <a:pt x="203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5" y="453"/>
                    <a:pt x="205" y="453"/>
                    <a:pt x="205" y="453"/>
                  </a:cubicBezTo>
                  <a:close/>
                  <a:moveTo>
                    <a:pt x="1072" y="846"/>
                  </a:moveTo>
                  <a:cubicBezTo>
                    <a:pt x="1072" y="843"/>
                    <a:pt x="1069" y="841"/>
                    <a:pt x="1066" y="841"/>
                  </a:cubicBezTo>
                  <a:cubicBezTo>
                    <a:pt x="1063" y="841"/>
                    <a:pt x="1061" y="843"/>
                    <a:pt x="1061" y="846"/>
                  </a:cubicBezTo>
                  <a:cubicBezTo>
                    <a:pt x="1061" y="849"/>
                    <a:pt x="1063" y="852"/>
                    <a:pt x="1066" y="852"/>
                  </a:cubicBezTo>
                  <a:cubicBezTo>
                    <a:pt x="1069" y="852"/>
                    <a:pt x="1072" y="849"/>
                    <a:pt x="1072" y="846"/>
                  </a:cubicBezTo>
                  <a:close/>
                  <a:moveTo>
                    <a:pt x="1062" y="846"/>
                  </a:moveTo>
                  <a:cubicBezTo>
                    <a:pt x="1062" y="844"/>
                    <a:pt x="1064" y="842"/>
                    <a:pt x="1066" y="842"/>
                  </a:cubicBezTo>
                  <a:cubicBezTo>
                    <a:pt x="1067" y="842"/>
                    <a:pt x="1068" y="843"/>
                    <a:pt x="1069" y="843"/>
                  </a:cubicBezTo>
                  <a:cubicBezTo>
                    <a:pt x="1063" y="849"/>
                    <a:pt x="1063" y="849"/>
                    <a:pt x="1063" y="849"/>
                  </a:cubicBezTo>
                  <a:cubicBezTo>
                    <a:pt x="1063" y="848"/>
                    <a:pt x="1062" y="847"/>
                    <a:pt x="1062" y="846"/>
                  </a:cubicBezTo>
                  <a:close/>
                  <a:moveTo>
                    <a:pt x="1069" y="844"/>
                  </a:moveTo>
                  <a:cubicBezTo>
                    <a:pt x="1070" y="844"/>
                    <a:pt x="1070" y="845"/>
                    <a:pt x="1070" y="846"/>
                  </a:cubicBezTo>
                  <a:cubicBezTo>
                    <a:pt x="1070" y="849"/>
                    <a:pt x="1069" y="850"/>
                    <a:pt x="1066" y="850"/>
                  </a:cubicBezTo>
                  <a:cubicBezTo>
                    <a:pt x="1065" y="850"/>
                    <a:pt x="1064" y="850"/>
                    <a:pt x="1064" y="849"/>
                  </a:cubicBezTo>
                  <a:lnTo>
                    <a:pt x="1069" y="844"/>
                  </a:lnTo>
                  <a:close/>
                  <a:moveTo>
                    <a:pt x="1042" y="879"/>
                  </a:moveTo>
                  <a:cubicBezTo>
                    <a:pt x="1045" y="879"/>
                    <a:pt x="1047" y="877"/>
                    <a:pt x="1047" y="875"/>
                  </a:cubicBezTo>
                  <a:cubicBezTo>
                    <a:pt x="1047" y="872"/>
                    <a:pt x="1045" y="870"/>
                    <a:pt x="1042" y="870"/>
                  </a:cubicBezTo>
                  <a:cubicBezTo>
                    <a:pt x="1039" y="870"/>
                    <a:pt x="1037" y="872"/>
                    <a:pt x="1037" y="875"/>
                  </a:cubicBezTo>
                  <a:cubicBezTo>
                    <a:pt x="1037" y="877"/>
                    <a:pt x="1039" y="879"/>
                    <a:pt x="1042" y="879"/>
                  </a:cubicBezTo>
                  <a:close/>
                  <a:moveTo>
                    <a:pt x="1039" y="873"/>
                  </a:moveTo>
                  <a:cubicBezTo>
                    <a:pt x="1040" y="872"/>
                    <a:pt x="1040" y="872"/>
                    <a:pt x="1040" y="872"/>
                  </a:cubicBezTo>
                  <a:cubicBezTo>
                    <a:pt x="1042" y="874"/>
                    <a:pt x="1042" y="874"/>
                    <a:pt x="1042" y="874"/>
                  </a:cubicBezTo>
                  <a:cubicBezTo>
                    <a:pt x="1044" y="872"/>
                    <a:pt x="1044" y="872"/>
                    <a:pt x="1044" y="872"/>
                  </a:cubicBezTo>
                  <a:cubicBezTo>
                    <a:pt x="1045" y="873"/>
                    <a:pt x="1045" y="873"/>
                    <a:pt x="1045" y="873"/>
                  </a:cubicBezTo>
                  <a:cubicBezTo>
                    <a:pt x="1043" y="875"/>
                    <a:pt x="1043" y="875"/>
                    <a:pt x="1043" y="875"/>
                  </a:cubicBezTo>
                  <a:cubicBezTo>
                    <a:pt x="1045" y="876"/>
                    <a:pt x="1045" y="876"/>
                    <a:pt x="1045" y="876"/>
                  </a:cubicBezTo>
                  <a:cubicBezTo>
                    <a:pt x="1044" y="877"/>
                    <a:pt x="1044" y="877"/>
                    <a:pt x="1044" y="877"/>
                  </a:cubicBezTo>
                  <a:cubicBezTo>
                    <a:pt x="1042" y="876"/>
                    <a:pt x="1042" y="876"/>
                    <a:pt x="1042" y="876"/>
                  </a:cubicBezTo>
                  <a:cubicBezTo>
                    <a:pt x="1040" y="877"/>
                    <a:pt x="1040" y="877"/>
                    <a:pt x="1040" y="877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41" y="875"/>
                    <a:pt x="1041" y="875"/>
                    <a:pt x="1041" y="875"/>
                  </a:cubicBezTo>
                  <a:lnTo>
                    <a:pt x="1039" y="873"/>
                  </a:lnTo>
                  <a:close/>
                  <a:moveTo>
                    <a:pt x="941" y="935"/>
                  </a:moveTo>
                  <a:cubicBezTo>
                    <a:pt x="942" y="935"/>
                    <a:pt x="942" y="935"/>
                    <a:pt x="942" y="935"/>
                  </a:cubicBezTo>
                  <a:cubicBezTo>
                    <a:pt x="942" y="933"/>
                    <a:pt x="942" y="933"/>
                    <a:pt x="942" y="933"/>
                  </a:cubicBezTo>
                  <a:cubicBezTo>
                    <a:pt x="944" y="933"/>
                    <a:pt x="944" y="933"/>
                    <a:pt x="944" y="933"/>
                  </a:cubicBezTo>
                  <a:cubicBezTo>
                    <a:pt x="944" y="933"/>
                    <a:pt x="944" y="932"/>
                    <a:pt x="944" y="932"/>
                  </a:cubicBezTo>
                  <a:cubicBezTo>
                    <a:pt x="944" y="932"/>
                    <a:pt x="944" y="931"/>
                    <a:pt x="944" y="931"/>
                  </a:cubicBezTo>
                  <a:cubicBezTo>
                    <a:pt x="942" y="931"/>
                    <a:pt x="942" y="931"/>
                    <a:pt x="942" y="931"/>
                  </a:cubicBezTo>
                  <a:cubicBezTo>
                    <a:pt x="942" y="929"/>
                    <a:pt x="942" y="929"/>
                    <a:pt x="942" y="929"/>
                  </a:cubicBezTo>
                  <a:cubicBezTo>
                    <a:pt x="942" y="929"/>
                    <a:pt x="942" y="929"/>
                    <a:pt x="941" y="929"/>
                  </a:cubicBezTo>
                  <a:cubicBezTo>
                    <a:pt x="941" y="929"/>
                    <a:pt x="941" y="929"/>
                    <a:pt x="941" y="929"/>
                  </a:cubicBezTo>
                  <a:cubicBezTo>
                    <a:pt x="941" y="931"/>
                    <a:pt x="941" y="931"/>
                    <a:pt x="941" y="931"/>
                  </a:cubicBezTo>
                  <a:cubicBezTo>
                    <a:pt x="938" y="931"/>
                    <a:pt x="938" y="931"/>
                    <a:pt x="938" y="931"/>
                  </a:cubicBezTo>
                  <a:cubicBezTo>
                    <a:pt x="938" y="931"/>
                    <a:pt x="938" y="932"/>
                    <a:pt x="938" y="932"/>
                  </a:cubicBezTo>
                  <a:cubicBezTo>
                    <a:pt x="938" y="932"/>
                    <a:pt x="938" y="933"/>
                    <a:pt x="938" y="933"/>
                  </a:cubicBezTo>
                  <a:cubicBezTo>
                    <a:pt x="941" y="933"/>
                    <a:pt x="941" y="933"/>
                    <a:pt x="941" y="933"/>
                  </a:cubicBezTo>
                  <a:cubicBezTo>
                    <a:pt x="941" y="935"/>
                    <a:pt x="941" y="935"/>
                    <a:pt x="941" y="935"/>
                  </a:cubicBezTo>
                  <a:cubicBezTo>
                    <a:pt x="941" y="935"/>
                    <a:pt x="941" y="935"/>
                    <a:pt x="941" y="935"/>
                  </a:cubicBezTo>
                  <a:close/>
                  <a:moveTo>
                    <a:pt x="929" y="927"/>
                  </a:moveTo>
                  <a:cubicBezTo>
                    <a:pt x="929" y="926"/>
                    <a:pt x="929" y="926"/>
                    <a:pt x="928" y="926"/>
                  </a:cubicBezTo>
                  <a:cubicBezTo>
                    <a:pt x="923" y="926"/>
                    <a:pt x="923" y="926"/>
                    <a:pt x="923" y="926"/>
                  </a:cubicBezTo>
                  <a:cubicBezTo>
                    <a:pt x="922" y="926"/>
                    <a:pt x="922" y="926"/>
                    <a:pt x="922" y="927"/>
                  </a:cubicBezTo>
                  <a:cubicBezTo>
                    <a:pt x="922" y="927"/>
                    <a:pt x="922" y="927"/>
                    <a:pt x="923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9" y="927"/>
                    <a:pt x="929" y="927"/>
                    <a:pt x="929" y="927"/>
                  </a:cubicBezTo>
                  <a:close/>
                  <a:moveTo>
                    <a:pt x="996" y="915"/>
                  </a:moveTo>
                  <a:cubicBezTo>
                    <a:pt x="996" y="915"/>
                    <a:pt x="996" y="915"/>
                    <a:pt x="996" y="915"/>
                  </a:cubicBezTo>
                  <a:cubicBezTo>
                    <a:pt x="997" y="914"/>
                    <a:pt x="997" y="914"/>
                    <a:pt x="997" y="914"/>
                  </a:cubicBezTo>
                  <a:cubicBezTo>
                    <a:pt x="997" y="909"/>
                    <a:pt x="997" y="909"/>
                    <a:pt x="997" y="909"/>
                  </a:cubicBezTo>
                  <a:cubicBezTo>
                    <a:pt x="997" y="909"/>
                    <a:pt x="996" y="909"/>
                    <a:pt x="996" y="909"/>
                  </a:cubicBezTo>
                  <a:cubicBezTo>
                    <a:pt x="995" y="909"/>
                    <a:pt x="995" y="909"/>
                    <a:pt x="995" y="909"/>
                  </a:cubicBezTo>
                  <a:cubicBezTo>
                    <a:pt x="995" y="908"/>
                    <a:pt x="995" y="908"/>
                    <a:pt x="995" y="908"/>
                  </a:cubicBezTo>
                  <a:cubicBezTo>
                    <a:pt x="995" y="906"/>
                    <a:pt x="994" y="905"/>
                    <a:pt x="993" y="905"/>
                  </a:cubicBezTo>
                  <a:cubicBezTo>
                    <a:pt x="991" y="905"/>
                    <a:pt x="991" y="906"/>
                    <a:pt x="991" y="908"/>
                  </a:cubicBezTo>
                  <a:cubicBezTo>
                    <a:pt x="991" y="909"/>
                    <a:pt x="991" y="909"/>
                    <a:pt x="991" y="909"/>
                  </a:cubicBezTo>
                  <a:cubicBezTo>
                    <a:pt x="990" y="909"/>
                    <a:pt x="990" y="909"/>
                    <a:pt x="990" y="909"/>
                  </a:cubicBezTo>
                  <a:cubicBezTo>
                    <a:pt x="989" y="909"/>
                    <a:pt x="989" y="909"/>
                    <a:pt x="989" y="909"/>
                  </a:cubicBezTo>
                  <a:cubicBezTo>
                    <a:pt x="989" y="914"/>
                    <a:pt x="989" y="914"/>
                    <a:pt x="989" y="914"/>
                  </a:cubicBezTo>
                  <a:cubicBezTo>
                    <a:pt x="989" y="914"/>
                    <a:pt x="989" y="914"/>
                    <a:pt x="989" y="915"/>
                  </a:cubicBezTo>
                  <a:cubicBezTo>
                    <a:pt x="990" y="915"/>
                    <a:pt x="990" y="915"/>
                    <a:pt x="990" y="915"/>
                  </a:cubicBezTo>
                  <a:cubicBezTo>
                    <a:pt x="990" y="915"/>
                    <a:pt x="991" y="915"/>
                    <a:pt x="991" y="915"/>
                  </a:cubicBezTo>
                  <a:cubicBezTo>
                    <a:pt x="994" y="915"/>
                    <a:pt x="994" y="915"/>
                    <a:pt x="994" y="915"/>
                  </a:cubicBezTo>
                  <a:cubicBezTo>
                    <a:pt x="995" y="915"/>
                    <a:pt x="995" y="915"/>
                    <a:pt x="996" y="915"/>
                  </a:cubicBezTo>
                  <a:close/>
                  <a:moveTo>
                    <a:pt x="994" y="909"/>
                  </a:moveTo>
                  <a:cubicBezTo>
                    <a:pt x="992" y="909"/>
                    <a:pt x="992" y="909"/>
                    <a:pt x="992" y="909"/>
                  </a:cubicBezTo>
                  <a:cubicBezTo>
                    <a:pt x="992" y="908"/>
                    <a:pt x="992" y="908"/>
                    <a:pt x="992" y="908"/>
                  </a:cubicBezTo>
                  <a:cubicBezTo>
                    <a:pt x="992" y="907"/>
                    <a:pt x="992" y="907"/>
                    <a:pt x="993" y="907"/>
                  </a:cubicBezTo>
                  <a:cubicBezTo>
                    <a:pt x="994" y="907"/>
                    <a:pt x="994" y="907"/>
                    <a:pt x="994" y="908"/>
                  </a:cubicBezTo>
                  <a:lnTo>
                    <a:pt x="994" y="909"/>
                  </a:lnTo>
                  <a:close/>
                  <a:moveTo>
                    <a:pt x="1196" y="927"/>
                  </a:moveTo>
                  <a:cubicBezTo>
                    <a:pt x="1198" y="927"/>
                    <a:pt x="1198" y="927"/>
                    <a:pt x="1198" y="927"/>
                  </a:cubicBezTo>
                  <a:cubicBezTo>
                    <a:pt x="1198" y="924"/>
                    <a:pt x="1195" y="921"/>
                    <a:pt x="1192" y="921"/>
                  </a:cubicBezTo>
                  <a:cubicBezTo>
                    <a:pt x="1192" y="922"/>
                    <a:pt x="1192" y="922"/>
                    <a:pt x="1192" y="922"/>
                  </a:cubicBezTo>
                  <a:cubicBezTo>
                    <a:pt x="1194" y="922"/>
                    <a:pt x="1196" y="925"/>
                    <a:pt x="1196" y="927"/>
                  </a:cubicBezTo>
                  <a:close/>
                  <a:moveTo>
                    <a:pt x="1192" y="919"/>
                  </a:moveTo>
                  <a:cubicBezTo>
                    <a:pt x="1192" y="920"/>
                    <a:pt x="1192" y="920"/>
                    <a:pt x="1192" y="920"/>
                  </a:cubicBezTo>
                  <a:cubicBezTo>
                    <a:pt x="1196" y="920"/>
                    <a:pt x="1199" y="923"/>
                    <a:pt x="1199" y="927"/>
                  </a:cubicBezTo>
                  <a:cubicBezTo>
                    <a:pt x="1200" y="927"/>
                    <a:pt x="1200" y="927"/>
                    <a:pt x="1200" y="927"/>
                  </a:cubicBezTo>
                  <a:cubicBezTo>
                    <a:pt x="1200" y="922"/>
                    <a:pt x="1196" y="919"/>
                    <a:pt x="1192" y="919"/>
                  </a:cubicBezTo>
                  <a:close/>
                  <a:moveTo>
                    <a:pt x="1192" y="926"/>
                  </a:moveTo>
                  <a:cubicBezTo>
                    <a:pt x="1192" y="926"/>
                    <a:pt x="1192" y="927"/>
                    <a:pt x="1193" y="927"/>
                  </a:cubicBezTo>
                  <a:cubicBezTo>
                    <a:pt x="1194" y="927"/>
                    <a:pt x="1194" y="926"/>
                    <a:pt x="1194" y="926"/>
                  </a:cubicBezTo>
                  <a:cubicBezTo>
                    <a:pt x="1194" y="925"/>
                    <a:pt x="1194" y="924"/>
                    <a:pt x="1193" y="924"/>
                  </a:cubicBezTo>
                  <a:cubicBezTo>
                    <a:pt x="1192" y="924"/>
                    <a:pt x="1192" y="925"/>
                    <a:pt x="1192" y="926"/>
                  </a:cubicBezTo>
                  <a:close/>
                  <a:moveTo>
                    <a:pt x="1000" y="903"/>
                  </a:moveTo>
                  <a:cubicBezTo>
                    <a:pt x="1001" y="903"/>
                    <a:pt x="1001" y="903"/>
                    <a:pt x="1001" y="903"/>
                  </a:cubicBezTo>
                  <a:cubicBezTo>
                    <a:pt x="1001" y="903"/>
                    <a:pt x="1002" y="903"/>
                    <a:pt x="1002" y="903"/>
                  </a:cubicBezTo>
                  <a:cubicBezTo>
                    <a:pt x="1005" y="903"/>
                    <a:pt x="1005" y="903"/>
                    <a:pt x="1005" y="903"/>
                  </a:cubicBezTo>
                  <a:cubicBezTo>
                    <a:pt x="1006" y="903"/>
                    <a:pt x="1006" y="903"/>
                    <a:pt x="1007" y="903"/>
                  </a:cubicBezTo>
                  <a:cubicBezTo>
                    <a:pt x="1007" y="903"/>
                    <a:pt x="1007" y="903"/>
                    <a:pt x="1007" y="903"/>
                  </a:cubicBezTo>
                  <a:cubicBezTo>
                    <a:pt x="1008" y="903"/>
                    <a:pt x="1008" y="902"/>
                    <a:pt x="1008" y="902"/>
                  </a:cubicBezTo>
                  <a:cubicBezTo>
                    <a:pt x="1008" y="898"/>
                    <a:pt x="1008" y="898"/>
                    <a:pt x="1008" y="898"/>
                  </a:cubicBezTo>
                  <a:cubicBezTo>
                    <a:pt x="1008" y="897"/>
                    <a:pt x="1007" y="897"/>
                    <a:pt x="1007" y="897"/>
                  </a:cubicBezTo>
                  <a:cubicBezTo>
                    <a:pt x="1006" y="897"/>
                    <a:pt x="1006" y="897"/>
                    <a:pt x="1006" y="897"/>
                  </a:cubicBezTo>
                  <a:cubicBezTo>
                    <a:pt x="1006" y="896"/>
                    <a:pt x="1006" y="896"/>
                    <a:pt x="1006" y="896"/>
                  </a:cubicBezTo>
                  <a:cubicBezTo>
                    <a:pt x="1006" y="894"/>
                    <a:pt x="1005" y="893"/>
                    <a:pt x="1004" y="893"/>
                  </a:cubicBezTo>
                  <a:cubicBezTo>
                    <a:pt x="1002" y="893"/>
                    <a:pt x="1002" y="894"/>
                    <a:pt x="1002" y="896"/>
                  </a:cubicBezTo>
                  <a:cubicBezTo>
                    <a:pt x="1002" y="896"/>
                    <a:pt x="1002" y="896"/>
                    <a:pt x="1002" y="896"/>
                  </a:cubicBezTo>
                  <a:cubicBezTo>
                    <a:pt x="1003" y="896"/>
                    <a:pt x="1003" y="896"/>
                    <a:pt x="1003" y="896"/>
                  </a:cubicBezTo>
                  <a:cubicBezTo>
                    <a:pt x="1003" y="895"/>
                    <a:pt x="1003" y="895"/>
                    <a:pt x="1003" y="895"/>
                  </a:cubicBezTo>
                  <a:cubicBezTo>
                    <a:pt x="1003" y="895"/>
                    <a:pt x="1003" y="894"/>
                    <a:pt x="1004" y="894"/>
                  </a:cubicBezTo>
                  <a:cubicBezTo>
                    <a:pt x="1005" y="894"/>
                    <a:pt x="1005" y="895"/>
                    <a:pt x="1005" y="895"/>
                  </a:cubicBezTo>
                  <a:cubicBezTo>
                    <a:pt x="1005" y="897"/>
                    <a:pt x="1005" y="897"/>
                    <a:pt x="1005" y="897"/>
                  </a:cubicBezTo>
                  <a:cubicBezTo>
                    <a:pt x="1001" y="897"/>
                    <a:pt x="1001" y="897"/>
                    <a:pt x="1001" y="897"/>
                  </a:cubicBezTo>
                  <a:cubicBezTo>
                    <a:pt x="1000" y="897"/>
                    <a:pt x="1000" y="897"/>
                    <a:pt x="1000" y="898"/>
                  </a:cubicBezTo>
                  <a:cubicBezTo>
                    <a:pt x="1000" y="902"/>
                    <a:pt x="1000" y="902"/>
                    <a:pt x="1000" y="902"/>
                  </a:cubicBezTo>
                  <a:cubicBezTo>
                    <a:pt x="1000" y="902"/>
                    <a:pt x="1000" y="903"/>
                    <a:pt x="1000" y="903"/>
                  </a:cubicBezTo>
                  <a:close/>
                  <a:moveTo>
                    <a:pt x="1094" y="822"/>
                  </a:moveTo>
                  <a:cubicBezTo>
                    <a:pt x="1091" y="819"/>
                    <a:pt x="1091" y="819"/>
                    <a:pt x="1091" y="819"/>
                  </a:cubicBezTo>
                  <a:cubicBezTo>
                    <a:pt x="1091" y="821"/>
                    <a:pt x="1091" y="821"/>
                    <a:pt x="1091" y="821"/>
                  </a:cubicBezTo>
                  <a:cubicBezTo>
                    <a:pt x="1087" y="821"/>
                    <a:pt x="1087" y="821"/>
                    <a:pt x="1087" y="821"/>
                  </a:cubicBezTo>
                  <a:cubicBezTo>
                    <a:pt x="1087" y="818"/>
                    <a:pt x="1087" y="818"/>
                    <a:pt x="1087" y="818"/>
                  </a:cubicBezTo>
                  <a:cubicBezTo>
                    <a:pt x="1086" y="818"/>
                    <a:pt x="1086" y="818"/>
                    <a:pt x="1086" y="818"/>
                  </a:cubicBezTo>
                  <a:cubicBezTo>
                    <a:pt x="1086" y="821"/>
                    <a:pt x="1086" y="821"/>
                    <a:pt x="1086" y="821"/>
                  </a:cubicBezTo>
                  <a:cubicBezTo>
                    <a:pt x="1086" y="822"/>
                    <a:pt x="1086" y="823"/>
                    <a:pt x="1087" y="823"/>
                  </a:cubicBezTo>
                  <a:cubicBezTo>
                    <a:pt x="1091" y="823"/>
                    <a:pt x="1091" y="823"/>
                    <a:pt x="1091" y="823"/>
                  </a:cubicBezTo>
                  <a:cubicBezTo>
                    <a:pt x="1091" y="824"/>
                    <a:pt x="1091" y="824"/>
                    <a:pt x="1091" y="824"/>
                  </a:cubicBezTo>
                  <a:lnTo>
                    <a:pt x="1094" y="822"/>
                  </a:lnTo>
                  <a:close/>
                  <a:moveTo>
                    <a:pt x="923" y="959"/>
                  </a:moveTo>
                  <a:cubicBezTo>
                    <a:pt x="925" y="961"/>
                    <a:pt x="925" y="961"/>
                    <a:pt x="925" y="961"/>
                  </a:cubicBezTo>
                  <a:cubicBezTo>
                    <a:pt x="925" y="960"/>
                    <a:pt x="925" y="960"/>
                    <a:pt x="925" y="960"/>
                  </a:cubicBezTo>
                  <a:cubicBezTo>
                    <a:pt x="931" y="960"/>
                    <a:pt x="931" y="960"/>
                    <a:pt x="931" y="960"/>
                  </a:cubicBezTo>
                  <a:cubicBezTo>
                    <a:pt x="931" y="963"/>
                    <a:pt x="931" y="963"/>
                    <a:pt x="931" y="963"/>
                  </a:cubicBezTo>
                  <a:cubicBezTo>
                    <a:pt x="924" y="963"/>
                    <a:pt x="924" y="963"/>
                    <a:pt x="924" y="963"/>
                  </a:cubicBezTo>
                  <a:cubicBezTo>
                    <a:pt x="924" y="964"/>
                    <a:pt x="924" y="964"/>
                    <a:pt x="924" y="964"/>
                  </a:cubicBezTo>
                  <a:cubicBezTo>
                    <a:pt x="931" y="964"/>
                    <a:pt x="931" y="964"/>
                    <a:pt x="931" y="964"/>
                  </a:cubicBezTo>
                  <a:cubicBezTo>
                    <a:pt x="932" y="964"/>
                    <a:pt x="933" y="964"/>
                    <a:pt x="933" y="963"/>
                  </a:cubicBezTo>
                  <a:cubicBezTo>
                    <a:pt x="933" y="960"/>
                    <a:pt x="933" y="960"/>
                    <a:pt x="933" y="960"/>
                  </a:cubicBezTo>
                  <a:cubicBezTo>
                    <a:pt x="933" y="959"/>
                    <a:pt x="932" y="959"/>
                    <a:pt x="931" y="959"/>
                  </a:cubicBezTo>
                  <a:cubicBezTo>
                    <a:pt x="925" y="959"/>
                    <a:pt x="925" y="959"/>
                    <a:pt x="925" y="959"/>
                  </a:cubicBezTo>
                  <a:cubicBezTo>
                    <a:pt x="925" y="957"/>
                    <a:pt x="925" y="957"/>
                    <a:pt x="925" y="957"/>
                  </a:cubicBezTo>
                  <a:lnTo>
                    <a:pt x="923" y="959"/>
                  </a:lnTo>
                  <a:close/>
                  <a:moveTo>
                    <a:pt x="1030" y="883"/>
                  </a:moveTo>
                  <a:cubicBezTo>
                    <a:pt x="1028" y="881"/>
                    <a:pt x="1028" y="881"/>
                    <a:pt x="1028" y="881"/>
                  </a:cubicBezTo>
                  <a:cubicBezTo>
                    <a:pt x="1028" y="882"/>
                    <a:pt x="1028" y="882"/>
                    <a:pt x="1028" y="882"/>
                  </a:cubicBezTo>
                  <a:cubicBezTo>
                    <a:pt x="1027" y="882"/>
                    <a:pt x="1027" y="882"/>
                    <a:pt x="1027" y="882"/>
                  </a:cubicBezTo>
                  <a:cubicBezTo>
                    <a:pt x="1027" y="882"/>
                    <a:pt x="1026" y="882"/>
                    <a:pt x="1025" y="881"/>
                  </a:cubicBezTo>
                  <a:cubicBezTo>
                    <a:pt x="1025" y="881"/>
                    <a:pt x="1025" y="882"/>
                    <a:pt x="1025" y="882"/>
                  </a:cubicBezTo>
                  <a:cubicBezTo>
                    <a:pt x="1025" y="882"/>
                    <a:pt x="1025" y="882"/>
                    <a:pt x="1024" y="883"/>
                  </a:cubicBezTo>
                  <a:cubicBezTo>
                    <a:pt x="1025" y="883"/>
                    <a:pt x="1026" y="884"/>
                    <a:pt x="1027" y="884"/>
                  </a:cubicBezTo>
                  <a:cubicBezTo>
                    <a:pt x="1028" y="884"/>
                    <a:pt x="1028" y="884"/>
                    <a:pt x="1028" y="884"/>
                  </a:cubicBezTo>
                  <a:cubicBezTo>
                    <a:pt x="1028" y="885"/>
                    <a:pt x="1028" y="885"/>
                    <a:pt x="1028" y="885"/>
                  </a:cubicBezTo>
                  <a:lnTo>
                    <a:pt x="1030" y="883"/>
                  </a:lnTo>
                  <a:close/>
                  <a:moveTo>
                    <a:pt x="1019" y="877"/>
                  </a:moveTo>
                  <a:cubicBezTo>
                    <a:pt x="1019" y="879"/>
                    <a:pt x="1019" y="879"/>
                    <a:pt x="1019" y="879"/>
                  </a:cubicBezTo>
                  <a:cubicBezTo>
                    <a:pt x="1020" y="879"/>
                    <a:pt x="1020" y="879"/>
                    <a:pt x="1020" y="879"/>
                  </a:cubicBezTo>
                  <a:cubicBezTo>
                    <a:pt x="1021" y="879"/>
                    <a:pt x="1021" y="879"/>
                    <a:pt x="1022" y="880"/>
                  </a:cubicBezTo>
                  <a:cubicBezTo>
                    <a:pt x="1022" y="880"/>
                    <a:pt x="1022" y="879"/>
                    <a:pt x="1022" y="879"/>
                  </a:cubicBezTo>
                  <a:cubicBezTo>
                    <a:pt x="1022" y="879"/>
                    <a:pt x="1023" y="879"/>
                    <a:pt x="1023" y="878"/>
                  </a:cubicBezTo>
                  <a:cubicBezTo>
                    <a:pt x="1022" y="878"/>
                    <a:pt x="1021" y="877"/>
                    <a:pt x="1020" y="877"/>
                  </a:cubicBezTo>
                  <a:lnTo>
                    <a:pt x="1019" y="877"/>
                  </a:lnTo>
                  <a:close/>
                  <a:moveTo>
                    <a:pt x="1028" y="876"/>
                  </a:moveTo>
                  <a:cubicBezTo>
                    <a:pt x="1028" y="877"/>
                    <a:pt x="1028" y="877"/>
                    <a:pt x="1028" y="877"/>
                  </a:cubicBezTo>
                  <a:cubicBezTo>
                    <a:pt x="1027" y="877"/>
                    <a:pt x="1027" y="877"/>
                    <a:pt x="1027" y="877"/>
                  </a:cubicBezTo>
                  <a:cubicBezTo>
                    <a:pt x="1025" y="877"/>
                    <a:pt x="1024" y="879"/>
                    <a:pt x="1023" y="880"/>
                  </a:cubicBezTo>
                  <a:cubicBezTo>
                    <a:pt x="1022" y="881"/>
                    <a:pt x="1021" y="882"/>
                    <a:pt x="1020" y="882"/>
                  </a:cubicBezTo>
                  <a:cubicBezTo>
                    <a:pt x="1019" y="882"/>
                    <a:pt x="1019" y="882"/>
                    <a:pt x="1019" y="882"/>
                  </a:cubicBezTo>
                  <a:cubicBezTo>
                    <a:pt x="1019" y="884"/>
                    <a:pt x="1019" y="884"/>
                    <a:pt x="1019" y="884"/>
                  </a:cubicBezTo>
                  <a:cubicBezTo>
                    <a:pt x="1020" y="884"/>
                    <a:pt x="1020" y="884"/>
                    <a:pt x="1020" y="884"/>
                  </a:cubicBezTo>
                  <a:cubicBezTo>
                    <a:pt x="1022" y="884"/>
                    <a:pt x="1023" y="882"/>
                    <a:pt x="1024" y="881"/>
                  </a:cubicBezTo>
                  <a:cubicBezTo>
                    <a:pt x="1025" y="880"/>
                    <a:pt x="1026" y="879"/>
                    <a:pt x="1027" y="879"/>
                  </a:cubicBezTo>
                  <a:cubicBezTo>
                    <a:pt x="1028" y="879"/>
                    <a:pt x="1028" y="879"/>
                    <a:pt x="1028" y="879"/>
                  </a:cubicBezTo>
                  <a:cubicBezTo>
                    <a:pt x="1028" y="880"/>
                    <a:pt x="1028" y="880"/>
                    <a:pt x="1028" y="880"/>
                  </a:cubicBezTo>
                  <a:cubicBezTo>
                    <a:pt x="1030" y="878"/>
                    <a:pt x="1030" y="878"/>
                    <a:pt x="1030" y="878"/>
                  </a:cubicBezTo>
                  <a:lnTo>
                    <a:pt x="1028" y="876"/>
                  </a:lnTo>
                  <a:close/>
                  <a:moveTo>
                    <a:pt x="959" y="818"/>
                  </a:moveTo>
                  <a:cubicBezTo>
                    <a:pt x="959" y="818"/>
                    <a:pt x="958" y="817"/>
                    <a:pt x="958" y="817"/>
                  </a:cubicBezTo>
                  <a:cubicBezTo>
                    <a:pt x="949" y="817"/>
                    <a:pt x="949" y="817"/>
                    <a:pt x="949" y="817"/>
                  </a:cubicBezTo>
                  <a:cubicBezTo>
                    <a:pt x="948" y="817"/>
                    <a:pt x="948" y="818"/>
                    <a:pt x="948" y="818"/>
                  </a:cubicBezTo>
                  <a:cubicBezTo>
                    <a:pt x="948" y="825"/>
                    <a:pt x="948" y="825"/>
                    <a:pt x="948" y="825"/>
                  </a:cubicBezTo>
                  <a:cubicBezTo>
                    <a:pt x="948" y="826"/>
                    <a:pt x="948" y="826"/>
                    <a:pt x="949" y="826"/>
                  </a:cubicBezTo>
                  <a:cubicBezTo>
                    <a:pt x="958" y="826"/>
                    <a:pt x="958" y="826"/>
                    <a:pt x="958" y="826"/>
                  </a:cubicBezTo>
                  <a:cubicBezTo>
                    <a:pt x="958" y="826"/>
                    <a:pt x="959" y="826"/>
                    <a:pt x="959" y="825"/>
                  </a:cubicBezTo>
                  <a:lnTo>
                    <a:pt x="959" y="818"/>
                  </a:lnTo>
                  <a:close/>
                  <a:moveTo>
                    <a:pt x="950" y="818"/>
                  </a:moveTo>
                  <a:cubicBezTo>
                    <a:pt x="950" y="818"/>
                    <a:pt x="951" y="818"/>
                    <a:pt x="951" y="819"/>
                  </a:cubicBezTo>
                  <a:cubicBezTo>
                    <a:pt x="951" y="819"/>
                    <a:pt x="950" y="819"/>
                    <a:pt x="950" y="819"/>
                  </a:cubicBezTo>
                  <a:cubicBezTo>
                    <a:pt x="950" y="819"/>
                    <a:pt x="950" y="819"/>
                    <a:pt x="950" y="819"/>
                  </a:cubicBezTo>
                  <a:cubicBezTo>
                    <a:pt x="950" y="818"/>
                    <a:pt x="950" y="818"/>
                    <a:pt x="950" y="818"/>
                  </a:cubicBezTo>
                  <a:close/>
                  <a:moveTo>
                    <a:pt x="949" y="818"/>
                  </a:moveTo>
                  <a:cubicBezTo>
                    <a:pt x="949" y="818"/>
                    <a:pt x="949" y="818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9"/>
                    <a:pt x="949" y="819"/>
                    <a:pt x="949" y="819"/>
                  </a:cubicBezTo>
                  <a:cubicBezTo>
                    <a:pt x="949" y="818"/>
                    <a:pt x="949" y="818"/>
                    <a:pt x="949" y="818"/>
                  </a:cubicBezTo>
                  <a:close/>
                  <a:moveTo>
                    <a:pt x="958" y="825"/>
                  </a:moveTo>
                  <a:cubicBezTo>
                    <a:pt x="949" y="825"/>
                    <a:pt x="949" y="825"/>
                    <a:pt x="949" y="825"/>
                  </a:cubicBezTo>
                  <a:cubicBezTo>
                    <a:pt x="949" y="820"/>
                    <a:pt x="949" y="820"/>
                    <a:pt x="949" y="820"/>
                  </a:cubicBezTo>
                  <a:cubicBezTo>
                    <a:pt x="958" y="820"/>
                    <a:pt x="958" y="820"/>
                    <a:pt x="958" y="820"/>
                  </a:cubicBezTo>
                  <a:lnTo>
                    <a:pt x="958" y="825"/>
                  </a:lnTo>
                  <a:close/>
                  <a:moveTo>
                    <a:pt x="958" y="819"/>
                  </a:moveTo>
                  <a:cubicBezTo>
                    <a:pt x="951" y="819"/>
                    <a:pt x="951" y="819"/>
                    <a:pt x="951" y="819"/>
                  </a:cubicBezTo>
                  <a:cubicBezTo>
                    <a:pt x="951" y="818"/>
                    <a:pt x="951" y="818"/>
                    <a:pt x="951" y="818"/>
                  </a:cubicBezTo>
                  <a:cubicBezTo>
                    <a:pt x="958" y="818"/>
                    <a:pt x="958" y="818"/>
                    <a:pt x="958" y="818"/>
                  </a:cubicBezTo>
                  <a:lnTo>
                    <a:pt x="958" y="819"/>
                  </a:lnTo>
                  <a:close/>
                  <a:moveTo>
                    <a:pt x="985" y="809"/>
                  </a:moveTo>
                  <a:cubicBezTo>
                    <a:pt x="985" y="816"/>
                    <a:pt x="985" y="816"/>
                    <a:pt x="985" y="816"/>
                  </a:cubicBezTo>
                  <a:cubicBezTo>
                    <a:pt x="985" y="817"/>
                    <a:pt x="985" y="817"/>
                    <a:pt x="986" y="817"/>
                  </a:cubicBezTo>
                  <a:cubicBezTo>
                    <a:pt x="988" y="817"/>
                    <a:pt x="988" y="817"/>
                    <a:pt x="988" y="817"/>
                  </a:cubicBezTo>
                  <a:cubicBezTo>
                    <a:pt x="988" y="816"/>
                    <a:pt x="988" y="816"/>
                    <a:pt x="988" y="816"/>
                  </a:cubicBezTo>
                  <a:cubicBezTo>
                    <a:pt x="986" y="816"/>
                    <a:pt x="986" y="816"/>
                    <a:pt x="986" y="816"/>
                  </a:cubicBezTo>
                  <a:cubicBezTo>
                    <a:pt x="986" y="811"/>
                    <a:pt x="986" y="811"/>
                    <a:pt x="986" y="811"/>
                  </a:cubicBezTo>
                  <a:cubicBezTo>
                    <a:pt x="995" y="811"/>
                    <a:pt x="995" y="811"/>
                    <a:pt x="995" y="811"/>
                  </a:cubicBezTo>
                  <a:cubicBezTo>
                    <a:pt x="995" y="816"/>
                    <a:pt x="995" y="816"/>
                    <a:pt x="995" y="816"/>
                  </a:cubicBezTo>
                  <a:cubicBezTo>
                    <a:pt x="992" y="816"/>
                    <a:pt x="992" y="816"/>
                    <a:pt x="992" y="816"/>
                  </a:cubicBezTo>
                  <a:cubicBezTo>
                    <a:pt x="992" y="817"/>
                    <a:pt x="992" y="817"/>
                    <a:pt x="992" y="817"/>
                  </a:cubicBezTo>
                  <a:cubicBezTo>
                    <a:pt x="995" y="817"/>
                    <a:pt x="995" y="817"/>
                    <a:pt x="995" y="817"/>
                  </a:cubicBezTo>
                  <a:cubicBezTo>
                    <a:pt x="995" y="817"/>
                    <a:pt x="996" y="817"/>
                    <a:pt x="996" y="816"/>
                  </a:cubicBezTo>
                  <a:cubicBezTo>
                    <a:pt x="996" y="809"/>
                    <a:pt x="996" y="809"/>
                    <a:pt x="996" y="809"/>
                  </a:cubicBezTo>
                  <a:cubicBezTo>
                    <a:pt x="996" y="809"/>
                    <a:pt x="995" y="808"/>
                    <a:pt x="995" y="808"/>
                  </a:cubicBezTo>
                  <a:cubicBezTo>
                    <a:pt x="986" y="808"/>
                    <a:pt x="986" y="808"/>
                    <a:pt x="986" y="808"/>
                  </a:cubicBezTo>
                  <a:cubicBezTo>
                    <a:pt x="985" y="808"/>
                    <a:pt x="985" y="809"/>
                    <a:pt x="985" y="809"/>
                  </a:cubicBezTo>
                  <a:close/>
                  <a:moveTo>
                    <a:pt x="988" y="809"/>
                  </a:moveTo>
                  <a:cubicBezTo>
                    <a:pt x="995" y="809"/>
                    <a:pt x="995" y="809"/>
                    <a:pt x="995" y="809"/>
                  </a:cubicBezTo>
                  <a:cubicBezTo>
                    <a:pt x="995" y="810"/>
                    <a:pt x="995" y="810"/>
                    <a:pt x="995" y="810"/>
                  </a:cubicBezTo>
                  <a:cubicBezTo>
                    <a:pt x="988" y="810"/>
                    <a:pt x="988" y="810"/>
                    <a:pt x="988" y="810"/>
                  </a:cubicBezTo>
                  <a:lnTo>
                    <a:pt x="988" y="809"/>
                  </a:lnTo>
                  <a:close/>
                  <a:moveTo>
                    <a:pt x="987" y="809"/>
                  </a:moveTo>
                  <a:cubicBezTo>
                    <a:pt x="987" y="809"/>
                    <a:pt x="988" y="809"/>
                    <a:pt x="988" y="810"/>
                  </a:cubicBezTo>
                  <a:cubicBezTo>
                    <a:pt x="988" y="810"/>
                    <a:pt x="987" y="810"/>
                    <a:pt x="987" y="810"/>
                  </a:cubicBezTo>
                  <a:cubicBezTo>
                    <a:pt x="987" y="810"/>
                    <a:pt x="987" y="810"/>
                    <a:pt x="987" y="810"/>
                  </a:cubicBezTo>
                  <a:cubicBezTo>
                    <a:pt x="987" y="809"/>
                    <a:pt x="987" y="809"/>
                    <a:pt x="987" y="809"/>
                  </a:cubicBezTo>
                  <a:close/>
                  <a:moveTo>
                    <a:pt x="986" y="809"/>
                  </a:moveTo>
                  <a:cubicBezTo>
                    <a:pt x="986" y="809"/>
                    <a:pt x="986" y="809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10"/>
                    <a:pt x="986" y="810"/>
                    <a:pt x="986" y="810"/>
                  </a:cubicBezTo>
                  <a:cubicBezTo>
                    <a:pt x="986" y="809"/>
                    <a:pt x="986" y="809"/>
                    <a:pt x="986" y="809"/>
                  </a:cubicBezTo>
                  <a:close/>
                  <a:moveTo>
                    <a:pt x="991" y="818"/>
                  </a:moveTo>
                  <a:cubicBezTo>
                    <a:pt x="991" y="815"/>
                    <a:pt x="991" y="815"/>
                    <a:pt x="991" y="815"/>
                  </a:cubicBezTo>
                  <a:cubicBezTo>
                    <a:pt x="993" y="815"/>
                    <a:pt x="993" y="815"/>
                    <a:pt x="993" y="815"/>
                  </a:cubicBezTo>
                  <a:cubicBezTo>
                    <a:pt x="990" y="812"/>
                    <a:pt x="990" y="812"/>
                    <a:pt x="990" y="812"/>
                  </a:cubicBezTo>
                  <a:cubicBezTo>
                    <a:pt x="987" y="815"/>
                    <a:pt x="987" y="815"/>
                    <a:pt x="987" y="815"/>
                  </a:cubicBezTo>
                  <a:cubicBezTo>
                    <a:pt x="989" y="815"/>
                    <a:pt x="989" y="815"/>
                    <a:pt x="989" y="815"/>
                  </a:cubicBezTo>
                  <a:cubicBezTo>
                    <a:pt x="989" y="818"/>
                    <a:pt x="989" y="818"/>
                    <a:pt x="989" y="818"/>
                  </a:cubicBezTo>
                  <a:lnTo>
                    <a:pt x="991" y="818"/>
                  </a:lnTo>
                  <a:close/>
                  <a:moveTo>
                    <a:pt x="949" y="871"/>
                  </a:moveTo>
                  <a:cubicBezTo>
                    <a:pt x="951" y="871"/>
                    <a:pt x="951" y="871"/>
                    <a:pt x="951" y="871"/>
                  </a:cubicBezTo>
                  <a:cubicBezTo>
                    <a:pt x="951" y="869"/>
                    <a:pt x="951" y="869"/>
                    <a:pt x="951" y="869"/>
                  </a:cubicBezTo>
                  <a:cubicBezTo>
                    <a:pt x="949" y="869"/>
                    <a:pt x="949" y="869"/>
                    <a:pt x="949" y="869"/>
                  </a:cubicBezTo>
                  <a:lnTo>
                    <a:pt x="949" y="871"/>
                  </a:lnTo>
                  <a:close/>
                  <a:moveTo>
                    <a:pt x="954" y="871"/>
                  </a:moveTo>
                  <a:cubicBezTo>
                    <a:pt x="957" y="871"/>
                    <a:pt x="957" y="871"/>
                    <a:pt x="957" y="871"/>
                  </a:cubicBezTo>
                  <a:cubicBezTo>
                    <a:pt x="957" y="869"/>
                    <a:pt x="957" y="869"/>
                    <a:pt x="957" y="869"/>
                  </a:cubicBezTo>
                  <a:cubicBezTo>
                    <a:pt x="954" y="869"/>
                    <a:pt x="954" y="869"/>
                    <a:pt x="954" y="869"/>
                  </a:cubicBezTo>
                  <a:lnTo>
                    <a:pt x="954" y="871"/>
                  </a:lnTo>
                  <a:close/>
                  <a:moveTo>
                    <a:pt x="952" y="871"/>
                  </a:moveTo>
                  <a:cubicBezTo>
                    <a:pt x="954" y="871"/>
                    <a:pt x="954" y="871"/>
                    <a:pt x="954" y="871"/>
                  </a:cubicBezTo>
                  <a:cubicBezTo>
                    <a:pt x="954" y="869"/>
                    <a:pt x="954" y="869"/>
                    <a:pt x="954" y="869"/>
                  </a:cubicBezTo>
                  <a:cubicBezTo>
                    <a:pt x="952" y="869"/>
                    <a:pt x="952" y="869"/>
                    <a:pt x="952" y="869"/>
                  </a:cubicBezTo>
                  <a:lnTo>
                    <a:pt x="952" y="871"/>
                  </a:lnTo>
                  <a:close/>
                  <a:moveTo>
                    <a:pt x="958" y="872"/>
                  </a:moveTo>
                  <a:cubicBezTo>
                    <a:pt x="958" y="868"/>
                    <a:pt x="958" y="868"/>
                    <a:pt x="958" y="868"/>
                  </a:cubicBezTo>
                  <a:cubicBezTo>
                    <a:pt x="958" y="868"/>
                    <a:pt x="958" y="867"/>
                    <a:pt x="957" y="867"/>
                  </a:cubicBezTo>
                  <a:cubicBezTo>
                    <a:pt x="948" y="867"/>
                    <a:pt x="948" y="867"/>
                    <a:pt x="948" y="867"/>
                  </a:cubicBezTo>
                  <a:cubicBezTo>
                    <a:pt x="948" y="867"/>
                    <a:pt x="947" y="868"/>
                    <a:pt x="947" y="868"/>
                  </a:cubicBezTo>
                  <a:cubicBezTo>
                    <a:pt x="947" y="872"/>
                    <a:pt x="947" y="872"/>
                    <a:pt x="947" y="872"/>
                  </a:cubicBezTo>
                  <a:cubicBezTo>
                    <a:pt x="947" y="872"/>
                    <a:pt x="948" y="873"/>
                    <a:pt x="948" y="873"/>
                  </a:cubicBezTo>
                  <a:cubicBezTo>
                    <a:pt x="957" y="873"/>
                    <a:pt x="957" y="873"/>
                    <a:pt x="957" y="873"/>
                  </a:cubicBezTo>
                  <a:cubicBezTo>
                    <a:pt x="958" y="873"/>
                    <a:pt x="958" y="872"/>
                    <a:pt x="958" y="872"/>
                  </a:cubicBezTo>
                  <a:close/>
                  <a:moveTo>
                    <a:pt x="948" y="868"/>
                  </a:moveTo>
                  <a:cubicBezTo>
                    <a:pt x="957" y="868"/>
                    <a:pt x="957" y="868"/>
                    <a:pt x="957" y="868"/>
                  </a:cubicBezTo>
                  <a:cubicBezTo>
                    <a:pt x="957" y="872"/>
                    <a:pt x="957" y="872"/>
                    <a:pt x="957" y="872"/>
                  </a:cubicBezTo>
                  <a:cubicBezTo>
                    <a:pt x="948" y="872"/>
                    <a:pt x="948" y="872"/>
                    <a:pt x="948" y="872"/>
                  </a:cubicBezTo>
                  <a:lnTo>
                    <a:pt x="948" y="868"/>
                  </a:lnTo>
                  <a:close/>
                  <a:moveTo>
                    <a:pt x="995" y="847"/>
                  </a:moveTo>
                  <a:cubicBezTo>
                    <a:pt x="997" y="847"/>
                    <a:pt x="997" y="847"/>
                    <a:pt x="997" y="847"/>
                  </a:cubicBezTo>
                  <a:cubicBezTo>
                    <a:pt x="997" y="845"/>
                    <a:pt x="997" y="845"/>
                    <a:pt x="997" y="845"/>
                  </a:cubicBezTo>
                  <a:cubicBezTo>
                    <a:pt x="995" y="845"/>
                    <a:pt x="995" y="845"/>
                    <a:pt x="995" y="845"/>
                  </a:cubicBezTo>
                  <a:lnTo>
                    <a:pt x="995" y="847"/>
                  </a:lnTo>
                  <a:close/>
                  <a:moveTo>
                    <a:pt x="998" y="847"/>
                  </a:moveTo>
                  <a:cubicBezTo>
                    <a:pt x="1000" y="847"/>
                    <a:pt x="1000" y="847"/>
                    <a:pt x="1000" y="847"/>
                  </a:cubicBezTo>
                  <a:cubicBezTo>
                    <a:pt x="1000" y="845"/>
                    <a:pt x="1000" y="845"/>
                    <a:pt x="1000" y="845"/>
                  </a:cubicBezTo>
                  <a:cubicBezTo>
                    <a:pt x="998" y="845"/>
                    <a:pt x="998" y="845"/>
                    <a:pt x="998" y="845"/>
                  </a:cubicBezTo>
                  <a:lnTo>
                    <a:pt x="998" y="847"/>
                  </a:lnTo>
                  <a:close/>
                  <a:moveTo>
                    <a:pt x="994" y="849"/>
                  </a:moveTo>
                  <a:cubicBezTo>
                    <a:pt x="1003" y="849"/>
                    <a:pt x="1003" y="849"/>
                    <a:pt x="1003" y="849"/>
                  </a:cubicBezTo>
                  <a:cubicBezTo>
                    <a:pt x="1004" y="849"/>
                    <a:pt x="1004" y="848"/>
                    <a:pt x="1004" y="848"/>
                  </a:cubicBezTo>
                  <a:cubicBezTo>
                    <a:pt x="1004" y="844"/>
                    <a:pt x="1004" y="844"/>
                    <a:pt x="1004" y="844"/>
                  </a:cubicBezTo>
                  <a:cubicBezTo>
                    <a:pt x="1004" y="844"/>
                    <a:pt x="1004" y="843"/>
                    <a:pt x="1003" y="843"/>
                  </a:cubicBezTo>
                  <a:cubicBezTo>
                    <a:pt x="994" y="843"/>
                    <a:pt x="994" y="843"/>
                    <a:pt x="994" y="843"/>
                  </a:cubicBezTo>
                  <a:cubicBezTo>
                    <a:pt x="994" y="843"/>
                    <a:pt x="993" y="844"/>
                    <a:pt x="993" y="844"/>
                  </a:cubicBezTo>
                  <a:cubicBezTo>
                    <a:pt x="993" y="848"/>
                    <a:pt x="993" y="848"/>
                    <a:pt x="993" y="848"/>
                  </a:cubicBezTo>
                  <a:cubicBezTo>
                    <a:pt x="993" y="848"/>
                    <a:pt x="994" y="849"/>
                    <a:pt x="994" y="849"/>
                  </a:cubicBezTo>
                  <a:close/>
                  <a:moveTo>
                    <a:pt x="994" y="844"/>
                  </a:moveTo>
                  <a:cubicBezTo>
                    <a:pt x="1003" y="844"/>
                    <a:pt x="1003" y="844"/>
                    <a:pt x="1003" y="844"/>
                  </a:cubicBezTo>
                  <a:cubicBezTo>
                    <a:pt x="1003" y="848"/>
                    <a:pt x="1003" y="848"/>
                    <a:pt x="1003" y="848"/>
                  </a:cubicBezTo>
                  <a:cubicBezTo>
                    <a:pt x="994" y="848"/>
                    <a:pt x="994" y="848"/>
                    <a:pt x="994" y="848"/>
                  </a:cubicBezTo>
                  <a:lnTo>
                    <a:pt x="994" y="844"/>
                  </a:lnTo>
                  <a:close/>
                  <a:moveTo>
                    <a:pt x="1082" y="810"/>
                  </a:moveTo>
                  <a:cubicBezTo>
                    <a:pt x="1085" y="810"/>
                    <a:pt x="1085" y="810"/>
                    <a:pt x="1085" y="810"/>
                  </a:cubicBezTo>
                  <a:cubicBezTo>
                    <a:pt x="1085" y="808"/>
                    <a:pt x="1085" y="808"/>
                    <a:pt x="1085" y="808"/>
                  </a:cubicBezTo>
                  <a:cubicBezTo>
                    <a:pt x="1082" y="808"/>
                    <a:pt x="1082" y="808"/>
                    <a:pt x="1082" y="808"/>
                  </a:cubicBezTo>
                  <a:lnTo>
                    <a:pt x="1082" y="810"/>
                  </a:lnTo>
                  <a:close/>
                  <a:moveTo>
                    <a:pt x="1082" y="812"/>
                  </a:moveTo>
                  <a:cubicBezTo>
                    <a:pt x="1091" y="812"/>
                    <a:pt x="1091" y="812"/>
                    <a:pt x="1091" y="812"/>
                  </a:cubicBezTo>
                  <a:cubicBezTo>
                    <a:pt x="1091" y="812"/>
                    <a:pt x="1092" y="812"/>
                    <a:pt x="1092" y="811"/>
                  </a:cubicBezTo>
                  <a:cubicBezTo>
                    <a:pt x="1092" y="808"/>
                    <a:pt x="1092" y="808"/>
                    <a:pt x="1092" y="808"/>
                  </a:cubicBezTo>
                  <a:cubicBezTo>
                    <a:pt x="1092" y="807"/>
                    <a:pt x="1091" y="806"/>
                    <a:pt x="1091" y="806"/>
                  </a:cubicBezTo>
                  <a:cubicBezTo>
                    <a:pt x="1082" y="806"/>
                    <a:pt x="1082" y="806"/>
                    <a:pt x="1082" y="806"/>
                  </a:cubicBezTo>
                  <a:cubicBezTo>
                    <a:pt x="1081" y="806"/>
                    <a:pt x="1081" y="807"/>
                    <a:pt x="1081" y="808"/>
                  </a:cubicBezTo>
                  <a:cubicBezTo>
                    <a:pt x="1081" y="811"/>
                    <a:pt x="1081" y="811"/>
                    <a:pt x="1081" y="811"/>
                  </a:cubicBezTo>
                  <a:cubicBezTo>
                    <a:pt x="1081" y="812"/>
                    <a:pt x="1081" y="812"/>
                    <a:pt x="1082" y="812"/>
                  </a:cubicBezTo>
                  <a:close/>
                  <a:moveTo>
                    <a:pt x="1082" y="808"/>
                  </a:moveTo>
                  <a:cubicBezTo>
                    <a:pt x="1091" y="808"/>
                    <a:pt x="1091" y="808"/>
                    <a:pt x="1091" y="808"/>
                  </a:cubicBezTo>
                  <a:cubicBezTo>
                    <a:pt x="1091" y="811"/>
                    <a:pt x="1091" y="811"/>
                    <a:pt x="1091" y="811"/>
                  </a:cubicBezTo>
                  <a:cubicBezTo>
                    <a:pt x="1082" y="811"/>
                    <a:pt x="1082" y="811"/>
                    <a:pt x="1082" y="811"/>
                  </a:cubicBezTo>
                  <a:lnTo>
                    <a:pt x="1082" y="808"/>
                  </a:lnTo>
                  <a:close/>
                  <a:moveTo>
                    <a:pt x="1267" y="885"/>
                  </a:moveTo>
                  <a:cubicBezTo>
                    <a:pt x="1267" y="882"/>
                    <a:pt x="1267" y="882"/>
                    <a:pt x="1267" y="882"/>
                  </a:cubicBezTo>
                  <a:cubicBezTo>
                    <a:pt x="1267" y="881"/>
                    <a:pt x="1266" y="881"/>
                    <a:pt x="1265" y="881"/>
                  </a:cubicBezTo>
                  <a:cubicBezTo>
                    <a:pt x="1256" y="881"/>
                    <a:pt x="1256" y="881"/>
                    <a:pt x="1256" y="881"/>
                  </a:cubicBezTo>
                  <a:cubicBezTo>
                    <a:pt x="1256" y="881"/>
                    <a:pt x="1255" y="881"/>
                    <a:pt x="1255" y="882"/>
                  </a:cubicBezTo>
                  <a:cubicBezTo>
                    <a:pt x="1255" y="885"/>
                    <a:pt x="1255" y="885"/>
                    <a:pt x="1255" y="885"/>
                  </a:cubicBezTo>
                  <a:cubicBezTo>
                    <a:pt x="1255" y="886"/>
                    <a:pt x="1256" y="886"/>
                    <a:pt x="1256" y="886"/>
                  </a:cubicBezTo>
                  <a:cubicBezTo>
                    <a:pt x="1265" y="886"/>
                    <a:pt x="1265" y="886"/>
                    <a:pt x="1265" y="886"/>
                  </a:cubicBezTo>
                  <a:cubicBezTo>
                    <a:pt x="1266" y="886"/>
                    <a:pt x="1267" y="886"/>
                    <a:pt x="1267" y="885"/>
                  </a:cubicBezTo>
                  <a:close/>
                  <a:moveTo>
                    <a:pt x="1256" y="882"/>
                  </a:moveTo>
                  <a:cubicBezTo>
                    <a:pt x="1265" y="882"/>
                    <a:pt x="1265" y="882"/>
                    <a:pt x="1265" y="882"/>
                  </a:cubicBezTo>
                  <a:cubicBezTo>
                    <a:pt x="1265" y="885"/>
                    <a:pt x="1265" y="885"/>
                    <a:pt x="1265" y="885"/>
                  </a:cubicBezTo>
                  <a:cubicBezTo>
                    <a:pt x="1256" y="885"/>
                    <a:pt x="1256" y="885"/>
                    <a:pt x="1256" y="885"/>
                  </a:cubicBezTo>
                  <a:lnTo>
                    <a:pt x="1256" y="882"/>
                  </a:lnTo>
                  <a:close/>
                  <a:moveTo>
                    <a:pt x="1070" y="860"/>
                  </a:moveTo>
                  <a:cubicBezTo>
                    <a:pt x="1070" y="863"/>
                    <a:pt x="1070" y="863"/>
                    <a:pt x="1070" y="863"/>
                  </a:cubicBezTo>
                  <a:cubicBezTo>
                    <a:pt x="1072" y="865"/>
                    <a:pt x="1072" y="865"/>
                    <a:pt x="1072" y="865"/>
                  </a:cubicBezTo>
                  <a:cubicBezTo>
                    <a:pt x="1073" y="864"/>
                    <a:pt x="1073" y="864"/>
                    <a:pt x="1073" y="864"/>
                  </a:cubicBezTo>
                  <a:cubicBezTo>
                    <a:pt x="1071" y="863"/>
                    <a:pt x="1071" y="863"/>
                    <a:pt x="1071" y="863"/>
                  </a:cubicBezTo>
                  <a:cubicBezTo>
                    <a:pt x="1071" y="860"/>
                    <a:pt x="1071" y="860"/>
                    <a:pt x="1071" y="860"/>
                  </a:cubicBezTo>
                  <a:lnTo>
                    <a:pt x="1070" y="860"/>
                  </a:lnTo>
                  <a:close/>
                  <a:moveTo>
                    <a:pt x="1068" y="866"/>
                  </a:moveTo>
                  <a:cubicBezTo>
                    <a:pt x="1069" y="867"/>
                    <a:pt x="1070" y="867"/>
                    <a:pt x="1071" y="867"/>
                  </a:cubicBezTo>
                  <a:cubicBezTo>
                    <a:pt x="1073" y="867"/>
                    <a:pt x="1075" y="865"/>
                    <a:pt x="1075" y="863"/>
                  </a:cubicBezTo>
                  <a:cubicBezTo>
                    <a:pt x="1075" y="860"/>
                    <a:pt x="1073" y="858"/>
                    <a:pt x="1071" y="858"/>
                  </a:cubicBezTo>
                  <a:cubicBezTo>
                    <a:pt x="1068" y="858"/>
                    <a:pt x="1066" y="860"/>
                    <a:pt x="1066" y="863"/>
                  </a:cubicBezTo>
                  <a:cubicBezTo>
                    <a:pt x="1065" y="863"/>
                    <a:pt x="1065" y="863"/>
                    <a:pt x="1065" y="863"/>
                  </a:cubicBezTo>
                  <a:cubicBezTo>
                    <a:pt x="1067" y="865"/>
                    <a:pt x="1067" y="865"/>
                    <a:pt x="1067" y="865"/>
                  </a:cubicBezTo>
                  <a:cubicBezTo>
                    <a:pt x="1069" y="863"/>
                    <a:pt x="1069" y="863"/>
                    <a:pt x="1069" y="863"/>
                  </a:cubicBezTo>
                  <a:cubicBezTo>
                    <a:pt x="1067" y="863"/>
                    <a:pt x="1067" y="863"/>
                    <a:pt x="1067" y="863"/>
                  </a:cubicBezTo>
                  <a:cubicBezTo>
                    <a:pt x="1067" y="861"/>
                    <a:pt x="1069" y="859"/>
                    <a:pt x="1071" y="859"/>
                  </a:cubicBezTo>
                  <a:cubicBezTo>
                    <a:pt x="1073" y="859"/>
                    <a:pt x="1074" y="861"/>
                    <a:pt x="1074" y="863"/>
                  </a:cubicBezTo>
                  <a:cubicBezTo>
                    <a:pt x="1074" y="865"/>
                    <a:pt x="1073" y="866"/>
                    <a:pt x="1071" y="866"/>
                  </a:cubicBezTo>
                  <a:cubicBezTo>
                    <a:pt x="1070" y="866"/>
                    <a:pt x="1069" y="866"/>
                    <a:pt x="1069" y="866"/>
                  </a:cubicBezTo>
                  <a:lnTo>
                    <a:pt x="1068" y="866"/>
                  </a:lnTo>
                  <a:close/>
                  <a:moveTo>
                    <a:pt x="1192" y="918"/>
                  </a:moveTo>
                  <a:cubicBezTo>
                    <a:pt x="1192" y="910"/>
                    <a:pt x="1192" y="910"/>
                    <a:pt x="1192" y="910"/>
                  </a:cubicBezTo>
                  <a:cubicBezTo>
                    <a:pt x="1192" y="909"/>
                    <a:pt x="1192" y="909"/>
                    <a:pt x="1191" y="909"/>
                  </a:cubicBezTo>
                  <a:cubicBezTo>
                    <a:pt x="1186" y="909"/>
                    <a:pt x="1186" y="909"/>
                    <a:pt x="1186" y="909"/>
                  </a:cubicBezTo>
                  <a:cubicBezTo>
                    <a:pt x="1185" y="909"/>
                    <a:pt x="1185" y="909"/>
                    <a:pt x="1185" y="910"/>
                  </a:cubicBezTo>
                  <a:cubicBezTo>
                    <a:pt x="1185" y="912"/>
                    <a:pt x="1185" y="912"/>
                    <a:pt x="1185" y="912"/>
                  </a:cubicBezTo>
                  <a:cubicBezTo>
                    <a:pt x="1186" y="912"/>
                    <a:pt x="1186" y="912"/>
                    <a:pt x="1186" y="912"/>
                  </a:cubicBezTo>
                  <a:cubicBezTo>
                    <a:pt x="1186" y="910"/>
                    <a:pt x="1186" y="910"/>
                    <a:pt x="1186" y="910"/>
                  </a:cubicBezTo>
                  <a:cubicBezTo>
                    <a:pt x="1191" y="910"/>
                    <a:pt x="1191" y="910"/>
                    <a:pt x="1191" y="910"/>
                  </a:cubicBezTo>
                  <a:cubicBezTo>
                    <a:pt x="1191" y="918"/>
                    <a:pt x="1191" y="918"/>
                    <a:pt x="1191" y="918"/>
                  </a:cubicBezTo>
                  <a:cubicBezTo>
                    <a:pt x="1186" y="918"/>
                    <a:pt x="1186" y="918"/>
                    <a:pt x="1186" y="918"/>
                  </a:cubicBezTo>
                  <a:cubicBezTo>
                    <a:pt x="1186" y="917"/>
                    <a:pt x="1186" y="917"/>
                    <a:pt x="1186" y="917"/>
                  </a:cubicBezTo>
                  <a:cubicBezTo>
                    <a:pt x="1185" y="917"/>
                    <a:pt x="1185" y="917"/>
                    <a:pt x="1185" y="917"/>
                  </a:cubicBezTo>
                  <a:cubicBezTo>
                    <a:pt x="1185" y="918"/>
                    <a:pt x="1185" y="918"/>
                    <a:pt x="1185" y="918"/>
                  </a:cubicBezTo>
                  <a:cubicBezTo>
                    <a:pt x="1185" y="918"/>
                    <a:pt x="1185" y="919"/>
                    <a:pt x="1186" y="919"/>
                  </a:cubicBezTo>
                  <a:cubicBezTo>
                    <a:pt x="1191" y="919"/>
                    <a:pt x="1191" y="919"/>
                    <a:pt x="1191" y="919"/>
                  </a:cubicBezTo>
                  <a:cubicBezTo>
                    <a:pt x="1192" y="919"/>
                    <a:pt x="1192" y="918"/>
                    <a:pt x="1192" y="918"/>
                  </a:cubicBezTo>
                  <a:close/>
                  <a:moveTo>
                    <a:pt x="1189" y="914"/>
                  </a:moveTo>
                  <a:cubicBezTo>
                    <a:pt x="1187" y="912"/>
                    <a:pt x="1187" y="912"/>
                    <a:pt x="1187" y="912"/>
                  </a:cubicBezTo>
                  <a:cubicBezTo>
                    <a:pt x="1187" y="913"/>
                    <a:pt x="1187" y="913"/>
                    <a:pt x="1187" y="913"/>
                  </a:cubicBezTo>
                  <a:cubicBezTo>
                    <a:pt x="1182" y="913"/>
                    <a:pt x="1182" y="913"/>
                    <a:pt x="1182" y="913"/>
                  </a:cubicBezTo>
                  <a:cubicBezTo>
                    <a:pt x="1182" y="915"/>
                    <a:pt x="1182" y="915"/>
                    <a:pt x="1182" y="915"/>
                  </a:cubicBezTo>
                  <a:cubicBezTo>
                    <a:pt x="1187" y="915"/>
                    <a:pt x="1187" y="915"/>
                    <a:pt x="1187" y="915"/>
                  </a:cubicBezTo>
                  <a:cubicBezTo>
                    <a:pt x="1187" y="916"/>
                    <a:pt x="1187" y="916"/>
                    <a:pt x="1187" y="916"/>
                  </a:cubicBezTo>
                  <a:lnTo>
                    <a:pt x="1189" y="914"/>
                  </a:lnTo>
                  <a:close/>
                  <a:moveTo>
                    <a:pt x="1012" y="868"/>
                  </a:moveTo>
                  <a:cubicBezTo>
                    <a:pt x="1012" y="868"/>
                    <a:pt x="1012" y="868"/>
                    <a:pt x="1012" y="868"/>
                  </a:cubicBezTo>
                  <a:cubicBezTo>
                    <a:pt x="1005" y="874"/>
                    <a:pt x="1005" y="874"/>
                    <a:pt x="1005" y="874"/>
                  </a:cubicBezTo>
                  <a:cubicBezTo>
                    <a:pt x="1005" y="874"/>
                    <a:pt x="1005" y="875"/>
                    <a:pt x="1005" y="875"/>
                  </a:cubicBezTo>
                  <a:cubicBezTo>
                    <a:pt x="1006" y="876"/>
                    <a:pt x="1006" y="876"/>
                    <a:pt x="1006" y="876"/>
                  </a:cubicBezTo>
                  <a:cubicBezTo>
                    <a:pt x="1006" y="876"/>
                    <a:pt x="1007" y="876"/>
                    <a:pt x="1007" y="876"/>
                  </a:cubicBezTo>
                  <a:cubicBezTo>
                    <a:pt x="1007" y="876"/>
                    <a:pt x="1008" y="876"/>
                    <a:pt x="1008" y="877"/>
                  </a:cubicBezTo>
                  <a:cubicBezTo>
                    <a:pt x="1008" y="877"/>
                    <a:pt x="1008" y="877"/>
                    <a:pt x="1008" y="877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09" y="878"/>
                    <a:pt x="1009" y="878"/>
                    <a:pt x="1009" y="878"/>
                  </a:cubicBezTo>
                  <a:cubicBezTo>
                    <a:pt x="1016" y="872"/>
                    <a:pt x="1016" y="872"/>
                    <a:pt x="1016" y="872"/>
                  </a:cubicBezTo>
                  <a:cubicBezTo>
                    <a:pt x="1016" y="872"/>
                    <a:pt x="1016" y="871"/>
                    <a:pt x="1016" y="871"/>
                  </a:cubicBezTo>
                  <a:cubicBezTo>
                    <a:pt x="1015" y="870"/>
                    <a:pt x="1015" y="870"/>
                    <a:pt x="1015" y="870"/>
                  </a:cubicBezTo>
                  <a:cubicBezTo>
                    <a:pt x="1015" y="870"/>
                    <a:pt x="1014" y="870"/>
                    <a:pt x="1014" y="870"/>
                  </a:cubicBezTo>
                  <a:cubicBezTo>
                    <a:pt x="1014" y="870"/>
                    <a:pt x="1013" y="870"/>
                    <a:pt x="1013" y="869"/>
                  </a:cubicBezTo>
                  <a:cubicBezTo>
                    <a:pt x="1013" y="869"/>
                    <a:pt x="1013" y="869"/>
                    <a:pt x="1013" y="869"/>
                  </a:cubicBezTo>
                  <a:lnTo>
                    <a:pt x="1012" y="868"/>
                  </a:lnTo>
                  <a:close/>
                  <a:moveTo>
                    <a:pt x="1014" y="872"/>
                  </a:moveTo>
                  <a:cubicBezTo>
                    <a:pt x="1010" y="877"/>
                    <a:pt x="1010" y="877"/>
                    <a:pt x="1010" y="877"/>
                  </a:cubicBezTo>
                  <a:cubicBezTo>
                    <a:pt x="1007" y="874"/>
                    <a:pt x="1007" y="874"/>
                    <a:pt x="1007" y="874"/>
                  </a:cubicBezTo>
                  <a:cubicBezTo>
                    <a:pt x="1011" y="869"/>
                    <a:pt x="1011" y="869"/>
                    <a:pt x="1011" y="869"/>
                  </a:cubicBezTo>
                  <a:lnTo>
                    <a:pt x="1014" y="872"/>
                  </a:lnTo>
                  <a:close/>
                  <a:moveTo>
                    <a:pt x="1008" y="874"/>
                  </a:moveTo>
                  <a:cubicBezTo>
                    <a:pt x="1010" y="876"/>
                    <a:pt x="1010" y="876"/>
                    <a:pt x="1010" y="876"/>
                  </a:cubicBezTo>
                  <a:cubicBezTo>
                    <a:pt x="1013" y="872"/>
                    <a:pt x="1013" y="872"/>
                    <a:pt x="1013" y="872"/>
                  </a:cubicBezTo>
                  <a:cubicBezTo>
                    <a:pt x="1011" y="870"/>
                    <a:pt x="1011" y="870"/>
                    <a:pt x="1011" y="870"/>
                  </a:cubicBezTo>
                  <a:lnTo>
                    <a:pt x="1008" y="874"/>
                  </a:lnTo>
                  <a:close/>
                  <a:moveTo>
                    <a:pt x="1133" y="866"/>
                  </a:moveTo>
                  <a:cubicBezTo>
                    <a:pt x="1133" y="859"/>
                    <a:pt x="1133" y="859"/>
                    <a:pt x="1133" y="859"/>
                  </a:cubicBezTo>
                  <a:cubicBezTo>
                    <a:pt x="1133" y="858"/>
                    <a:pt x="1133" y="857"/>
                    <a:pt x="1132" y="857"/>
                  </a:cubicBezTo>
                  <a:cubicBezTo>
                    <a:pt x="1127" y="857"/>
                    <a:pt x="1127" y="857"/>
                    <a:pt x="1127" y="857"/>
                  </a:cubicBezTo>
                  <a:cubicBezTo>
                    <a:pt x="1126" y="857"/>
                    <a:pt x="1125" y="858"/>
                    <a:pt x="1125" y="859"/>
                  </a:cubicBezTo>
                  <a:cubicBezTo>
                    <a:pt x="1125" y="866"/>
                    <a:pt x="1125" y="866"/>
                    <a:pt x="1125" y="866"/>
                  </a:cubicBezTo>
                  <a:cubicBezTo>
                    <a:pt x="1125" y="867"/>
                    <a:pt x="1126" y="867"/>
                    <a:pt x="1127" y="867"/>
                  </a:cubicBezTo>
                  <a:cubicBezTo>
                    <a:pt x="1132" y="867"/>
                    <a:pt x="1132" y="867"/>
                    <a:pt x="1132" y="867"/>
                  </a:cubicBezTo>
                  <a:cubicBezTo>
                    <a:pt x="1133" y="867"/>
                    <a:pt x="1133" y="867"/>
                    <a:pt x="1133" y="866"/>
                  </a:cubicBezTo>
                  <a:close/>
                  <a:moveTo>
                    <a:pt x="1127" y="859"/>
                  </a:moveTo>
                  <a:cubicBezTo>
                    <a:pt x="1132" y="859"/>
                    <a:pt x="1132" y="859"/>
                    <a:pt x="1132" y="859"/>
                  </a:cubicBezTo>
                  <a:cubicBezTo>
                    <a:pt x="1132" y="866"/>
                    <a:pt x="1132" y="866"/>
                    <a:pt x="1132" y="866"/>
                  </a:cubicBezTo>
                  <a:cubicBezTo>
                    <a:pt x="1127" y="866"/>
                    <a:pt x="1127" y="866"/>
                    <a:pt x="1127" y="866"/>
                  </a:cubicBezTo>
                  <a:lnTo>
                    <a:pt x="1127" y="859"/>
                  </a:lnTo>
                  <a:close/>
                  <a:moveTo>
                    <a:pt x="1099" y="849"/>
                  </a:moveTo>
                  <a:cubicBezTo>
                    <a:pt x="1099" y="843"/>
                    <a:pt x="1099" y="843"/>
                    <a:pt x="1099" y="843"/>
                  </a:cubicBezTo>
                  <a:cubicBezTo>
                    <a:pt x="1099" y="843"/>
                    <a:pt x="1099" y="842"/>
                    <a:pt x="1098" y="842"/>
                  </a:cubicBezTo>
                  <a:cubicBezTo>
                    <a:pt x="1089" y="842"/>
                    <a:pt x="1089" y="842"/>
                    <a:pt x="1089" y="842"/>
                  </a:cubicBezTo>
                  <a:cubicBezTo>
                    <a:pt x="1089" y="842"/>
                    <a:pt x="1088" y="843"/>
                    <a:pt x="1088" y="843"/>
                  </a:cubicBezTo>
                  <a:cubicBezTo>
                    <a:pt x="1088" y="849"/>
                    <a:pt x="1088" y="849"/>
                    <a:pt x="1088" y="849"/>
                  </a:cubicBezTo>
                  <a:cubicBezTo>
                    <a:pt x="1088" y="850"/>
                    <a:pt x="1089" y="850"/>
                    <a:pt x="1089" y="850"/>
                  </a:cubicBezTo>
                  <a:cubicBezTo>
                    <a:pt x="1098" y="850"/>
                    <a:pt x="1098" y="850"/>
                    <a:pt x="1098" y="850"/>
                  </a:cubicBezTo>
                  <a:cubicBezTo>
                    <a:pt x="1099" y="850"/>
                    <a:pt x="1099" y="850"/>
                    <a:pt x="1099" y="849"/>
                  </a:cubicBezTo>
                  <a:close/>
                  <a:moveTo>
                    <a:pt x="1098" y="849"/>
                  </a:moveTo>
                  <a:cubicBezTo>
                    <a:pt x="1089" y="849"/>
                    <a:pt x="1089" y="849"/>
                    <a:pt x="1089" y="849"/>
                  </a:cubicBezTo>
                  <a:cubicBezTo>
                    <a:pt x="1089" y="843"/>
                    <a:pt x="1089" y="843"/>
                    <a:pt x="1089" y="843"/>
                  </a:cubicBezTo>
                  <a:cubicBezTo>
                    <a:pt x="1098" y="843"/>
                    <a:pt x="1098" y="843"/>
                    <a:pt x="1098" y="843"/>
                  </a:cubicBezTo>
                  <a:lnTo>
                    <a:pt x="1098" y="849"/>
                  </a:lnTo>
                  <a:close/>
                  <a:moveTo>
                    <a:pt x="1137" y="845"/>
                  </a:moveTo>
                  <a:cubicBezTo>
                    <a:pt x="1139" y="838"/>
                    <a:pt x="1139" y="838"/>
                    <a:pt x="1139" y="838"/>
                  </a:cubicBezTo>
                  <a:cubicBezTo>
                    <a:pt x="1139" y="838"/>
                    <a:pt x="1138" y="838"/>
                    <a:pt x="1138" y="838"/>
                  </a:cubicBezTo>
                  <a:cubicBezTo>
                    <a:pt x="1134" y="837"/>
                    <a:pt x="1134" y="837"/>
                    <a:pt x="1134" y="837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33" y="834"/>
                    <a:pt x="1133" y="834"/>
                    <a:pt x="1133" y="834"/>
                  </a:cubicBezTo>
                  <a:cubicBezTo>
                    <a:pt x="1128" y="835"/>
                    <a:pt x="1128" y="835"/>
                    <a:pt x="1128" y="835"/>
                  </a:cubicBezTo>
                  <a:cubicBezTo>
                    <a:pt x="1127" y="835"/>
                    <a:pt x="1127" y="835"/>
                    <a:pt x="1127" y="836"/>
                  </a:cubicBezTo>
                  <a:cubicBezTo>
                    <a:pt x="1129" y="842"/>
                    <a:pt x="1129" y="842"/>
                    <a:pt x="1129" y="842"/>
                  </a:cubicBezTo>
                  <a:cubicBezTo>
                    <a:pt x="1129" y="843"/>
                    <a:pt x="1129" y="843"/>
                    <a:pt x="1130" y="843"/>
                  </a:cubicBezTo>
                  <a:cubicBezTo>
                    <a:pt x="1132" y="842"/>
                    <a:pt x="1132" y="842"/>
                    <a:pt x="1132" y="842"/>
                  </a:cubicBezTo>
                  <a:cubicBezTo>
                    <a:pt x="1131" y="843"/>
                    <a:pt x="1131" y="843"/>
                    <a:pt x="1131" y="843"/>
                  </a:cubicBezTo>
                  <a:cubicBezTo>
                    <a:pt x="1131" y="843"/>
                    <a:pt x="1132" y="844"/>
                    <a:pt x="1132" y="844"/>
                  </a:cubicBezTo>
                  <a:cubicBezTo>
                    <a:pt x="1136" y="845"/>
                    <a:pt x="1136" y="845"/>
                    <a:pt x="1136" y="845"/>
                  </a:cubicBezTo>
                  <a:cubicBezTo>
                    <a:pt x="1137" y="845"/>
                    <a:pt x="1137" y="845"/>
                    <a:pt x="1137" y="845"/>
                  </a:cubicBezTo>
                  <a:close/>
                  <a:moveTo>
                    <a:pt x="1130" y="842"/>
                  </a:moveTo>
                  <a:cubicBezTo>
                    <a:pt x="1128" y="836"/>
                    <a:pt x="1128" y="836"/>
                    <a:pt x="1128" y="836"/>
                  </a:cubicBezTo>
                  <a:cubicBezTo>
                    <a:pt x="1133" y="835"/>
                    <a:pt x="1133" y="835"/>
                    <a:pt x="1133" y="835"/>
                  </a:cubicBezTo>
                  <a:cubicBezTo>
                    <a:pt x="1134" y="841"/>
                    <a:pt x="1134" y="841"/>
                    <a:pt x="1134" y="841"/>
                  </a:cubicBezTo>
                  <a:lnTo>
                    <a:pt x="1130" y="842"/>
                  </a:lnTo>
                  <a:close/>
                  <a:moveTo>
                    <a:pt x="1132" y="843"/>
                  </a:moveTo>
                  <a:cubicBezTo>
                    <a:pt x="1133" y="842"/>
                    <a:pt x="1133" y="842"/>
                    <a:pt x="1133" y="842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5" y="841"/>
                    <a:pt x="1135" y="841"/>
                    <a:pt x="1135" y="841"/>
                  </a:cubicBezTo>
                  <a:cubicBezTo>
                    <a:pt x="1134" y="838"/>
                    <a:pt x="1134" y="838"/>
                    <a:pt x="1134" y="838"/>
                  </a:cubicBezTo>
                  <a:cubicBezTo>
                    <a:pt x="1138" y="839"/>
                    <a:pt x="1138" y="839"/>
                    <a:pt x="1138" y="839"/>
                  </a:cubicBezTo>
                  <a:cubicBezTo>
                    <a:pt x="1136" y="844"/>
                    <a:pt x="1136" y="844"/>
                    <a:pt x="1136" y="844"/>
                  </a:cubicBezTo>
                  <a:lnTo>
                    <a:pt x="1132" y="843"/>
                  </a:lnTo>
                  <a:close/>
                  <a:moveTo>
                    <a:pt x="1017" y="885"/>
                  </a:moveTo>
                  <a:cubicBezTo>
                    <a:pt x="1017" y="884"/>
                    <a:pt x="1017" y="884"/>
                    <a:pt x="1017" y="884"/>
                  </a:cubicBezTo>
                  <a:cubicBezTo>
                    <a:pt x="1008" y="884"/>
                    <a:pt x="1008" y="884"/>
                    <a:pt x="1008" y="884"/>
                  </a:cubicBezTo>
                  <a:cubicBezTo>
                    <a:pt x="1007" y="884"/>
                    <a:pt x="1007" y="884"/>
                    <a:pt x="1007" y="885"/>
                  </a:cubicBezTo>
                  <a:cubicBezTo>
                    <a:pt x="1007" y="886"/>
                    <a:pt x="1007" y="886"/>
                    <a:pt x="1007" y="886"/>
                  </a:cubicBezTo>
                  <a:cubicBezTo>
                    <a:pt x="1017" y="886"/>
                    <a:pt x="1017" y="886"/>
                    <a:pt x="1017" y="886"/>
                  </a:cubicBezTo>
                  <a:lnTo>
                    <a:pt x="1017" y="885"/>
                  </a:lnTo>
                  <a:close/>
                  <a:moveTo>
                    <a:pt x="1009" y="893"/>
                  </a:moveTo>
                  <a:cubicBezTo>
                    <a:pt x="1016" y="893"/>
                    <a:pt x="1016" y="893"/>
                    <a:pt x="1016" y="893"/>
                  </a:cubicBezTo>
                  <a:cubicBezTo>
                    <a:pt x="1016" y="893"/>
                    <a:pt x="1017" y="893"/>
                    <a:pt x="1017" y="892"/>
                  </a:cubicBezTo>
                  <a:cubicBezTo>
                    <a:pt x="1017" y="886"/>
                    <a:pt x="1017" y="886"/>
                    <a:pt x="1017" y="886"/>
                  </a:cubicBezTo>
                  <a:cubicBezTo>
                    <a:pt x="1008" y="886"/>
                    <a:pt x="1008" y="886"/>
                    <a:pt x="1008" y="886"/>
                  </a:cubicBezTo>
                  <a:cubicBezTo>
                    <a:pt x="1008" y="892"/>
                    <a:pt x="1008" y="892"/>
                    <a:pt x="1008" y="892"/>
                  </a:cubicBezTo>
                  <a:cubicBezTo>
                    <a:pt x="1008" y="893"/>
                    <a:pt x="1008" y="893"/>
                    <a:pt x="1009" y="893"/>
                  </a:cubicBezTo>
                  <a:close/>
                  <a:moveTo>
                    <a:pt x="1011" y="888"/>
                  </a:moveTo>
                  <a:cubicBezTo>
                    <a:pt x="1014" y="888"/>
                    <a:pt x="1014" y="888"/>
                    <a:pt x="1014" y="888"/>
                  </a:cubicBezTo>
                  <a:cubicBezTo>
                    <a:pt x="1014" y="889"/>
                    <a:pt x="1014" y="889"/>
                    <a:pt x="1014" y="889"/>
                  </a:cubicBezTo>
                  <a:cubicBezTo>
                    <a:pt x="1011" y="889"/>
                    <a:pt x="1011" y="889"/>
                    <a:pt x="1011" y="889"/>
                  </a:cubicBezTo>
                  <a:lnTo>
                    <a:pt x="1011" y="888"/>
                  </a:lnTo>
                  <a:close/>
                  <a:moveTo>
                    <a:pt x="963" y="958"/>
                  </a:moveTo>
                  <a:cubicBezTo>
                    <a:pt x="963" y="957"/>
                    <a:pt x="963" y="957"/>
                    <a:pt x="962" y="957"/>
                  </a:cubicBezTo>
                  <a:cubicBezTo>
                    <a:pt x="962" y="957"/>
                    <a:pt x="961" y="957"/>
                    <a:pt x="961" y="958"/>
                  </a:cubicBezTo>
                  <a:cubicBezTo>
                    <a:pt x="961" y="959"/>
                    <a:pt x="962" y="959"/>
                    <a:pt x="962" y="959"/>
                  </a:cubicBezTo>
                  <a:cubicBezTo>
                    <a:pt x="963" y="959"/>
                    <a:pt x="963" y="959"/>
                    <a:pt x="963" y="958"/>
                  </a:cubicBezTo>
                  <a:close/>
                  <a:moveTo>
                    <a:pt x="967" y="958"/>
                  </a:moveTo>
                  <a:cubicBezTo>
                    <a:pt x="967" y="959"/>
                    <a:pt x="967" y="959"/>
                    <a:pt x="968" y="959"/>
                  </a:cubicBezTo>
                  <a:cubicBezTo>
                    <a:pt x="969" y="959"/>
                    <a:pt x="969" y="959"/>
                    <a:pt x="969" y="958"/>
                  </a:cubicBezTo>
                  <a:cubicBezTo>
                    <a:pt x="969" y="957"/>
                    <a:pt x="969" y="957"/>
                    <a:pt x="968" y="957"/>
                  </a:cubicBezTo>
                  <a:cubicBezTo>
                    <a:pt x="967" y="957"/>
                    <a:pt x="967" y="957"/>
                    <a:pt x="967" y="958"/>
                  </a:cubicBezTo>
                  <a:close/>
                  <a:moveTo>
                    <a:pt x="963" y="955"/>
                  </a:moveTo>
                  <a:cubicBezTo>
                    <a:pt x="969" y="954"/>
                    <a:pt x="969" y="954"/>
                    <a:pt x="969" y="954"/>
                  </a:cubicBezTo>
                  <a:cubicBezTo>
                    <a:pt x="969" y="953"/>
                    <a:pt x="970" y="953"/>
                    <a:pt x="970" y="953"/>
                  </a:cubicBezTo>
                  <a:cubicBezTo>
                    <a:pt x="970" y="950"/>
                    <a:pt x="970" y="950"/>
                    <a:pt x="970" y="950"/>
                  </a:cubicBezTo>
                  <a:cubicBezTo>
                    <a:pt x="962" y="950"/>
                    <a:pt x="962" y="950"/>
                    <a:pt x="962" y="950"/>
                  </a:cubicBezTo>
                  <a:cubicBezTo>
                    <a:pt x="962" y="949"/>
                    <a:pt x="962" y="949"/>
                    <a:pt x="962" y="949"/>
                  </a:cubicBezTo>
                  <a:cubicBezTo>
                    <a:pt x="962" y="949"/>
                    <a:pt x="962" y="949"/>
                    <a:pt x="961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49"/>
                    <a:pt x="960" y="949"/>
                    <a:pt x="960" y="949"/>
                  </a:cubicBezTo>
                  <a:cubicBezTo>
                    <a:pt x="960" y="950"/>
                    <a:pt x="960" y="950"/>
                    <a:pt x="960" y="950"/>
                  </a:cubicBezTo>
                  <a:cubicBezTo>
                    <a:pt x="961" y="950"/>
                    <a:pt x="961" y="950"/>
                    <a:pt x="961" y="950"/>
                  </a:cubicBezTo>
                  <a:cubicBezTo>
                    <a:pt x="962" y="955"/>
                    <a:pt x="962" y="955"/>
                    <a:pt x="962" y="955"/>
                  </a:cubicBezTo>
                  <a:cubicBezTo>
                    <a:pt x="962" y="956"/>
                    <a:pt x="962" y="956"/>
                    <a:pt x="962" y="956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2" y="957"/>
                    <a:pt x="962" y="957"/>
                    <a:pt x="962" y="957"/>
                  </a:cubicBezTo>
                  <a:cubicBezTo>
                    <a:pt x="969" y="957"/>
                    <a:pt x="969" y="957"/>
                    <a:pt x="969" y="957"/>
                  </a:cubicBezTo>
                  <a:cubicBezTo>
                    <a:pt x="969" y="957"/>
                    <a:pt x="970" y="957"/>
                    <a:pt x="970" y="957"/>
                  </a:cubicBezTo>
                  <a:cubicBezTo>
                    <a:pt x="970" y="956"/>
                    <a:pt x="970" y="956"/>
                    <a:pt x="970" y="956"/>
                  </a:cubicBezTo>
                  <a:cubicBezTo>
                    <a:pt x="963" y="956"/>
                    <a:pt x="963" y="956"/>
                    <a:pt x="963" y="956"/>
                  </a:cubicBezTo>
                  <a:cubicBezTo>
                    <a:pt x="963" y="956"/>
                    <a:pt x="963" y="955"/>
                    <a:pt x="963" y="955"/>
                  </a:cubicBezTo>
                  <a:close/>
                  <a:moveTo>
                    <a:pt x="1100" y="862"/>
                  </a:moveTo>
                  <a:cubicBezTo>
                    <a:pt x="1094" y="862"/>
                    <a:pt x="1094" y="862"/>
                    <a:pt x="1094" y="862"/>
                  </a:cubicBezTo>
                  <a:cubicBezTo>
                    <a:pt x="1094" y="864"/>
                    <a:pt x="1094" y="864"/>
                    <a:pt x="1094" y="864"/>
                  </a:cubicBezTo>
                  <a:cubicBezTo>
                    <a:pt x="1100" y="864"/>
                    <a:pt x="1100" y="864"/>
                    <a:pt x="1100" y="864"/>
                  </a:cubicBezTo>
                  <a:cubicBezTo>
                    <a:pt x="1100" y="865"/>
                    <a:pt x="1100" y="865"/>
                    <a:pt x="1100" y="865"/>
                  </a:cubicBezTo>
                  <a:cubicBezTo>
                    <a:pt x="1102" y="863"/>
                    <a:pt x="1102" y="863"/>
                    <a:pt x="1102" y="863"/>
                  </a:cubicBezTo>
                  <a:cubicBezTo>
                    <a:pt x="1100" y="861"/>
                    <a:pt x="1100" y="861"/>
                    <a:pt x="1100" y="861"/>
                  </a:cubicBezTo>
                  <a:lnTo>
                    <a:pt x="1100" y="862"/>
                  </a:lnTo>
                  <a:close/>
                  <a:moveTo>
                    <a:pt x="1098" y="860"/>
                  </a:moveTo>
                  <a:cubicBezTo>
                    <a:pt x="1098" y="859"/>
                    <a:pt x="1098" y="859"/>
                    <a:pt x="1098" y="859"/>
                  </a:cubicBezTo>
                  <a:cubicBezTo>
                    <a:pt x="1098" y="858"/>
                    <a:pt x="1098" y="858"/>
                    <a:pt x="1097" y="858"/>
                  </a:cubicBezTo>
                  <a:cubicBezTo>
                    <a:pt x="1093" y="858"/>
                    <a:pt x="1093" y="858"/>
                    <a:pt x="1093" y="858"/>
                  </a:cubicBezTo>
                  <a:cubicBezTo>
                    <a:pt x="1092" y="858"/>
                    <a:pt x="1092" y="858"/>
                    <a:pt x="1092" y="859"/>
                  </a:cubicBezTo>
                  <a:cubicBezTo>
                    <a:pt x="1092" y="867"/>
                    <a:pt x="1092" y="867"/>
                    <a:pt x="1092" y="867"/>
                  </a:cubicBezTo>
                  <a:cubicBezTo>
                    <a:pt x="1092" y="867"/>
                    <a:pt x="1092" y="868"/>
                    <a:pt x="1093" y="868"/>
                  </a:cubicBezTo>
                  <a:cubicBezTo>
                    <a:pt x="1097" y="868"/>
                    <a:pt x="1097" y="868"/>
                    <a:pt x="1097" y="868"/>
                  </a:cubicBezTo>
                  <a:cubicBezTo>
                    <a:pt x="1098" y="868"/>
                    <a:pt x="1098" y="867"/>
                    <a:pt x="1098" y="867"/>
                  </a:cubicBezTo>
                  <a:cubicBezTo>
                    <a:pt x="1098" y="865"/>
                    <a:pt x="1098" y="865"/>
                    <a:pt x="1098" y="865"/>
                  </a:cubicBezTo>
                  <a:cubicBezTo>
                    <a:pt x="1097" y="865"/>
                    <a:pt x="1097" y="865"/>
                    <a:pt x="1097" y="865"/>
                  </a:cubicBezTo>
                  <a:cubicBezTo>
                    <a:pt x="1097" y="867"/>
                    <a:pt x="1097" y="867"/>
                    <a:pt x="1097" y="867"/>
                  </a:cubicBezTo>
                  <a:cubicBezTo>
                    <a:pt x="1093" y="867"/>
                    <a:pt x="1093" y="867"/>
                    <a:pt x="1093" y="867"/>
                  </a:cubicBezTo>
                  <a:cubicBezTo>
                    <a:pt x="1093" y="859"/>
                    <a:pt x="1093" y="859"/>
                    <a:pt x="1093" y="859"/>
                  </a:cubicBezTo>
                  <a:cubicBezTo>
                    <a:pt x="1097" y="859"/>
                    <a:pt x="1097" y="859"/>
                    <a:pt x="1097" y="859"/>
                  </a:cubicBezTo>
                  <a:cubicBezTo>
                    <a:pt x="1097" y="860"/>
                    <a:pt x="1097" y="860"/>
                    <a:pt x="1097" y="860"/>
                  </a:cubicBezTo>
                  <a:lnTo>
                    <a:pt x="1098" y="860"/>
                  </a:lnTo>
                  <a:close/>
                  <a:moveTo>
                    <a:pt x="1033" y="867"/>
                  </a:moveTo>
                  <a:cubicBezTo>
                    <a:pt x="1030" y="867"/>
                    <a:pt x="1030" y="867"/>
                    <a:pt x="1030" y="867"/>
                  </a:cubicBezTo>
                  <a:cubicBezTo>
                    <a:pt x="1030" y="864"/>
                    <a:pt x="1030" y="864"/>
                    <a:pt x="1030" y="864"/>
                  </a:cubicBezTo>
                  <a:cubicBezTo>
                    <a:pt x="1031" y="864"/>
                    <a:pt x="1031" y="864"/>
                    <a:pt x="1031" y="864"/>
                  </a:cubicBezTo>
                  <a:cubicBezTo>
                    <a:pt x="1029" y="861"/>
                    <a:pt x="1029" y="861"/>
                    <a:pt x="1029" y="861"/>
                  </a:cubicBezTo>
                  <a:cubicBezTo>
                    <a:pt x="1027" y="864"/>
                    <a:pt x="1027" y="864"/>
                    <a:pt x="1027" y="864"/>
                  </a:cubicBezTo>
                  <a:cubicBezTo>
                    <a:pt x="1028" y="864"/>
                    <a:pt x="1028" y="864"/>
                    <a:pt x="1028" y="864"/>
                  </a:cubicBezTo>
                  <a:cubicBezTo>
                    <a:pt x="1028" y="867"/>
                    <a:pt x="1028" y="867"/>
                    <a:pt x="1028" y="867"/>
                  </a:cubicBezTo>
                  <a:cubicBezTo>
                    <a:pt x="1028" y="868"/>
                    <a:pt x="1029" y="868"/>
                    <a:pt x="1030" y="868"/>
                  </a:cubicBezTo>
                  <a:cubicBezTo>
                    <a:pt x="1035" y="868"/>
                    <a:pt x="1035" y="868"/>
                    <a:pt x="1035" y="868"/>
                  </a:cubicBezTo>
                  <a:lnTo>
                    <a:pt x="1033" y="867"/>
                  </a:lnTo>
                  <a:close/>
                  <a:moveTo>
                    <a:pt x="1035" y="866"/>
                  </a:moveTo>
                  <a:cubicBezTo>
                    <a:pt x="1037" y="868"/>
                    <a:pt x="1037" y="868"/>
                    <a:pt x="1037" y="868"/>
                  </a:cubicBezTo>
                  <a:cubicBezTo>
                    <a:pt x="1039" y="866"/>
                    <a:pt x="1039" y="866"/>
                    <a:pt x="1039" y="866"/>
                  </a:cubicBezTo>
                  <a:cubicBezTo>
                    <a:pt x="1037" y="866"/>
                    <a:pt x="1037" y="866"/>
                    <a:pt x="1037" y="866"/>
                  </a:cubicBezTo>
                  <a:cubicBezTo>
                    <a:pt x="1037" y="863"/>
                    <a:pt x="1037" y="863"/>
                    <a:pt x="1037" y="863"/>
                  </a:cubicBezTo>
                  <a:cubicBezTo>
                    <a:pt x="1037" y="862"/>
                    <a:pt x="1037" y="861"/>
                    <a:pt x="1036" y="861"/>
                  </a:cubicBezTo>
                  <a:cubicBezTo>
                    <a:pt x="1031" y="861"/>
                    <a:pt x="1031" y="861"/>
                    <a:pt x="1031" y="861"/>
                  </a:cubicBezTo>
                  <a:cubicBezTo>
                    <a:pt x="1033" y="863"/>
                    <a:pt x="1033" y="863"/>
                    <a:pt x="1033" y="863"/>
                  </a:cubicBezTo>
                  <a:cubicBezTo>
                    <a:pt x="1036" y="863"/>
                    <a:pt x="1036" y="863"/>
                    <a:pt x="1036" y="863"/>
                  </a:cubicBezTo>
                  <a:cubicBezTo>
                    <a:pt x="1036" y="866"/>
                    <a:pt x="1036" y="866"/>
                    <a:pt x="1036" y="866"/>
                  </a:cubicBezTo>
                  <a:lnTo>
                    <a:pt x="1035" y="866"/>
                  </a:lnTo>
                  <a:close/>
                  <a:moveTo>
                    <a:pt x="1122" y="881"/>
                  </a:moveTo>
                  <a:cubicBezTo>
                    <a:pt x="1128" y="881"/>
                    <a:pt x="1128" y="881"/>
                    <a:pt x="1128" y="881"/>
                  </a:cubicBezTo>
                  <a:cubicBezTo>
                    <a:pt x="1129" y="881"/>
                    <a:pt x="1131" y="880"/>
                    <a:pt x="1131" y="878"/>
                  </a:cubicBezTo>
                  <a:cubicBezTo>
                    <a:pt x="1131" y="877"/>
                    <a:pt x="1129" y="876"/>
                    <a:pt x="1128" y="876"/>
                  </a:cubicBezTo>
                  <a:cubicBezTo>
                    <a:pt x="1127" y="876"/>
                    <a:pt x="1126" y="877"/>
                    <a:pt x="1126" y="878"/>
                  </a:cubicBezTo>
                  <a:cubicBezTo>
                    <a:pt x="1126" y="879"/>
                    <a:pt x="1126" y="879"/>
                    <a:pt x="1126" y="880"/>
                  </a:cubicBezTo>
                  <a:cubicBezTo>
                    <a:pt x="1124" y="880"/>
                    <a:pt x="1124" y="880"/>
                    <a:pt x="1124" y="880"/>
                  </a:cubicBezTo>
                  <a:cubicBezTo>
                    <a:pt x="1124" y="879"/>
                    <a:pt x="1125" y="879"/>
                    <a:pt x="1125" y="878"/>
                  </a:cubicBezTo>
                  <a:cubicBezTo>
                    <a:pt x="1125" y="877"/>
                    <a:pt x="1123" y="876"/>
                    <a:pt x="1122" y="876"/>
                  </a:cubicBezTo>
                  <a:cubicBezTo>
                    <a:pt x="1121" y="876"/>
                    <a:pt x="1119" y="877"/>
                    <a:pt x="1119" y="878"/>
                  </a:cubicBezTo>
                  <a:cubicBezTo>
                    <a:pt x="1119" y="880"/>
                    <a:pt x="1121" y="881"/>
                    <a:pt x="1122" y="881"/>
                  </a:cubicBezTo>
                  <a:close/>
                  <a:moveTo>
                    <a:pt x="1128" y="877"/>
                  </a:moveTo>
                  <a:cubicBezTo>
                    <a:pt x="1129" y="877"/>
                    <a:pt x="1130" y="878"/>
                    <a:pt x="1130" y="878"/>
                  </a:cubicBezTo>
                  <a:cubicBezTo>
                    <a:pt x="1130" y="879"/>
                    <a:pt x="1129" y="880"/>
                    <a:pt x="1128" y="880"/>
                  </a:cubicBezTo>
                  <a:cubicBezTo>
                    <a:pt x="1127" y="880"/>
                    <a:pt x="1127" y="879"/>
                    <a:pt x="1127" y="878"/>
                  </a:cubicBezTo>
                  <a:cubicBezTo>
                    <a:pt x="1127" y="878"/>
                    <a:pt x="1127" y="877"/>
                    <a:pt x="1128" y="877"/>
                  </a:cubicBezTo>
                  <a:close/>
                  <a:moveTo>
                    <a:pt x="1122" y="877"/>
                  </a:moveTo>
                  <a:cubicBezTo>
                    <a:pt x="1123" y="877"/>
                    <a:pt x="1123" y="878"/>
                    <a:pt x="1123" y="878"/>
                  </a:cubicBezTo>
                  <a:cubicBezTo>
                    <a:pt x="1123" y="879"/>
                    <a:pt x="1123" y="880"/>
                    <a:pt x="1122" y="880"/>
                  </a:cubicBezTo>
                  <a:cubicBezTo>
                    <a:pt x="1121" y="880"/>
                    <a:pt x="1121" y="879"/>
                    <a:pt x="1121" y="878"/>
                  </a:cubicBezTo>
                  <a:cubicBezTo>
                    <a:pt x="1121" y="878"/>
                    <a:pt x="1121" y="877"/>
                    <a:pt x="1122" y="877"/>
                  </a:cubicBezTo>
                  <a:close/>
                  <a:moveTo>
                    <a:pt x="1032" y="839"/>
                  </a:moveTo>
                  <a:cubicBezTo>
                    <a:pt x="1032" y="839"/>
                    <a:pt x="1031" y="839"/>
                    <a:pt x="1031" y="839"/>
                  </a:cubicBezTo>
                  <a:cubicBezTo>
                    <a:pt x="1028" y="842"/>
                    <a:pt x="1028" y="842"/>
                    <a:pt x="1028" y="842"/>
                  </a:cubicBezTo>
                  <a:cubicBezTo>
                    <a:pt x="1027" y="842"/>
                    <a:pt x="1027" y="843"/>
                    <a:pt x="1028" y="843"/>
                  </a:cubicBezTo>
                  <a:cubicBezTo>
                    <a:pt x="1031" y="846"/>
                    <a:pt x="1031" y="846"/>
                    <a:pt x="1031" y="846"/>
                  </a:cubicBezTo>
                  <a:cubicBezTo>
                    <a:pt x="1031" y="846"/>
                    <a:pt x="1032" y="846"/>
                    <a:pt x="1032" y="846"/>
                  </a:cubicBezTo>
                  <a:cubicBezTo>
                    <a:pt x="1037" y="846"/>
                    <a:pt x="1037" y="846"/>
                    <a:pt x="1037" y="846"/>
                  </a:cubicBezTo>
                  <a:cubicBezTo>
                    <a:pt x="1038" y="846"/>
                    <a:pt x="1039" y="846"/>
                    <a:pt x="1039" y="845"/>
                  </a:cubicBezTo>
                  <a:cubicBezTo>
                    <a:pt x="1039" y="840"/>
                    <a:pt x="1039" y="840"/>
                    <a:pt x="1039" y="840"/>
                  </a:cubicBezTo>
                  <a:cubicBezTo>
                    <a:pt x="1039" y="839"/>
                    <a:pt x="1038" y="839"/>
                    <a:pt x="1037" y="839"/>
                  </a:cubicBezTo>
                  <a:lnTo>
                    <a:pt x="1032" y="839"/>
                  </a:lnTo>
                  <a:close/>
                  <a:moveTo>
                    <a:pt x="1037" y="844"/>
                  </a:moveTo>
                  <a:cubicBezTo>
                    <a:pt x="1036" y="845"/>
                    <a:pt x="1036" y="845"/>
                    <a:pt x="1036" y="845"/>
                  </a:cubicBezTo>
                  <a:cubicBezTo>
                    <a:pt x="1034" y="843"/>
                    <a:pt x="1034" y="843"/>
                    <a:pt x="1034" y="843"/>
                  </a:cubicBezTo>
                  <a:cubicBezTo>
                    <a:pt x="1033" y="845"/>
                    <a:pt x="1033" y="845"/>
                    <a:pt x="1033" y="845"/>
                  </a:cubicBezTo>
                  <a:cubicBezTo>
                    <a:pt x="1032" y="844"/>
                    <a:pt x="1032" y="844"/>
                    <a:pt x="1032" y="844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2" y="841"/>
                    <a:pt x="1032" y="841"/>
                    <a:pt x="1032" y="841"/>
                  </a:cubicBezTo>
                  <a:cubicBezTo>
                    <a:pt x="1033" y="840"/>
                    <a:pt x="1033" y="840"/>
                    <a:pt x="1033" y="840"/>
                  </a:cubicBezTo>
                  <a:cubicBezTo>
                    <a:pt x="1034" y="842"/>
                    <a:pt x="1034" y="842"/>
                    <a:pt x="1034" y="842"/>
                  </a:cubicBezTo>
                  <a:cubicBezTo>
                    <a:pt x="1036" y="840"/>
                    <a:pt x="1036" y="840"/>
                    <a:pt x="1036" y="840"/>
                  </a:cubicBezTo>
                  <a:cubicBezTo>
                    <a:pt x="1037" y="841"/>
                    <a:pt x="1037" y="841"/>
                    <a:pt x="1037" y="841"/>
                  </a:cubicBezTo>
                  <a:cubicBezTo>
                    <a:pt x="1035" y="842"/>
                    <a:pt x="1035" y="842"/>
                    <a:pt x="1035" y="842"/>
                  </a:cubicBezTo>
                  <a:lnTo>
                    <a:pt x="1037" y="844"/>
                  </a:lnTo>
                  <a:close/>
                  <a:moveTo>
                    <a:pt x="1110" y="866"/>
                  </a:moveTo>
                  <a:cubicBezTo>
                    <a:pt x="1110" y="866"/>
                    <a:pt x="1110" y="866"/>
                    <a:pt x="1110" y="866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7" y="870"/>
                    <a:pt x="1107" y="870"/>
                    <a:pt x="1107" y="870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5" y="869"/>
                    <a:pt x="1105" y="869"/>
                    <a:pt x="1105" y="869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3" y="872"/>
                    <a:pt x="1103" y="872"/>
                    <a:pt x="1103" y="872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102" y="871"/>
                    <a:pt x="1102" y="871"/>
                    <a:pt x="1102" y="871"/>
                  </a:cubicBezTo>
                  <a:cubicBezTo>
                    <a:pt x="1099" y="874"/>
                    <a:pt x="1099" y="874"/>
                    <a:pt x="1099" y="874"/>
                  </a:cubicBezTo>
                  <a:cubicBezTo>
                    <a:pt x="1099" y="875"/>
                    <a:pt x="1099" y="875"/>
                    <a:pt x="1099" y="875"/>
                  </a:cubicBezTo>
                  <a:cubicBezTo>
                    <a:pt x="1110" y="875"/>
                    <a:pt x="1110" y="875"/>
                    <a:pt x="1110" y="875"/>
                  </a:cubicBezTo>
                  <a:lnTo>
                    <a:pt x="1110" y="866"/>
                  </a:lnTo>
                  <a:close/>
                  <a:moveTo>
                    <a:pt x="886" y="831"/>
                  </a:moveTo>
                  <a:cubicBezTo>
                    <a:pt x="879" y="831"/>
                    <a:pt x="878" y="836"/>
                    <a:pt x="878" y="838"/>
                  </a:cubicBezTo>
                  <a:cubicBezTo>
                    <a:pt x="878" y="839"/>
                    <a:pt x="879" y="841"/>
                    <a:pt x="879" y="841"/>
                  </a:cubicBezTo>
                  <a:cubicBezTo>
                    <a:pt x="879" y="841"/>
                    <a:pt x="878" y="841"/>
                    <a:pt x="878" y="843"/>
                  </a:cubicBezTo>
                  <a:cubicBezTo>
                    <a:pt x="878" y="846"/>
                    <a:pt x="879" y="845"/>
                    <a:pt x="880" y="846"/>
                  </a:cubicBezTo>
                  <a:cubicBezTo>
                    <a:pt x="880" y="850"/>
                    <a:pt x="882" y="849"/>
                    <a:pt x="882" y="851"/>
                  </a:cubicBezTo>
                  <a:cubicBezTo>
                    <a:pt x="882" y="854"/>
                    <a:pt x="880" y="856"/>
                    <a:pt x="875" y="858"/>
                  </a:cubicBezTo>
                  <a:cubicBezTo>
                    <a:pt x="875" y="858"/>
                    <a:pt x="873" y="858"/>
                    <a:pt x="872" y="859"/>
                  </a:cubicBezTo>
                  <a:cubicBezTo>
                    <a:pt x="872" y="867"/>
                    <a:pt x="872" y="867"/>
                    <a:pt x="872" y="867"/>
                  </a:cubicBezTo>
                  <a:cubicBezTo>
                    <a:pt x="904" y="867"/>
                    <a:pt x="904" y="867"/>
                    <a:pt x="904" y="867"/>
                  </a:cubicBezTo>
                  <a:cubicBezTo>
                    <a:pt x="904" y="867"/>
                    <a:pt x="904" y="864"/>
                    <a:pt x="904" y="863"/>
                  </a:cubicBezTo>
                  <a:cubicBezTo>
                    <a:pt x="904" y="861"/>
                    <a:pt x="902" y="860"/>
                    <a:pt x="897" y="858"/>
                  </a:cubicBezTo>
                  <a:cubicBezTo>
                    <a:pt x="892" y="856"/>
                    <a:pt x="890" y="854"/>
                    <a:pt x="890" y="851"/>
                  </a:cubicBezTo>
                  <a:cubicBezTo>
                    <a:pt x="890" y="849"/>
                    <a:pt x="892" y="850"/>
                    <a:pt x="893" y="846"/>
                  </a:cubicBezTo>
                  <a:cubicBezTo>
                    <a:pt x="893" y="845"/>
                    <a:pt x="894" y="846"/>
                    <a:pt x="894" y="843"/>
                  </a:cubicBezTo>
                  <a:cubicBezTo>
                    <a:pt x="894" y="841"/>
                    <a:pt x="894" y="841"/>
                    <a:pt x="894" y="841"/>
                  </a:cubicBezTo>
                  <a:cubicBezTo>
                    <a:pt x="894" y="841"/>
                    <a:pt x="894" y="839"/>
                    <a:pt x="894" y="838"/>
                  </a:cubicBezTo>
                  <a:cubicBezTo>
                    <a:pt x="894" y="836"/>
                    <a:pt x="893" y="831"/>
                    <a:pt x="886" y="831"/>
                  </a:cubicBezTo>
                  <a:close/>
                  <a:moveTo>
                    <a:pt x="906" y="857"/>
                  </a:moveTo>
                  <a:cubicBezTo>
                    <a:pt x="906" y="851"/>
                    <a:pt x="906" y="851"/>
                    <a:pt x="906" y="851"/>
                  </a:cubicBezTo>
                  <a:cubicBezTo>
                    <a:pt x="912" y="851"/>
                    <a:pt x="912" y="851"/>
                    <a:pt x="912" y="851"/>
                  </a:cubicBezTo>
                  <a:cubicBezTo>
                    <a:pt x="912" y="847"/>
                    <a:pt x="912" y="847"/>
                    <a:pt x="912" y="847"/>
                  </a:cubicBezTo>
                  <a:cubicBezTo>
                    <a:pt x="906" y="847"/>
                    <a:pt x="906" y="847"/>
                    <a:pt x="906" y="847"/>
                  </a:cubicBezTo>
                  <a:cubicBezTo>
                    <a:pt x="906" y="841"/>
                    <a:pt x="906" y="841"/>
                    <a:pt x="906" y="841"/>
                  </a:cubicBezTo>
                  <a:cubicBezTo>
                    <a:pt x="902" y="841"/>
                    <a:pt x="902" y="841"/>
                    <a:pt x="902" y="841"/>
                  </a:cubicBezTo>
                  <a:cubicBezTo>
                    <a:pt x="902" y="847"/>
                    <a:pt x="902" y="847"/>
                    <a:pt x="902" y="847"/>
                  </a:cubicBezTo>
                  <a:cubicBezTo>
                    <a:pt x="896" y="847"/>
                    <a:pt x="896" y="847"/>
                    <a:pt x="896" y="847"/>
                  </a:cubicBezTo>
                  <a:cubicBezTo>
                    <a:pt x="896" y="851"/>
                    <a:pt x="896" y="851"/>
                    <a:pt x="896" y="851"/>
                  </a:cubicBezTo>
                  <a:cubicBezTo>
                    <a:pt x="902" y="851"/>
                    <a:pt x="902" y="851"/>
                    <a:pt x="902" y="851"/>
                  </a:cubicBezTo>
                  <a:cubicBezTo>
                    <a:pt x="902" y="857"/>
                    <a:pt x="902" y="857"/>
                    <a:pt x="902" y="857"/>
                  </a:cubicBezTo>
                  <a:lnTo>
                    <a:pt x="906" y="857"/>
                  </a:lnTo>
                  <a:close/>
                  <a:moveTo>
                    <a:pt x="555" y="917"/>
                  </a:moveTo>
                  <a:cubicBezTo>
                    <a:pt x="555" y="917"/>
                    <a:pt x="557" y="916"/>
                    <a:pt x="560" y="913"/>
                  </a:cubicBezTo>
                  <a:cubicBezTo>
                    <a:pt x="548" y="913"/>
                    <a:pt x="548" y="913"/>
                    <a:pt x="548" y="913"/>
                  </a:cubicBezTo>
                  <a:cubicBezTo>
                    <a:pt x="547" y="913"/>
                    <a:pt x="546" y="914"/>
                    <a:pt x="546" y="915"/>
                  </a:cubicBezTo>
                  <a:cubicBezTo>
                    <a:pt x="546" y="938"/>
                    <a:pt x="546" y="938"/>
                    <a:pt x="546" y="938"/>
                  </a:cubicBezTo>
                  <a:cubicBezTo>
                    <a:pt x="546" y="939"/>
                    <a:pt x="547" y="940"/>
                    <a:pt x="548" y="940"/>
                  </a:cubicBezTo>
                  <a:cubicBezTo>
                    <a:pt x="578" y="940"/>
                    <a:pt x="578" y="940"/>
                    <a:pt x="578" y="940"/>
                  </a:cubicBezTo>
                  <a:cubicBezTo>
                    <a:pt x="579" y="940"/>
                    <a:pt x="580" y="939"/>
                    <a:pt x="580" y="938"/>
                  </a:cubicBezTo>
                  <a:cubicBezTo>
                    <a:pt x="580" y="930"/>
                    <a:pt x="580" y="930"/>
                    <a:pt x="580" y="930"/>
                  </a:cubicBezTo>
                  <a:cubicBezTo>
                    <a:pt x="576" y="933"/>
                    <a:pt x="576" y="933"/>
                    <a:pt x="576" y="933"/>
                  </a:cubicBezTo>
                  <a:cubicBezTo>
                    <a:pt x="576" y="936"/>
                    <a:pt x="576" y="936"/>
                    <a:pt x="576" y="936"/>
                  </a:cubicBezTo>
                  <a:cubicBezTo>
                    <a:pt x="550" y="936"/>
                    <a:pt x="550" y="936"/>
                    <a:pt x="550" y="936"/>
                  </a:cubicBezTo>
                  <a:cubicBezTo>
                    <a:pt x="550" y="917"/>
                    <a:pt x="550" y="917"/>
                    <a:pt x="550" y="917"/>
                  </a:cubicBezTo>
                  <a:lnTo>
                    <a:pt x="555" y="917"/>
                  </a:lnTo>
                  <a:close/>
                  <a:moveTo>
                    <a:pt x="573" y="914"/>
                  </a:moveTo>
                  <a:cubicBezTo>
                    <a:pt x="557" y="914"/>
                    <a:pt x="557" y="931"/>
                    <a:pt x="557" y="931"/>
                  </a:cubicBezTo>
                  <a:cubicBezTo>
                    <a:pt x="561" y="923"/>
                    <a:pt x="564" y="922"/>
                    <a:pt x="573" y="922"/>
                  </a:cubicBezTo>
                  <a:cubicBezTo>
                    <a:pt x="573" y="929"/>
                    <a:pt x="573" y="929"/>
                    <a:pt x="573" y="929"/>
                  </a:cubicBezTo>
                  <a:cubicBezTo>
                    <a:pt x="586" y="918"/>
                    <a:pt x="586" y="918"/>
                    <a:pt x="586" y="918"/>
                  </a:cubicBezTo>
                  <a:cubicBezTo>
                    <a:pt x="573" y="908"/>
                    <a:pt x="573" y="908"/>
                    <a:pt x="573" y="908"/>
                  </a:cubicBezTo>
                  <a:lnTo>
                    <a:pt x="573" y="914"/>
                  </a:lnTo>
                  <a:close/>
                  <a:moveTo>
                    <a:pt x="874" y="820"/>
                  </a:moveTo>
                  <a:cubicBezTo>
                    <a:pt x="885" y="820"/>
                    <a:pt x="893" y="811"/>
                    <a:pt x="893" y="800"/>
                  </a:cubicBezTo>
                  <a:cubicBezTo>
                    <a:pt x="893" y="789"/>
                    <a:pt x="884" y="781"/>
                    <a:pt x="873" y="781"/>
                  </a:cubicBezTo>
                  <a:cubicBezTo>
                    <a:pt x="863" y="781"/>
                    <a:pt x="854" y="790"/>
                    <a:pt x="854" y="801"/>
                  </a:cubicBezTo>
                  <a:cubicBezTo>
                    <a:pt x="854" y="811"/>
                    <a:pt x="863" y="820"/>
                    <a:pt x="874" y="820"/>
                  </a:cubicBezTo>
                  <a:close/>
                  <a:moveTo>
                    <a:pt x="873" y="785"/>
                  </a:moveTo>
                  <a:cubicBezTo>
                    <a:pt x="882" y="785"/>
                    <a:pt x="889" y="792"/>
                    <a:pt x="889" y="800"/>
                  </a:cubicBezTo>
                  <a:cubicBezTo>
                    <a:pt x="889" y="809"/>
                    <a:pt x="882" y="815"/>
                    <a:pt x="874" y="816"/>
                  </a:cubicBezTo>
                  <a:cubicBezTo>
                    <a:pt x="865" y="816"/>
                    <a:pt x="858" y="809"/>
                    <a:pt x="858" y="800"/>
                  </a:cubicBezTo>
                  <a:cubicBezTo>
                    <a:pt x="858" y="792"/>
                    <a:pt x="865" y="785"/>
                    <a:pt x="873" y="785"/>
                  </a:cubicBezTo>
                  <a:close/>
                  <a:moveTo>
                    <a:pt x="883" y="791"/>
                  </a:moveTo>
                  <a:cubicBezTo>
                    <a:pt x="883" y="791"/>
                    <a:pt x="874" y="792"/>
                    <a:pt x="870" y="796"/>
                  </a:cubicBezTo>
                  <a:cubicBezTo>
                    <a:pt x="866" y="800"/>
                    <a:pt x="864" y="809"/>
                    <a:pt x="864" y="809"/>
                  </a:cubicBezTo>
                  <a:cubicBezTo>
                    <a:pt x="864" y="809"/>
                    <a:pt x="874" y="808"/>
                    <a:pt x="878" y="804"/>
                  </a:cubicBezTo>
                  <a:cubicBezTo>
                    <a:pt x="881" y="800"/>
                    <a:pt x="883" y="791"/>
                    <a:pt x="883" y="791"/>
                  </a:cubicBezTo>
                  <a:close/>
                  <a:moveTo>
                    <a:pt x="872" y="802"/>
                  </a:moveTo>
                  <a:cubicBezTo>
                    <a:pt x="870" y="801"/>
                    <a:pt x="870" y="799"/>
                    <a:pt x="872" y="798"/>
                  </a:cubicBezTo>
                  <a:cubicBezTo>
                    <a:pt x="873" y="797"/>
                    <a:pt x="876" y="795"/>
                    <a:pt x="879" y="795"/>
                  </a:cubicBezTo>
                  <a:cubicBezTo>
                    <a:pt x="878" y="797"/>
                    <a:pt x="877" y="801"/>
                    <a:pt x="876" y="802"/>
                  </a:cubicBezTo>
                  <a:cubicBezTo>
                    <a:pt x="874" y="803"/>
                    <a:pt x="873" y="803"/>
                    <a:pt x="872" y="802"/>
                  </a:cubicBezTo>
                  <a:close/>
                  <a:moveTo>
                    <a:pt x="948" y="806"/>
                  </a:moveTo>
                  <a:cubicBezTo>
                    <a:pt x="947" y="804"/>
                    <a:pt x="946" y="806"/>
                    <a:pt x="942" y="807"/>
                  </a:cubicBezTo>
                  <a:cubicBezTo>
                    <a:pt x="932" y="812"/>
                    <a:pt x="914" y="822"/>
                    <a:pt x="914" y="822"/>
                  </a:cubicBezTo>
                  <a:cubicBezTo>
                    <a:pt x="929" y="824"/>
                    <a:pt x="929" y="824"/>
                    <a:pt x="929" y="824"/>
                  </a:cubicBezTo>
                  <a:cubicBezTo>
                    <a:pt x="931" y="840"/>
                    <a:pt x="931" y="840"/>
                    <a:pt x="931" y="840"/>
                  </a:cubicBezTo>
                  <a:cubicBezTo>
                    <a:pt x="931" y="840"/>
                    <a:pt x="941" y="822"/>
                    <a:pt x="946" y="812"/>
                  </a:cubicBezTo>
                  <a:cubicBezTo>
                    <a:pt x="948" y="808"/>
                    <a:pt x="949" y="807"/>
                    <a:pt x="948" y="806"/>
                  </a:cubicBezTo>
                  <a:close/>
                  <a:moveTo>
                    <a:pt x="933" y="830"/>
                  </a:moveTo>
                  <a:cubicBezTo>
                    <a:pt x="932" y="821"/>
                    <a:pt x="932" y="821"/>
                    <a:pt x="932" y="821"/>
                  </a:cubicBezTo>
                  <a:cubicBezTo>
                    <a:pt x="944" y="810"/>
                    <a:pt x="944" y="810"/>
                    <a:pt x="944" y="810"/>
                  </a:cubicBezTo>
                  <a:lnTo>
                    <a:pt x="933" y="830"/>
                  </a:lnTo>
                  <a:close/>
                  <a:moveTo>
                    <a:pt x="1061" y="804"/>
                  </a:moveTo>
                  <a:cubicBezTo>
                    <a:pt x="1051" y="804"/>
                    <a:pt x="1043" y="812"/>
                    <a:pt x="1043" y="821"/>
                  </a:cubicBezTo>
                  <a:cubicBezTo>
                    <a:pt x="1043" y="831"/>
                    <a:pt x="1051" y="839"/>
                    <a:pt x="1061" y="839"/>
                  </a:cubicBezTo>
                  <a:cubicBezTo>
                    <a:pt x="1070" y="839"/>
                    <a:pt x="1078" y="831"/>
                    <a:pt x="1078" y="821"/>
                  </a:cubicBezTo>
                  <a:cubicBezTo>
                    <a:pt x="1078" y="812"/>
                    <a:pt x="1070" y="804"/>
                    <a:pt x="1061" y="804"/>
                  </a:cubicBezTo>
                  <a:close/>
                  <a:moveTo>
                    <a:pt x="1062" y="835"/>
                  </a:moveTo>
                  <a:cubicBezTo>
                    <a:pt x="1062" y="827"/>
                    <a:pt x="1062" y="827"/>
                    <a:pt x="1062" y="827"/>
                  </a:cubicBezTo>
                  <a:cubicBezTo>
                    <a:pt x="1059" y="827"/>
                    <a:pt x="1059" y="827"/>
                    <a:pt x="1059" y="827"/>
                  </a:cubicBezTo>
                  <a:cubicBezTo>
                    <a:pt x="1059" y="835"/>
                    <a:pt x="1059" y="835"/>
                    <a:pt x="1059" y="835"/>
                  </a:cubicBezTo>
                  <a:cubicBezTo>
                    <a:pt x="1053" y="835"/>
                    <a:pt x="1047" y="829"/>
                    <a:pt x="1047" y="823"/>
                  </a:cubicBezTo>
                  <a:cubicBezTo>
                    <a:pt x="1054" y="823"/>
                    <a:pt x="1054" y="823"/>
                    <a:pt x="1054" y="823"/>
                  </a:cubicBezTo>
                  <a:cubicBezTo>
                    <a:pt x="1054" y="820"/>
                    <a:pt x="1054" y="820"/>
                    <a:pt x="1054" y="820"/>
                  </a:cubicBezTo>
                  <a:cubicBezTo>
                    <a:pt x="1047" y="820"/>
                    <a:pt x="1047" y="820"/>
                    <a:pt x="1047" y="820"/>
                  </a:cubicBezTo>
                  <a:cubicBezTo>
                    <a:pt x="1047" y="813"/>
                    <a:pt x="1053" y="808"/>
                    <a:pt x="1059" y="807"/>
                  </a:cubicBezTo>
                  <a:cubicBezTo>
                    <a:pt x="1059" y="815"/>
                    <a:pt x="1059" y="815"/>
                    <a:pt x="1059" y="815"/>
                  </a:cubicBezTo>
                  <a:cubicBezTo>
                    <a:pt x="1062" y="815"/>
                    <a:pt x="1062" y="815"/>
                    <a:pt x="1062" y="815"/>
                  </a:cubicBezTo>
                  <a:cubicBezTo>
                    <a:pt x="1062" y="807"/>
                    <a:pt x="1062" y="807"/>
                    <a:pt x="1062" y="807"/>
                  </a:cubicBezTo>
                  <a:cubicBezTo>
                    <a:pt x="1069" y="808"/>
                    <a:pt x="1074" y="813"/>
                    <a:pt x="1075" y="820"/>
                  </a:cubicBezTo>
                  <a:cubicBezTo>
                    <a:pt x="1067" y="820"/>
                    <a:pt x="1067" y="820"/>
                    <a:pt x="1067" y="820"/>
                  </a:cubicBezTo>
                  <a:cubicBezTo>
                    <a:pt x="1067" y="823"/>
                    <a:pt x="1067" y="823"/>
                    <a:pt x="1067" y="823"/>
                  </a:cubicBezTo>
                  <a:cubicBezTo>
                    <a:pt x="1075" y="823"/>
                    <a:pt x="1075" y="823"/>
                    <a:pt x="1075" y="823"/>
                  </a:cubicBezTo>
                  <a:cubicBezTo>
                    <a:pt x="1074" y="829"/>
                    <a:pt x="1069" y="835"/>
                    <a:pt x="1062" y="835"/>
                  </a:cubicBezTo>
                  <a:close/>
                  <a:moveTo>
                    <a:pt x="697" y="988"/>
                  </a:moveTo>
                  <a:cubicBezTo>
                    <a:pt x="696" y="987"/>
                    <a:pt x="696" y="987"/>
                    <a:pt x="696" y="987"/>
                  </a:cubicBezTo>
                  <a:cubicBezTo>
                    <a:pt x="696" y="986"/>
                    <a:pt x="695" y="986"/>
                    <a:pt x="694" y="986"/>
                  </a:cubicBezTo>
                  <a:cubicBezTo>
                    <a:pt x="688" y="986"/>
                    <a:pt x="688" y="986"/>
                    <a:pt x="688" y="986"/>
                  </a:cubicBezTo>
                  <a:cubicBezTo>
                    <a:pt x="687" y="986"/>
                    <a:pt x="686" y="986"/>
                    <a:pt x="686" y="986"/>
                  </a:cubicBezTo>
                  <a:cubicBezTo>
                    <a:pt x="667" y="1000"/>
                    <a:pt x="667" y="1000"/>
                    <a:pt x="667" y="1000"/>
                  </a:cubicBezTo>
                  <a:cubicBezTo>
                    <a:pt x="666" y="1000"/>
                    <a:pt x="666" y="1002"/>
                    <a:pt x="667" y="1002"/>
                  </a:cubicBezTo>
                  <a:cubicBezTo>
                    <a:pt x="675" y="1015"/>
                    <a:pt x="675" y="1015"/>
                    <a:pt x="675" y="1015"/>
                  </a:cubicBezTo>
                  <a:cubicBezTo>
                    <a:pt x="676" y="1016"/>
                    <a:pt x="677" y="1016"/>
                    <a:pt x="678" y="1015"/>
                  </a:cubicBezTo>
                  <a:cubicBezTo>
                    <a:pt x="697" y="1002"/>
                    <a:pt x="697" y="1002"/>
                    <a:pt x="697" y="1002"/>
                  </a:cubicBezTo>
                  <a:cubicBezTo>
                    <a:pt x="697" y="1001"/>
                    <a:pt x="698" y="1000"/>
                    <a:pt x="698" y="1000"/>
                  </a:cubicBezTo>
                  <a:cubicBezTo>
                    <a:pt x="700" y="993"/>
                    <a:pt x="700" y="993"/>
                    <a:pt x="700" y="993"/>
                  </a:cubicBezTo>
                  <a:cubicBezTo>
                    <a:pt x="700" y="993"/>
                    <a:pt x="700" y="992"/>
                    <a:pt x="700" y="991"/>
                  </a:cubicBezTo>
                  <a:cubicBezTo>
                    <a:pt x="699" y="990"/>
                    <a:pt x="699" y="990"/>
                    <a:pt x="699" y="990"/>
                  </a:cubicBezTo>
                  <a:cubicBezTo>
                    <a:pt x="703" y="987"/>
                    <a:pt x="707" y="982"/>
                    <a:pt x="704" y="976"/>
                  </a:cubicBezTo>
                  <a:cubicBezTo>
                    <a:pt x="704" y="975"/>
                    <a:pt x="704" y="975"/>
                    <a:pt x="703" y="975"/>
                  </a:cubicBezTo>
                  <a:cubicBezTo>
                    <a:pt x="702" y="975"/>
                    <a:pt x="702" y="976"/>
                    <a:pt x="702" y="977"/>
                  </a:cubicBezTo>
                  <a:cubicBezTo>
                    <a:pt x="704" y="982"/>
                    <a:pt x="700" y="986"/>
                    <a:pt x="697" y="988"/>
                  </a:cubicBezTo>
                  <a:close/>
                  <a:moveTo>
                    <a:pt x="696" y="995"/>
                  </a:moveTo>
                  <a:cubicBezTo>
                    <a:pt x="694" y="996"/>
                    <a:pt x="692" y="995"/>
                    <a:pt x="691" y="994"/>
                  </a:cubicBezTo>
                  <a:cubicBezTo>
                    <a:pt x="690" y="993"/>
                    <a:pt x="691" y="991"/>
                    <a:pt x="692" y="989"/>
                  </a:cubicBezTo>
                  <a:cubicBezTo>
                    <a:pt x="693" y="989"/>
                    <a:pt x="695" y="989"/>
                    <a:pt x="696" y="990"/>
                  </a:cubicBezTo>
                  <a:cubicBezTo>
                    <a:pt x="695" y="990"/>
                    <a:pt x="695" y="990"/>
                    <a:pt x="695" y="990"/>
                  </a:cubicBezTo>
                  <a:cubicBezTo>
                    <a:pt x="694" y="990"/>
                    <a:pt x="694" y="991"/>
                    <a:pt x="694" y="992"/>
                  </a:cubicBezTo>
                  <a:cubicBezTo>
                    <a:pt x="694" y="992"/>
                    <a:pt x="695" y="992"/>
                    <a:pt x="695" y="992"/>
                  </a:cubicBezTo>
                  <a:cubicBezTo>
                    <a:pt x="695" y="992"/>
                    <a:pt x="696" y="992"/>
                    <a:pt x="696" y="992"/>
                  </a:cubicBezTo>
                  <a:cubicBezTo>
                    <a:pt x="696" y="992"/>
                    <a:pt x="697" y="992"/>
                    <a:pt x="697" y="992"/>
                  </a:cubicBezTo>
                  <a:cubicBezTo>
                    <a:pt x="697" y="993"/>
                    <a:pt x="697" y="994"/>
                    <a:pt x="696" y="995"/>
                  </a:cubicBezTo>
                  <a:close/>
                  <a:moveTo>
                    <a:pt x="695" y="1025"/>
                  </a:moveTo>
                  <a:cubicBezTo>
                    <a:pt x="694" y="1024"/>
                    <a:pt x="696" y="1020"/>
                    <a:pt x="695" y="1020"/>
                  </a:cubicBezTo>
                  <a:cubicBezTo>
                    <a:pt x="692" y="1020"/>
                    <a:pt x="690" y="1022"/>
                    <a:pt x="690" y="1025"/>
                  </a:cubicBezTo>
                  <a:cubicBezTo>
                    <a:pt x="690" y="1027"/>
                    <a:pt x="692" y="1029"/>
                    <a:pt x="695" y="1029"/>
                  </a:cubicBezTo>
                  <a:cubicBezTo>
                    <a:pt x="697" y="1029"/>
                    <a:pt x="699" y="1027"/>
                    <a:pt x="699" y="1025"/>
                  </a:cubicBezTo>
                  <a:cubicBezTo>
                    <a:pt x="699" y="1023"/>
                    <a:pt x="696" y="1025"/>
                    <a:pt x="695" y="1025"/>
                  </a:cubicBezTo>
                  <a:close/>
                  <a:moveTo>
                    <a:pt x="695" y="1013"/>
                  </a:moveTo>
                  <a:cubicBezTo>
                    <a:pt x="682" y="1013"/>
                    <a:pt x="675" y="1023"/>
                    <a:pt x="675" y="1025"/>
                  </a:cubicBezTo>
                  <a:cubicBezTo>
                    <a:pt x="675" y="1026"/>
                    <a:pt x="682" y="1036"/>
                    <a:pt x="695" y="1036"/>
                  </a:cubicBezTo>
                  <a:cubicBezTo>
                    <a:pt x="708" y="1036"/>
                    <a:pt x="715" y="1026"/>
                    <a:pt x="715" y="1025"/>
                  </a:cubicBezTo>
                  <a:cubicBezTo>
                    <a:pt x="715" y="1023"/>
                    <a:pt x="708" y="1013"/>
                    <a:pt x="695" y="1013"/>
                  </a:cubicBezTo>
                  <a:close/>
                  <a:moveTo>
                    <a:pt x="695" y="1033"/>
                  </a:moveTo>
                  <a:cubicBezTo>
                    <a:pt x="690" y="1033"/>
                    <a:pt x="686" y="1029"/>
                    <a:pt x="686" y="1025"/>
                  </a:cubicBezTo>
                  <a:cubicBezTo>
                    <a:pt x="686" y="1020"/>
                    <a:pt x="690" y="1016"/>
                    <a:pt x="695" y="1016"/>
                  </a:cubicBezTo>
                  <a:cubicBezTo>
                    <a:pt x="700" y="1016"/>
                    <a:pt x="704" y="1020"/>
                    <a:pt x="704" y="1025"/>
                  </a:cubicBezTo>
                  <a:cubicBezTo>
                    <a:pt x="704" y="1029"/>
                    <a:pt x="700" y="1033"/>
                    <a:pt x="695" y="1033"/>
                  </a:cubicBezTo>
                  <a:close/>
                  <a:moveTo>
                    <a:pt x="954" y="925"/>
                  </a:moveTo>
                  <a:cubicBezTo>
                    <a:pt x="952" y="924"/>
                    <a:pt x="951" y="923"/>
                    <a:pt x="950" y="922"/>
                  </a:cubicBezTo>
                  <a:cubicBezTo>
                    <a:pt x="953" y="929"/>
                    <a:pt x="952" y="938"/>
                    <a:pt x="947" y="943"/>
                  </a:cubicBezTo>
                  <a:cubicBezTo>
                    <a:pt x="941" y="949"/>
                    <a:pt x="932" y="950"/>
                    <a:pt x="926" y="946"/>
                  </a:cubicBezTo>
                  <a:cubicBezTo>
                    <a:pt x="926" y="948"/>
                    <a:pt x="927" y="949"/>
                    <a:pt x="929" y="950"/>
                  </a:cubicBezTo>
                  <a:cubicBezTo>
                    <a:pt x="935" y="957"/>
                    <a:pt x="947" y="957"/>
                    <a:pt x="954" y="950"/>
                  </a:cubicBezTo>
                  <a:cubicBezTo>
                    <a:pt x="960" y="943"/>
                    <a:pt x="960" y="932"/>
                    <a:pt x="954" y="925"/>
                  </a:cubicBezTo>
                  <a:close/>
                  <a:moveTo>
                    <a:pt x="812" y="1099"/>
                  </a:moveTo>
                  <a:cubicBezTo>
                    <a:pt x="816" y="1095"/>
                    <a:pt x="816" y="1095"/>
                    <a:pt x="816" y="1095"/>
                  </a:cubicBezTo>
                  <a:cubicBezTo>
                    <a:pt x="823" y="1095"/>
                    <a:pt x="823" y="1095"/>
                    <a:pt x="823" y="1095"/>
                  </a:cubicBezTo>
                  <a:cubicBezTo>
                    <a:pt x="818" y="1111"/>
                    <a:pt x="818" y="1111"/>
                    <a:pt x="818" y="1111"/>
                  </a:cubicBezTo>
                  <a:cubicBezTo>
                    <a:pt x="822" y="1111"/>
                    <a:pt x="822" y="1111"/>
                    <a:pt x="822" y="1111"/>
                  </a:cubicBezTo>
                  <a:cubicBezTo>
                    <a:pt x="832" y="1095"/>
                    <a:pt x="832" y="1095"/>
                    <a:pt x="832" y="1095"/>
                  </a:cubicBezTo>
                  <a:cubicBezTo>
                    <a:pt x="842" y="1095"/>
                    <a:pt x="842" y="1095"/>
                    <a:pt x="842" y="1095"/>
                  </a:cubicBezTo>
                  <a:cubicBezTo>
                    <a:pt x="842" y="1095"/>
                    <a:pt x="848" y="1095"/>
                    <a:pt x="848" y="1092"/>
                  </a:cubicBezTo>
                  <a:cubicBezTo>
                    <a:pt x="848" y="1089"/>
                    <a:pt x="842" y="1089"/>
                    <a:pt x="842" y="1089"/>
                  </a:cubicBezTo>
                  <a:cubicBezTo>
                    <a:pt x="832" y="1089"/>
                    <a:pt x="832" y="1089"/>
                    <a:pt x="832" y="1089"/>
                  </a:cubicBezTo>
                  <a:cubicBezTo>
                    <a:pt x="822" y="1073"/>
                    <a:pt x="822" y="1073"/>
                    <a:pt x="822" y="1073"/>
                  </a:cubicBezTo>
                  <a:cubicBezTo>
                    <a:pt x="818" y="1073"/>
                    <a:pt x="818" y="1073"/>
                    <a:pt x="818" y="1073"/>
                  </a:cubicBezTo>
                  <a:cubicBezTo>
                    <a:pt x="823" y="1089"/>
                    <a:pt x="823" y="1089"/>
                    <a:pt x="823" y="1089"/>
                  </a:cubicBezTo>
                  <a:cubicBezTo>
                    <a:pt x="816" y="1089"/>
                    <a:pt x="816" y="1089"/>
                    <a:pt x="816" y="1089"/>
                  </a:cubicBezTo>
                  <a:cubicBezTo>
                    <a:pt x="812" y="1085"/>
                    <a:pt x="812" y="1085"/>
                    <a:pt x="812" y="1085"/>
                  </a:cubicBezTo>
                  <a:cubicBezTo>
                    <a:pt x="808" y="1085"/>
                    <a:pt x="808" y="1085"/>
                    <a:pt x="808" y="1085"/>
                  </a:cubicBezTo>
                  <a:cubicBezTo>
                    <a:pt x="811" y="1092"/>
                    <a:pt x="811" y="1092"/>
                    <a:pt x="811" y="1092"/>
                  </a:cubicBezTo>
                  <a:cubicBezTo>
                    <a:pt x="808" y="1099"/>
                    <a:pt x="808" y="1099"/>
                    <a:pt x="808" y="1099"/>
                  </a:cubicBezTo>
                  <a:lnTo>
                    <a:pt x="812" y="1099"/>
                  </a:lnTo>
                  <a:close/>
                  <a:moveTo>
                    <a:pt x="783" y="1030"/>
                  </a:moveTo>
                  <a:cubicBezTo>
                    <a:pt x="777" y="1024"/>
                    <a:pt x="777" y="1024"/>
                    <a:pt x="777" y="1024"/>
                  </a:cubicBezTo>
                  <a:cubicBezTo>
                    <a:pt x="777" y="1014"/>
                    <a:pt x="777" y="1014"/>
                    <a:pt x="777" y="1014"/>
                  </a:cubicBezTo>
                  <a:cubicBezTo>
                    <a:pt x="774" y="1014"/>
                    <a:pt x="774" y="1014"/>
                    <a:pt x="774" y="1014"/>
                  </a:cubicBezTo>
                  <a:cubicBezTo>
                    <a:pt x="774" y="1025"/>
                    <a:pt x="774" y="1025"/>
                    <a:pt x="774" y="1025"/>
                  </a:cubicBezTo>
                  <a:cubicBezTo>
                    <a:pt x="781" y="1032"/>
                    <a:pt x="781" y="1032"/>
                    <a:pt x="781" y="1032"/>
                  </a:cubicBezTo>
                  <a:lnTo>
                    <a:pt x="783" y="1030"/>
                  </a:lnTo>
                  <a:close/>
                  <a:moveTo>
                    <a:pt x="776" y="1043"/>
                  </a:moveTo>
                  <a:cubicBezTo>
                    <a:pt x="786" y="1043"/>
                    <a:pt x="794" y="1035"/>
                    <a:pt x="794" y="1025"/>
                  </a:cubicBezTo>
                  <a:cubicBezTo>
                    <a:pt x="794" y="1014"/>
                    <a:pt x="786" y="1006"/>
                    <a:pt x="776" y="1006"/>
                  </a:cubicBezTo>
                  <a:cubicBezTo>
                    <a:pt x="765" y="1006"/>
                    <a:pt x="757" y="1014"/>
                    <a:pt x="757" y="1025"/>
                  </a:cubicBezTo>
                  <a:cubicBezTo>
                    <a:pt x="757" y="1035"/>
                    <a:pt x="765" y="1043"/>
                    <a:pt x="776" y="1043"/>
                  </a:cubicBezTo>
                  <a:close/>
                  <a:moveTo>
                    <a:pt x="776" y="1010"/>
                  </a:moveTo>
                  <a:cubicBezTo>
                    <a:pt x="784" y="1010"/>
                    <a:pt x="790" y="1017"/>
                    <a:pt x="790" y="1025"/>
                  </a:cubicBezTo>
                  <a:cubicBezTo>
                    <a:pt x="790" y="1033"/>
                    <a:pt x="784" y="1039"/>
                    <a:pt x="776" y="1039"/>
                  </a:cubicBezTo>
                  <a:cubicBezTo>
                    <a:pt x="768" y="1039"/>
                    <a:pt x="761" y="1033"/>
                    <a:pt x="761" y="1025"/>
                  </a:cubicBezTo>
                  <a:cubicBezTo>
                    <a:pt x="761" y="1017"/>
                    <a:pt x="768" y="1010"/>
                    <a:pt x="776" y="1010"/>
                  </a:cubicBezTo>
                  <a:close/>
                  <a:moveTo>
                    <a:pt x="974" y="922"/>
                  </a:moveTo>
                  <a:cubicBezTo>
                    <a:pt x="974" y="921"/>
                    <a:pt x="981" y="907"/>
                    <a:pt x="980" y="907"/>
                  </a:cubicBezTo>
                  <a:cubicBezTo>
                    <a:pt x="980" y="906"/>
                    <a:pt x="966" y="923"/>
                    <a:pt x="966" y="924"/>
                  </a:cubicBezTo>
                  <a:cubicBezTo>
                    <a:pt x="966" y="925"/>
                    <a:pt x="973" y="927"/>
                    <a:pt x="974" y="928"/>
                  </a:cubicBezTo>
                  <a:cubicBezTo>
                    <a:pt x="974" y="929"/>
                    <a:pt x="967" y="943"/>
                    <a:pt x="968" y="943"/>
                  </a:cubicBezTo>
                  <a:cubicBezTo>
                    <a:pt x="968" y="943"/>
                    <a:pt x="982" y="927"/>
                    <a:pt x="982" y="926"/>
                  </a:cubicBezTo>
                  <a:cubicBezTo>
                    <a:pt x="982" y="925"/>
                    <a:pt x="974" y="922"/>
                    <a:pt x="974" y="922"/>
                  </a:cubicBezTo>
                  <a:close/>
                  <a:moveTo>
                    <a:pt x="896" y="1013"/>
                  </a:moveTo>
                  <a:cubicBezTo>
                    <a:pt x="895" y="1013"/>
                    <a:pt x="895" y="1013"/>
                    <a:pt x="895" y="1013"/>
                  </a:cubicBezTo>
                  <a:cubicBezTo>
                    <a:pt x="895" y="1017"/>
                    <a:pt x="895" y="1017"/>
                    <a:pt x="895" y="1017"/>
                  </a:cubicBezTo>
                  <a:cubicBezTo>
                    <a:pt x="888" y="1017"/>
                    <a:pt x="888" y="1017"/>
                    <a:pt x="888" y="1017"/>
                  </a:cubicBezTo>
                  <a:cubicBezTo>
                    <a:pt x="888" y="1013"/>
                    <a:pt x="888" y="1013"/>
                    <a:pt x="888" y="1013"/>
                  </a:cubicBezTo>
                  <a:cubicBezTo>
                    <a:pt x="876" y="1013"/>
                    <a:pt x="876" y="1013"/>
                    <a:pt x="876" y="1013"/>
                  </a:cubicBezTo>
                  <a:cubicBezTo>
                    <a:pt x="876" y="1017"/>
                    <a:pt x="876" y="1017"/>
                    <a:pt x="876" y="1017"/>
                  </a:cubicBezTo>
                  <a:cubicBezTo>
                    <a:pt x="870" y="1017"/>
                    <a:pt x="870" y="1017"/>
                    <a:pt x="870" y="1017"/>
                  </a:cubicBezTo>
                  <a:cubicBezTo>
                    <a:pt x="870" y="1013"/>
                    <a:pt x="870" y="1013"/>
                    <a:pt x="870" y="1013"/>
                  </a:cubicBezTo>
                  <a:cubicBezTo>
                    <a:pt x="868" y="1013"/>
                    <a:pt x="868" y="1013"/>
                    <a:pt x="868" y="1013"/>
                  </a:cubicBezTo>
                  <a:cubicBezTo>
                    <a:pt x="866" y="1013"/>
                    <a:pt x="864" y="1015"/>
                    <a:pt x="864" y="1017"/>
                  </a:cubicBezTo>
                  <a:cubicBezTo>
                    <a:pt x="864" y="1041"/>
                    <a:pt x="864" y="1041"/>
                    <a:pt x="864" y="1041"/>
                  </a:cubicBezTo>
                  <a:cubicBezTo>
                    <a:pt x="864" y="1043"/>
                    <a:pt x="866" y="1045"/>
                    <a:pt x="868" y="1045"/>
                  </a:cubicBezTo>
                  <a:cubicBezTo>
                    <a:pt x="896" y="1045"/>
                    <a:pt x="896" y="1045"/>
                    <a:pt x="896" y="1045"/>
                  </a:cubicBezTo>
                  <a:cubicBezTo>
                    <a:pt x="899" y="1045"/>
                    <a:pt x="900" y="1043"/>
                    <a:pt x="900" y="1041"/>
                  </a:cubicBezTo>
                  <a:cubicBezTo>
                    <a:pt x="900" y="1017"/>
                    <a:pt x="900" y="1017"/>
                    <a:pt x="900" y="1017"/>
                  </a:cubicBezTo>
                  <a:cubicBezTo>
                    <a:pt x="900" y="1015"/>
                    <a:pt x="899" y="1013"/>
                    <a:pt x="896" y="1013"/>
                  </a:cubicBezTo>
                  <a:close/>
                  <a:moveTo>
                    <a:pt x="896" y="1041"/>
                  </a:moveTo>
                  <a:cubicBezTo>
                    <a:pt x="868" y="1041"/>
                    <a:pt x="868" y="1041"/>
                    <a:pt x="868" y="1041"/>
                  </a:cubicBezTo>
                  <a:cubicBezTo>
                    <a:pt x="868" y="1025"/>
                    <a:pt x="868" y="1025"/>
                    <a:pt x="868" y="1025"/>
                  </a:cubicBezTo>
                  <a:cubicBezTo>
                    <a:pt x="896" y="1025"/>
                    <a:pt x="896" y="1025"/>
                    <a:pt x="896" y="1025"/>
                  </a:cubicBezTo>
                  <a:lnTo>
                    <a:pt x="896" y="1041"/>
                  </a:lnTo>
                  <a:close/>
                  <a:moveTo>
                    <a:pt x="872" y="1009"/>
                  </a:moveTo>
                  <a:cubicBezTo>
                    <a:pt x="872" y="1016"/>
                    <a:pt x="872" y="1016"/>
                    <a:pt x="872" y="1016"/>
                  </a:cubicBezTo>
                  <a:cubicBezTo>
                    <a:pt x="875" y="1016"/>
                    <a:pt x="875" y="1016"/>
                    <a:pt x="875" y="1016"/>
                  </a:cubicBezTo>
                  <a:cubicBezTo>
                    <a:pt x="875" y="1009"/>
                    <a:pt x="875" y="1009"/>
                    <a:pt x="875" y="1009"/>
                  </a:cubicBezTo>
                  <a:lnTo>
                    <a:pt x="872" y="1009"/>
                  </a:lnTo>
                  <a:close/>
                  <a:moveTo>
                    <a:pt x="890" y="1009"/>
                  </a:moveTo>
                  <a:cubicBezTo>
                    <a:pt x="890" y="1016"/>
                    <a:pt x="890" y="1016"/>
                    <a:pt x="890" y="1016"/>
                  </a:cubicBezTo>
                  <a:cubicBezTo>
                    <a:pt x="893" y="1016"/>
                    <a:pt x="893" y="1016"/>
                    <a:pt x="893" y="1016"/>
                  </a:cubicBezTo>
                  <a:cubicBezTo>
                    <a:pt x="893" y="1009"/>
                    <a:pt x="893" y="1009"/>
                    <a:pt x="893" y="1009"/>
                  </a:cubicBezTo>
                  <a:lnTo>
                    <a:pt x="890" y="1009"/>
                  </a:lnTo>
                  <a:close/>
                  <a:moveTo>
                    <a:pt x="828" y="1019"/>
                  </a:moveTo>
                  <a:cubicBezTo>
                    <a:pt x="828" y="1019"/>
                    <a:pt x="828" y="1019"/>
                    <a:pt x="828" y="1020"/>
                  </a:cubicBezTo>
                  <a:cubicBezTo>
                    <a:pt x="828" y="1025"/>
                    <a:pt x="828" y="1025"/>
                    <a:pt x="828" y="1025"/>
                  </a:cubicBezTo>
                  <a:cubicBezTo>
                    <a:pt x="828" y="1030"/>
                    <a:pt x="831" y="1035"/>
                    <a:pt x="838" y="1035"/>
                  </a:cubicBezTo>
                  <a:cubicBezTo>
                    <a:pt x="838" y="1041"/>
                    <a:pt x="838" y="1041"/>
                    <a:pt x="838" y="1041"/>
                  </a:cubicBezTo>
                  <a:cubicBezTo>
                    <a:pt x="833" y="1041"/>
                    <a:pt x="833" y="1041"/>
                    <a:pt x="833" y="1041"/>
                  </a:cubicBezTo>
                  <a:cubicBezTo>
                    <a:pt x="833" y="1041"/>
                    <a:pt x="832" y="1041"/>
                    <a:pt x="832" y="1042"/>
                  </a:cubicBezTo>
                  <a:cubicBezTo>
                    <a:pt x="832" y="1044"/>
                    <a:pt x="832" y="1044"/>
                    <a:pt x="832" y="1044"/>
                  </a:cubicBezTo>
                  <a:cubicBezTo>
                    <a:pt x="832" y="1044"/>
                    <a:pt x="833" y="1045"/>
                    <a:pt x="833" y="1045"/>
                  </a:cubicBezTo>
                  <a:cubicBezTo>
                    <a:pt x="848" y="1045"/>
                    <a:pt x="848" y="1045"/>
                    <a:pt x="848" y="1045"/>
                  </a:cubicBezTo>
                  <a:cubicBezTo>
                    <a:pt x="848" y="1045"/>
                    <a:pt x="849" y="1044"/>
                    <a:pt x="849" y="1044"/>
                  </a:cubicBezTo>
                  <a:cubicBezTo>
                    <a:pt x="849" y="1042"/>
                    <a:pt x="849" y="1042"/>
                    <a:pt x="849" y="1042"/>
                  </a:cubicBezTo>
                  <a:cubicBezTo>
                    <a:pt x="849" y="1041"/>
                    <a:pt x="848" y="1041"/>
                    <a:pt x="848" y="1041"/>
                  </a:cubicBezTo>
                  <a:cubicBezTo>
                    <a:pt x="843" y="1041"/>
                    <a:pt x="843" y="1041"/>
                    <a:pt x="843" y="1041"/>
                  </a:cubicBezTo>
                  <a:cubicBezTo>
                    <a:pt x="843" y="1035"/>
                    <a:pt x="843" y="1035"/>
                    <a:pt x="843" y="1035"/>
                  </a:cubicBezTo>
                  <a:cubicBezTo>
                    <a:pt x="850" y="1035"/>
                    <a:pt x="853" y="1030"/>
                    <a:pt x="853" y="1025"/>
                  </a:cubicBezTo>
                  <a:cubicBezTo>
                    <a:pt x="853" y="1020"/>
                    <a:pt x="853" y="1020"/>
                    <a:pt x="853" y="1020"/>
                  </a:cubicBezTo>
                  <a:cubicBezTo>
                    <a:pt x="853" y="1019"/>
                    <a:pt x="853" y="1019"/>
                    <a:pt x="853" y="1019"/>
                  </a:cubicBezTo>
                  <a:cubicBezTo>
                    <a:pt x="851" y="1019"/>
                    <a:pt x="851" y="1019"/>
                    <a:pt x="851" y="1019"/>
                  </a:cubicBezTo>
                  <a:cubicBezTo>
                    <a:pt x="851" y="1019"/>
                    <a:pt x="851" y="1019"/>
                    <a:pt x="851" y="1020"/>
                  </a:cubicBezTo>
                  <a:cubicBezTo>
                    <a:pt x="851" y="1025"/>
                    <a:pt x="851" y="1025"/>
                    <a:pt x="851" y="1025"/>
                  </a:cubicBezTo>
                  <a:cubicBezTo>
                    <a:pt x="851" y="1028"/>
                    <a:pt x="848" y="1033"/>
                    <a:pt x="840" y="1033"/>
                  </a:cubicBezTo>
                  <a:cubicBezTo>
                    <a:pt x="833" y="1033"/>
                    <a:pt x="830" y="1028"/>
                    <a:pt x="830" y="1025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30" y="1019"/>
                    <a:pt x="830" y="1019"/>
                    <a:pt x="830" y="1019"/>
                  </a:cubicBezTo>
                  <a:lnTo>
                    <a:pt x="828" y="1019"/>
                  </a:lnTo>
                  <a:close/>
                  <a:moveTo>
                    <a:pt x="834" y="1025"/>
                  </a:moveTo>
                  <a:cubicBezTo>
                    <a:pt x="834" y="1027"/>
                    <a:pt x="836" y="1029"/>
                    <a:pt x="840" y="1029"/>
                  </a:cubicBezTo>
                  <a:cubicBezTo>
                    <a:pt x="845" y="1029"/>
                    <a:pt x="847" y="1027"/>
                    <a:pt x="847" y="1025"/>
                  </a:cubicBezTo>
                  <a:cubicBezTo>
                    <a:pt x="847" y="1019"/>
                    <a:pt x="847" y="1019"/>
                    <a:pt x="847" y="1019"/>
                  </a:cubicBezTo>
                  <a:cubicBezTo>
                    <a:pt x="834" y="1019"/>
                    <a:pt x="834" y="1019"/>
                    <a:pt x="834" y="1019"/>
                  </a:cubicBezTo>
                  <a:lnTo>
                    <a:pt x="834" y="1025"/>
                  </a:lnTo>
                  <a:close/>
                  <a:moveTo>
                    <a:pt x="847" y="1008"/>
                  </a:moveTo>
                  <a:cubicBezTo>
                    <a:pt x="847" y="1006"/>
                    <a:pt x="845" y="1004"/>
                    <a:pt x="840" y="1004"/>
                  </a:cubicBezTo>
                  <a:cubicBezTo>
                    <a:pt x="836" y="1004"/>
                    <a:pt x="834" y="1006"/>
                    <a:pt x="834" y="1008"/>
                  </a:cubicBezTo>
                  <a:cubicBezTo>
                    <a:pt x="834" y="1016"/>
                    <a:pt x="834" y="1016"/>
                    <a:pt x="834" y="1016"/>
                  </a:cubicBezTo>
                  <a:cubicBezTo>
                    <a:pt x="847" y="1016"/>
                    <a:pt x="847" y="1016"/>
                    <a:pt x="847" y="1016"/>
                  </a:cubicBezTo>
                  <a:lnTo>
                    <a:pt x="847" y="1008"/>
                  </a:lnTo>
                  <a:close/>
                  <a:moveTo>
                    <a:pt x="952" y="841"/>
                  </a:moveTo>
                  <a:cubicBezTo>
                    <a:pt x="928" y="841"/>
                    <a:pt x="928" y="841"/>
                    <a:pt x="928" y="841"/>
                  </a:cubicBezTo>
                  <a:cubicBezTo>
                    <a:pt x="925" y="841"/>
                    <a:pt x="924" y="843"/>
                    <a:pt x="924" y="845"/>
                  </a:cubicBezTo>
                  <a:cubicBezTo>
                    <a:pt x="924" y="859"/>
                    <a:pt x="924" y="859"/>
                    <a:pt x="924" y="859"/>
                  </a:cubicBezTo>
                  <a:cubicBezTo>
                    <a:pt x="924" y="861"/>
                    <a:pt x="925" y="863"/>
                    <a:pt x="928" y="863"/>
                  </a:cubicBezTo>
                  <a:cubicBezTo>
                    <a:pt x="936" y="863"/>
                    <a:pt x="936" y="863"/>
                    <a:pt x="936" y="863"/>
                  </a:cubicBezTo>
                  <a:cubicBezTo>
                    <a:pt x="944" y="869"/>
                    <a:pt x="944" y="869"/>
                    <a:pt x="944" y="869"/>
                  </a:cubicBezTo>
                  <a:cubicBezTo>
                    <a:pt x="944" y="863"/>
                    <a:pt x="944" y="863"/>
                    <a:pt x="944" y="863"/>
                  </a:cubicBezTo>
                  <a:cubicBezTo>
                    <a:pt x="952" y="863"/>
                    <a:pt x="952" y="863"/>
                    <a:pt x="952" y="863"/>
                  </a:cubicBezTo>
                  <a:cubicBezTo>
                    <a:pt x="954" y="863"/>
                    <a:pt x="956" y="861"/>
                    <a:pt x="956" y="859"/>
                  </a:cubicBezTo>
                  <a:cubicBezTo>
                    <a:pt x="956" y="845"/>
                    <a:pt x="956" y="845"/>
                    <a:pt x="956" y="845"/>
                  </a:cubicBezTo>
                  <a:cubicBezTo>
                    <a:pt x="956" y="843"/>
                    <a:pt x="954" y="841"/>
                    <a:pt x="952" y="841"/>
                  </a:cubicBezTo>
                  <a:close/>
                  <a:moveTo>
                    <a:pt x="560" y="983"/>
                  </a:moveTo>
                  <a:cubicBezTo>
                    <a:pt x="557" y="985"/>
                    <a:pt x="557" y="985"/>
                    <a:pt x="557" y="985"/>
                  </a:cubicBezTo>
                  <a:cubicBezTo>
                    <a:pt x="564" y="1014"/>
                    <a:pt x="564" y="1014"/>
                    <a:pt x="564" y="1014"/>
                  </a:cubicBezTo>
                  <a:cubicBezTo>
                    <a:pt x="568" y="1014"/>
                    <a:pt x="568" y="1014"/>
                    <a:pt x="568" y="1014"/>
                  </a:cubicBezTo>
                  <a:cubicBezTo>
                    <a:pt x="564" y="999"/>
                    <a:pt x="564" y="999"/>
                    <a:pt x="564" y="999"/>
                  </a:cubicBezTo>
                  <a:cubicBezTo>
                    <a:pt x="580" y="986"/>
                    <a:pt x="574" y="1014"/>
                    <a:pt x="593" y="987"/>
                  </a:cubicBezTo>
                  <a:cubicBezTo>
                    <a:pt x="593" y="986"/>
                    <a:pt x="593" y="986"/>
                    <a:pt x="592" y="986"/>
                  </a:cubicBezTo>
                  <a:cubicBezTo>
                    <a:pt x="569" y="995"/>
                    <a:pt x="578" y="970"/>
                    <a:pt x="560" y="983"/>
                  </a:cubicBezTo>
                  <a:close/>
                  <a:moveTo>
                    <a:pt x="1002" y="887"/>
                  </a:moveTo>
                  <a:cubicBezTo>
                    <a:pt x="1002" y="875"/>
                    <a:pt x="1002" y="875"/>
                    <a:pt x="1002" y="875"/>
                  </a:cubicBezTo>
                  <a:cubicBezTo>
                    <a:pt x="1002" y="873"/>
                    <a:pt x="1000" y="871"/>
                    <a:pt x="998" y="871"/>
                  </a:cubicBezTo>
                  <a:cubicBezTo>
                    <a:pt x="980" y="871"/>
                    <a:pt x="980" y="871"/>
                    <a:pt x="980" y="871"/>
                  </a:cubicBezTo>
                  <a:cubicBezTo>
                    <a:pt x="978" y="871"/>
                    <a:pt x="976" y="873"/>
                    <a:pt x="976" y="875"/>
                  </a:cubicBezTo>
                  <a:cubicBezTo>
                    <a:pt x="976" y="891"/>
                    <a:pt x="976" y="891"/>
                    <a:pt x="976" y="891"/>
                  </a:cubicBezTo>
                  <a:cubicBezTo>
                    <a:pt x="990" y="891"/>
                    <a:pt x="990" y="891"/>
                    <a:pt x="990" y="891"/>
                  </a:cubicBezTo>
                  <a:cubicBezTo>
                    <a:pt x="996" y="897"/>
                    <a:pt x="996" y="897"/>
                    <a:pt x="996" y="897"/>
                  </a:cubicBezTo>
                  <a:cubicBezTo>
                    <a:pt x="996" y="891"/>
                    <a:pt x="996" y="891"/>
                    <a:pt x="996" y="891"/>
                  </a:cubicBezTo>
                  <a:cubicBezTo>
                    <a:pt x="998" y="891"/>
                    <a:pt x="998" y="891"/>
                    <a:pt x="998" y="891"/>
                  </a:cubicBezTo>
                  <a:cubicBezTo>
                    <a:pt x="1000" y="891"/>
                    <a:pt x="1002" y="889"/>
                    <a:pt x="1002" y="887"/>
                  </a:cubicBezTo>
                  <a:close/>
                  <a:moveTo>
                    <a:pt x="966" y="881"/>
                  </a:moveTo>
                  <a:cubicBezTo>
                    <a:pt x="964" y="881"/>
                    <a:pt x="962" y="883"/>
                    <a:pt x="962" y="885"/>
                  </a:cubicBezTo>
                  <a:cubicBezTo>
                    <a:pt x="962" y="897"/>
                    <a:pt x="962" y="897"/>
                    <a:pt x="962" y="897"/>
                  </a:cubicBezTo>
                  <a:cubicBezTo>
                    <a:pt x="962" y="899"/>
                    <a:pt x="964" y="901"/>
                    <a:pt x="966" y="901"/>
                  </a:cubicBezTo>
                  <a:cubicBezTo>
                    <a:pt x="968" y="901"/>
                    <a:pt x="968" y="901"/>
                    <a:pt x="968" y="901"/>
                  </a:cubicBezTo>
                  <a:cubicBezTo>
                    <a:pt x="968" y="907"/>
                    <a:pt x="968" y="907"/>
                    <a:pt x="968" y="907"/>
                  </a:cubicBezTo>
                  <a:cubicBezTo>
                    <a:pt x="974" y="901"/>
                    <a:pt x="974" y="901"/>
                    <a:pt x="974" y="901"/>
                  </a:cubicBezTo>
                  <a:cubicBezTo>
                    <a:pt x="984" y="901"/>
                    <a:pt x="984" y="901"/>
                    <a:pt x="984" y="901"/>
                  </a:cubicBezTo>
                  <a:cubicBezTo>
                    <a:pt x="986" y="901"/>
                    <a:pt x="988" y="899"/>
                    <a:pt x="988" y="897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88" y="893"/>
                    <a:pt x="988" y="893"/>
                    <a:pt x="988" y="893"/>
                  </a:cubicBezTo>
                  <a:cubicBezTo>
                    <a:pt x="974" y="893"/>
                    <a:pt x="974" y="893"/>
                    <a:pt x="974" y="893"/>
                  </a:cubicBezTo>
                  <a:cubicBezTo>
                    <a:pt x="974" y="881"/>
                    <a:pt x="974" y="881"/>
                    <a:pt x="974" y="881"/>
                  </a:cubicBezTo>
                  <a:lnTo>
                    <a:pt x="966" y="881"/>
                  </a:lnTo>
                  <a:close/>
                  <a:moveTo>
                    <a:pt x="884" y="900"/>
                  </a:moveTo>
                  <a:cubicBezTo>
                    <a:pt x="884" y="903"/>
                    <a:pt x="884" y="903"/>
                    <a:pt x="884" y="903"/>
                  </a:cubicBezTo>
                  <a:cubicBezTo>
                    <a:pt x="898" y="903"/>
                    <a:pt x="903" y="877"/>
                    <a:pt x="889" y="877"/>
                  </a:cubicBezTo>
                  <a:cubicBezTo>
                    <a:pt x="886" y="877"/>
                    <a:pt x="884" y="879"/>
                    <a:pt x="884" y="883"/>
                  </a:cubicBezTo>
                  <a:cubicBezTo>
                    <a:pt x="884" y="886"/>
                    <a:pt x="886" y="889"/>
                    <a:pt x="889" y="889"/>
                  </a:cubicBezTo>
                  <a:cubicBezTo>
                    <a:pt x="895" y="889"/>
                    <a:pt x="891" y="900"/>
                    <a:pt x="884" y="900"/>
                  </a:cubicBezTo>
                  <a:close/>
                  <a:moveTo>
                    <a:pt x="867" y="900"/>
                  </a:moveTo>
                  <a:cubicBezTo>
                    <a:pt x="867" y="903"/>
                    <a:pt x="867" y="903"/>
                    <a:pt x="867" y="903"/>
                  </a:cubicBezTo>
                  <a:cubicBezTo>
                    <a:pt x="881" y="903"/>
                    <a:pt x="886" y="877"/>
                    <a:pt x="873" y="877"/>
                  </a:cubicBezTo>
                  <a:cubicBezTo>
                    <a:pt x="869" y="877"/>
                    <a:pt x="867" y="879"/>
                    <a:pt x="867" y="883"/>
                  </a:cubicBezTo>
                  <a:cubicBezTo>
                    <a:pt x="867" y="886"/>
                    <a:pt x="869" y="889"/>
                    <a:pt x="873" y="889"/>
                  </a:cubicBezTo>
                  <a:cubicBezTo>
                    <a:pt x="878" y="889"/>
                    <a:pt x="875" y="900"/>
                    <a:pt x="867" y="900"/>
                  </a:cubicBezTo>
                  <a:close/>
                  <a:moveTo>
                    <a:pt x="799" y="899"/>
                  </a:moveTo>
                  <a:cubicBezTo>
                    <a:pt x="783" y="916"/>
                    <a:pt x="783" y="916"/>
                    <a:pt x="783" y="916"/>
                  </a:cubicBezTo>
                  <a:cubicBezTo>
                    <a:pt x="782" y="916"/>
                    <a:pt x="782" y="917"/>
                    <a:pt x="783" y="917"/>
                  </a:cubicBezTo>
                  <a:cubicBezTo>
                    <a:pt x="787" y="917"/>
                    <a:pt x="787" y="917"/>
                    <a:pt x="787" y="917"/>
                  </a:cubicBezTo>
                  <a:cubicBezTo>
                    <a:pt x="787" y="930"/>
                    <a:pt x="787" y="930"/>
                    <a:pt x="787" y="930"/>
                  </a:cubicBezTo>
                  <a:cubicBezTo>
                    <a:pt x="787" y="930"/>
                    <a:pt x="787" y="931"/>
                    <a:pt x="788" y="931"/>
                  </a:cubicBezTo>
                  <a:cubicBezTo>
                    <a:pt x="796" y="931"/>
                    <a:pt x="796" y="931"/>
                    <a:pt x="796" y="931"/>
                  </a:cubicBezTo>
                  <a:cubicBezTo>
                    <a:pt x="796" y="919"/>
                    <a:pt x="796" y="919"/>
                    <a:pt x="796" y="919"/>
                  </a:cubicBezTo>
                  <a:cubicBezTo>
                    <a:pt x="804" y="919"/>
                    <a:pt x="804" y="919"/>
                    <a:pt x="804" y="919"/>
                  </a:cubicBezTo>
                  <a:cubicBezTo>
                    <a:pt x="804" y="931"/>
                    <a:pt x="804" y="931"/>
                    <a:pt x="804" y="931"/>
                  </a:cubicBezTo>
                  <a:cubicBezTo>
                    <a:pt x="813" y="931"/>
                    <a:pt x="813" y="931"/>
                    <a:pt x="813" y="931"/>
                  </a:cubicBezTo>
                  <a:cubicBezTo>
                    <a:pt x="814" y="931"/>
                    <a:pt x="814" y="930"/>
                    <a:pt x="814" y="930"/>
                  </a:cubicBezTo>
                  <a:cubicBezTo>
                    <a:pt x="814" y="917"/>
                    <a:pt x="814" y="917"/>
                    <a:pt x="814" y="917"/>
                  </a:cubicBezTo>
                  <a:cubicBezTo>
                    <a:pt x="817" y="917"/>
                    <a:pt x="817" y="917"/>
                    <a:pt x="817" y="917"/>
                  </a:cubicBezTo>
                  <a:cubicBezTo>
                    <a:pt x="818" y="917"/>
                    <a:pt x="819" y="916"/>
                    <a:pt x="818" y="916"/>
                  </a:cubicBezTo>
                  <a:cubicBezTo>
                    <a:pt x="802" y="899"/>
                    <a:pt x="802" y="899"/>
                    <a:pt x="802" y="899"/>
                  </a:cubicBezTo>
                  <a:cubicBezTo>
                    <a:pt x="801" y="898"/>
                    <a:pt x="800" y="898"/>
                    <a:pt x="799" y="899"/>
                  </a:cubicBezTo>
                  <a:close/>
                  <a:moveTo>
                    <a:pt x="607" y="943"/>
                  </a:moveTo>
                  <a:cubicBezTo>
                    <a:pt x="597" y="943"/>
                    <a:pt x="597" y="943"/>
                    <a:pt x="597" y="943"/>
                  </a:cubicBezTo>
                  <a:cubicBezTo>
                    <a:pt x="597" y="947"/>
                    <a:pt x="597" y="947"/>
                    <a:pt x="597" y="947"/>
                  </a:cubicBezTo>
                  <a:cubicBezTo>
                    <a:pt x="607" y="947"/>
                    <a:pt x="607" y="947"/>
                    <a:pt x="607" y="947"/>
                  </a:cubicBezTo>
                  <a:lnTo>
                    <a:pt x="607" y="943"/>
                  </a:lnTo>
                  <a:close/>
                  <a:moveTo>
                    <a:pt x="621" y="950"/>
                  </a:moveTo>
                  <a:cubicBezTo>
                    <a:pt x="621" y="950"/>
                    <a:pt x="618" y="949"/>
                    <a:pt x="618" y="947"/>
                  </a:cubicBezTo>
                  <a:cubicBezTo>
                    <a:pt x="618" y="946"/>
                    <a:pt x="620" y="945"/>
                    <a:pt x="620" y="941"/>
                  </a:cubicBezTo>
                  <a:cubicBezTo>
                    <a:pt x="620" y="939"/>
                    <a:pt x="619" y="937"/>
                    <a:pt x="616" y="937"/>
                  </a:cubicBezTo>
                  <a:cubicBezTo>
                    <a:pt x="614" y="937"/>
                    <a:pt x="613" y="939"/>
                    <a:pt x="613" y="941"/>
                  </a:cubicBezTo>
                  <a:cubicBezTo>
                    <a:pt x="613" y="945"/>
                    <a:pt x="615" y="946"/>
                    <a:pt x="615" y="947"/>
                  </a:cubicBezTo>
                  <a:cubicBezTo>
                    <a:pt x="615" y="949"/>
                    <a:pt x="612" y="950"/>
                    <a:pt x="612" y="950"/>
                  </a:cubicBezTo>
                  <a:cubicBezTo>
                    <a:pt x="611" y="950"/>
                    <a:pt x="611" y="953"/>
                    <a:pt x="611" y="953"/>
                  </a:cubicBezTo>
                  <a:cubicBezTo>
                    <a:pt x="621" y="953"/>
                    <a:pt x="621" y="953"/>
                    <a:pt x="621" y="953"/>
                  </a:cubicBezTo>
                  <a:cubicBezTo>
                    <a:pt x="621" y="953"/>
                    <a:pt x="621" y="950"/>
                    <a:pt x="621" y="950"/>
                  </a:cubicBezTo>
                  <a:close/>
                  <a:moveTo>
                    <a:pt x="607" y="949"/>
                  </a:moveTo>
                  <a:cubicBezTo>
                    <a:pt x="597" y="949"/>
                    <a:pt x="597" y="949"/>
                    <a:pt x="597" y="949"/>
                  </a:cubicBezTo>
                  <a:cubicBezTo>
                    <a:pt x="597" y="953"/>
                    <a:pt x="597" y="953"/>
                    <a:pt x="597" y="953"/>
                  </a:cubicBezTo>
                  <a:cubicBezTo>
                    <a:pt x="607" y="953"/>
                    <a:pt x="607" y="953"/>
                    <a:pt x="607" y="953"/>
                  </a:cubicBezTo>
                  <a:lnTo>
                    <a:pt x="607" y="949"/>
                  </a:lnTo>
                  <a:close/>
                  <a:moveTo>
                    <a:pt x="607" y="937"/>
                  </a:moveTo>
                  <a:cubicBezTo>
                    <a:pt x="597" y="937"/>
                    <a:pt x="597" y="937"/>
                    <a:pt x="597" y="937"/>
                  </a:cubicBezTo>
                  <a:cubicBezTo>
                    <a:pt x="597" y="941"/>
                    <a:pt x="597" y="941"/>
                    <a:pt x="597" y="941"/>
                  </a:cubicBezTo>
                  <a:cubicBezTo>
                    <a:pt x="607" y="941"/>
                    <a:pt x="607" y="941"/>
                    <a:pt x="607" y="941"/>
                  </a:cubicBezTo>
                  <a:lnTo>
                    <a:pt x="607" y="937"/>
                  </a:lnTo>
                  <a:close/>
                  <a:moveTo>
                    <a:pt x="625" y="929"/>
                  </a:moveTo>
                  <a:cubicBezTo>
                    <a:pt x="593" y="929"/>
                    <a:pt x="593" y="929"/>
                    <a:pt x="593" y="929"/>
                  </a:cubicBezTo>
                  <a:cubicBezTo>
                    <a:pt x="591" y="929"/>
                    <a:pt x="589" y="931"/>
                    <a:pt x="589" y="933"/>
                  </a:cubicBezTo>
                  <a:cubicBezTo>
                    <a:pt x="589" y="957"/>
                    <a:pt x="589" y="957"/>
                    <a:pt x="589" y="957"/>
                  </a:cubicBezTo>
                  <a:cubicBezTo>
                    <a:pt x="589" y="959"/>
                    <a:pt x="591" y="961"/>
                    <a:pt x="593" y="961"/>
                  </a:cubicBezTo>
                  <a:cubicBezTo>
                    <a:pt x="625" y="961"/>
                    <a:pt x="625" y="961"/>
                    <a:pt x="625" y="961"/>
                  </a:cubicBezTo>
                  <a:cubicBezTo>
                    <a:pt x="628" y="961"/>
                    <a:pt x="629" y="959"/>
                    <a:pt x="629" y="957"/>
                  </a:cubicBezTo>
                  <a:cubicBezTo>
                    <a:pt x="629" y="933"/>
                    <a:pt x="629" y="933"/>
                    <a:pt x="629" y="933"/>
                  </a:cubicBezTo>
                  <a:cubicBezTo>
                    <a:pt x="629" y="931"/>
                    <a:pt x="628" y="929"/>
                    <a:pt x="625" y="929"/>
                  </a:cubicBezTo>
                  <a:close/>
                  <a:moveTo>
                    <a:pt x="625" y="957"/>
                  </a:moveTo>
                  <a:cubicBezTo>
                    <a:pt x="593" y="957"/>
                    <a:pt x="593" y="957"/>
                    <a:pt x="593" y="957"/>
                  </a:cubicBezTo>
                  <a:cubicBezTo>
                    <a:pt x="593" y="933"/>
                    <a:pt x="593" y="933"/>
                    <a:pt x="593" y="933"/>
                  </a:cubicBezTo>
                  <a:cubicBezTo>
                    <a:pt x="625" y="933"/>
                    <a:pt x="625" y="933"/>
                    <a:pt x="625" y="933"/>
                  </a:cubicBezTo>
                  <a:lnTo>
                    <a:pt x="625" y="957"/>
                  </a:lnTo>
                  <a:close/>
                  <a:moveTo>
                    <a:pt x="970" y="774"/>
                  </a:moveTo>
                  <a:cubicBezTo>
                    <a:pt x="965" y="787"/>
                    <a:pt x="965" y="787"/>
                    <a:pt x="965" y="787"/>
                  </a:cubicBezTo>
                  <a:cubicBezTo>
                    <a:pt x="952" y="787"/>
                    <a:pt x="952" y="787"/>
                    <a:pt x="952" y="787"/>
                  </a:cubicBezTo>
                  <a:cubicBezTo>
                    <a:pt x="963" y="795"/>
                    <a:pt x="963" y="795"/>
                    <a:pt x="963" y="795"/>
                  </a:cubicBezTo>
                  <a:cubicBezTo>
                    <a:pt x="959" y="809"/>
                    <a:pt x="959" y="809"/>
                    <a:pt x="959" y="809"/>
                  </a:cubicBezTo>
                  <a:cubicBezTo>
                    <a:pt x="970" y="801"/>
                    <a:pt x="970" y="801"/>
                    <a:pt x="970" y="801"/>
                  </a:cubicBezTo>
                  <a:cubicBezTo>
                    <a:pt x="981" y="809"/>
                    <a:pt x="981" y="809"/>
                    <a:pt x="981" y="809"/>
                  </a:cubicBezTo>
                  <a:cubicBezTo>
                    <a:pt x="977" y="795"/>
                    <a:pt x="977" y="795"/>
                    <a:pt x="977" y="795"/>
                  </a:cubicBezTo>
                  <a:cubicBezTo>
                    <a:pt x="988" y="787"/>
                    <a:pt x="988" y="787"/>
                    <a:pt x="988" y="787"/>
                  </a:cubicBezTo>
                  <a:cubicBezTo>
                    <a:pt x="975" y="787"/>
                    <a:pt x="975" y="787"/>
                    <a:pt x="975" y="787"/>
                  </a:cubicBezTo>
                  <a:lnTo>
                    <a:pt x="970" y="774"/>
                  </a:lnTo>
                  <a:close/>
                  <a:moveTo>
                    <a:pt x="974" y="795"/>
                  </a:moveTo>
                  <a:cubicBezTo>
                    <a:pt x="976" y="802"/>
                    <a:pt x="976" y="802"/>
                    <a:pt x="976" y="802"/>
                  </a:cubicBezTo>
                  <a:cubicBezTo>
                    <a:pt x="970" y="797"/>
                    <a:pt x="970" y="797"/>
                    <a:pt x="970" y="797"/>
                  </a:cubicBezTo>
                  <a:cubicBezTo>
                    <a:pt x="964" y="802"/>
                    <a:pt x="964" y="802"/>
                    <a:pt x="964" y="802"/>
                  </a:cubicBezTo>
                  <a:cubicBezTo>
                    <a:pt x="966" y="795"/>
                    <a:pt x="966" y="795"/>
                    <a:pt x="966" y="795"/>
                  </a:cubicBezTo>
                  <a:cubicBezTo>
                    <a:pt x="961" y="790"/>
                    <a:pt x="961" y="790"/>
                    <a:pt x="961" y="790"/>
                  </a:cubicBezTo>
                  <a:cubicBezTo>
                    <a:pt x="968" y="790"/>
                    <a:pt x="968" y="790"/>
                    <a:pt x="968" y="790"/>
                  </a:cubicBezTo>
                  <a:cubicBezTo>
                    <a:pt x="970" y="782"/>
                    <a:pt x="970" y="782"/>
                    <a:pt x="970" y="782"/>
                  </a:cubicBezTo>
                  <a:cubicBezTo>
                    <a:pt x="972" y="790"/>
                    <a:pt x="972" y="790"/>
                    <a:pt x="972" y="790"/>
                  </a:cubicBezTo>
                  <a:cubicBezTo>
                    <a:pt x="979" y="790"/>
                    <a:pt x="979" y="790"/>
                    <a:pt x="979" y="790"/>
                  </a:cubicBezTo>
                  <a:lnTo>
                    <a:pt x="974" y="795"/>
                  </a:lnTo>
                  <a:close/>
                  <a:moveTo>
                    <a:pt x="610" y="1208"/>
                  </a:moveTo>
                  <a:cubicBezTo>
                    <a:pt x="609" y="1208"/>
                    <a:pt x="607" y="1209"/>
                    <a:pt x="606" y="1209"/>
                  </a:cubicBezTo>
                  <a:cubicBezTo>
                    <a:pt x="605" y="1210"/>
                    <a:pt x="604" y="1211"/>
                    <a:pt x="603" y="1211"/>
                  </a:cubicBezTo>
                  <a:cubicBezTo>
                    <a:pt x="603" y="1212"/>
                    <a:pt x="603" y="1213"/>
                    <a:pt x="603" y="1213"/>
                  </a:cubicBezTo>
                  <a:cubicBezTo>
                    <a:pt x="603" y="1215"/>
                    <a:pt x="603" y="1216"/>
                    <a:pt x="603" y="1217"/>
                  </a:cubicBezTo>
                  <a:cubicBezTo>
                    <a:pt x="606" y="1215"/>
                    <a:pt x="609" y="1212"/>
                    <a:pt x="610" y="1208"/>
                  </a:cubicBezTo>
                  <a:close/>
                  <a:moveTo>
                    <a:pt x="611" y="1202"/>
                  </a:moveTo>
                  <a:cubicBezTo>
                    <a:pt x="611" y="1197"/>
                    <a:pt x="608" y="1192"/>
                    <a:pt x="605" y="1189"/>
                  </a:cubicBezTo>
                  <a:cubicBezTo>
                    <a:pt x="602" y="1189"/>
                    <a:pt x="599" y="1190"/>
                    <a:pt x="596" y="1191"/>
                  </a:cubicBezTo>
                  <a:cubicBezTo>
                    <a:pt x="596" y="1191"/>
                    <a:pt x="596" y="1191"/>
                    <a:pt x="596" y="1191"/>
                  </a:cubicBezTo>
                  <a:cubicBezTo>
                    <a:pt x="596" y="1192"/>
                    <a:pt x="596" y="1192"/>
                    <a:pt x="596" y="1193"/>
                  </a:cubicBezTo>
                  <a:cubicBezTo>
                    <a:pt x="599" y="1196"/>
                    <a:pt x="601" y="1200"/>
                    <a:pt x="602" y="1204"/>
                  </a:cubicBezTo>
                  <a:cubicBezTo>
                    <a:pt x="603" y="1204"/>
                    <a:pt x="605" y="1205"/>
                    <a:pt x="605" y="1206"/>
                  </a:cubicBezTo>
                  <a:cubicBezTo>
                    <a:pt x="607" y="1206"/>
                    <a:pt x="609" y="1205"/>
                    <a:pt x="611" y="1205"/>
                  </a:cubicBezTo>
                  <a:cubicBezTo>
                    <a:pt x="611" y="1204"/>
                    <a:pt x="611" y="1203"/>
                    <a:pt x="611" y="1202"/>
                  </a:cubicBezTo>
                  <a:close/>
                  <a:moveTo>
                    <a:pt x="601" y="1211"/>
                  </a:moveTo>
                  <a:cubicBezTo>
                    <a:pt x="600" y="1211"/>
                    <a:pt x="600" y="1211"/>
                    <a:pt x="599" y="1211"/>
                  </a:cubicBezTo>
                  <a:cubicBezTo>
                    <a:pt x="595" y="1213"/>
                    <a:pt x="591" y="1216"/>
                    <a:pt x="588" y="1220"/>
                  </a:cubicBezTo>
                  <a:cubicBezTo>
                    <a:pt x="589" y="1221"/>
                    <a:pt x="591" y="1221"/>
                    <a:pt x="592" y="1221"/>
                  </a:cubicBezTo>
                  <a:cubicBezTo>
                    <a:pt x="595" y="1221"/>
                    <a:pt x="598" y="1220"/>
                    <a:pt x="600" y="1219"/>
                  </a:cubicBezTo>
                  <a:cubicBezTo>
                    <a:pt x="600" y="1217"/>
                    <a:pt x="601" y="1215"/>
                    <a:pt x="601" y="1213"/>
                  </a:cubicBezTo>
                  <a:cubicBezTo>
                    <a:pt x="601" y="1213"/>
                    <a:pt x="601" y="1212"/>
                    <a:pt x="601" y="1211"/>
                  </a:cubicBezTo>
                  <a:close/>
                  <a:moveTo>
                    <a:pt x="577" y="1191"/>
                  </a:moveTo>
                  <a:cubicBezTo>
                    <a:pt x="578" y="1193"/>
                    <a:pt x="580" y="1195"/>
                    <a:pt x="581" y="1197"/>
                  </a:cubicBezTo>
                  <a:cubicBezTo>
                    <a:pt x="582" y="1196"/>
                    <a:pt x="582" y="1196"/>
                    <a:pt x="583" y="1196"/>
                  </a:cubicBezTo>
                  <a:cubicBezTo>
                    <a:pt x="583" y="1196"/>
                    <a:pt x="583" y="1196"/>
                    <a:pt x="584" y="1196"/>
                  </a:cubicBezTo>
                  <a:cubicBezTo>
                    <a:pt x="585" y="1195"/>
                    <a:pt x="587" y="1193"/>
                    <a:pt x="588" y="1192"/>
                  </a:cubicBezTo>
                  <a:cubicBezTo>
                    <a:pt x="588" y="1192"/>
                    <a:pt x="588" y="1192"/>
                    <a:pt x="588" y="1191"/>
                  </a:cubicBezTo>
                  <a:cubicBezTo>
                    <a:pt x="588" y="1191"/>
                    <a:pt x="588" y="1190"/>
                    <a:pt x="589" y="1190"/>
                  </a:cubicBezTo>
                  <a:cubicBezTo>
                    <a:pt x="587" y="1189"/>
                    <a:pt x="585" y="1187"/>
                    <a:pt x="582" y="1187"/>
                  </a:cubicBezTo>
                  <a:cubicBezTo>
                    <a:pt x="580" y="1188"/>
                    <a:pt x="579" y="1189"/>
                    <a:pt x="577" y="1191"/>
                  </a:cubicBezTo>
                  <a:close/>
                  <a:moveTo>
                    <a:pt x="592" y="1184"/>
                  </a:moveTo>
                  <a:cubicBezTo>
                    <a:pt x="590" y="1184"/>
                    <a:pt x="588" y="1184"/>
                    <a:pt x="586" y="1185"/>
                  </a:cubicBezTo>
                  <a:cubicBezTo>
                    <a:pt x="587" y="1186"/>
                    <a:pt x="589" y="1187"/>
                    <a:pt x="590" y="1188"/>
                  </a:cubicBezTo>
                  <a:cubicBezTo>
                    <a:pt x="591" y="1187"/>
                    <a:pt x="592" y="1187"/>
                    <a:pt x="592" y="1187"/>
                  </a:cubicBezTo>
                  <a:cubicBezTo>
                    <a:pt x="593" y="1187"/>
                    <a:pt x="594" y="1188"/>
                    <a:pt x="595" y="1188"/>
                  </a:cubicBezTo>
                  <a:cubicBezTo>
                    <a:pt x="597" y="1187"/>
                    <a:pt x="599" y="1187"/>
                    <a:pt x="602" y="1186"/>
                  </a:cubicBezTo>
                  <a:cubicBezTo>
                    <a:pt x="599" y="1185"/>
                    <a:pt x="596" y="1184"/>
                    <a:pt x="592" y="1184"/>
                  </a:cubicBezTo>
                  <a:close/>
                  <a:moveTo>
                    <a:pt x="579" y="1200"/>
                  </a:moveTo>
                  <a:cubicBezTo>
                    <a:pt x="579" y="1200"/>
                    <a:pt x="579" y="1199"/>
                    <a:pt x="579" y="1199"/>
                  </a:cubicBezTo>
                  <a:cubicBezTo>
                    <a:pt x="578" y="1197"/>
                    <a:pt x="577" y="1196"/>
                    <a:pt x="576" y="1194"/>
                  </a:cubicBezTo>
                  <a:cubicBezTo>
                    <a:pt x="574" y="1197"/>
                    <a:pt x="574" y="1199"/>
                    <a:pt x="574" y="1202"/>
                  </a:cubicBezTo>
                  <a:cubicBezTo>
                    <a:pt x="574" y="1206"/>
                    <a:pt x="575" y="1209"/>
                    <a:pt x="576" y="1212"/>
                  </a:cubicBezTo>
                  <a:cubicBezTo>
                    <a:pt x="577" y="1209"/>
                    <a:pt x="578" y="1205"/>
                    <a:pt x="580" y="1203"/>
                  </a:cubicBezTo>
                  <a:cubicBezTo>
                    <a:pt x="579" y="1202"/>
                    <a:pt x="579" y="1201"/>
                    <a:pt x="579" y="1200"/>
                  </a:cubicBezTo>
                  <a:close/>
                  <a:moveTo>
                    <a:pt x="598" y="1206"/>
                  </a:moveTo>
                  <a:cubicBezTo>
                    <a:pt x="598" y="1205"/>
                    <a:pt x="599" y="1205"/>
                    <a:pt x="599" y="1205"/>
                  </a:cubicBezTo>
                  <a:cubicBezTo>
                    <a:pt x="598" y="1201"/>
                    <a:pt x="596" y="1198"/>
                    <a:pt x="594" y="1195"/>
                  </a:cubicBezTo>
                  <a:cubicBezTo>
                    <a:pt x="593" y="1195"/>
                    <a:pt x="593" y="1195"/>
                    <a:pt x="592" y="1195"/>
                  </a:cubicBezTo>
                  <a:cubicBezTo>
                    <a:pt x="591" y="1195"/>
                    <a:pt x="591" y="1195"/>
                    <a:pt x="590" y="1194"/>
                  </a:cubicBezTo>
                  <a:cubicBezTo>
                    <a:pt x="589" y="1195"/>
                    <a:pt x="587" y="1197"/>
                    <a:pt x="586" y="1198"/>
                  </a:cubicBezTo>
                  <a:cubicBezTo>
                    <a:pt x="586" y="1199"/>
                    <a:pt x="587" y="1199"/>
                    <a:pt x="587" y="1200"/>
                  </a:cubicBezTo>
                  <a:cubicBezTo>
                    <a:pt x="587" y="1201"/>
                    <a:pt x="587" y="1201"/>
                    <a:pt x="586" y="1201"/>
                  </a:cubicBezTo>
                  <a:cubicBezTo>
                    <a:pt x="590" y="1204"/>
                    <a:pt x="594" y="1205"/>
                    <a:pt x="598" y="1206"/>
                  </a:cubicBezTo>
                  <a:close/>
                  <a:moveTo>
                    <a:pt x="597" y="1209"/>
                  </a:moveTo>
                  <a:cubicBezTo>
                    <a:pt x="593" y="1208"/>
                    <a:pt x="588" y="1206"/>
                    <a:pt x="585" y="1203"/>
                  </a:cubicBezTo>
                  <a:cubicBezTo>
                    <a:pt x="584" y="1204"/>
                    <a:pt x="583" y="1204"/>
                    <a:pt x="583" y="1204"/>
                  </a:cubicBezTo>
                  <a:cubicBezTo>
                    <a:pt x="582" y="1204"/>
                    <a:pt x="582" y="1204"/>
                    <a:pt x="582" y="1204"/>
                  </a:cubicBezTo>
                  <a:cubicBezTo>
                    <a:pt x="580" y="1207"/>
                    <a:pt x="579" y="1211"/>
                    <a:pt x="579" y="1215"/>
                  </a:cubicBezTo>
                  <a:cubicBezTo>
                    <a:pt x="580" y="1217"/>
                    <a:pt x="583" y="1218"/>
                    <a:pt x="585" y="1220"/>
                  </a:cubicBezTo>
                  <a:cubicBezTo>
                    <a:pt x="588" y="1215"/>
                    <a:pt x="592" y="1211"/>
                    <a:pt x="597" y="1209"/>
                  </a:cubicBezTo>
                  <a:close/>
                  <a:moveTo>
                    <a:pt x="926" y="1067"/>
                  </a:moveTo>
                  <a:cubicBezTo>
                    <a:pt x="924" y="1067"/>
                    <a:pt x="924" y="1067"/>
                    <a:pt x="924" y="1067"/>
                  </a:cubicBezTo>
                  <a:cubicBezTo>
                    <a:pt x="923" y="1067"/>
                    <a:pt x="922" y="1068"/>
                    <a:pt x="922" y="1071"/>
                  </a:cubicBezTo>
                  <a:cubicBezTo>
                    <a:pt x="922" y="1073"/>
                    <a:pt x="923" y="1075"/>
                    <a:pt x="924" y="1075"/>
                  </a:cubicBezTo>
                  <a:cubicBezTo>
                    <a:pt x="926" y="1075"/>
                    <a:pt x="926" y="1075"/>
                    <a:pt x="926" y="1075"/>
                  </a:cubicBezTo>
                  <a:cubicBezTo>
                    <a:pt x="927" y="1075"/>
                    <a:pt x="928" y="1073"/>
                    <a:pt x="928" y="1071"/>
                  </a:cubicBezTo>
                  <a:cubicBezTo>
                    <a:pt x="928" y="1068"/>
                    <a:pt x="927" y="1067"/>
                    <a:pt x="926" y="1067"/>
                  </a:cubicBezTo>
                  <a:close/>
                  <a:moveTo>
                    <a:pt x="899" y="1059"/>
                  </a:moveTo>
                  <a:cubicBezTo>
                    <a:pt x="891" y="1059"/>
                    <a:pt x="888" y="1066"/>
                    <a:pt x="888" y="1071"/>
                  </a:cubicBezTo>
                  <a:cubicBezTo>
                    <a:pt x="888" y="1076"/>
                    <a:pt x="891" y="1083"/>
                    <a:pt x="899" y="1083"/>
                  </a:cubicBezTo>
                  <a:cubicBezTo>
                    <a:pt x="919" y="1083"/>
                    <a:pt x="919" y="1083"/>
                    <a:pt x="919" y="1083"/>
                  </a:cubicBezTo>
                  <a:cubicBezTo>
                    <a:pt x="924" y="1083"/>
                    <a:pt x="925" y="1082"/>
                    <a:pt x="926" y="1080"/>
                  </a:cubicBezTo>
                  <a:cubicBezTo>
                    <a:pt x="926" y="1080"/>
                    <a:pt x="925" y="1080"/>
                    <a:pt x="923" y="1080"/>
                  </a:cubicBezTo>
                  <a:cubicBezTo>
                    <a:pt x="921" y="1080"/>
                    <a:pt x="919" y="1076"/>
                    <a:pt x="919" y="1071"/>
                  </a:cubicBezTo>
                  <a:cubicBezTo>
                    <a:pt x="919" y="1065"/>
                    <a:pt x="921" y="1062"/>
                    <a:pt x="923" y="1062"/>
                  </a:cubicBezTo>
                  <a:cubicBezTo>
                    <a:pt x="924" y="1062"/>
                    <a:pt x="926" y="1062"/>
                    <a:pt x="926" y="1062"/>
                  </a:cubicBezTo>
                  <a:cubicBezTo>
                    <a:pt x="925" y="1060"/>
                    <a:pt x="924" y="1059"/>
                    <a:pt x="919" y="1059"/>
                  </a:cubicBezTo>
                  <a:lnTo>
                    <a:pt x="899" y="1059"/>
                  </a:lnTo>
                  <a:close/>
                  <a:moveTo>
                    <a:pt x="913" y="1075"/>
                  </a:moveTo>
                  <a:cubicBezTo>
                    <a:pt x="913" y="1075"/>
                    <a:pt x="912" y="1075"/>
                    <a:pt x="912" y="1075"/>
                  </a:cubicBezTo>
                  <a:cubicBezTo>
                    <a:pt x="906" y="1072"/>
                    <a:pt x="906" y="1072"/>
                    <a:pt x="906" y="1072"/>
                  </a:cubicBezTo>
                  <a:cubicBezTo>
                    <a:pt x="906" y="1072"/>
                    <a:pt x="906" y="1073"/>
                    <a:pt x="905" y="1074"/>
                  </a:cubicBezTo>
                  <a:cubicBezTo>
                    <a:pt x="905" y="1075"/>
                    <a:pt x="904" y="1076"/>
                    <a:pt x="903" y="1075"/>
                  </a:cubicBezTo>
                  <a:cubicBezTo>
                    <a:pt x="901" y="1074"/>
                    <a:pt x="895" y="1068"/>
                    <a:pt x="895" y="1068"/>
                  </a:cubicBezTo>
                  <a:cubicBezTo>
                    <a:pt x="895" y="1068"/>
                    <a:pt x="895" y="1068"/>
                    <a:pt x="895" y="1067"/>
                  </a:cubicBezTo>
                  <a:cubicBezTo>
                    <a:pt x="895" y="1067"/>
                    <a:pt x="896" y="1067"/>
                    <a:pt x="896" y="1067"/>
                  </a:cubicBezTo>
                  <a:cubicBezTo>
                    <a:pt x="902" y="1070"/>
                    <a:pt x="902" y="1070"/>
                    <a:pt x="902" y="1070"/>
                  </a:cubicBezTo>
                  <a:cubicBezTo>
                    <a:pt x="902" y="1070"/>
                    <a:pt x="903" y="1069"/>
                    <a:pt x="903" y="1068"/>
                  </a:cubicBezTo>
                  <a:cubicBezTo>
                    <a:pt x="904" y="1067"/>
                    <a:pt x="904" y="1066"/>
                    <a:pt x="906" y="1067"/>
                  </a:cubicBezTo>
                  <a:cubicBezTo>
                    <a:pt x="908" y="1068"/>
                    <a:pt x="913" y="1073"/>
                    <a:pt x="913" y="1073"/>
                  </a:cubicBezTo>
                  <a:cubicBezTo>
                    <a:pt x="913" y="1073"/>
                    <a:pt x="914" y="1074"/>
                    <a:pt x="913" y="1075"/>
                  </a:cubicBezTo>
                  <a:close/>
                  <a:moveTo>
                    <a:pt x="644" y="963"/>
                  </a:moveTo>
                  <a:cubicBezTo>
                    <a:pt x="641" y="966"/>
                    <a:pt x="641" y="966"/>
                    <a:pt x="641" y="966"/>
                  </a:cubicBezTo>
                  <a:cubicBezTo>
                    <a:pt x="640" y="966"/>
                    <a:pt x="640" y="966"/>
                    <a:pt x="641" y="967"/>
                  </a:cubicBezTo>
                  <a:cubicBezTo>
                    <a:pt x="657" y="986"/>
                    <a:pt x="657" y="986"/>
                    <a:pt x="657" y="986"/>
                  </a:cubicBezTo>
                  <a:cubicBezTo>
                    <a:pt x="658" y="986"/>
                    <a:pt x="658" y="986"/>
                    <a:pt x="659" y="986"/>
                  </a:cubicBezTo>
                  <a:cubicBezTo>
                    <a:pt x="661" y="984"/>
                    <a:pt x="661" y="984"/>
                    <a:pt x="661" y="984"/>
                  </a:cubicBezTo>
                  <a:cubicBezTo>
                    <a:pt x="661" y="984"/>
                    <a:pt x="661" y="983"/>
                    <a:pt x="661" y="983"/>
                  </a:cubicBezTo>
                  <a:cubicBezTo>
                    <a:pt x="644" y="963"/>
                    <a:pt x="644" y="963"/>
                    <a:pt x="644" y="963"/>
                  </a:cubicBezTo>
                  <a:cubicBezTo>
                    <a:pt x="644" y="963"/>
                    <a:pt x="644" y="963"/>
                    <a:pt x="644" y="963"/>
                  </a:cubicBezTo>
                  <a:close/>
                  <a:moveTo>
                    <a:pt x="632" y="984"/>
                  </a:moveTo>
                  <a:cubicBezTo>
                    <a:pt x="634" y="986"/>
                    <a:pt x="634" y="986"/>
                    <a:pt x="634" y="986"/>
                  </a:cubicBezTo>
                  <a:cubicBezTo>
                    <a:pt x="634" y="987"/>
                    <a:pt x="635" y="986"/>
                    <a:pt x="635" y="986"/>
                  </a:cubicBezTo>
                  <a:cubicBezTo>
                    <a:pt x="645" y="976"/>
                    <a:pt x="645" y="976"/>
                    <a:pt x="645" y="976"/>
                  </a:cubicBezTo>
                  <a:cubicBezTo>
                    <a:pt x="642" y="973"/>
                    <a:pt x="642" y="973"/>
                    <a:pt x="642" y="973"/>
                  </a:cubicBezTo>
                  <a:cubicBezTo>
                    <a:pt x="632" y="983"/>
                    <a:pt x="632" y="983"/>
                    <a:pt x="632" y="983"/>
                  </a:cubicBezTo>
                  <a:cubicBezTo>
                    <a:pt x="632" y="983"/>
                    <a:pt x="632" y="984"/>
                    <a:pt x="632" y="984"/>
                  </a:cubicBezTo>
                  <a:close/>
                  <a:moveTo>
                    <a:pt x="627" y="962"/>
                  </a:moveTo>
                  <a:cubicBezTo>
                    <a:pt x="627" y="962"/>
                    <a:pt x="626" y="962"/>
                    <a:pt x="627" y="963"/>
                  </a:cubicBezTo>
                  <a:cubicBezTo>
                    <a:pt x="627" y="963"/>
                    <a:pt x="629" y="966"/>
                    <a:pt x="630" y="966"/>
                  </a:cubicBezTo>
                  <a:cubicBezTo>
                    <a:pt x="630" y="966"/>
                    <a:pt x="630" y="966"/>
                    <a:pt x="631" y="966"/>
                  </a:cubicBezTo>
                  <a:cubicBezTo>
                    <a:pt x="631" y="966"/>
                    <a:pt x="632" y="965"/>
                    <a:pt x="632" y="965"/>
                  </a:cubicBezTo>
                  <a:cubicBezTo>
                    <a:pt x="632" y="965"/>
                    <a:pt x="632" y="963"/>
                    <a:pt x="633" y="962"/>
                  </a:cubicBezTo>
                  <a:cubicBezTo>
                    <a:pt x="635" y="961"/>
                    <a:pt x="636" y="962"/>
                    <a:pt x="638" y="964"/>
                  </a:cubicBezTo>
                  <a:cubicBezTo>
                    <a:pt x="639" y="965"/>
                    <a:pt x="639" y="964"/>
                    <a:pt x="639" y="964"/>
                  </a:cubicBezTo>
                  <a:cubicBezTo>
                    <a:pt x="639" y="964"/>
                    <a:pt x="642" y="961"/>
                    <a:pt x="642" y="961"/>
                  </a:cubicBezTo>
                  <a:cubicBezTo>
                    <a:pt x="642" y="961"/>
                    <a:pt x="642" y="961"/>
                    <a:pt x="642" y="961"/>
                  </a:cubicBezTo>
                  <a:cubicBezTo>
                    <a:pt x="642" y="960"/>
                    <a:pt x="641" y="959"/>
                    <a:pt x="641" y="959"/>
                  </a:cubicBezTo>
                  <a:cubicBezTo>
                    <a:pt x="637" y="954"/>
                    <a:pt x="651" y="951"/>
                    <a:pt x="649" y="951"/>
                  </a:cubicBezTo>
                  <a:cubicBezTo>
                    <a:pt x="648" y="951"/>
                    <a:pt x="643" y="951"/>
                    <a:pt x="643" y="951"/>
                  </a:cubicBezTo>
                  <a:cubicBezTo>
                    <a:pt x="640" y="951"/>
                    <a:pt x="637" y="953"/>
                    <a:pt x="635" y="955"/>
                  </a:cubicBezTo>
                  <a:cubicBezTo>
                    <a:pt x="633" y="956"/>
                    <a:pt x="632" y="957"/>
                    <a:pt x="632" y="957"/>
                  </a:cubicBezTo>
                  <a:cubicBezTo>
                    <a:pt x="631" y="958"/>
                    <a:pt x="632" y="959"/>
                    <a:pt x="631" y="960"/>
                  </a:cubicBezTo>
                  <a:cubicBezTo>
                    <a:pt x="630" y="961"/>
                    <a:pt x="629" y="960"/>
                    <a:pt x="628" y="961"/>
                  </a:cubicBezTo>
                  <a:cubicBezTo>
                    <a:pt x="628" y="961"/>
                    <a:pt x="627" y="962"/>
                    <a:pt x="627" y="962"/>
                  </a:cubicBezTo>
                  <a:close/>
                  <a:moveTo>
                    <a:pt x="661" y="952"/>
                  </a:moveTo>
                  <a:cubicBezTo>
                    <a:pt x="661" y="952"/>
                    <a:pt x="661" y="951"/>
                    <a:pt x="660" y="951"/>
                  </a:cubicBezTo>
                  <a:cubicBezTo>
                    <a:pt x="659" y="952"/>
                    <a:pt x="655" y="953"/>
                    <a:pt x="654" y="956"/>
                  </a:cubicBezTo>
                  <a:cubicBezTo>
                    <a:pt x="654" y="958"/>
                    <a:pt x="655" y="961"/>
                    <a:pt x="652" y="963"/>
                  </a:cubicBezTo>
                  <a:cubicBezTo>
                    <a:pt x="650" y="966"/>
                    <a:pt x="650" y="966"/>
                    <a:pt x="650" y="966"/>
                  </a:cubicBezTo>
                  <a:cubicBezTo>
                    <a:pt x="652" y="969"/>
                    <a:pt x="652" y="969"/>
                    <a:pt x="652" y="969"/>
                  </a:cubicBezTo>
                  <a:cubicBezTo>
                    <a:pt x="656" y="966"/>
                    <a:pt x="656" y="966"/>
                    <a:pt x="656" y="966"/>
                  </a:cubicBezTo>
                  <a:cubicBezTo>
                    <a:pt x="657" y="965"/>
                    <a:pt x="658" y="964"/>
                    <a:pt x="660" y="964"/>
                  </a:cubicBezTo>
                  <a:cubicBezTo>
                    <a:pt x="663" y="965"/>
                    <a:pt x="665" y="964"/>
                    <a:pt x="666" y="962"/>
                  </a:cubicBezTo>
                  <a:cubicBezTo>
                    <a:pt x="667" y="960"/>
                    <a:pt x="667" y="956"/>
                    <a:pt x="667" y="955"/>
                  </a:cubicBezTo>
                  <a:cubicBezTo>
                    <a:pt x="667" y="954"/>
                    <a:pt x="666" y="954"/>
                    <a:pt x="666" y="955"/>
                  </a:cubicBezTo>
                  <a:cubicBezTo>
                    <a:pt x="665" y="955"/>
                    <a:pt x="664" y="957"/>
                    <a:pt x="664" y="958"/>
                  </a:cubicBezTo>
                  <a:cubicBezTo>
                    <a:pt x="663" y="959"/>
                    <a:pt x="662" y="960"/>
                    <a:pt x="660" y="959"/>
                  </a:cubicBezTo>
                  <a:cubicBezTo>
                    <a:pt x="658" y="957"/>
                    <a:pt x="658" y="956"/>
                    <a:pt x="659" y="955"/>
                  </a:cubicBezTo>
                  <a:cubicBezTo>
                    <a:pt x="659" y="954"/>
                    <a:pt x="660" y="952"/>
                    <a:pt x="661" y="952"/>
                  </a:cubicBezTo>
                  <a:close/>
                  <a:moveTo>
                    <a:pt x="657" y="1254"/>
                  </a:moveTo>
                  <a:cubicBezTo>
                    <a:pt x="653" y="1254"/>
                    <a:pt x="653" y="1254"/>
                    <a:pt x="653" y="1254"/>
                  </a:cubicBezTo>
                  <a:cubicBezTo>
                    <a:pt x="653" y="1254"/>
                    <a:pt x="653" y="1254"/>
                    <a:pt x="653" y="1254"/>
                  </a:cubicBezTo>
                  <a:cubicBezTo>
                    <a:pt x="652" y="1256"/>
                    <a:pt x="646" y="1276"/>
                    <a:pt x="646" y="1276"/>
                  </a:cubicBezTo>
                  <a:cubicBezTo>
                    <a:pt x="646" y="1276"/>
                    <a:pt x="646" y="1276"/>
                    <a:pt x="646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49" y="1276"/>
                    <a:pt x="649" y="1276"/>
                  </a:cubicBezTo>
                  <a:cubicBezTo>
                    <a:pt x="649" y="1276"/>
                    <a:pt x="651" y="1269"/>
                    <a:pt x="651" y="1269"/>
                  </a:cubicBezTo>
                  <a:cubicBezTo>
                    <a:pt x="659" y="1269"/>
                    <a:pt x="659" y="1269"/>
                    <a:pt x="659" y="1269"/>
                  </a:cubicBezTo>
                  <a:cubicBezTo>
                    <a:pt x="659" y="1269"/>
                    <a:pt x="661" y="1276"/>
                    <a:pt x="661" y="1276"/>
                  </a:cubicBezTo>
                  <a:cubicBezTo>
                    <a:pt x="661" y="1276"/>
                    <a:pt x="661" y="1276"/>
                    <a:pt x="661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64" y="1276"/>
                    <a:pt x="664" y="1276"/>
                  </a:cubicBezTo>
                  <a:cubicBezTo>
                    <a:pt x="664" y="1276"/>
                    <a:pt x="658" y="1256"/>
                    <a:pt x="657" y="1254"/>
                  </a:cubicBezTo>
                  <a:cubicBezTo>
                    <a:pt x="657" y="1254"/>
                    <a:pt x="657" y="1254"/>
                    <a:pt x="657" y="1254"/>
                  </a:cubicBezTo>
                  <a:close/>
                  <a:moveTo>
                    <a:pt x="652" y="1267"/>
                  </a:moveTo>
                  <a:cubicBezTo>
                    <a:pt x="655" y="1256"/>
                    <a:pt x="655" y="1256"/>
                    <a:pt x="655" y="1256"/>
                  </a:cubicBezTo>
                  <a:cubicBezTo>
                    <a:pt x="658" y="1267"/>
                    <a:pt x="658" y="1267"/>
                    <a:pt x="658" y="1267"/>
                  </a:cubicBezTo>
                  <a:lnTo>
                    <a:pt x="652" y="1267"/>
                  </a:lnTo>
                  <a:close/>
                  <a:moveTo>
                    <a:pt x="666" y="1267"/>
                  </a:moveTo>
                  <a:cubicBezTo>
                    <a:pt x="666" y="1271"/>
                    <a:pt x="668" y="1273"/>
                    <a:pt x="671" y="1273"/>
                  </a:cubicBezTo>
                  <a:cubicBezTo>
                    <a:pt x="677" y="1274"/>
                    <a:pt x="681" y="1267"/>
                    <a:pt x="682" y="1263"/>
                  </a:cubicBezTo>
                  <a:cubicBezTo>
                    <a:pt x="684" y="1266"/>
                    <a:pt x="683" y="1272"/>
                    <a:pt x="678" y="1275"/>
                  </a:cubicBezTo>
                  <a:cubicBezTo>
                    <a:pt x="678" y="1276"/>
                    <a:pt x="678" y="1276"/>
                    <a:pt x="678" y="1276"/>
                  </a:cubicBezTo>
                  <a:cubicBezTo>
                    <a:pt x="678" y="1276"/>
                    <a:pt x="679" y="1277"/>
                    <a:pt x="679" y="1277"/>
                  </a:cubicBezTo>
                  <a:cubicBezTo>
                    <a:pt x="679" y="1278"/>
                    <a:pt x="680" y="1278"/>
                    <a:pt x="680" y="1277"/>
                  </a:cubicBezTo>
                  <a:cubicBezTo>
                    <a:pt x="685" y="1274"/>
                    <a:pt x="687" y="1268"/>
                    <a:pt x="685" y="1264"/>
                  </a:cubicBezTo>
                  <a:cubicBezTo>
                    <a:pt x="684" y="1261"/>
                    <a:pt x="681" y="1258"/>
                    <a:pt x="676" y="1258"/>
                  </a:cubicBezTo>
                  <a:cubicBezTo>
                    <a:pt x="676" y="1258"/>
                    <a:pt x="676" y="1258"/>
                    <a:pt x="676" y="1258"/>
                  </a:cubicBezTo>
                  <a:cubicBezTo>
                    <a:pt x="675" y="1254"/>
                    <a:pt x="675" y="1254"/>
                    <a:pt x="675" y="1254"/>
                  </a:cubicBezTo>
                  <a:cubicBezTo>
                    <a:pt x="675" y="1254"/>
                    <a:pt x="682" y="1253"/>
                    <a:pt x="683" y="1253"/>
                  </a:cubicBezTo>
                  <a:cubicBezTo>
                    <a:pt x="683" y="1253"/>
                    <a:pt x="683" y="1253"/>
                    <a:pt x="683" y="1253"/>
                  </a:cubicBezTo>
                  <a:cubicBezTo>
                    <a:pt x="683" y="1252"/>
                    <a:pt x="682" y="1251"/>
                    <a:pt x="682" y="1251"/>
                  </a:cubicBezTo>
                  <a:cubicBezTo>
                    <a:pt x="682" y="1250"/>
                    <a:pt x="682" y="1250"/>
                    <a:pt x="682" y="1250"/>
                  </a:cubicBezTo>
                  <a:cubicBezTo>
                    <a:pt x="682" y="1250"/>
                    <a:pt x="675" y="1251"/>
                    <a:pt x="675" y="1251"/>
                  </a:cubicBezTo>
                  <a:cubicBezTo>
                    <a:pt x="675" y="1251"/>
                    <a:pt x="675" y="1247"/>
                    <a:pt x="675" y="1247"/>
                  </a:cubicBezTo>
                  <a:cubicBezTo>
                    <a:pt x="675" y="1247"/>
                    <a:pt x="675" y="1247"/>
                    <a:pt x="675" y="1247"/>
                  </a:cubicBezTo>
                  <a:cubicBezTo>
                    <a:pt x="675" y="1247"/>
                    <a:pt x="673" y="1247"/>
                    <a:pt x="673" y="1247"/>
                  </a:cubicBezTo>
                  <a:cubicBezTo>
                    <a:pt x="673" y="1247"/>
                    <a:pt x="673" y="1247"/>
                    <a:pt x="673" y="1247"/>
                  </a:cubicBezTo>
                  <a:cubicBezTo>
                    <a:pt x="673" y="1247"/>
                    <a:pt x="673" y="1252"/>
                    <a:pt x="673" y="1252"/>
                  </a:cubicBezTo>
                  <a:cubicBezTo>
                    <a:pt x="673" y="1252"/>
                    <a:pt x="667" y="1253"/>
                    <a:pt x="666" y="1253"/>
                  </a:cubicBezTo>
                  <a:cubicBezTo>
                    <a:pt x="666" y="1253"/>
                    <a:pt x="666" y="1253"/>
                    <a:pt x="666" y="1253"/>
                  </a:cubicBezTo>
                  <a:cubicBezTo>
                    <a:pt x="666" y="1253"/>
                    <a:pt x="666" y="1255"/>
                    <a:pt x="666" y="1256"/>
                  </a:cubicBezTo>
                  <a:cubicBezTo>
                    <a:pt x="667" y="1256"/>
                    <a:pt x="667" y="1256"/>
                    <a:pt x="667" y="1256"/>
                  </a:cubicBezTo>
                  <a:cubicBezTo>
                    <a:pt x="667" y="1256"/>
                    <a:pt x="673" y="1255"/>
                    <a:pt x="673" y="1255"/>
                  </a:cubicBezTo>
                  <a:cubicBezTo>
                    <a:pt x="673" y="1259"/>
                    <a:pt x="673" y="1259"/>
                    <a:pt x="673" y="1259"/>
                  </a:cubicBezTo>
                  <a:cubicBezTo>
                    <a:pt x="671" y="1259"/>
                    <a:pt x="669" y="1261"/>
                    <a:pt x="668" y="1261"/>
                  </a:cubicBezTo>
                  <a:cubicBezTo>
                    <a:pt x="667" y="1263"/>
                    <a:pt x="666" y="1265"/>
                    <a:pt x="666" y="1267"/>
                  </a:cubicBezTo>
                  <a:close/>
                  <a:moveTo>
                    <a:pt x="676" y="1261"/>
                  </a:moveTo>
                  <a:cubicBezTo>
                    <a:pt x="676" y="1261"/>
                    <a:pt x="676" y="1261"/>
                    <a:pt x="676" y="1261"/>
                  </a:cubicBezTo>
                  <a:cubicBezTo>
                    <a:pt x="678" y="1261"/>
                    <a:pt x="679" y="1261"/>
                    <a:pt x="680" y="1262"/>
                  </a:cubicBezTo>
                  <a:cubicBezTo>
                    <a:pt x="681" y="1262"/>
                    <a:pt x="678" y="1267"/>
                    <a:pt x="675" y="1269"/>
                  </a:cubicBezTo>
                  <a:lnTo>
                    <a:pt x="676" y="1261"/>
                  </a:lnTo>
                  <a:close/>
                  <a:moveTo>
                    <a:pt x="670" y="1263"/>
                  </a:moveTo>
                  <a:cubicBezTo>
                    <a:pt x="671" y="1262"/>
                    <a:pt x="672" y="1262"/>
                    <a:pt x="673" y="1261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2" y="1270"/>
                    <a:pt x="671" y="1271"/>
                    <a:pt x="671" y="1270"/>
                  </a:cubicBezTo>
                  <a:cubicBezTo>
                    <a:pt x="669" y="1270"/>
                    <a:pt x="669" y="1269"/>
                    <a:pt x="669" y="1267"/>
                  </a:cubicBezTo>
                  <a:cubicBezTo>
                    <a:pt x="669" y="1266"/>
                    <a:pt x="669" y="1264"/>
                    <a:pt x="670" y="1263"/>
                  </a:cubicBezTo>
                  <a:close/>
                  <a:moveTo>
                    <a:pt x="612" y="1096"/>
                  </a:moveTo>
                  <a:cubicBezTo>
                    <a:pt x="620" y="1096"/>
                    <a:pt x="620" y="1096"/>
                    <a:pt x="620" y="1096"/>
                  </a:cubicBezTo>
                  <a:cubicBezTo>
                    <a:pt x="620" y="1094"/>
                    <a:pt x="620" y="1094"/>
                    <a:pt x="620" y="1094"/>
                  </a:cubicBezTo>
                  <a:cubicBezTo>
                    <a:pt x="612" y="1094"/>
                    <a:pt x="612" y="1094"/>
                    <a:pt x="612" y="1094"/>
                  </a:cubicBezTo>
                  <a:lnTo>
                    <a:pt x="612" y="1096"/>
                  </a:lnTo>
                  <a:close/>
                  <a:moveTo>
                    <a:pt x="610" y="1100"/>
                  </a:moveTo>
                  <a:cubicBezTo>
                    <a:pt x="620" y="1100"/>
                    <a:pt x="620" y="1100"/>
                    <a:pt x="620" y="1100"/>
                  </a:cubicBezTo>
                  <a:cubicBezTo>
                    <a:pt x="620" y="1098"/>
                    <a:pt x="620" y="1098"/>
                    <a:pt x="620" y="1098"/>
                  </a:cubicBezTo>
                  <a:cubicBezTo>
                    <a:pt x="610" y="1098"/>
                    <a:pt x="610" y="1098"/>
                    <a:pt x="610" y="1098"/>
                  </a:cubicBezTo>
                  <a:lnTo>
                    <a:pt x="610" y="1100"/>
                  </a:lnTo>
                  <a:close/>
                  <a:moveTo>
                    <a:pt x="616" y="1104"/>
                  </a:moveTo>
                  <a:cubicBezTo>
                    <a:pt x="620" y="1104"/>
                    <a:pt x="620" y="1104"/>
                    <a:pt x="620" y="1104"/>
                  </a:cubicBezTo>
                  <a:cubicBezTo>
                    <a:pt x="620" y="1102"/>
                    <a:pt x="620" y="1102"/>
                    <a:pt x="620" y="1102"/>
                  </a:cubicBezTo>
                  <a:cubicBezTo>
                    <a:pt x="616" y="1102"/>
                    <a:pt x="616" y="1102"/>
                    <a:pt x="616" y="1102"/>
                  </a:cubicBezTo>
                  <a:lnTo>
                    <a:pt x="616" y="1104"/>
                  </a:lnTo>
                  <a:close/>
                  <a:moveTo>
                    <a:pt x="604" y="1108"/>
                  </a:moveTo>
                  <a:cubicBezTo>
                    <a:pt x="620" y="1108"/>
                    <a:pt x="620" y="1108"/>
                    <a:pt x="620" y="1108"/>
                  </a:cubicBezTo>
                  <a:cubicBezTo>
                    <a:pt x="620" y="1106"/>
                    <a:pt x="620" y="1106"/>
                    <a:pt x="620" y="1106"/>
                  </a:cubicBezTo>
                  <a:cubicBezTo>
                    <a:pt x="604" y="1106"/>
                    <a:pt x="604" y="1106"/>
                    <a:pt x="604" y="1106"/>
                  </a:cubicBezTo>
                  <a:lnTo>
                    <a:pt x="604" y="1108"/>
                  </a:lnTo>
                  <a:close/>
                  <a:moveTo>
                    <a:pt x="614" y="1102"/>
                  </a:moveTo>
                  <a:cubicBezTo>
                    <a:pt x="604" y="1102"/>
                    <a:pt x="604" y="1102"/>
                    <a:pt x="604" y="1102"/>
                  </a:cubicBezTo>
                  <a:cubicBezTo>
                    <a:pt x="604" y="1104"/>
                    <a:pt x="604" y="1104"/>
                    <a:pt x="604" y="1104"/>
                  </a:cubicBezTo>
                  <a:cubicBezTo>
                    <a:pt x="614" y="1104"/>
                    <a:pt x="614" y="1104"/>
                    <a:pt x="614" y="1104"/>
                  </a:cubicBezTo>
                  <a:lnTo>
                    <a:pt x="614" y="1102"/>
                  </a:lnTo>
                  <a:close/>
                  <a:moveTo>
                    <a:pt x="610" y="1088"/>
                  </a:moveTo>
                  <a:cubicBezTo>
                    <a:pt x="604" y="1088"/>
                    <a:pt x="604" y="1088"/>
                    <a:pt x="604" y="1088"/>
                  </a:cubicBezTo>
                  <a:cubicBezTo>
                    <a:pt x="604" y="1096"/>
                    <a:pt x="604" y="1096"/>
                    <a:pt x="604" y="1096"/>
                  </a:cubicBezTo>
                  <a:cubicBezTo>
                    <a:pt x="610" y="1096"/>
                    <a:pt x="610" y="1096"/>
                    <a:pt x="610" y="1096"/>
                  </a:cubicBezTo>
                  <a:lnTo>
                    <a:pt x="610" y="1088"/>
                  </a:lnTo>
                  <a:close/>
                  <a:moveTo>
                    <a:pt x="629" y="1112"/>
                  </a:moveTo>
                  <a:cubicBezTo>
                    <a:pt x="629" y="1084"/>
                    <a:pt x="629" y="1084"/>
                    <a:pt x="629" y="1084"/>
                  </a:cubicBezTo>
                  <a:cubicBezTo>
                    <a:pt x="629" y="1082"/>
                    <a:pt x="627" y="1080"/>
                    <a:pt x="624" y="1080"/>
                  </a:cubicBezTo>
                  <a:cubicBezTo>
                    <a:pt x="600" y="1080"/>
                    <a:pt x="600" y="1080"/>
                    <a:pt x="600" y="1080"/>
                  </a:cubicBezTo>
                  <a:cubicBezTo>
                    <a:pt x="598" y="1080"/>
                    <a:pt x="596" y="1082"/>
                    <a:pt x="596" y="1084"/>
                  </a:cubicBezTo>
                  <a:cubicBezTo>
                    <a:pt x="596" y="1112"/>
                    <a:pt x="596" y="1112"/>
                    <a:pt x="596" y="1112"/>
                  </a:cubicBezTo>
                  <a:cubicBezTo>
                    <a:pt x="596" y="1115"/>
                    <a:pt x="598" y="1116"/>
                    <a:pt x="600" y="1116"/>
                  </a:cubicBezTo>
                  <a:cubicBezTo>
                    <a:pt x="624" y="1116"/>
                    <a:pt x="624" y="1116"/>
                    <a:pt x="624" y="1116"/>
                  </a:cubicBezTo>
                  <a:cubicBezTo>
                    <a:pt x="627" y="1116"/>
                    <a:pt x="629" y="1115"/>
                    <a:pt x="629" y="1112"/>
                  </a:cubicBezTo>
                  <a:close/>
                  <a:moveTo>
                    <a:pt x="600" y="1084"/>
                  </a:moveTo>
                  <a:cubicBezTo>
                    <a:pt x="624" y="1084"/>
                    <a:pt x="624" y="1084"/>
                    <a:pt x="624" y="1084"/>
                  </a:cubicBezTo>
                  <a:cubicBezTo>
                    <a:pt x="624" y="1112"/>
                    <a:pt x="624" y="1112"/>
                    <a:pt x="624" y="1112"/>
                  </a:cubicBezTo>
                  <a:cubicBezTo>
                    <a:pt x="600" y="1112"/>
                    <a:pt x="600" y="1112"/>
                    <a:pt x="600" y="1112"/>
                  </a:cubicBezTo>
                  <a:lnTo>
                    <a:pt x="600" y="1084"/>
                  </a:lnTo>
                  <a:close/>
                  <a:moveTo>
                    <a:pt x="612" y="1092"/>
                  </a:moveTo>
                  <a:cubicBezTo>
                    <a:pt x="620" y="1092"/>
                    <a:pt x="620" y="1092"/>
                    <a:pt x="620" y="1092"/>
                  </a:cubicBezTo>
                  <a:cubicBezTo>
                    <a:pt x="620" y="1088"/>
                    <a:pt x="620" y="1088"/>
                    <a:pt x="620" y="1088"/>
                  </a:cubicBezTo>
                  <a:cubicBezTo>
                    <a:pt x="612" y="1088"/>
                    <a:pt x="612" y="1088"/>
                    <a:pt x="612" y="1088"/>
                  </a:cubicBezTo>
                  <a:lnTo>
                    <a:pt x="612" y="1092"/>
                  </a:lnTo>
                  <a:close/>
                  <a:moveTo>
                    <a:pt x="608" y="1098"/>
                  </a:moveTo>
                  <a:cubicBezTo>
                    <a:pt x="604" y="1098"/>
                    <a:pt x="604" y="1098"/>
                    <a:pt x="604" y="1098"/>
                  </a:cubicBezTo>
                  <a:cubicBezTo>
                    <a:pt x="604" y="1100"/>
                    <a:pt x="604" y="1100"/>
                    <a:pt x="604" y="1100"/>
                  </a:cubicBezTo>
                  <a:cubicBezTo>
                    <a:pt x="608" y="1100"/>
                    <a:pt x="608" y="1100"/>
                    <a:pt x="608" y="1100"/>
                  </a:cubicBezTo>
                  <a:lnTo>
                    <a:pt x="608" y="1098"/>
                  </a:lnTo>
                  <a:close/>
                  <a:moveTo>
                    <a:pt x="856" y="1128"/>
                  </a:moveTo>
                  <a:cubicBezTo>
                    <a:pt x="864" y="1127"/>
                    <a:pt x="864" y="1127"/>
                    <a:pt x="864" y="1127"/>
                  </a:cubicBezTo>
                  <a:cubicBezTo>
                    <a:pt x="865" y="1127"/>
                    <a:pt x="865" y="1127"/>
                    <a:pt x="865" y="1126"/>
                  </a:cubicBezTo>
                  <a:cubicBezTo>
                    <a:pt x="865" y="1120"/>
                    <a:pt x="865" y="1120"/>
                    <a:pt x="865" y="1120"/>
                  </a:cubicBezTo>
                  <a:cubicBezTo>
                    <a:pt x="854" y="1120"/>
                    <a:pt x="854" y="1120"/>
                    <a:pt x="854" y="1120"/>
                  </a:cubicBezTo>
                  <a:cubicBezTo>
                    <a:pt x="855" y="1127"/>
                    <a:pt x="855" y="1127"/>
                    <a:pt x="855" y="1127"/>
                  </a:cubicBezTo>
                  <a:cubicBezTo>
                    <a:pt x="855" y="1128"/>
                    <a:pt x="855" y="1128"/>
                    <a:pt x="856" y="1128"/>
                  </a:cubicBezTo>
                  <a:close/>
                  <a:moveTo>
                    <a:pt x="854" y="1116"/>
                  </a:moveTo>
                  <a:cubicBezTo>
                    <a:pt x="864" y="1116"/>
                    <a:pt x="864" y="1116"/>
                    <a:pt x="864" y="1116"/>
                  </a:cubicBezTo>
                  <a:cubicBezTo>
                    <a:pt x="864" y="1109"/>
                    <a:pt x="864" y="1109"/>
                    <a:pt x="864" y="1109"/>
                  </a:cubicBezTo>
                  <a:cubicBezTo>
                    <a:pt x="863" y="1109"/>
                    <a:pt x="863" y="1108"/>
                    <a:pt x="863" y="1108"/>
                  </a:cubicBezTo>
                  <a:cubicBezTo>
                    <a:pt x="863" y="1105"/>
                    <a:pt x="866" y="1102"/>
                    <a:pt x="870" y="1102"/>
                  </a:cubicBezTo>
                  <a:cubicBezTo>
                    <a:pt x="873" y="1102"/>
                    <a:pt x="876" y="1105"/>
                    <a:pt x="876" y="1108"/>
                  </a:cubicBezTo>
                  <a:cubicBezTo>
                    <a:pt x="876" y="1108"/>
                    <a:pt x="876" y="1109"/>
                    <a:pt x="876" y="1109"/>
                  </a:cubicBezTo>
                  <a:cubicBezTo>
                    <a:pt x="875" y="1116"/>
                    <a:pt x="875" y="1116"/>
                    <a:pt x="875" y="1116"/>
                  </a:cubicBezTo>
                  <a:cubicBezTo>
                    <a:pt x="885" y="1116"/>
                    <a:pt x="885" y="1116"/>
                    <a:pt x="885" y="1116"/>
                  </a:cubicBezTo>
                  <a:cubicBezTo>
                    <a:pt x="886" y="1110"/>
                    <a:pt x="886" y="1110"/>
                    <a:pt x="886" y="1110"/>
                  </a:cubicBezTo>
                  <a:cubicBezTo>
                    <a:pt x="886" y="1109"/>
                    <a:pt x="886" y="1109"/>
                    <a:pt x="886" y="1108"/>
                  </a:cubicBezTo>
                  <a:cubicBezTo>
                    <a:pt x="886" y="1100"/>
                    <a:pt x="879" y="1093"/>
                    <a:pt x="870" y="1093"/>
                  </a:cubicBezTo>
                  <a:cubicBezTo>
                    <a:pt x="860" y="1093"/>
                    <a:pt x="853" y="1100"/>
                    <a:pt x="853" y="1108"/>
                  </a:cubicBezTo>
                  <a:cubicBezTo>
                    <a:pt x="853" y="1109"/>
                    <a:pt x="853" y="1109"/>
                    <a:pt x="853" y="1110"/>
                  </a:cubicBezTo>
                  <a:lnTo>
                    <a:pt x="854" y="1116"/>
                  </a:lnTo>
                  <a:close/>
                  <a:moveTo>
                    <a:pt x="884" y="1127"/>
                  </a:moveTo>
                  <a:cubicBezTo>
                    <a:pt x="885" y="1120"/>
                    <a:pt x="885" y="1120"/>
                    <a:pt x="885" y="1120"/>
                  </a:cubicBezTo>
                  <a:cubicBezTo>
                    <a:pt x="875" y="1120"/>
                    <a:pt x="875" y="1120"/>
                    <a:pt x="875" y="1120"/>
                  </a:cubicBezTo>
                  <a:cubicBezTo>
                    <a:pt x="874" y="1126"/>
                    <a:pt x="874" y="1126"/>
                    <a:pt x="874" y="1126"/>
                  </a:cubicBezTo>
                  <a:cubicBezTo>
                    <a:pt x="874" y="1127"/>
                    <a:pt x="874" y="1127"/>
                    <a:pt x="875" y="1127"/>
                  </a:cubicBezTo>
                  <a:cubicBezTo>
                    <a:pt x="883" y="1128"/>
                    <a:pt x="883" y="1128"/>
                    <a:pt x="883" y="1128"/>
                  </a:cubicBezTo>
                  <a:cubicBezTo>
                    <a:pt x="884" y="1128"/>
                    <a:pt x="884" y="1128"/>
                    <a:pt x="884" y="1127"/>
                  </a:cubicBezTo>
                  <a:close/>
                  <a:moveTo>
                    <a:pt x="934" y="1003"/>
                  </a:moveTo>
                  <a:cubicBezTo>
                    <a:pt x="933" y="1002"/>
                    <a:pt x="932" y="1001"/>
                    <a:pt x="931" y="1001"/>
                  </a:cubicBezTo>
                  <a:cubicBezTo>
                    <a:pt x="914" y="1001"/>
                    <a:pt x="914" y="1001"/>
                    <a:pt x="914" y="1001"/>
                  </a:cubicBezTo>
                  <a:cubicBezTo>
                    <a:pt x="913" y="1001"/>
                    <a:pt x="912" y="1002"/>
                    <a:pt x="911" y="1003"/>
                  </a:cubicBezTo>
                  <a:cubicBezTo>
                    <a:pt x="905" y="1018"/>
                    <a:pt x="905" y="1018"/>
                    <a:pt x="905" y="1018"/>
                  </a:cubicBezTo>
                  <a:cubicBezTo>
                    <a:pt x="904" y="1019"/>
                    <a:pt x="904" y="1021"/>
                    <a:pt x="904" y="1022"/>
                  </a:cubicBezTo>
                  <a:cubicBezTo>
                    <a:pt x="906" y="1030"/>
                    <a:pt x="906" y="1030"/>
                    <a:pt x="906" y="1030"/>
                  </a:cubicBezTo>
                  <a:cubicBezTo>
                    <a:pt x="906" y="1031"/>
                    <a:pt x="907" y="1032"/>
                    <a:pt x="908" y="1032"/>
                  </a:cubicBezTo>
                  <a:cubicBezTo>
                    <a:pt x="937" y="1032"/>
                    <a:pt x="937" y="1032"/>
                    <a:pt x="937" y="1032"/>
                  </a:cubicBezTo>
                  <a:cubicBezTo>
                    <a:pt x="938" y="1032"/>
                    <a:pt x="939" y="1031"/>
                    <a:pt x="939" y="1030"/>
                  </a:cubicBezTo>
                  <a:cubicBezTo>
                    <a:pt x="941" y="1022"/>
                    <a:pt x="941" y="1022"/>
                    <a:pt x="941" y="1022"/>
                  </a:cubicBezTo>
                  <a:cubicBezTo>
                    <a:pt x="941" y="1021"/>
                    <a:pt x="941" y="1019"/>
                    <a:pt x="940" y="1018"/>
                  </a:cubicBezTo>
                  <a:lnTo>
                    <a:pt x="934" y="1003"/>
                  </a:lnTo>
                  <a:close/>
                  <a:moveTo>
                    <a:pt x="937" y="1027"/>
                  </a:moveTo>
                  <a:cubicBezTo>
                    <a:pt x="937" y="1028"/>
                    <a:pt x="936" y="1029"/>
                    <a:pt x="934" y="1029"/>
                  </a:cubicBezTo>
                  <a:cubicBezTo>
                    <a:pt x="911" y="1029"/>
                    <a:pt x="911" y="1029"/>
                    <a:pt x="911" y="1029"/>
                  </a:cubicBezTo>
                  <a:cubicBezTo>
                    <a:pt x="909" y="1029"/>
                    <a:pt x="908" y="1028"/>
                    <a:pt x="908" y="1027"/>
                  </a:cubicBezTo>
                  <a:cubicBezTo>
                    <a:pt x="908" y="1024"/>
                    <a:pt x="908" y="1024"/>
                    <a:pt x="908" y="1024"/>
                  </a:cubicBezTo>
                  <a:cubicBezTo>
                    <a:pt x="908" y="1023"/>
                    <a:pt x="908" y="1022"/>
                    <a:pt x="909" y="1022"/>
                  </a:cubicBezTo>
                  <a:cubicBezTo>
                    <a:pt x="936" y="1022"/>
                    <a:pt x="936" y="1022"/>
                    <a:pt x="936" y="1022"/>
                  </a:cubicBezTo>
                  <a:cubicBezTo>
                    <a:pt x="937" y="1022"/>
                    <a:pt x="937" y="1023"/>
                    <a:pt x="937" y="1024"/>
                  </a:cubicBezTo>
                  <a:lnTo>
                    <a:pt x="937" y="1027"/>
                  </a:lnTo>
                  <a:close/>
                  <a:moveTo>
                    <a:pt x="954" y="995"/>
                  </a:moveTo>
                  <a:cubicBezTo>
                    <a:pt x="957" y="971"/>
                    <a:pt x="957" y="971"/>
                    <a:pt x="957" y="971"/>
                  </a:cubicBezTo>
                  <a:cubicBezTo>
                    <a:pt x="957" y="969"/>
                    <a:pt x="952" y="966"/>
                    <a:pt x="943" y="966"/>
                  </a:cubicBezTo>
                  <a:cubicBezTo>
                    <a:pt x="935" y="966"/>
                    <a:pt x="929" y="969"/>
                    <a:pt x="930" y="971"/>
                  </a:cubicBezTo>
                  <a:cubicBezTo>
                    <a:pt x="933" y="995"/>
                    <a:pt x="933" y="995"/>
                    <a:pt x="933" y="995"/>
                  </a:cubicBezTo>
                  <a:cubicBezTo>
                    <a:pt x="933" y="996"/>
                    <a:pt x="937" y="999"/>
                    <a:pt x="943" y="999"/>
                  </a:cubicBezTo>
                  <a:cubicBezTo>
                    <a:pt x="950" y="999"/>
                    <a:pt x="954" y="996"/>
                    <a:pt x="954" y="995"/>
                  </a:cubicBezTo>
                  <a:close/>
                  <a:moveTo>
                    <a:pt x="933" y="972"/>
                  </a:moveTo>
                  <a:cubicBezTo>
                    <a:pt x="933" y="971"/>
                    <a:pt x="937" y="969"/>
                    <a:pt x="943" y="969"/>
                  </a:cubicBezTo>
                  <a:cubicBezTo>
                    <a:pt x="950" y="969"/>
                    <a:pt x="954" y="971"/>
                    <a:pt x="954" y="972"/>
                  </a:cubicBezTo>
                  <a:cubicBezTo>
                    <a:pt x="954" y="973"/>
                    <a:pt x="950" y="975"/>
                    <a:pt x="943" y="975"/>
                  </a:cubicBezTo>
                  <a:cubicBezTo>
                    <a:pt x="937" y="975"/>
                    <a:pt x="933" y="973"/>
                    <a:pt x="933" y="972"/>
                  </a:cubicBezTo>
                  <a:close/>
                  <a:moveTo>
                    <a:pt x="575" y="532"/>
                  </a:moveTo>
                  <a:cubicBezTo>
                    <a:pt x="574" y="535"/>
                    <a:pt x="574" y="538"/>
                    <a:pt x="577" y="542"/>
                  </a:cubicBezTo>
                  <a:cubicBezTo>
                    <a:pt x="576" y="544"/>
                    <a:pt x="575" y="547"/>
                    <a:pt x="575" y="549"/>
                  </a:cubicBezTo>
                  <a:cubicBezTo>
                    <a:pt x="575" y="550"/>
                    <a:pt x="576" y="550"/>
                    <a:pt x="577" y="550"/>
                  </a:cubicBezTo>
                  <a:cubicBezTo>
                    <a:pt x="577" y="548"/>
                    <a:pt x="578" y="546"/>
                    <a:pt x="579" y="543"/>
                  </a:cubicBezTo>
                  <a:cubicBezTo>
                    <a:pt x="583" y="542"/>
                    <a:pt x="585" y="543"/>
                    <a:pt x="588" y="538"/>
                  </a:cubicBezTo>
                  <a:cubicBezTo>
                    <a:pt x="585" y="539"/>
                    <a:pt x="583" y="537"/>
                    <a:pt x="583" y="536"/>
                  </a:cubicBezTo>
                  <a:cubicBezTo>
                    <a:pt x="583" y="535"/>
                    <a:pt x="589" y="537"/>
                    <a:pt x="593" y="531"/>
                  </a:cubicBezTo>
                  <a:cubicBezTo>
                    <a:pt x="588" y="532"/>
                    <a:pt x="587" y="530"/>
                    <a:pt x="587" y="529"/>
                  </a:cubicBezTo>
                  <a:cubicBezTo>
                    <a:pt x="589" y="528"/>
                    <a:pt x="593" y="529"/>
                    <a:pt x="596" y="526"/>
                  </a:cubicBezTo>
                  <a:cubicBezTo>
                    <a:pt x="597" y="525"/>
                    <a:pt x="597" y="522"/>
                    <a:pt x="597" y="521"/>
                  </a:cubicBezTo>
                  <a:cubicBezTo>
                    <a:pt x="596" y="520"/>
                    <a:pt x="593" y="518"/>
                    <a:pt x="591" y="518"/>
                  </a:cubicBezTo>
                  <a:cubicBezTo>
                    <a:pt x="589" y="518"/>
                    <a:pt x="585" y="526"/>
                    <a:pt x="584" y="526"/>
                  </a:cubicBezTo>
                  <a:cubicBezTo>
                    <a:pt x="584" y="526"/>
                    <a:pt x="583" y="523"/>
                    <a:pt x="585" y="520"/>
                  </a:cubicBezTo>
                  <a:cubicBezTo>
                    <a:pt x="583" y="520"/>
                    <a:pt x="580" y="523"/>
                    <a:pt x="579" y="525"/>
                  </a:cubicBezTo>
                  <a:cubicBezTo>
                    <a:pt x="577" y="529"/>
                    <a:pt x="579" y="537"/>
                    <a:pt x="579" y="538"/>
                  </a:cubicBezTo>
                  <a:cubicBezTo>
                    <a:pt x="578" y="538"/>
                    <a:pt x="576" y="534"/>
                    <a:pt x="575" y="532"/>
                  </a:cubicBezTo>
                  <a:close/>
                  <a:moveTo>
                    <a:pt x="694" y="597"/>
                  </a:moveTo>
                  <a:cubicBezTo>
                    <a:pt x="694" y="597"/>
                    <a:pt x="695" y="598"/>
                    <a:pt x="695" y="598"/>
                  </a:cubicBezTo>
                  <a:cubicBezTo>
                    <a:pt x="695" y="599"/>
                    <a:pt x="696" y="599"/>
                    <a:pt x="697" y="598"/>
                  </a:cubicBezTo>
                  <a:cubicBezTo>
                    <a:pt x="697" y="598"/>
                    <a:pt x="697" y="597"/>
                    <a:pt x="696" y="597"/>
                  </a:cubicBezTo>
                  <a:cubicBezTo>
                    <a:pt x="696" y="596"/>
                    <a:pt x="696" y="596"/>
                    <a:pt x="696" y="596"/>
                  </a:cubicBezTo>
                  <a:cubicBezTo>
                    <a:pt x="695" y="595"/>
                    <a:pt x="694" y="595"/>
                    <a:pt x="694" y="595"/>
                  </a:cubicBezTo>
                  <a:cubicBezTo>
                    <a:pt x="693" y="596"/>
                    <a:pt x="693" y="597"/>
                    <a:pt x="694" y="597"/>
                  </a:cubicBezTo>
                  <a:close/>
                  <a:moveTo>
                    <a:pt x="696" y="588"/>
                  </a:moveTo>
                  <a:cubicBezTo>
                    <a:pt x="696" y="588"/>
                    <a:pt x="697" y="589"/>
                    <a:pt x="697" y="589"/>
                  </a:cubicBezTo>
                  <a:cubicBezTo>
                    <a:pt x="699" y="589"/>
                    <a:pt x="699" y="589"/>
                    <a:pt x="699" y="589"/>
                  </a:cubicBezTo>
                  <a:cubicBezTo>
                    <a:pt x="700" y="589"/>
                    <a:pt x="700" y="588"/>
                    <a:pt x="700" y="588"/>
                  </a:cubicBezTo>
                  <a:cubicBezTo>
                    <a:pt x="700" y="587"/>
                    <a:pt x="700" y="587"/>
                    <a:pt x="699" y="587"/>
                  </a:cubicBezTo>
                  <a:cubicBezTo>
                    <a:pt x="697" y="587"/>
                    <a:pt x="697" y="587"/>
                    <a:pt x="697" y="587"/>
                  </a:cubicBezTo>
                  <a:cubicBezTo>
                    <a:pt x="697" y="587"/>
                    <a:pt x="696" y="587"/>
                    <a:pt x="696" y="588"/>
                  </a:cubicBezTo>
                  <a:close/>
                  <a:moveTo>
                    <a:pt x="695" y="577"/>
                  </a:moveTo>
                  <a:cubicBezTo>
                    <a:pt x="695" y="577"/>
                    <a:pt x="694" y="578"/>
                    <a:pt x="694" y="578"/>
                  </a:cubicBezTo>
                  <a:cubicBezTo>
                    <a:pt x="693" y="579"/>
                    <a:pt x="693" y="580"/>
                    <a:pt x="694" y="580"/>
                  </a:cubicBezTo>
                  <a:cubicBezTo>
                    <a:pt x="694" y="580"/>
                    <a:pt x="695" y="580"/>
                    <a:pt x="696" y="580"/>
                  </a:cubicBezTo>
                  <a:cubicBezTo>
                    <a:pt x="696" y="580"/>
                    <a:pt x="696" y="579"/>
                    <a:pt x="696" y="579"/>
                  </a:cubicBezTo>
                  <a:cubicBezTo>
                    <a:pt x="697" y="578"/>
                    <a:pt x="697" y="577"/>
                    <a:pt x="697" y="577"/>
                  </a:cubicBezTo>
                  <a:cubicBezTo>
                    <a:pt x="696" y="577"/>
                    <a:pt x="695" y="577"/>
                    <a:pt x="695" y="577"/>
                  </a:cubicBezTo>
                  <a:close/>
                  <a:moveTo>
                    <a:pt x="673" y="587"/>
                  </a:moveTo>
                  <a:cubicBezTo>
                    <a:pt x="672" y="587"/>
                    <a:pt x="672" y="587"/>
                    <a:pt x="672" y="588"/>
                  </a:cubicBezTo>
                  <a:cubicBezTo>
                    <a:pt x="672" y="588"/>
                    <a:pt x="672" y="589"/>
                    <a:pt x="673" y="589"/>
                  </a:cubicBezTo>
                  <a:cubicBezTo>
                    <a:pt x="675" y="589"/>
                    <a:pt x="675" y="589"/>
                    <a:pt x="675" y="589"/>
                  </a:cubicBezTo>
                  <a:cubicBezTo>
                    <a:pt x="675" y="589"/>
                    <a:pt x="676" y="588"/>
                    <a:pt x="676" y="588"/>
                  </a:cubicBezTo>
                  <a:cubicBezTo>
                    <a:pt x="676" y="587"/>
                    <a:pt x="675" y="587"/>
                    <a:pt x="675" y="587"/>
                  </a:cubicBezTo>
                  <a:lnTo>
                    <a:pt x="673" y="587"/>
                  </a:lnTo>
                  <a:close/>
                  <a:moveTo>
                    <a:pt x="686" y="573"/>
                  </a:moveTo>
                  <a:cubicBezTo>
                    <a:pt x="685" y="573"/>
                    <a:pt x="685" y="574"/>
                    <a:pt x="685" y="575"/>
                  </a:cubicBezTo>
                  <a:cubicBezTo>
                    <a:pt x="685" y="576"/>
                    <a:pt x="685" y="576"/>
                    <a:pt x="685" y="576"/>
                  </a:cubicBezTo>
                  <a:cubicBezTo>
                    <a:pt x="685" y="577"/>
                    <a:pt x="685" y="578"/>
                    <a:pt x="686" y="578"/>
                  </a:cubicBezTo>
                  <a:cubicBezTo>
                    <a:pt x="687" y="578"/>
                    <a:pt x="687" y="577"/>
                    <a:pt x="687" y="576"/>
                  </a:cubicBezTo>
                  <a:cubicBezTo>
                    <a:pt x="687" y="575"/>
                    <a:pt x="687" y="575"/>
                    <a:pt x="687" y="575"/>
                  </a:cubicBezTo>
                  <a:cubicBezTo>
                    <a:pt x="687" y="574"/>
                    <a:pt x="687" y="573"/>
                    <a:pt x="686" y="573"/>
                  </a:cubicBezTo>
                  <a:close/>
                  <a:moveTo>
                    <a:pt x="678" y="588"/>
                  </a:moveTo>
                  <a:cubicBezTo>
                    <a:pt x="678" y="592"/>
                    <a:pt x="682" y="596"/>
                    <a:pt x="686" y="596"/>
                  </a:cubicBezTo>
                  <a:cubicBezTo>
                    <a:pt x="690" y="596"/>
                    <a:pt x="694" y="592"/>
                    <a:pt x="694" y="588"/>
                  </a:cubicBezTo>
                  <a:cubicBezTo>
                    <a:pt x="694" y="583"/>
                    <a:pt x="690" y="580"/>
                    <a:pt x="686" y="580"/>
                  </a:cubicBezTo>
                  <a:cubicBezTo>
                    <a:pt x="682" y="580"/>
                    <a:pt x="678" y="583"/>
                    <a:pt x="678" y="588"/>
                  </a:cubicBezTo>
                  <a:close/>
                  <a:moveTo>
                    <a:pt x="686" y="593"/>
                  </a:moveTo>
                  <a:cubicBezTo>
                    <a:pt x="683" y="593"/>
                    <a:pt x="680" y="591"/>
                    <a:pt x="680" y="588"/>
                  </a:cubicBezTo>
                  <a:cubicBezTo>
                    <a:pt x="680" y="585"/>
                    <a:pt x="683" y="582"/>
                    <a:pt x="686" y="582"/>
                  </a:cubicBezTo>
                  <a:lnTo>
                    <a:pt x="686" y="593"/>
                  </a:lnTo>
                  <a:close/>
                  <a:moveTo>
                    <a:pt x="686" y="598"/>
                  </a:moveTo>
                  <a:cubicBezTo>
                    <a:pt x="685" y="598"/>
                    <a:pt x="685" y="598"/>
                    <a:pt x="685" y="599"/>
                  </a:cubicBezTo>
                  <a:cubicBezTo>
                    <a:pt x="685" y="601"/>
                    <a:pt x="685" y="601"/>
                    <a:pt x="685" y="601"/>
                  </a:cubicBezTo>
                  <a:cubicBezTo>
                    <a:pt x="685" y="601"/>
                    <a:pt x="685" y="602"/>
                    <a:pt x="686" y="602"/>
                  </a:cubicBezTo>
                  <a:cubicBezTo>
                    <a:pt x="687" y="602"/>
                    <a:pt x="687" y="601"/>
                    <a:pt x="687" y="601"/>
                  </a:cubicBezTo>
                  <a:cubicBezTo>
                    <a:pt x="687" y="599"/>
                    <a:pt x="687" y="599"/>
                    <a:pt x="687" y="599"/>
                  </a:cubicBezTo>
                  <a:cubicBezTo>
                    <a:pt x="687" y="598"/>
                    <a:pt x="687" y="598"/>
                    <a:pt x="686" y="598"/>
                  </a:cubicBezTo>
                  <a:close/>
                  <a:moveTo>
                    <a:pt x="678" y="578"/>
                  </a:moveTo>
                  <a:cubicBezTo>
                    <a:pt x="678" y="578"/>
                    <a:pt x="677" y="577"/>
                    <a:pt x="677" y="577"/>
                  </a:cubicBezTo>
                  <a:cubicBezTo>
                    <a:pt x="676" y="577"/>
                    <a:pt x="676" y="577"/>
                    <a:pt x="675" y="577"/>
                  </a:cubicBezTo>
                  <a:cubicBezTo>
                    <a:pt x="675" y="577"/>
                    <a:pt x="675" y="578"/>
                    <a:pt x="675" y="579"/>
                  </a:cubicBezTo>
                  <a:cubicBezTo>
                    <a:pt x="676" y="579"/>
                    <a:pt x="676" y="580"/>
                    <a:pt x="676" y="580"/>
                  </a:cubicBezTo>
                  <a:cubicBezTo>
                    <a:pt x="677" y="580"/>
                    <a:pt x="678" y="580"/>
                    <a:pt x="678" y="580"/>
                  </a:cubicBezTo>
                  <a:cubicBezTo>
                    <a:pt x="679" y="580"/>
                    <a:pt x="679" y="579"/>
                    <a:pt x="678" y="578"/>
                  </a:cubicBezTo>
                  <a:close/>
                  <a:moveTo>
                    <a:pt x="676" y="596"/>
                  </a:moveTo>
                  <a:cubicBezTo>
                    <a:pt x="676" y="596"/>
                    <a:pt x="676" y="596"/>
                    <a:pt x="675" y="597"/>
                  </a:cubicBezTo>
                  <a:cubicBezTo>
                    <a:pt x="675" y="597"/>
                    <a:pt x="675" y="598"/>
                    <a:pt x="675" y="598"/>
                  </a:cubicBezTo>
                  <a:cubicBezTo>
                    <a:pt x="676" y="599"/>
                    <a:pt x="676" y="599"/>
                    <a:pt x="677" y="598"/>
                  </a:cubicBezTo>
                  <a:cubicBezTo>
                    <a:pt x="677" y="598"/>
                    <a:pt x="678" y="597"/>
                    <a:pt x="678" y="597"/>
                  </a:cubicBezTo>
                  <a:cubicBezTo>
                    <a:pt x="679" y="597"/>
                    <a:pt x="679" y="596"/>
                    <a:pt x="678" y="595"/>
                  </a:cubicBezTo>
                  <a:cubicBezTo>
                    <a:pt x="678" y="595"/>
                    <a:pt x="677" y="595"/>
                    <a:pt x="676" y="596"/>
                  </a:cubicBezTo>
                  <a:close/>
                  <a:moveTo>
                    <a:pt x="608" y="499"/>
                  </a:moveTo>
                  <a:cubicBezTo>
                    <a:pt x="608" y="499"/>
                    <a:pt x="607" y="499"/>
                    <a:pt x="607" y="499"/>
                  </a:cubicBezTo>
                  <a:cubicBezTo>
                    <a:pt x="606" y="510"/>
                    <a:pt x="599" y="512"/>
                    <a:pt x="599" y="520"/>
                  </a:cubicBezTo>
                  <a:cubicBezTo>
                    <a:pt x="599" y="525"/>
                    <a:pt x="603" y="529"/>
                    <a:pt x="608" y="529"/>
                  </a:cubicBezTo>
                  <a:cubicBezTo>
                    <a:pt x="612" y="529"/>
                    <a:pt x="616" y="525"/>
                    <a:pt x="616" y="520"/>
                  </a:cubicBezTo>
                  <a:cubicBezTo>
                    <a:pt x="616" y="512"/>
                    <a:pt x="609" y="510"/>
                    <a:pt x="608" y="499"/>
                  </a:cubicBezTo>
                  <a:close/>
                  <a:moveTo>
                    <a:pt x="606" y="512"/>
                  </a:moveTo>
                  <a:cubicBezTo>
                    <a:pt x="606" y="514"/>
                    <a:pt x="605" y="517"/>
                    <a:pt x="605" y="520"/>
                  </a:cubicBezTo>
                  <a:cubicBezTo>
                    <a:pt x="605" y="521"/>
                    <a:pt x="604" y="522"/>
                    <a:pt x="603" y="522"/>
                  </a:cubicBezTo>
                  <a:cubicBezTo>
                    <a:pt x="602" y="522"/>
                    <a:pt x="601" y="521"/>
                    <a:pt x="601" y="520"/>
                  </a:cubicBezTo>
                  <a:cubicBezTo>
                    <a:pt x="601" y="517"/>
                    <a:pt x="603" y="515"/>
                    <a:pt x="604" y="513"/>
                  </a:cubicBezTo>
                  <a:cubicBezTo>
                    <a:pt x="605" y="512"/>
                    <a:pt x="605" y="511"/>
                    <a:pt x="606" y="511"/>
                  </a:cubicBezTo>
                  <a:cubicBezTo>
                    <a:pt x="606" y="510"/>
                    <a:pt x="606" y="51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07" y="512"/>
                    <a:pt x="606" y="512"/>
                    <a:pt x="606" y="512"/>
                  </a:cubicBezTo>
                  <a:close/>
                  <a:moveTo>
                    <a:pt x="684" y="551"/>
                  </a:moveTo>
                  <a:cubicBezTo>
                    <a:pt x="669" y="551"/>
                    <a:pt x="669" y="551"/>
                    <a:pt x="669" y="551"/>
                  </a:cubicBezTo>
                  <a:cubicBezTo>
                    <a:pt x="668" y="551"/>
                    <a:pt x="668" y="552"/>
                    <a:pt x="668" y="553"/>
                  </a:cubicBezTo>
                  <a:cubicBezTo>
                    <a:pt x="668" y="565"/>
                    <a:pt x="668" y="565"/>
                    <a:pt x="668" y="565"/>
                  </a:cubicBezTo>
                  <a:cubicBezTo>
                    <a:pt x="668" y="566"/>
                    <a:pt x="668" y="566"/>
                    <a:pt x="669" y="566"/>
                  </a:cubicBezTo>
                  <a:cubicBezTo>
                    <a:pt x="684" y="566"/>
                    <a:pt x="684" y="566"/>
                    <a:pt x="684" y="566"/>
                  </a:cubicBezTo>
                  <a:cubicBezTo>
                    <a:pt x="685" y="566"/>
                    <a:pt x="685" y="566"/>
                    <a:pt x="685" y="565"/>
                  </a:cubicBezTo>
                  <a:cubicBezTo>
                    <a:pt x="685" y="553"/>
                    <a:pt x="685" y="553"/>
                    <a:pt x="685" y="553"/>
                  </a:cubicBezTo>
                  <a:cubicBezTo>
                    <a:pt x="685" y="552"/>
                    <a:pt x="685" y="551"/>
                    <a:pt x="684" y="551"/>
                  </a:cubicBezTo>
                  <a:close/>
                  <a:moveTo>
                    <a:pt x="670" y="552"/>
                  </a:moveTo>
                  <a:cubicBezTo>
                    <a:pt x="674" y="552"/>
                    <a:pt x="674" y="552"/>
                    <a:pt x="674" y="552"/>
                  </a:cubicBezTo>
                  <a:cubicBezTo>
                    <a:pt x="674" y="553"/>
                    <a:pt x="674" y="553"/>
                    <a:pt x="674" y="553"/>
                  </a:cubicBezTo>
                  <a:cubicBezTo>
                    <a:pt x="670" y="553"/>
                    <a:pt x="670" y="553"/>
                    <a:pt x="670" y="553"/>
                  </a:cubicBezTo>
                  <a:lnTo>
                    <a:pt x="670" y="552"/>
                  </a:lnTo>
                  <a:close/>
                  <a:moveTo>
                    <a:pt x="684" y="565"/>
                  </a:moveTo>
                  <a:cubicBezTo>
                    <a:pt x="669" y="565"/>
                    <a:pt x="669" y="565"/>
                    <a:pt x="669" y="565"/>
                  </a:cubicBezTo>
                  <a:cubicBezTo>
                    <a:pt x="669" y="564"/>
                    <a:pt x="669" y="564"/>
                    <a:pt x="669" y="564"/>
                  </a:cubicBezTo>
                  <a:cubicBezTo>
                    <a:pt x="684" y="564"/>
                    <a:pt x="684" y="564"/>
                    <a:pt x="684" y="564"/>
                  </a:cubicBezTo>
                  <a:lnTo>
                    <a:pt x="684" y="565"/>
                  </a:lnTo>
                  <a:close/>
                  <a:moveTo>
                    <a:pt x="673" y="559"/>
                  </a:moveTo>
                  <a:cubicBezTo>
                    <a:pt x="673" y="557"/>
                    <a:pt x="674" y="556"/>
                    <a:pt x="676" y="556"/>
                  </a:cubicBezTo>
                  <a:cubicBezTo>
                    <a:pt x="678" y="556"/>
                    <a:pt x="680" y="557"/>
                    <a:pt x="680" y="559"/>
                  </a:cubicBezTo>
                  <a:cubicBezTo>
                    <a:pt x="680" y="562"/>
                    <a:pt x="678" y="563"/>
                    <a:pt x="676" y="563"/>
                  </a:cubicBezTo>
                  <a:cubicBezTo>
                    <a:pt x="674" y="563"/>
                    <a:pt x="673" y="562"/>
                    <a:pt x="673" y="559"/>
                  </a:cubicBezTo>
                  <a:close/>
                  <a:moveTo>
                    <a:pt x="684" y="555"/>
                  </a:moveTo>
                  <a:cubicBezTo>
                    <a:pt x="669" y="555"/>
                    <a:pt x="669" y="555"/>
                    <a:pt x="669" y="555"/>
                  </a:cubicBezTo>
                  <a:cubicBezTo>
                    <a:pt x="669" y="554"/>
                    <a:pt x="669" y="554"/>
                    <a:pt x="669" y="554"/>
                  </a:cubicBezTo>
                  <a:cubicBezTo>
                    <a:pt x="675" y="554"/>
                    <a:pt x="675" y="554"/>
                    <a:pt x="675" y="554"/>
                  </a:cubicBezTo>
                  <a:cubicBezTo>
                    <a:pt x="676" y="553"/>
                    <a:pt x="676" y="553"/>
                    <a:pt x="676" y="553"/>
                  </a:cubicBezTo>
                  <a:cubicBezTo>
                    <a:pt x="684" y="553"/>
                    <a:pt x="684" y="553"/>
                    <a:pt x="684" y="553"/>
                  </a:cubicBezTo>
                  <a:lnTo>
                    <a:pt x="684" y="555"/>
                  </a:lnTo>
                  <a:close/>
                  <a:moveTo>
                    <a:pt x="679" y="559"/>
                  </a:moveTo>
                  <a:cubicBezTo>
                    <a:pt x="679" y="558"/>
                    <a:pt x="678" y="557"/>
                    <a:pt x="676" y="557"/>
                  </a:cubicBezTo>
                  <a:cubicBezTo>
                    <a:pt x="675" y="557"/>
                    <a:pt x="674" y="558"/>
                    <a:pt x="674" y="559"/>
                  </a:cubicBezTo>
                  <a:cubicBezTo>
                    <a:pt x="674" y="561"/>
                    <a:pt x="675" y="562"/>
                    <a:pt x="676" y="562"/>
                  </a:cubicBezTo>
                  <a:cubicBezTo>
                    <a:pt x="678" y="562"/>
                    <a:pt x="679" y="561"/>
                    <a:pt x="679" y="559"/>
                  </a:cubicBezTo>
                  <a:close/>
                  <a:moveTo>
                    <a:pt x="675" y="559"/>
                  </a:moveTo>
                  <a:cubicBezTo>
                    <a:pt x="675" y="560"/>
                    <a:pt x="675" y="560"/>
                    <a:pt x="675" y="560"/>
                  </a:cubicBezTo>
                  <a:cubicBezTo>
                    <a:pt x="675" y="560"/>
                    <a:pt x="675" y="560"/>
                    <a:pt x="675" y="559"/>
                  </a:cubicBezTo>
                  <a:cubicBezTo>
                    <a:pt x="675" y="559"/>
                    <a:pt x="675" y="558"/>
                    <a:pt x="676" y="558"/>
                  </a:cubicBezTo>
                  <a:cubicBezTo>
                    <a:pt x="677" y="558"/>
                    <a:pt x="677" y="558"/>
                    <a:pt x="677" y="558"/>
                  </a:cubicBezTo>
                  <a:cubicBezTo>
                    <a:pt x="677" y="558"/>
                    <a:pt x="677" y="558"/>
                    <a:pt x="676" y="558"/>
                  </a:cubicBezTo>
                  <a:cubicBezTo>
                    <a:pt x="676" y="558"/>
                    <a:pt x="675" y="559"/>
                    <a:pt x="675" y="559"/>
                  </a:cubicBezTo>
                  <a:close/>
                  <a:moveTo>
                    <a:pt x="480" y="413"/>
                  </a:moveTo>
                  <a:cubicBezTo>
                    <a:pt x="478" y="415"/>
                    <a:pt x="478" y="415"/>
                    <a:pt x="478" y="415"/>
                  </a:cubicBezTo>
                  <a:cubicBezTo>
                    <a:pt x="478" y="415"/>
                    <a:pt x="478" y="416"/>
                    <a:pt x="478" y="416"/>
                  </a:cubicBezTo>
                  <a:cubicBezTo>
                    <a:pt x="479" y="417"/>
                    <a:pt x="479" y="417"/>
                    <a:pt x="479" y="417"/>
                  </a:cubicBezTo>
                  <a:cubicBezTo>
                    <a:pt x="481" y="415"/>
                    <a:pt x="481" y="415"/>
                    <a:pt x="481" y="415"/>
                  </a:cubicBezTo>
                  <a:cubicBezTo>
                    <a:pt x="482" y="414"/>
                    <a:pt x="482" y="414"/>
                    <a:pt x="481" y="414"/>
                  </a:cubicBezTo>
                  <a:cubicBezTo>
                    <a:pt x="481" y="413"/>
                    <a:pt x="480" y="413"/>
                    <a:pt x="480" y="413"/>
                  </a:cubicBezTo>
                  <a:close/>
                  <a:moveTo>
                    <a:pt x="477" y="410"/>
                  </a:moveTo>
                  <a:cubicBezTo>
                    <a:pt x="475" y="412"/>
                    <a:pt x="475" y="412"/>
                    <a:pt x="475" y="412"/>
                  </a:cubicBezTo>
                  <a:cubicBezTo>
                    <a:pt x="474" y="412"/>
                    <a:pt x="474" y="413"/>
                    <a:pt x="475" y="413"/>
                  </a:cubicBezTo>
                  <a:cubicBezTo>
                    <a:pt x="475" y="413"/>
                    <a:pt x="476" y="413"/>
                    <a:pt x="476" y="413"/>
                  </a:cubicBezTo>
                  <a:cubicBezTo>
                    <a:pt x="478" y="411"/>
                    <a:pt x="478" y="411"/>
                    <a:pt x="478" y="411"/>
                  </a:cubicBezTo>
                  <a:cubicBezTo>
                    <a:pt x="478" y="411"/>
                    <a:pt x="478" y="410"/>
                    <a:pt x="478" y="410"/>
                  </a:cubicBezTo>
                  <a:cubicBezTo>
                    <a:pt x="477" y="410"/>
                    <a:pt x="477" y="410"/>
                    <a:pt x="477" y="410"/>
                  </a:cubicBezTo>
                  <a:close/>
                  <a:moveTo>
                    <a:pt x="483" y="415"/>
                  </a:moveTo>
                  <a:cubicBezTo>
                    <a:pt x="482" y="415"/>
                    <a:pt x="482" y="415"/>
                    <a:pt x="482" y="41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9" y="417"/>
                    <a:pt x="479" y="418"/>
                    <a:pt x="480" y="418"/>
                  </a:cubicBezTo>
                  <a:cubicBezTo>
                    <a:pt x="480" y="418"/>
                    <a:pt x="481" y="419"/>
                    <a:pt x="481" y="418"/>
                  </a:cubicBezTo>
                  <a:cubicBezTo>
                    <a:pt x="483" y="416"/>
                    <a:pt x="483" y="416"/>
                    <a:pt x="483" y="416"/>
                  </a:cubicBezTo>
                  <a:cubicBezTo>
                    <a:pt x="483" y="416"/>
                    <a:pt x="483" y="416"/>
                    <a:pt x="483" y="415"/>
                  </a:cubicBezTo>
                  <a:close/>
                  <a:moveTo>
                    <a:pt x="478" y="412"/>
                  </a:moveTo>
                  <a:cubicBezTo>
                    <a:pt x="476" y="413"/>
                    <a:pt x="476" y="413"/>
                    <a:pt x="476" y="413"/>
                  </a:cubicBezTo>
                  <a:cubicBezTo>
                    <a:pt x="476" y="414"/>
                    <a:pt x="476" y="414"/>
                    <a:pt x="477" y="415"/>
                  </a:cubicBezTo>
                  <a:cubicBezTo>
                    <a:pt x="477" y="415"/>
                    <a:pt x="477" y="415"/>
                    <a:pt x="478" y="415"/>
                  </a:cubicBezTo>
                  <a:cubicBezTo>
                    <a:pt x="480" y="413"/>
                    <a:pt x="480" y="413"/>
                    <a:pt x="480" y="413"/>
                  </a:cubicBezTo>
                  <a:cubicBezTo>
                    <a:pt x="480" y="413"/>
                    <a:pt x="480" y="412"/>
                    <a:pt x="479" y="412"/>
                  </a:cubicBezTo>
                  <a:cubicBezTo>
                    <a:pt x="479" y="411"/>
                    <a:pt x="479" y="411"/>
                    <a:pt x="478" y="412"/>
                  </a:cubicBezTo>
                  <a:close/>
                  <a:moveTo>
                    <a:pt x="483" y="403"/>
                  </a:moveTo>
                  <a:cubicBezTo>
                    <a:pt x="482" y="403"/>
                    <a:pt x="482" y="403"/>
                    <a:pt x="481" y="403"/>
                  </a:cubicBezTo>
                  <a:cubicBezTo>
                    <a:pt x="481" y="403"/>
                    <a:pt x="480" y="403"/>
                    <a:pt x="480" y="403"/>
                  </a:cubicBezTo>
                  <a:cubicBezTo>
                    <a:pt x="477" y="400"/>
                    <a:pt x="477" y="400"/>
                    <a:pt x="477" y="400"/>
                  </a:cubicBezTo>
                  <a:cubicBezTo>
                    <a:pt x="477" y="400"/>
                    <a:pt x="477" y="399"/>
                    <a:pt x="476" y="399"/>
                  </a:cubicBezTo>
                  <a:cubicBezTo>
                    <a:pt x="476" y="399"/>
                    <a:pt x="476" y="400"/>
                    <a:pt x="476" y="400"/>
                  </a:cubicBezTo>
                  <a:cubicBezTo>
                    <a:pt x="469" y="406"/>
                    <a:pt x="469" y="406"/>
                    <a:pt x="469" y="406"/>
                  </a:cubicBezTo>
                  <a:cubicBezTo>
                    <a:pt x="469" y="407"/>
                    <a:pt x="469" y="407"/>
                    <a:pt x="469" y="408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2" y="411"/>
                    <a:pt x="472" y="411"/>
                    <a:pt x="472" y="411"/>
                  </a:cubicBezTo>
                  <a:cubicBezTo>
                    <a:pt x="473" y="411"/>
                    <a:pt x="473" y="411"/>
                    <a:pt x="473" y="411"/>
                  </a:cubicBezTo>
                  <a:cubicBezTo>
                    <a:pt x="474" y="410"/>
                    <a:pt x="474" y="410"/>
                    <a:pt x="474" y="410"/>
                  </a:cubicBezTo>
                  <a:cubicBezTo>
                    <a:pt x="474" y="410"/>
                    <a:pt x="474" y="411"/>
                    <a:pt x="475" y="411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5" y="409"/>
                    <a:pt x="475" y="409"/>
                    <a:pt x="475" y="409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79" y="405"/>
                    <a:pt x="479" y="405"/>
                  </a:cubicBezTo>
                  <a:cubicBezTo>
                    <a:pt x="479" y="405"/>
                    <a:pt x="480" y="405"/>
                    <a:pt x="480" y="405"/>
                  </a:cubicBezTo>
                  <a:cubicBezTo>
                    <a:pt x="480" y="405"/>
                    <a:pt x="480" y="405"/>
                    <a:pt x="480" y="405"/>
                  </a:cubicBezTo>
                  <a:cubicBezTo>
                    <a:pt x="480" y="405"/>
                    <a:pt x="481" y="404"/>
                    <a:pt x="481" y="404"/>
                  </a:cubicBezTo>
                  <a:cubicBezTo>
                    <a:pt x="481" y="404"/>
                    <a:pt x="481" y="404"/>
                    <a:pt x="481" y="404"/>
                  </a:cubicBezTo>
                  <a:cubicBezTo>
                    <a:pt x="482" y="405"/>
                    <a:pt x="482" y="405"/>
                    <a:pt x="482" y="405"/>
                  </a:cubicBezTo>
                  <a:cubicBezTo>
                    <a:pt x="482" y="405"/>
                    <a:pt x="482" y="405"/>
                    <a:pt x="481" y="406"/>
                  </a:cubicBezTo>
                  <a:cubicBezTo>
                    <a:pt x="480" y="406"/>
                    <a:pt x="480" y="408"/>
                    <a:pt x="481" y="409"/>
                  </a:cubicBezTo>
                  <a:cubicBezTo>
                    <a:pt x="481" y="410"/>
                    <a:pt x="481" y="411"/>
                    <a:pt x="482" y="411"/>
                  </a:cubicBezTo>
                  <a:cubicBezTo>
                    <a:pt x="482" y="412"/>
                    <a:pt x="483" y="412"/>
                    <a:pt x="483" y="411"/>
                  </a:cubicBezTo>
                  <a:cubicBezTo>
                    <a:pt x="483" y="410"/>
                    <a:pt x="483" y="409"/>
                    <a:pt x="483" y="408"/>
                  </a:cubicBezTo>
                  <a:cubicBezTo>
                    <a:pt x="483" y="407"/>
                    <a:pt x="483" y="407"/>
                    <a:pt x="484" y="407"/>
                  </a:cubicBezTo>
                  <a:cubicBezTo>
                    <a:pt x="485" y="407"/>
                    <a:pt x="485" y="408"/>
                    <a:pt x="486" y="409"/>
                  </a:cubicBezTo>
                  <a:cubicBezTo>
                    <a:pt x="487" y="410"/>
                    <a:pt x="488" y="411"/>
                    <a:pt x="488" y="411"/>
                  </a:cubicBezTo>
                  <a:cubicBezTo>
                    <a:pt x="489" y="412"/>
                    <a:pt x="489" y="412"/>
                    <a:pt x="489" y="412"/>
                  </a:cubicBezTo>
                  <a:cubicBezTo>
                    <a:pt x="489" y="412"/>
                    <a:pt x="490" y="413"/>
                    <a:pt x="490" y="413"/>
                  </a:cubicBezTo>
                  <a:cubicBezTo>
                    <a:pt x="490" y="413"/>
                    <a:pt x="490" y="413"/>
                    <a:pt x="490" y="413"/>
                  </a:cubicBezTo>
                  <a:cubicBezTo>
                    <a:pt x="490" y="413"/>
                    <a:pt x="489" y="41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8" y="412"/>
                    <a:pt x="488" y="412"/>
                    <a:pt x="488" y="412"/>
                  </a:cubicBezTo>
                  <a:cubicBezTo>
                    <a:pt x="488" y="412"/>
                    <a:pt x="487" y="412"/>
                    <a:pt x="487" y="412"/>
                  </a:cubicBezTo>
                  <a:cubicBezTo>
                    <a:pt x="487" y="412"/>
                    <a:pt x="487" y="413"/>
                    <a:pt x="487" y="413"/>
                  </a:cubicBezTo>
                  <a:cubicBezTo>
                    <a:pt x="487" y="413"/>
                    <a:pt x="487" y="413"/>
                    <a:pt x="488" y="414"/>
                  </a:cubicBezTo>
                  <a:cubicBezTo>
                    <a:pt x="488" y="414"/>
                    <a:pt x="488" y="414"/>
                    <a:pt x="488" y="414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87" y="415"/>
                    <a:pt x="487" y="414"/>
                    <a:pt x="486" y="414"/>
                  </a:cubicBezTo>
                  <a:cubicBezTo>
                    <a:pt x="486" y="413"/>
                    <a:pt x="486" y="413"/>
                    <a:pt x="485" y="414"/>
                  </a:cubicBezTo>
                  <a:cubicBezTo>
                    <a:pt x="485" y="414"/>
                    <a:pt x="485" y="414"/>
                    <a:pt x="485" y="415"/>
                  </a:cubicBezTo>
                  <a:cubicBezTo>
                    <a:pt x="485" y="415"/>
                    <a:pt x="485" y="415"/>
                    <a:pt x="485" y="415"/>
                  </a:cubicBezTo>
                  <a:cubicBezTo>
                    <a:pt x="486" y="415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6" y="416"/>
                    <a:pt x="486" y="416"/>
                    <a:pt x="486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5" y="416"/>
                    <a:pt x="485" y="416"/>
                    <a:pt x="485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4" y="417"/>
                    <a:pt x="484" y="417"/>
                  </a:cubicBezTo>
                  <a:cubicBezTo>
                    <a:pt x="484" y="417"/>
                    <a:pt x="484" y="417"/>
                    <a:pt x="484" y="417"/>
                  </a:cubicBezTo>
                  <a:cubicBezTo>
                    <a:pt x="484" y="417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4" y="418"/>
                  </a:cubicBezTo>
                  <a:cubicBezTo>
                    <a:pt x="484" y="418"/>
                    <a:pt x="484" y="418"/>
                    <a:pt x="483" y="417"/>
                  </a:cubicBezTo>
                  <a:cubicBezTo>
                    <a:pt x="483" y="417"/>
                    <a:pt x="483" y="417"/>
                    <a:pt x="483" y="417"/>
                  </a:cubicBezTo>
                  <a:cubicBezTo>
                    <a:pt x="482" y="418"/>
                    <a:pt x="482" y="418"/>
                    <a:pt x="482" y="418"/>
                  </a:cubicBezTo>
                  <a:cubicBezTo>
                    <a:pt x="482" y="419"/>
                    <a:pt x="482" y="419"/>
                    <a:pt x="482" y="419"/>
                  </a:cubicBezTo>
                  <a:cubicBezTo>
                    <a:pt x="483" y="420"/>
                    <a:pt x="484" y="420"/>
                    <a:pt x="484" y="420"/>
                  </a:cubicBezTo>
                  <a:cubicBezTo>
                    <a:pt x="484" y="420"/>
                    <a:pt x="484" y="420"/>
                    <a:pt x="484" y="420"/>
                  </a:cubicBezTo>
                  <a:cubicBezTo>
                    <a:pt x="484" y="420"/>
                    <a:pt x="485" y="420"/>
                    <a:pt x="485" y="420"/>
                  </a:cubicBezTo>
                  <a:cubicBezTo>
                    <a:pt x="485" y="420"/>
                    <a:pt x="485" y="420"/>
                    <a:pt x="486" y="419"/>
                  </a:cubicBezTo>
                  <a:cubicBezTo>
                    <a:pt x="486" y="419"/>
                    <a:pt x="486" y="419"/>
                    <a:pt x="486" y="418"/>
                  </a:cubicBezTo>
                  <a:cubicBezTo>
                    <a:pt x="486" y="418"/>
                    <a:pt x="486" y="418"/>
                    <a:pt x="486" y="418"/>
                  </a:cubicBezTo>
                  <a:cubicBezTo>
                    <a:pt x="487" y="418"/>
                    <a:pt x="487" y="418"/>
                    <a:pt x="487" y="417"/>
                  </a:cubicBezTo>
                  <a:cubicBezTo>
                    <a:pt x="488" y="417"/>
                    <a:pt x="488" y="417"/>
                    <a:pt x="488" y="416"/>
                  </a:cubicBezTo>
                  <a:cubicBezTo>
                    <a:pt x="488" y="416"/>
                    <a:pt x="488" y="416"/>
                    <a:pt x="488" y="416"/>
                  </a:cubicBezTo>
                  <a:cubicBezTo>
                    <a:pt x="488" y="416"/>
                    <a:pt x="489" y="416"/>
                    <a:pt x="489" y="416"/>
                  </a:cubicBezTo>
                  <a:cubicBezTo>
                    <a:pt x="490" y="416"/>
                    <a:pt x="490" y="415"/>
                    <a:pt x="490" y="415"/>
                  </a:cubicBezTo>
                  <a:cubicBezTo>
                    <a:pt x="490" y="415"/>
                    <a:pt x="491" y="415"/>
                    <a:pt x="491" y="414"/>
                  </a:cubicBezTo>
                  <a:cubicBezTo>
                    <a:pt x="491" y="414"/>
                    <a:pt x="491" y="414"/>
                    <a:pt x="491" y="413"/>
                  </a:cubicBezTo>
                  <a:cubicBezTo>
                    <a:pt x="491" y="413"/>
                    <a:pt x="491" y="412"/>
                    <a:pt x="491" y="412"/>
                  </a:cubicBezTo>
                  <a:cubicBezTo>
                    <a:pt x="491" y="412"/>
                    <a:pt x="491" y="412"/>
                    <a:pt x="491" y="411"/>
                  </a:cubicBezTo>
                  <a:cubicBezTo>
                    <a:pt x="490" y="411"/>
                    <a:pt x="490" y="411"/>
                    <a:pt x="490" y="411"/>
                  </a:cubicBezTo>
                  <a:cubicBezTo>
                    <a:pt x="491" y="409"/>
                    <a:pt x="491" y="409"/>
                    <a:pt x="491" y="409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3" y="411"/>
                    <a:pt x="493" y="411"/>
                    <a:pt x="493" y="411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489" y="399"/>
                    <a:pt x="489" y="399"/>
                    <a:pt x="489" y="399"/>
                  </a:cubicBezTo>
                  <a:cubicBezTo>
                    <a:pt x="485" y="403"/>
                    <a:pt x="485" y="403"/>
                    <a:pt x="485" y="403"/>
                  </a:cubicBezTo>
                  <a:cubicBezTo>
                    <a:pt x="486" y="404"/>
                    <a:pt x="486" y="404"/>
                    <a:pt x="486" y="404"/>
                  </a:cubicBezTo>
                  <a:cubicBezTo>
                    <a:pt x="486" y="404"/>
                    <a:pt x="485" y="405"/>
                    <a:pt x="485" y="405"/>
                  </a:cubicBezTo>
                  <a:cubicBezTo>
                    <a:pt x="484" y="405"/>
                    <a:pt x="484" y="405"/>
                    <a:pt x="484" y="405"/>
                  </a:cubicBezTo>
                  <a:cubicBezTo>
                    <a:pt x="483" y="404"/>
                    <a:pt x="483" y="404"/>
                    <a:pt x="483" y="403"/>
                  </a:cubicBezTo>
                  <a:close/>
                  <a:moveTo>
                    <a:pt x="472" y="409"/>
                  </a:moveTo>
                  <a:cubicBezTo>
                    <a:pt x="471" y="407"/>
                    <a:pt x="471" y="407"/>
                    <a:pt x="471" y="407"/>
                  </a:cubicBezTo>
                  <a:cubicBezTo>
                    <a:pt x="476" y="402"/>
                    <a:pt x="476" y="402"/>
                    <a:pt x="476" y="402"/>
                  </a:cubicBezTo>
                  <a:cubicBezTo>
                    <a:pt x="478" y="403"/>
                    <a:pt x="478" y="403"/>
                    <a:pt x="478" y="403"/>
                  </a:cubicBezTo>
                  <a:lnTo>
                    <a:pt x="472" y="409"/>
                  </a:lnTo>
                  <a:close/>
                  <a:moveTo>
                    <a:pt x="647" y="532"/>
                  </a:moveTo>
                  <a:cubicBezTo>
                    <a:pt x="648" y="532"/>
                    <a:pt x="648" y="532"/>
                    <a:pt x="648" y="532"/>
                  </a:cubicBezTo>
                  <a:cubicBezTo>
                    <a:pt x="648" y="515"/>
                    <a:pt x="648" y="515"/>
                    <a:pt x="648" y="515"/>
                  </a:cubicBezTo>
                  <a:cubicBezTo>
                    <a:pt x="648" y="514"/>
                    <a:pt x="648" y="514"/>
                    <a:pt x="647" y="514"/>
                  </a:cubicBezTo>
                  <a:cubicBezTo>
                    <a:pt x="645" y="514"/>
                    <a:pt x="645" y="514"/>
                    <a:pt x="645" y="514"/>
                  </a:cubicBezTo>
                  <a:cubicBezTo>
                    <a:pt x="645" y="514"/>
                    <a:pt x="645" y="514"/>
                    <a:pt x="645" y="515"/>
                  </a:cubicBezTo>
                  <a:cubicBezTo>
                    <a:pt x="645" y="532"/>
                    <a:pt x="645" y="532"/>
                    <a:pt x="645" y="532"/>
                  </a:cubicBezTo>
                  <a:cubicBezTo>
                    <a:pt x="645" y="532"/>
                    <a:pt x="645" y="532"/>
                    <a:pt x="645" y="532"/>
                  </a:cubicBezTo>
                  <a:lnTo>
                    <a:pt x="647" y="532"/>
                  </a:lnTo>
                  <a:close/>
                  <a:moveTo>
                    <a:pt x="630" y="529"/>
                  </a:moveTo>
                  <a:cubicBezTo>
                    <a:pt x="627" y="529"/>
                    <a:pt x="627" y="529"/>
                    <a:pt x="627" y="529"/>
                  </a:cubicBezTo>
                  <a:cubicBezTo>
                    <a:pt x="627" y="529"/>
                    <a:pt x="627" y="529"/>
                    <a:pt x="627" y="529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27" y="532"/>
                    <a:pt x="627" y="532"/>
                    <a:pt x="627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32"/>
                    <a:pt x="630" y="532"/>
                    <a:pt x="630" y="532"/>
                  </a:cubicBezTo>
                  <a:cubicBezTo>
                    <a:pt x="630" y="529"/>
                    <a:pt x="630" y="529"/>
                    <a:pt x="630" y="529"/>
                  </a:cubicBezTo>
                  <a:cubicBezTo>
                    <a:pt x="630" y="529"/>
                    <a:pt x="630" y="529"/>
                    <a:pt x="630" y="529"/>
                  </a:cubicBezTo>
                  <a:close/>
                  <a:moveTo>
                    <a:pt x="643" y="532"/>
                  </a:moveTo>
                  <a:cubicBezTo>
                    <a:pt x="643" y="532"/>
                    <a:pt x="643" y="532"/>
                    <a:pt x="643" y="532"/>
                  </a:cubicBezTo>
                  <a:cubicBezTo>
                    <a:pt x="643" y="521"/>
                    <a:pt x="643" y="521"/>
                    <a:pt x="643" y="521"/>
                  </a:cubicBezTo>
                  <a:cubicBezTo>
                    <a:pt x="643" y="520"/>
                    <a:pt x="643" y="520"/>
                    <a:pt x="643" y="520"/>
                  </a:cubicBezTo>
                  <a:cubicBezTo>
                    <a:pt x="641" y="520"/>
                    <a:pt x="641" y="520"/>
                    <a:pt x="641" y="520"/>
                  </a:cubicBezTo>
                  <a:cubicBezTo>
                    <a:pt x="641" y="520"/>
                    <a:pt x="640" y="520"/>
                    <a:pt x="640" y="521"/>
                  </a:cubicBezTo>
                  <a:cubicBezTo>
                    <a:pt x="640" y="532"/>
                    <a:pt x="640" y="532"/>
                    <a:pt x="640" y="532"/>
                  </a:cubicBezTo>
                  <a:cubicBezTo>
                    <a:pt x="640" y="532"/>
                    <a:pt x="641" y="532"/>
                    <a:pt x="641" y="532"/>
                  </a:cubicBezTo>
                  <a:lnTo>
                    <a:pt x="643" y="532"/>
                  </a:lnTo>
                  <a:close/>
                  <a:moveTo>
                    <a:pt x="639" y="525"/>
                  </a:moveTo>
                  <a:cubicBezTo>
                    <a:pt x="636" y="525"/>
                    <a:pt x="636" y="525"/>
                    <a:pt x="636" y="525"/>
                  </a:cubicBezTo>
                  <a:cubicBezTo>
                    <a:pt x="636" y="525"/>
                    <a:pt x="636" y="525"/>
                    <a:pt x="636" y="525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6" y="532"/>
                    <a:pt x="636" y="532"/>
                    <a:pt x="636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32"/>
                    <a:pt x="639" y="532"/>
                    <a:pt x="639" y="532"/>
                  </a:cubicBezTo>
                  <a:cubicBezTo>
                    <a:pt x="639" y="525"/>
                    <a:pt x="639" y="525"/>
                    <a:pt x="639" y="525"/>
                  </a:cubicBezTo>
                  <a:cubicBezTo>
                    <a:pt x="639" y="525"/>
                    <a:pt x="639" y="525"/>
                    <a:pt x="639" y="525"/>
                  </a:cubicBezTo>
                  <a:close/>
                  <a:moveTo>
                    <a:pt x="634" y="532"/>
                  </a:moveTo>
                  <a:cubicBezTo>
                    <a:pt x="634" y="528"/>
                    <a:pt x="634" y="528"/>
                    <a:pt x="634" y="528"/>
                  </a:cubicBezTo>
                  <a:cubicBezTo>
                    <a:pt x="634" y="528"/>
                    <a:pt x="634" y="528"/>
                    <a:pt x="634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28"/>
                    <a:pt x="632" y="528"/>
                    <a:pt x="632" y="528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2" y="532"/>
                    <a:pt x="632" y="532"/>
                    <a:pt x="632" y="532"/>
                  </a:cubicBezTo>
                  <a:cubicBezTo>
                    <a:pt x="634" y="532"/>
                    <a:pt x="634" y="532"/>
                    <a:pt x="634" y="532"/>
                  </a:cubicBezTo>
                  <a:cubicBezTo>
                    <a:pt x="634" y="532"/>
                    <a:pt x="634" y="532"/>
                    <a:pt x="634" y="532"/>
                  </a:cubicBezTo>
                  <a:close/>
                  <a:moveTo>
                    <a:pt x="622" y="517"/>
                  </a:moveTo>
                  <a:cubicBezTo>
                    <a:pt x="622" y="518"/>
                    <a:pt x="623" y="519"/>
                    <a:pt x="624" y="519"/>
                  </a:cubicBezTo>
                  <a:cubicBezTo>
                    <a:pt x="626" y="519"/>
                    <a:pt x="627" y="518"/>
                    <a:pt x="627" y="517"/>
                  </a:cubicBezTo>
                  <a:cubicBezTo>
                    <a:pt x="627" y="516"/>
                    <a:pt x="626" y="515"/>
                    <a:pt x="625" y="514"/>
                  </a:cubicBezTo>
                  <a:cubicBezTo>
                    <a:pt x="625" y="506"/>
                    <a:pt x="625" y="506"/>
                    <a:pt x="625" y="506"/>
                  </a:cubicBezTo>
                  <a:cubicBezTo>
                    <a:pt x="626" y="505"/>
                    <a:pt x="627" y="505"/>
                    <a:pt x="627" y="503"/>
                  </a:cubicBezTo>
                  <a:cubicBezTo>
                    <a:pt x="627" y="502"/>
                    <a:pt x="626" y="501"/>
                    <a:pt x="624" y="501"/>
                  </a:cubicBezTo>
                  <a:cubicBezTo>
                    <a:pt x="623" y="501"/>
                    <a:pt x="622" y="502"/>
                    <a:pt x="622" y="503"/>
                  </a:cubicBezTo>
                  <a:cubicBezTo>
                    <a:pt x="622" y="505"/>
                    <a:pt x="622" y="505"/>
                    <a:pt x="623" y="506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15"/>
                    <a:pt x="622" y="516"/>
                    <a:pt x="622" y="517"/>
                  </a:cubicBezTo>
                  <a:close/>
                  <a:moveTo>
                    <a:pt x="623" y="503"/>
                  </a:moveTo>
                  <a:cubicBezTo>
                    <a:pt x="623" y="503"/>
                    <a:pt x="623" y="502"/>
                    <a:pt x="624" y="502"/>
                  </a:cubicBezTo>
                  <a:cubicBezTo>
                    <a:pt x="625" y="502"/>
                    <a:pt x="626" y="503"/>
                    <a:pt x="626" y="503"/>
                  </a:cubicBezTo>
                  <a:cubicBezTo>
                    <a:pt x="626" y="504"/>
                    <a:pt x="625" y="505"/>
                    <a:pt x="624" y="505"/>
                  </a:cubicBezTo>
                  <a:cubicBezTo>
                    <a:pt x="623" y="505"/>
                    <a:pt x="623" y="504"/>
                    <a:pt x="623" y="503"/>
                  </a:cubicBezTo>
                  <a:close/>
                  <a:moveTo>
                    <a:pt x="624" y="515"/>
                  </a:moveTo>
                  <a:cubicBezTo>
                    <a:pt x="625" y="515"/>
                    <a:pt x="626" y="516"/>
                    <a:pt x="626" y="517"/>
                  </a:cubicBezTo>
                  <a:cubicBezTo>
                    <a:pt x="626" y="518"/>
                    <a:pt x="625" y="518"/>
                    <a:pt x="624" y="518"/>
                  </a:cubicBezTo>
                  <a:cubicBezTo>
                    <a:pt x="623" y="518"/>
                    <a:pt x="623" y="518"/>
                    <a:pt x="623" y="517"/>
                  </a:cubicBezTo>
                  <a:cubicBezTo>
                    <a:pt x="623" y="516"/>
                    <a:pt x="623" y="515"/>
                    <a:pt x="624" y="515"/>
                  </a:cubicBezTo>
                  <a:close/>
                  <a:moveTo>
                    <a:pt x="630" y="517"/>
                  </a:moveTo>
                  <a:cubicBezTo>
                    <a:pt x="630" y="518"/>
                    <a:pt x="632" y="519"/>
                    <a:pt x="633" y="519"/>
                  </a:cubicBezTo>
                  <a:cubicBezTo>
                    <a:pt x="635" y="519"/>
                    <a:pt x="636" y="518"/>
                    <a:pt x="636" y="517"/>
                  </a:cubicBezTo>
                  <a:cubicBezTo>
                    <a:pt x="636" y="516"/>
                    <a:pt x="635" y="515"/>
                    <a:pt x="634" y="514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35" y="505"/>
                    <a:pt x="636" y="505"/>
                    <a:pt x="636" y="503"/>
                  </a:cubicBezTo>
                  <a:cubicBezTo>
                    <a:pt x="636" y="502"/>
                    <a:pt x="635" y="501"/>
                    <a:pt x="633" y="501"/>
                  </a:cubicBezTo>
                  <a:cubicBezTo>
                    <a:pt x="632" y="501"/>
                    <a:pt x="630" y="502"/>
                    <a:pt x="630" y="503"/>
                  </a:cubicBezTo>
                  <a:cubicBezTo>
                    <a:pt x="630" y="505"/>
                    <a:pt x="631" y="505"/>
                    <a:pt x="632" y="506"/>
                  </a:cubicBezTo>
                  <a:cubicBezTo>
                    <a:pt x="632" y="514"/>
                    <a:pt x="632" y="514"/>
                    <a:pt x="632" y="514"/>
                  </a:cubicBezTo>
                  <a:cubicBezTo>
                    <a:pt x="631" y="515"/>
                    <a:pt x="630" y="516"/>
                    <a:pt x="630" y="517"/>
                  </a:cubicBezTo>
                  <a:close/>
                  <a:moveTo>
                    <a:pt x="632" y="503"/>
                  </a:moveTo>
                  <a:cubicBezTo>
                    <a:pt x="632" y="503"/>
                    <a:pt x="632" y="502"/>
                    <a:pt x="633" y="502"/>
                  </a:cubicBezTo>
                  <a:cubicBezTo>
                    <a:pt x="634" y="502"/>
                    <a:pt x="635" y="503"/>
                    <a:pt x="635" y="503"/>
                  </a:cubicBezTo>
                  <a:cubicBezTo>
                    <a:pt x="635" y="504"/>
                    <a:pt x="634" y="505"/>
                    <a:pt x="633" y="505"/>
                  </a:cubicBezTo>
                  <a:cubicBezTo>
                    <a:pt x="632" y="505"/>
                    <a:pt x="632" y="504"/>
                    <a:pt x="632" y="503"/>
                  </a:cubicBezTo>
                  <a:close/>
                  <a:moveTo>
                    <a:pt x="633" y="515"/>
                  </a:moveTo>
                  <a:cubicBezTo>
                    <a:pt x="634" y="515"/>
                    <a:pt x="635" y="516"/>
                    <a:pt x="635" y="517"/>
                  </a:cubicBezTo>
                  <a:cubicBezTo>
                    <a:pt x="635" y="518"/>
                    <a:pt x="634" y="518"/>
                    <a:pt x="633" y="518"/>
                  </a:cubicBezTo>
                  <a:cubicBezTo>
                    <a:pt x="632" y="518"/>
                    <a:pt x="632" y="518"/>
                    <a:pt x="632" y="517"/>
                  </a:cubicBezTo>
                  <a:cubicBezTo>
                    <a:pt x="632" y="516"/>
                    <a:pt x="632" y="515"/>
                    <a:pt x="633" y="515"/>
                  </a:cubicBezTo>
                  <a:close/>
                  <a:moveTo>
                    <a:pt x="604" y="378"/>
                  </a:moveTo>
                  <a:cubicBezTo>
                    <a:pt x="605" y="378"/>
                    <a:pt x="605" y="378"/>
                    <a:pt x="605" y="377"/>
                  </a:cubicBezTo>
                  <a:cubicBezTo>
                    <a:pt x="605" y="377"/>
                    <a:pt x="605" y="376"/>
                    <a:pt x="604" y="376"/>
                  </a:cubicBezTo>
                  <a:cubicBezTo>
                    <a:pt x="597" y="376"/>
                    <a:pt x="597" y="376"/>
                    <a:pt x="597" y="376"/>
                  </a:cubicBezTo>
                  <a:cubicBezTo>
                    <a:pt x="597" y="376"/>
                    <a:pt x="596" y="377"/>
                    <a:pt x="596" y="377"/>
                  </a:cubicBezTo>
                  <a:cubicBezTo>
                    <a:pt x="596" y="378"/>
                    <a:pt x="597" y="378"/>
                    <a:pt x="597" y="378"/>
                  </a:cubicBezTo>
                  <a:cubicBezTo>
                    <a:pt x="598" y="378"/>
                    <a:pt x="598" y="378"/>
                    <a:pt x="598" y="378"/>
                  </a:cubicBezTo>
                  <a:cubicBezTo>
                    <a:pt x="598" y="383"/>
                    <a:pt x="598" y="383"/>
                    <a:pt x="598" y="383"/>
                  </a:cubicBezTo>
                  <a:cubicBezTo>
                    <a:pt x="591" y="394"/>
                    <a:pt x="591" y="394"/>
                    <a:pt x="591" y="394"/>
                  </a:cubicBezTo>
                  <a:cubicBezTo>
                    <a:pt x="590" y="396"/>
                    <a:pt x="591" y="397"/>
                    <a:pt x="593" y="397"/>
                  </a:cubicBezTo>
                  <a:cubicBezTo>
                    <a:pt x="608" y="397"/>
                    <a:pt x="608" y="397"/>
                    <a:pt x="608" y="397"/>
                  </a:cubicBezTo>
                  <a:cubicBezTo>
                    <a:pt x="610" y="397"/>
                    <a:pt x="611" y="396"/>
                    <a:pt x="610" y="394"/>
                  </a:cubicBezTo>
                  <a:cubicBezTo>
                    <a:pt x="603" y="383"/>
                    <a:pt x="603" y="383"/>
                    <a:pt x="603" y="383"/>
                  </a:cubicBezTo>
                  <a:cubicBezTo>
                    <a:pt x="603" y="378"/>
                    <a:pt x="603" y="378"/>
                    <a:pt x="603" y="378"/>
                  </a:cubicBezTo>
                  <a:lnTo>
                    <a:pt x="604" y="378"/>
                  </a:lnTo>
                  <a:close/>
                  <a:moveTo>
                    <a:pt x="606" y="390"/>
                  </a:moveTo>
                  <a:cubicBezTo>
                    <a:pt x="596" y="390"/>
                    <a:pt x="596" y="390"/>
                    <a:pt x="596" y="390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84"/>
                    <a:pt x="600" y="384"/>
                    <a:pt x="600" y="384"/>
                  </a:cubicBezTo>
                  <a:cubicBezTo>
                    <a:pt x="600" y="378"/>
                    <a:pt x="600" y="378"/>
                    <a:pt x="600" y="378"/>
                  </a:cubicBezTo>
                  <a:cubicBezTo>
                    <a:pt x="602" y="378"/>
                    <a:pt x="602" y="378"/>
                    <a:pt x="602" y="378"/>
                  </a:cubicBezTo>
                  <a:cubicBezTo>
                    <a:pt x="602" y="384"/>
                    <a:pt x="602" y="384"/>
                    <a:pt x="602" y="384"/>
                  </a:cubicBezTo>
                  <a:cubicBezTo>
                    <a:pt x="602" y="384"/>
                    <a:pt x="602" y="384"/>
                    <a:pt x="602" y="384"/>
                  </a:cubicBezTo>
                  <a:lnTo>
                    <a:pt x="606" y="390"/>
                  </a:lnTo>
                  <a:close/>
                  <a:moveTo>
                    <a:pt x="572" y="486"/>
                  </a:moveTo>
                  <a:cubicBezTo>
                    <a:pt x="565" y="475"/>
                    <a:pt x="565" y="475"/>
                    <a:pt x="565" y="475"/>
                  </a:cubicBezTo>
                  <a:cubicBezTo>
                    <a:pt x="565" y="470"/>
                    <a:pt x="565" y="470"/>
                    <a:pt x="565" y="470"/>
                  </a:cubicBezTo>
                  <a:cubicBezTo>
                    <a:pt x="566" y="470"/>
                    <a:pt x="566" y="470"/>
                    <a:pt x="566" y="470"/>
                  </a:cubicBezTo>
                  <a:cubicBezTo>
                    <a:pt x="567" y="470"/>
                    <a:pt x="567" y="470"/>
                    <a:pt x="567" y="469"/>
                  </a:cubicBezTo>
                  <a:cubicBezTo>
                    <a:pt x="567" y="469"/>
                    <a:pt x="567" y="468"/>
                    <a:pt x="566" y="468"/>
                  </a:cubicBezTo>
                  <a:cubicBezTo>
                    <a:pt x="559" y="468"/>
                    <a:pt x="559" y="468"/>
                    <a:pt x="559" y="468"/>
                  </a:cubicBezTo>
                  <a:cubicBezTo>
                    <a:pt x="559" y="468"/>
                    <a:pt x="558" y="469"/>
                    <a:pt x="558" y="469"/>
                  </a:cubicBezTo>
                  <a:cubicBezTo>
                    <a:pt x="558" y="470"/>
                    <a:pt x="559" y="470"/>
                    <a:pt x="559" y="470"/>
                  </a:cubicBezTo>
                  <a:cubicBezTo>
                    <a:pt x="560" y="470"/>
                    <a:pt x="560" y="470"/>
                    <a:pt x="560" y="470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53" y="486"/>
                    <a:pt x="553" y="486"/>
                    <a:pt x="553" y="486"/>
                  </a:cubicBezTo>
                  <a:cubicBezTo>
                    <a:pt x="552" y="488"/>
                    <a:pt x="553" y="489"/>
                    <a:pt x="555" y="489"/>
                  </a:cubicBezTo>
                  <a:cubicBezTo>
                    <a:pt x="571" y="489"/>
                    <a:pt x="571" y="489"/>
                    <a:pt x="571" y="489"/>
                  </a:cubicBezTo>
                  <a:cubicBezTo>
                    <a:pt x="572" y="489"/>
                    <a:pt x="573" y="488"/>
                    <a:pt x="572" y="486"/>
                  </a:cubicBezTo>
                  <a:close/>
                  <a:moveTo>
                    <a:pt x="558" y="482"/>
                  </a:moveTo>
                  <a:cubicBezTo>
                    <a:pt x="562" y="476"/>
                    <a:pt x="562" y="476"/>
                    <a:pt x="562" y="476"/>
                  </a:cubicBezTo>
                  <a:cubicBezTo>
                    <a:pt x="562" y="476"/>
                    <a:pt x="562" y="476"/>
                    <a:pt x="562" y="476"/>
                  </a:cubicBezTo>
                  <a:cubicBezTo>
                    <a:pt x="562" y="470"/>
                    <a:pt x="562" y="470"/>
                    <a:pt x="562" y="470"/>
                  </a:cubicBezTo>
                  <a:cubicBezTo>
                    <a:pt x="564" y="470"/>
                    <a:pt x="564" y="470"/>
                    <a:pt x="564" y="470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4" y="476"/>
                    <a:pt x="564" y="476"/>
                    <a:pt x="564" y="476"/>
                  </a:cubicBezTo>
                  <a:cubicBezTo>
                    <a:pt x="568" y="482"/>
                    <a:pt x="568" y="482"/>
                    <a:pt x="568" y="482"/>
                  </a:cubicBezTo>
                  <a:lnTo>
                    <a:pt x="558" y="482"/>
                  </a:lnTo>
                  <a:close/>
                  <a:moveTo>
                    <a:pt x="642" y="637"/>
                  </a:moveTo>
                  <a:cubicBezTo>
                    <a:pt x="642" y="638"/>
                    <a:pt x="641" y="638"/>
                    <a:pt x="641" y="638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8" y="639"/>
                    <a:pt x="638" y="639"/>
                    <a:pt x="638" y="639"/>
                  </a:cubicBezTo>
                  <a:cubicBezTo>
                    <a:pt x="637" y="641"/>
                    <a:pt x="637" y="641"/>
                    <a:pt x="637" y="641"/>
                  </a:cubicBezTo>
                  <a:cubicBezTo>
                    <a:pt x="637" y="641"/>
                    <a:pt x="637" y="641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7" y="642"/>
                    <a:pt x="637" y="642"/>
                    <a:pt x="637" y="642"/>
                  </a:cubicBezTo>
                  <a:cubicBezTo>
                    <a:pt x="639" y="641"/>
                    <a:pt x="639" y="641"/>
                    <a:pt x="639" y="641"/>
                  </a:cubicBezTo>
                  <a:cubicBezTo>
                    <a:pt x="641" y="643"/>
                    <a:pt x="641" y="643"/>
                    <a:pt x="641" y="643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5"/>
                    <a:pt x="641" y="645"/>
                    <a:pt x="641" y="645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1" y="646"/>
                    <a:pt x="641" y="646"/>
                    <a:pt x="641" y="646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645" y="641"/>
                    <a:pt x="645" y="641"/>
                    <a:pt x="645" y="640"/>
                  </a:cubicBezTo>
                  <a:cubicBezTo>
                    <a:pt x="647" y="639"/>
                    <a:pt x="648" y="637"/>
                    <a:pt x="648" y="635"/>
                  </a:cubicBezTo>
                  <a:cubicBezTo>
                    <a:pt x="648" y="635"/>
                    <a:pt x="648" y="635"/>
                    <a:pt x="647" y="635"/>
                  </a:cubicBezTo>
                  <a:cubicBezTo>
                    <a:pt x="645" y="635"/>
                    <a:pt x="644" y="635"/>
                    <a:pt x="642" y="637"/>
                  </a:cubicBezTo>
                  <a:close/>
                  <a:moveTo>
                    <a:pt x="646" y="638"/>
                  </a:moveTo>
                  <a:cubicBezTo>
                    <a:pt x="645" y="638"/>
                    <a:pt x="645" y="637"/>
                    <a:pt x="645" y="637"/>
                  </a:cubicBezTo>
                  <a:cubicBezTo>
                    <a:pt x="645" y="637"/>
                    <a:pt x="645" y="636"/>
                    <a:pt x="646" y="636"/>
                  </a:cubicBezTo>
                  <a:cubicBezTo>
                    <a:pt x="646" y="636"/>
                    <a:pt x="646" y="637"/>
                    <a:pt x="646" y="637"/>
                  </a:cubicBezTo>
                  <a:cubicBezTo>
                    <a:pt x="646" y="637"/>
                    <a:pt x="646" y="638"/>
                    <a:pt x="646" y="638"/>
                  </a:cubicBezTo>
                  <a:close/>
                  <a:moveTo>
                    <a:pt x="564" y="427"/>
                  </a:moveTo>
                  <a:cubicBezTo>
                    <a:pt x="564" y="427"/>
                    <a:pt x="564" y="428"/>
                    <a:pt x="564" y="429"/>
                  </a:cubicBezTo>
                  <a:cubicBezTo>
                    <a:pt x="564" y="429"/>
                    <a:pt x="564" y="430"/>
                    <a:pt x="565" y="430"/>
                  </a:cubicBezTo>
                  <a:cubicBezTo>
                    <a:pt x="574" y="430"/>
                    <a:pt x="574" y="430"/>
                    <a:pt x="574" y="430"/>
                  </a:cubicBezTo>
                  <a:cubicBezTo>
                    <a:pt x="575" y="430"/>
                    <a:pt x="575" y="429"/>
                    <a:pt x="575" y="429"/>
                  </a:cubicBezTo>
                  <a:cubicBezTo>
                    <a:pt x="575" y="428"/>
                    <a:pt x="575" y="427"/>
                    <a:pt x="575" y="427"/>
                  </a:cubicBezTo>
                  <a:cubicBezTo>
                    <a:pt x="570" y="427"/>
                    <a:pt x="570" y="427"/>
                    <a:pt x="570" y="427"/>
                  </a:cubicBezTo>
                  <a:cubicBezTo>
                    <a:pt x="570" y="428"/>
                    <a:pt x="570" y="428"/>
                    <a:pt x="570" y="428"/>
                  </a:cubicBezTo>
                  <a:cubicBezTo>
                    <a:pt x="569" y="428"/>
                    <a:pt x="569" y="428"/>
                    <a:pt x="569" y="428"/>
                  </a:cubicBezTo>
                  <a:cubicBezTo>
                    <a:pt x="569" y="427"/>
                    <a:pt x="569" y="427"/>
                    <a:pt x="569" y="427"/>
                  </a:cubicBezTo>
                  <a:lnTo>
                    <a:pt x="564" y="427"/>
                  </a:lnTo>
                  <a:close/>
                  <a:moveTo>
                    <a:pt x="574" y="421"/>
                  </a:moveTo>
                  <a:cubicBezTo>
                    <a:pt x="572" y="421"/>
                    <a:pt x="572" y="421"/>
                    <a:pt x="572" y="421"/>
                  </a:cubicBezTo>
                  <a:cubicBezTo>
                    <a:pt x="572" y="421"/>
                    <a:pt x="572" y="420"/>
                    <a:pt x="572" y="420"/>
                  </a:cubicBezTo>
                  <a:cubicBezTo>
                    <a:pt x="571" y="419"/>
                    <a:pt x="571" y="419"/>
                    <a:pt x="571" y="419"/>
                  </a:cubicBezTo>
                  <a:cubicBezTo>
                    <a:pt x="568" y="419"/>
                    <a:pt x="568" y="419"/>
                    <a:pt x="568" y="419"/>
                  </a:cubicBezTo>
                  <a:cubicBezTo>
                    <a:pt x="568" y="419"/>
                    <a:pt x="568" y="419"/>
                    <a:pt x="568" y="420"/>
                  </a:cubicBezTo>
                  <a:cubicBezTo>
                    <a:pt x="567" y="420"/>
                    <a:pt x="567" y="421"/>
                    <a:pt x="567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64" y="421"/>
                    <a:pt x="564" y="422"/>
                    <a:pt x="564" y="422"/>
                  </a:cubicBezTo>
                  <a:cubicBezTo>
                    <a:pt x="564" y="423"/>
                    <a:pt x="564" y="426"/>
                    <a:pt x="564" y="426"/>
                  </a:cubicBezTo>
                  <a:cubicBezTo>
                    <a:pt x="569" y="426"/>
                    <a:pt x="569" y="426"/>
                    <a:pt x="569" y="426"/>
                  </a:cubicBezTo>
                  <a:cubicBezTo>
                    <a:pt x="569" y="425"/>
                    <a:pt x="569" y="425"/>
                    <a:pt x="569" y="425"/>
                  </a:cubicBezTo>
                  <a:cubicBezTo>
                    <a:pt x="570" y="425"/>
                    <a:pt x="570" y="425"/>
                    <a:pt x="570" y="425"/>
                  </a:cubicBezTo>
                  <a:cubicBezTo>
                    <a:pt x="570" y="426"/>
                    <a:pt x="570" y="426"/>
                    <a:pt x="570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6" y="426"/>
                    <a:pt x="576" y="423"/>
                    <a:pt x="576" y="422"/>
                  </a:cubicBezTo>
                  <a:cubicBezTo>
                    <a:pt x="576" y="422"/>
                    <a:pt x="575" y="421"/>
                    <a:pt x="574" y="421"/>
                  </a:cubicBezTo>
                  <a:close/>
                  <a:moveTo>
                    <a:pt x="568" y="421"/>
                  </a:moveTo>
                  <a:cubicBezTo>
                    <a:pt x="568" y="421"/>
                    <a:pt x="568" y="421"/>
                    <a:pt x="568" y="420"/>
                  </a:cubicBezTo>
                  <a:cubicBezTo>
                    <a:pt x="568" y="420"/>
                    <a:pt x="568" y="420"/>
                    <a:pt x="569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0"/>
                    <a:pt x="571" y="420"/>
                    <a:pt x="571" y="420"/>
                  </a:cubicBezTo>
                  <a:cubicBezTo>
                    <a:pt x="571" y="421"/>
                    <a:pt x="571" y="421"/>
                    <a:pt x="571" y="421"/>
                  </a:cubicBezTo>
                  <a:lnTo>
                    <a:pt x="568" y="421"/>
                  </a:lnTo>
                  <a:close/>
                  <a:moveTo>
                    <a:pt x="552" y="400"/>
                  </a:moveTo>
                  <a:cubicBezTo>
                    <a:pt x="552" y="400"/>
                    <a:pt x="552" y="400"/>
                    <a:pt x="552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0"/>
                    <a:pt x="549" y="400"/>
                    <a:pt x="549" y="400"/>
                  </a:cubicBezTo>
                  <a:cubicBezTo>
                    <a:pt x="549" y="403"/>
                    <a:pt x="549" y="403"/>
                    <a:pt x="549" y="403"/>
                  </a:cubicBezTo>
                  <a:cubicBezTo>
                    <a:pt x="549" y="403"/>
                    <a:pt x="549" y="404"/>
                    <a:pt x="549" y="404"/>
                  </a:cubicBezTo>
                  <a:cubicBezTo>
                    <a:pt x="549" y="404"/>
                    <a:pt x="549" y="403"/>
                    <a:pt x="549" y="403"/>
                  </a:cubicBezTo>
                  <a:cubicBezTo>
                    <a:pt x="550" y="403"/>
                    <a:pt x="550" y="403"/>
                    <a:pt x="550" y="403"/>
                  </a:cubicBezTo>
                  <a:cubicBezTo>
                    <a:pt x="551" y="403"/>
                    <a:pt x="552" y="404"/>
                    <a:pt x="553" y="404"/>
                  </a:cubicBezTo>
                  <a:cubicBezTo>
                    <a:pt x="556" y="404"/>
                    <a:pt x="557" y="402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8" y="400"/>
                    <a:pt x="558" y="400"/>
                    <a:pt x="558" y="400"/>
                  </a:cubicBezTo>
                  <a:cubicBezTo>
                    <a:pt x="557" y="400"/>
                    <a:pt x="557" y="400"/>
                    <a:pt x="557" y="400"/>
                  </a:cubicBezTo>
                  <a:cubicBezTo>
                    <a:pt x="557" y="400"/>
                    <a:pt x="556" y="400"/>
                    <a:pt x="556" y="400"/>
                  </a:cubicBezTo>
                  <a:cubicBezTo>
                    <a:pt x="556" y="400"/>
                    <a:pt x="556" y="401"/>
                    <a:pt x="556" y="401"/>
                  </a:cubicBezTo>
                  <a:cubicBezTo>
                    <a:pt x="556" y="402"/>
                    <a:pt x="555" y="402"/>
                    <a:pt x="553" y="402"/>
                  </a:cubicBezTo>
                  <a:cubicBezTo>
                    <a:pt x="553" y="402"/>
                    <a:pt x="552" y="402"/>
                    <a:pt x="551" y="402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0"/>
                  </a:cubicBezTo>
                  <a:close/>
                  <a:moveTo>
                    <a:pt x="558" y="395"/>
                  </a:moveTo>
                  <a:cubicBezTo>
                    <a:pt x="558" y="395"/>
                    <a:pt x="558" y="395"/>
                    <a:pt x="557" y="395"/>
                  </a:cubicBezTo>
                  <a:cubicBezTo>
                    <a:pt x="557" y="396"/>
                    <a:pt x="557" y="396"/>
                    <a:pt x="557" y="396"/>
                  </a:cubicBezTo>
                  <a:cubicBezTo>
                    <a:pt x="556" y="395"/>
                    <a:pt x="555" y="395"/>
                    <a:pt x="553" y="395"/>
                  </a:cubicBezTo>
                  <a:cubicBezTo>
                    <a:pt x="551" y="395"/>
                    <a:pt x="549" y="396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49" y="398"/>
                    <a:pt x="549" y="398"/>
                    <a:pt x="549" y="398"/>
                  </a:cubicBezTo>
                  <a:cubicBezTo>
                    <a:pt x="550" y="398"/>
                    <a:pt x="550" y="398"/>
                    <a:pt x="550" y="398"/>
                  </a:cubicBezTo>
                  <a:cubicBezTo>
                    <a:pt x="550" y="398"/>
                    <a:pt x="550" y="398"/>
                    <a:pt x="551" y="398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1" y="397"/>
                    <a:pt x="552" y="396"/>
                    <a:pt x="553" y="396"/>
                  </a:cubicBezTo>
                  <a:cubicBezTo>
                    <a:pt x="554" y="396"/>
                    <a:pt x="555" y="396"/>
                    <a:pt x="556" y="39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8"/>
                    <a:pt x="558" y="398"/>
                    <a:pt x="558" y="398"/>
                  </a:cubicBezTo>
                  <a:cubicBezTo>
                    <a:pt x="558" y="395"/>
                    <a:pt x="558" y="395"/>
                    <a:pt x="558" y="395"/>
                  </a:cubicBezTo>
                  <a:cubicBezTo>
                    <a:pt x="558" y="395"/>
                    <a:pt x="558" y="395"/>
                    <a:pt x="558" y="395"/>
                  </a:cubicBezTo>
                  <a:close/>
                  <a:moveTo>
                    <a:pt x="632" y="634"/>
                  </a:move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9" y="634"/>
                    <a:pt x="609" y="635"/>
                  </a:cubicBezTo>
                  <a:cubicBezTo>
                    <a:pt x="610" y="645"/>
                    <a:pt x="610" y="645"/>
                    <a:pt x="610" y="645"/>
                  </a:cubicBezTo>
                  <a:cubicBezTo>
                    <a:pt x="610" y="646"/>
                    <a:pt x="611" y="646"/>
                    <a:pt x="612" y="646"/>
                  </a:cubicBezTo>
                  <a:cubicBezTo>
                    <a:pt x="630" y="646"/>
                    <a:pt x="630" y="646"/>
                    <a:pt x="630" y="646"/>
                  </a:cubicBezTo>
                  <a:cubicBezTo>
                    <a:pt x="631" y="646"/>
                    <a:pt x="632" y="646"/>
                    <a:pt x="632" y="645"/>
                  </a:cubicBezTo>
                  <a:cubicBezTo>
                    <a:pt x="633" y="635"/>
                    <a:pt x="633" y="635"/>
                    <a:pt x="633" y="635"/>
                  </a:cubicBezTo>
                  <a:cubicBezTo>
                    <a:pt x="633" y="634"/>
                    <a:pt x="633" y="634"/>
                    <a:pt x="632" y="634"/>
                  </a:cubicBezTo>
                  <a:close/>
                  <a:moveTo>
                    <a:pt x="612" y="629"/>
                  </a:moveTo>
                  <a:cubicBezTo>
                    <a:pt x="611" y="632"/>
                    <a:pt x="611" y="632"/>
                    <a:pt x="611" y="632"/>
                  </a:cubicBezTo>
                  <a:cubicBezTo>
                    <a:pt x="631" y="632"/>
                    <a:pt x="631" y="632"/>
                    <a:pt x="631" y="632"/>
                  </a:cubicBezTo>
                  <a:cubicBezTo>
                    <a:pt x="631" y="631"/>
                    <a:pt x="631" y="631"/>
                    <a:pt x="631" y="631"/>
                  </a:cubicBezTo>
                  <a:cubicBezTo>
                    <a:pt x="631" y="631"/>
                    <a:pt x="630" y="630"/>
                    <a:pt x="629" y="630"/>
                  </a:cubicBezTo>
                  <a:cubicBezTo>
                    <a:pt x="621" y="630"/>
                    <a:pt x="621" y="630"/>
                    <a:pt x="621" y="630"/>
                  </a:cubicBezTo>
                  <a:cubicBezTo>
                    <a:pt x="621" y="630"/>
                    <a:pt x="620" y="630"/>
                    <a:pt x="619" y="629"/>
                  </a:cubicBezTo>
                  <a:cubicBezTo>
                    <a:pt x="619" y="629"/>
                    <a:pt x="619" y="629"/>
                    <a:pt x="619" y="629"/>
                  </a:cubicBezTo>
                  <a:cubicBezTo>
                    <a:pt x="618" y="628"/>
                    <a:pt x="617" y="628"/>
                    <a:pt x="617" y="628"/>
                  </a:cubicBezTo>
                  <a:cubicBezTo>
                    <a:pt x="613" y="628"/>
                    <a:pt x="613" y="628"/>
                    <a:pt x="613" y="628"/>
                  </a:cubicBezTo>
                  <a:cubicBezTo>
                    <a:pt x="612" y="628"/>
                    <a:pt x="612" y="628"/>
                    <a:pt x="612" y="629"/>
                  </a:cubicBezTo>
                  <a:close/>
                  <a:moveTo>
                    <a:pt x="488" y="380"/>
                  </a:moveTo>
                  <a:cubicBezTo>
                    <a:pt x="488" y="381"/>
                    <a:pt x="488" y="381"/>
                    <a:pt x="488" y="381"/>
                  </a:cubicBezTo>
                  <a:cubicBezTo>
                    <a:pt x="488" y="381"/>
                    <a:pt x="489" y="382"/>
                    <a:pt x="489" y="382"/>
                  </a:cubicBezTo>
                  <a:cubicBezTo>
                    <a:pt x="505" y="382"/>
                    <a:pt x="505" y="382"/>
                    <a:pt x="505" y="382"/>
                  </a:cubicBezTo>
                  <a:cubicBezTo>
                    <a:pt x="505" y="382"/>
                    <a:pt x="506" y="381"/>
                    <a:pt x="506" y="381"/>
                  </a:cubicBezTo>
                  <a:cubicBezTo>
                    <a:pt x="506" y="380"/>
                    <a:pt x="506" y="380"/>
                    <a:pt x="506" y="380"/>
                  </a:cubicBezTo>
                  <a:cubicBezTo>
                    <a:pt x="504" y="380"/>
                    <a:pt x="504" y="380"/>
                    <a:pt x="504" y="380"/>
                  </a:cubicBezTo>
                  <a:cubicBezTo>
                    <a:pt x="504" y="378"/>
                    <a:pt x="504" y="378"/>
                    <a:pt x="504" y="378"/>
                  </a:cubicBezTo>
                  <a:cubicBezTo>
                    <a:pt x="506" y="378"/>
                    <a:pt x="506" y="378"/>
                    <a:pt x="506" y="378"/>
                  </a:cubicBezTo>
                  <a:cubicBezTo>
                    <a:pt x="506" y="376"/>
                    <a:pt x="506" y="376"/>
                    <a:pt x="506" y="376"/>
                  </a:cubicBezTo>
                  <a:cubicBezTo>
                    <a:pt x="504" y="376"/>
                    <a:pt x="504" y="376"/>
                    <a:pt x="504" y="376"/>
                  </a:cubicBezTo>
                  <a:cubicBezTo>
                    <a:pt x="504" y="374"/>
                    <a:pt x="504" y="374"/>
                    <a:pt x="504" y="374"/>
                  </a:cubicBezTo>
                  <a:cubicBezTo>
                    <a:pt x="506" y="374"/>
                    <a:pt x="506" y="374"/>
                    <a:pt x="506" y="374"/>
                  </a:cubicBezTo>
                  <a:cubicBezTo>
                    <a:pt x="506" y="373"/>
                    <a:pt x="506" y="373"/>
                    <a:pt x="506" y="373"/>
                  </a:cubicBezTo>
                  <a:cubicBezTo>
                    <a:pt x="504" y="373"/>
                    <a:pt x="504" y="373"/>
                    <a:pt x="504" y="373"/>
                  </a:cubicBezTo>
                  <a:cubicBezTo>
                    <a:pt x="504" y="371"/>
                    <a:pt x="504" y="371"/>
                    <a:pt x="504" y="371"/>
                  </a:cubicBezTo>
                  <a:cubicBezTo>
                    <a:pt x="506" y="371"/>
                    <a:pt x="506" y="371"/>
                    <a:pt x="506" y="371"/>
                  </a:cubicBezTo>
                  <a:cubicBezTo>
                    <a:pt x="506" y="370"/>
                    <a:pt x="506" y="370"/>
                    <a:pt x="506" y="370"/>
                  </a:cubicBezTo>
                  <a:cubicBezTo>
                    <a:pt x="506" y="370"/>
                    <a:pt x="505" y="369"/>
                    <a:pt x="505" y="369"/>
                  </a:cubicBezTo>
                  <a:cubicBezTo>
                    <a:pt x="489" y="369"/>
                    <a:pt x="489" y="369"/>
                    <a:pt x="489" y="369"/>
                  </a:cubicBezTo>
                  <a:cubicBezTo>
                    <a:pt x="489" y="369"/>
                    <a:pt x="488" y="370"/>
                    <a:pt x="488" y="370"/>
                  </a:cubicBezTo>
                  <a:cubicBezTo>
                    <a:pt x="488" y="371"/>
                    <a:pt x="488" y="371"/>
                    <a:pt x="488" y="371"/>
                  </a:cubicBezTo>
                  <a:cubicBezTo>
                    <a:pt x="490" y="371"/>
                    <a:pt x="490" y="371"/>
                    <a:pt x="490" y="371"/>
                  </a:cubicBezTo>
                  <a:cubicBezTo>
                    <a:pt x="490" y="373"/>
                    <a:pt x="490" y="373"/>
                    <a:pt x="490" y="373"/>
                  </a:cubicBezTo>
                  <a:cubicBezTo>
                    <a:pt x="488" y="373"/>
                    <a:pt x="488" y="373"/>
                    <a:pt x="488" y="373"/>
                  </a:cubicBezTo>
                  <a:cubicBezTo>
                    <a:pt x="488" y="374"/>
                    <a:pt x="488" y="374"/>
                    <a:pt x="488" y="374"/>
                  </a:cubicBezTo>
                  <a:cubicBezTo>
                    <a:pt x="490" y="374"/>
                    <a:pt x="490" y="374"/>
                    <a:pt x="490" y="374"/>
                  </a:cubicBezTo>
                  <a:cubicBezTo>
                    <a:pt x="490" y="376"/>
                    <a:pt x="490" y="376"/>
                    <a:pt x="490" y="376"/>
                  </a:cubicBezTo>
                  <a:cubicBezTo>
                    <a:pt x="488" y="376"/>
                    <a:pt x="488" y="376"/>
                    <a:pt x="488" y="376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90" y="378"/>
                    <a:pt x="490" y="378"/>
                    <a:pt x="490" y="378"/>
                  </a:cubicBezTo>
                  <a:cubicBezTo>
                    <a:pt x="490" y="380"/>
                    <a:pt x="490" y="380"/>
                    <a:pt x="490" y="380"/>
                  </a:cubicBezTo>
                  <a:lnTo>
                    <a:pt x="488" y="380"/>
                  </a:lnTo>
                  <a:close/>
                  <a:moveTo>
                    <a:pt x="495" y="373"/>
                  </a:moveTo>
                  <a:cubicBezTo>
                    <a:pt x="499" y="375"/>
                    <a:pt x="499" y="375"/>
                    <a:pt x="499" y="375"/>
                  </a:cubicBezTo>
                  <a:cubicBezTo>
                    <a:pt x="495" y="378"/>
                    <a:pt x="495" y="378"/>
                    <a:pt x="495" y="378"/>
                  </a:cubicBezTo>
                  <a:lnTo>
                    <a:pt x="495" y="373"/>
                  </a:lnTo>
                  <a:close/>
                  <a:moveTo>
                    <a:pt x="626" y="624"/>
                  </a:moveTo>
                  <a:cubicBezTo>
                    <a:pt x="627" y="624"/>
                    <a:pt x="628" y="623"/>
                    <a:pt x="628" y="622"/>
                  </a:cubicBezTo>
                  <a:cubicBezTo>
                    <a:pt x="628" y="610"/>
                    <a:pt x="628" y="610"/>
                    <a:pt x="628" y="610"/>
                  </a:cubicBezTo>
                  <a:cubicBezTo>
                    <a:pt x="628" y="609"/>
                    <a:pt x="627" y="608"/>
                    <a:pt x="626" y="608"/>
                  </a:cubicBezTo>
                  <a:cubicBezTo>
                    <a:pt x="617" y="608"/>
                    <a:pt x="617" y="608"/>
                    <a:pt x="617" y="608"/>
                  </a:cubicBezTo>
                  <a:cubicBezTo>
                    <a:pt x="616" y="608"/>
                    <a:pt x="616" y="609"/>
                    <a:pt x="616" y="610"/>
                  </a:cubicBezTo>
                  <a:cubicBezTo>
                    <a:pt x="616" y="622"/>
                    <a:pt x="616" y="622"/>
                    <a:pt x="616" y="622"/>
                  </a:cubicBezTo>
                  <a:cubicBezTo>
                    <a:pt x="616" y="623"/>
                    <a:pt x="616" y="624"/>
                    <a:pt x="617" y="624"/>
                  </a:cubicBezTo>
                  <a:lnTo>
                    <a:pt x="626" y="624"/>
                  </a:lnTo>
                  <a:close/>
                  <a:moveTo>
                    <a:pt x="620" y="618"/>
                  </a:moveTo>
                  <a:cubicBezTo>
                    <a:pt x="621" y="618"/>
                    <a:pt x="621" y="618"/>
                    <a:pt x="622" y="618"/>
                  </a:cubicBezTo>
                  <a:cubicBezTo>
                    <a:pt x="622" y="611"/>
                    <a:pt x="622" y="611"/>
                    <a:pt x="622" y="611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23" y="612"/>
                    <a:pt x="626" y="614"/>
                    <a:pt x="624" y="616"/>
                  </a:cubicBezTo>
                  <a:cubicBezTo>
                    <a:pt x="624" y="617"/>
                    <a:pt x="624" y="617"/>
                    <a:pt x="624" y="616"/>
                  </a:cubicBezTo>
                  <a:cubicBezTo>
                    <a:pt x="624" y="616"/>
                    <a:pt x="624" y="614"/>
                    <a:pt x="623" y="614"/>
                  </a:cubicBezTo>
                  <a:cubicBezTo>
                    <a:pt x="623" y="619"/>
                    <a:pt x="623" y="619"/>
                    <a:pt x="623" y="619"/>
                  </a:cubicBezTo>
                  <a:cubicBezTo>
                    <a:pt x="623" y="620"/>
                    <a:pt x="622" y="620"/>
                    <a:pt x="621" y="621"/>
                  </a:cubicBezTo>
                  <a:cubicBezTo>
                    <a:pt x="620" y="621"/>
                    <a:pt x="619" y="621"/>
                    <a:pt x="619" y="620"/>
                  </a:cubicBezTo>
                  <a:cubicBezTo>
                    <a:pt x="619" y="619"/>
                    <a:pt x="619" y="618"/>
                    <a:pt x="620" y="618"/>
                  </a:cubicBezTo>
                  <a:close/>
                  <a:moveTo>
                    <a:pt x="661" y="579"/>
                  </a:moveTo>
                  <a:cubicBezTo>
                    <a:pt x="661" y="573"/>
                    <a:pt x="661" y="573"/>
                    <a:pt x="661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0" y="573"/>
                    <a:pt x="659" y="573"/>
                    <a:pt x="659" y="574"/>
                  </a:cubicBezTo>
                  <a:cubicBezTo>
                    <a:pt x="659" y="578"/>
                    <a:pt x="659" y="578"/>
                    <a:pt x="659" y="578"/>
                  </a:cubicBezTo>
                  <a:cubicBezTo>
                    <a:pt x="659" y="579"/>
                    <a:pt x="660" y="579"/>
                    <a:pt x="661" y="579"/>
                  </a:cubicBezTo>
                  <a:close/>
                  <a:moveTo>
                    <a:pt x="666" y="571"/>
                  </a:moveTo>
                  <a:cubicBezTo>
                    <a:pt x="663" y="571"/>
                    <a:pt x="663" y="571"/>
                    <a:pt x="663" y="571"/>
                  </a:cubicBezTo>
                  <a:cubicBezTo>
                    <a:pt x="662" y="571"/>
                    <a:pt x="662" y="572"/>
                    <a:pt x="662" y="572"/>
                  </a:cubicBezTo>
                  <a:cubicBezTo>
                    <a:pt x="662" y="573"/>
                    <a:pt x="662" y="573"/>
                    <a:pt x="662" y="573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579"/>
                    <a:pt x="661" y="579"/>
                    <a:pt x="661" y="579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6" y="573"/>
                    <a:pt x="666" y="573"/>
                    <a:pt x="666" y="573"/>
                  </a:cubicBezTo>
                  <a:cubicBezTo>
                    <a:pt x="666" y="572"/>
                    <a:pt x="666" y="572"/>
                    <a:pt x="666" y="572"/>
                  </a:cubicBezTo>
                  <a:cubicBezTo>
                    <a:pt x="666" y="572"/>
                    <a:pt x="666" y="571"/>
                    <a:pt x="666" y="571"/>
                  </a:cubicBezTo>
                  <a:close/>
                  <a:moveTo>
                    <a:pt x="666" y="573"/>
                  </a:moveTo>
                  <a:cubicBezTo>
                    <a:pt x="663" y="573"/>
                    <a:pt x="663" y="573"/>
                    <a:pt x="663" y="573"/>
                  </a:cubicBezTo>
                  <a:cubicBezTo>
                    <a:pt x="663" y="572"/>
                    <a:pt x="663" y="572"/>
                    <a:pt x="663" y="572"/>
                  </a:cubicBezTo>
                  <a:cubicBezTo>
                    <a:pt x="666" y="572"/>
                    <a:pt x="666" y="572"/>
                    <a:pt x="666" y="572"/>
                  </a:cubicBezTo>
                  <a:lnTo>
                    <a:pt x="666" y="573"/>
                  </a:lnTo>
                  <a:close/>
                  <a:moveTo>
                    <a:pt x="669" y="578"/>
                  </a:moveTo>
                  <a:cubicBezTo>
                    <a:pt x="669" y="574"/>
                    <a:pt x="669" y="574"/>
                    <a:pt x="669" y="574"/>
                  </a:cubicBezTo>
                  <a:cubicBezTo>
                    <a:pt x="669" y="573"/>
                    <a:pt x="668" y="573"/>
                    <a:pt x="668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579"/>
                    <a:pt x="667" y="579"/>
                    <a:pt x="667" y="579"/>
                  </a:cubicBezTo>
                  <a:cubicBezTo>
                    <a:pt x="668" y="579"/>
                    <a:pt x="668" y="579"/>
                    <a:pt x="668" y="579"/>
                  </a:cubicBezTo>
                  <a:cubicBezTo>
                    <a:pt x="668" y="579"/>
                    <a:pt x="669" y="579"/>
                    <a:pt x="669" y="578"/>
                  </a:cubicBezTo>
                  <a:close/>
                  <a:moveTo>
                    <a:pt x="638" y="619"/>
                  </a:moveTo>
                  <a:cubicBezTo>
                    <a:pt x="638" y="618"/>
                    <a:pt x="638" y="618"/>
                    <a:pt x="638" y="618"/>
                  </a:cubicBezTo>
                  <a:cubicBezTo>
                    <a:pt x="637" y="618"/>
                    <a:pt x="637" y="617"/>
                    <a:pt x="636" y="617"/>
                  </a:cubicBezTo>
                  <a:cubicBezTo>
                    <a:pt x="634" y="617"/>
                    <a:pt x="634" y="617"/>
                    <a:pt x="634" y="617"/>
                  </a:cubicBezTo>
                  <a:cubicBezTo>
                    <a:pt x="634" y="617"/>
                    <a:pt x="633" y="618"/>
                    <a:pt x="633" y="618"/>
                  </a:cubicBezTo>
                  <a:cubicBezTo>
                    <a:pt x="632" y="619"/>
                    <a:pt x="632" y="619"/>
                    <a:pt x="632" y="619"/>
                  </a:cubicBezTo>
                  <a:cubicBezTo>
                    <a:pt x="630" y="619"/>
                    <a:pt x="630" y="619"/>
                    <a:pt x="630" y="619"/>
                  </a:cubicBezTo>
                  <a:cubicBezTo>
                    <a:pt x="630" y="619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0" y="620"/>
                    <a:pt x="630" y="620"/>
                    <a:pt x="630" y="620"/>
                  </a:cubicBezTo>
                  <a:cubicBezTo>
                    <a:pt x="631" y="620"/>
                    <a:pt x="631" y="620"/>
                    <a:pt x="631" y="620"/>
                  </a:cubicBezTo>
                  <a:cubicBezTo>
                    <a:pt x="631" y="628"/>
                    <a:pt x="631" y="628"/>
                    <a:pt x="631" y="628"/>
                  </a:cubicBezTo>
                  <a:cubicBezTo>
                    <a:pt x="631" y="629"/>
                    <a:pt x="631" y="629"/>
                    <a:pt x="632" y="629"/>
                  </a:cubicBezTo>
                  <a:cubicBezTo>
                    <a:pt x="638" y="629"/>
                    <a:pt x="638" y="629"/>
                    <a:pt x="638" y="629"/>
                  </a:cubicBezTo>
                  <a:cubicBezTo>
                    <a:pt x="639" y="629"/>
                    <a:pt x="640" y="629"/>
                    <a:pt x="640" y="628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0" y="620"/>
                    <a:pt x="640" y="620"/>
                    <a:pt x="640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20"/>
                    <a:pt x="641" y="620"/>
                  </a:cubicBezTo>
                  <a:cubicBezTo>
                    <a:pt x="641" y="620"/>
                    <a:pt x="641" y="619"/>
                    <a:pt x="640" y="619"/>
                  </a:cubicBezTo>
                  <a:lnTo>
                    <a:pt x="638" y="619"/>
                  </a:lnTo>
                  <a:close/>
                  <a:moveTo>
                    <a:pt x="634" y="619"/>
                  </a:moveTo>
                  <a:cubicBezTo>
                    <a:pt x="634" y="619"/>
                    <a:pt x="634" y="618"/>
                    <a:pt x="634" y="618"/>
                  </a:cubicBezTo>
                  <a:cubicBezTo>
                    <a:pt x="636" y="618"/>
                    <a:pt x="636" y="618"/>
                    <a:pt x="636" y="618"/>
                  </a:cubicBezTo>
                  <a:cubicBezTo>
                    <a:pt x="637" y="618"/>
                    <a:pt x="637" y="619"/>
                    <a:pt x="637" y="619"/>
                  </a:cubicBezTo>
                  <a:cubicBezTo>
                    <a:pt x="637" y="619"/>
                    <a:pt x="637" y="619"/>
                    <a:pt x="637" y="619"/>
                  </a:cubicBezTo>
                  <a:cubicBezTo>
                    <a:pt x="634" y="619"/>
                    <a:pt x="634" y="619"/>
                    <a:pt x="634" y="619"/>
                  </a:cubicBezTo>
                  <a:close/>
                  <a:moveTo>
                    <a:pt x="639" y="628"/>
                  </a:moveTo>
                  <a:cubicBezTo>
                    <a:pt x="639" y="628"/>
                    <a:pt x="638" y="628"/>
                    <a:pt x="638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8"/>
                    <a:pt x="632" y="628"/>
                    <a:pt x="632" y="628"/>
                  </a:cubicBezTo>
                  <a:cubicBezTo>
                    <a:pt x="632" y="620"/>
                    <a:pt x="632" y="620"/>
                    <a:pt x="632" y="620"/>
                  </a:cubicBezTo>
                  <a:cubicBezTo>
                    <a:pt x="639" y="620"/>
                    <a:pt x="639" y="620"/>
                    <a:pt x="639" y="620"/>
                  </a:cubicBezTo>
                  <a:lnTo>
                    <a:pt x="639" y="628"/>
                  </a:lnTo>
                  <a:close/>
                  <a:moveTo>
                    <a:pt x="637" y="627"/>
                  </a:moveTo>
                  <a:cubicBezTo>
                    <a:pt x="638" y="627"/>
                    <a:pt x="638" y="627"/>
                    <a:pt x="638" y="627"/>
                  </a:cubicBezTo>
                  <a:cubicBezTo>
                    <a:pt x="638" y="622"/>
                    <a:pt x="638" y="622"/>
                    <a:pt x="638" y="622"/>
                  </a:cubicBezTo>
                  <a:cubicBezTo>
                    <a:pt x="638" y="622"/>
                    <a:pt x="638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2"/>
                    <a:pt x="637" y="622"/>
                    <a:pt x="637" y="622"/>
                  </a:cubicBezTo>
                  <a:cubicBezTo>
                    <a:pt x="637" y="627"/>
                    <a:pt x="637" y="627"/>
                    <a:pt x="637" y="627"/>
                  </a:cubicBezTo>
                  <a:cubicBezTo>
                    <a:pt x="637" y="627"/>
                    <a:pt x="637" y="627"/>
                    <a:pt x="637" y="627"/>
                  </a:cubicBezTo>
                  <a:close/>
                  <a:moveTo>
                    <a:pt x="634" y="627"/>
                  </a:moveTo>
                  <a:cubicBezTo>
                    <a:pt x="634" y="627"/>
                    <a:pt x="634" y="627"/>
                    <a:pt x="634" y="627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4" y="622"/>
                    <a:pt x="634" y="622"/>
                    <a:pt x="634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2"/>
                    <a:pt x="633" y="622"/>
                    <a:pt x="633" y="622"/>
                  </a:cubicBezTo>
                  <a:cubicBezTo>
                    <a:pt x="633" y="627"/>
                    <a:pt x="633" y="627"/>
                    <a:pt x="633" y="627"/>
                  </a:cubicBezTo>
                  <a:cubicBezTo>
                    <a:pt x="633" y="627"/>
                    <a:pt x="633" y="627"/>
                    <a:pt x="633" y="627"/>
                  </a:cubicBezTo>
                  <a:lnTo>
                    <a:pt x="634" y="627"/>
                  </a:lnTo>
                  <a:close/>
                  <a:moveTo>
                    <a:pt x="635" y="627"/>
                  </a:moveTo>
                  <a:cubicBezTo>
                    <a:pt x="636" y="627"/>
                    <a:pt x="636" y="627"/>
                    <a:pt x="636" y="627"/>
                  </a:cubicBezTo>
                  <a:cubicBezTo>
                    <a:pt x="636" y="622"/>
                    <a:pt x="636" y="622"/>
                    <a:pt x="636" y="622"/>
                  </a:cubicBezTo>
                  <a:cubicBezTo>
                    <a:pt x="636" y="622"/>
                    <a:pt x="636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2"/>
                    <a:pt x="635" y="622"/>
                    <a:pt x="635" y="622"/>
                  </a:cubicBezTo>
                  <a:cubicBezTo>
                    <a:pt x="635" y="627"/>
                    <a:pt x="635" y="627"/>
                    <a:pt x="635" y="627"/>
                  </a:cubicBezTo>
                  <a:cubicBezTo>
                    <a:pt x="635" y="627"/>
                    <a:pt x="635" y="627"/>
                    <a:pt x="635" y="627"/>
                  </a:cubicBezTo>
                  <a:close/>
                  <a:moveTo>
                    <a:pt x="597" y="617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85" y="609"/>
                    <a:pt x="585" y="609"/>
                    <a:pt x="585" y="609"/>
                  </a:cubicBezTo>
                  <a:cubicBezTo>
                    <a:pt x="584" y="609"/>
                    <a:pt x="584" y="609"/>
                    <a:pt x="584" y="610"/>
                  </a:cubicBezTo>
                  <a:cubicBezTo>
                    <a:pt x="584" y="634"/>
                    <a:pt x="584" y="634"/>
                    <a:pt x="584" y="634"/>
                  </a:cubicBezTo>
                  <a:cubicBezTo>
                    <a:pt x="584" y="635"/>
                    <a:pt x="584" y="636"/>
                    <a:pt x="585" y="636"/>
                  </a:cubicBezTo>
                  <a:cubicBezTo>
                    <a:pt x="606" y="636"/>
                    <a:pt x="606" y="636"/>
                    <a:pt x="606" y="636"/>
                  </a:cubicBezTo>
                  <a:cubicBezTo>
                    <a:pt x="606" y="636"/>
                    <a:pt x="607" y="635"/>
                    <a:pt x="607" y="634"/>
                  </a:cubicBezTo>
                  <a:cubicBezTo>
                    <a:pt x="607" y="618"/>
                    <a:pt x="607" y="618"/>
                    <a:pt x="607" y="618"/>
                  </a:cubicBezTo>
                  <a:cubicBezTo>
                    <a:pt x="599" y="618"/>
                    <a:pt x="599" y="618"/>
                    <a:pt x="599" y="618"/>
                  </a:cubicBezTo>
                  <a:cubicBezTo>
                    <a:pt x="598" y="618"/>
                    <a:pt x="597" y="618"/>
                    <a:pt x="597" y="617"/>
                  </a:cubicBezTo>
                  <a:close/>
                  <a:moveTo>
                    <a:pt x="601" y="630"/>
                  </a:moveTo>
                  <a:cubicBezTo>
                    <a:pt x="601" y="630"/>
                    <a:pt x="601" y="630"/>
                    <a:pt x="601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30"/>
                    <a:pt x="590" y="630"/>
                    <a:pt x="590" y="630"/>
                  </a:cubicBezTo>
                  <a:cubicBezTo>
                    <a:pt x="590" y="629"/>
                    <a:pt x="590" y="629"/>
                    <a:pt x="590" y="629"/>
                  </a:cubicBezTo>
                  <a:cubicBezTo>
                    <a:pt x="590" y="628"/>
                    <a:pt x="590" y="628"/>
                    <a:pt x="590" y="628"/>
                  </a:cubicBezTo>
                  <a:cubicBezTo>
                    <a:pt x="601" y="628"/>
                    <a:pt x="601" y="628"/>
                    <a:pt x="601" y="628"/>
                  </a:cubicBezTo>
                  <a:cubicBezTo>
                    <a:pt x="601" y="628"/>
                    <a:pt x="601" y="628"/>
                    <a:pt x="601" y="629"/>
                  </a:cubicBezTo>
                  <a:lnTo>
                    <a:pt x="601" y="630"/>
                  </a:lnTo>
                  <a:close/>
                  <a:moveTo>
                    <a:pt x="601" y="626"/>
                  </a:moveTo>
                  <a:cubicBezTo>
                    <a:pt x="601" y="626"/>
                    <a:pt x="601" y="626"/>
                    <a:pt x="601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6"/>
                    <a:pt x="590" y="626"/>
                    <a:pt x="590" y="626"/>
                  </a:cubicBezTo>
                  <a:cubicBezTo>
                    <a:pt x="590" y="625"/>
                    <a:pt x="590" y="625"/>
                    <a:pt x="590" y="625"/>
                  </a:cubicBezTo>
                  <a:cubicBezTo>
                    <a:pt x="590" y="625"/>
                    <a:pt x="590" y="624"/>
                    <a:pt x="590" y="624"/>
                  </a:cubicBezTo>
                  <a:cubicBezTo>
                    <a:pt x="601" y="624"/>
                    <a:pt x="601" y="624"/>
                    <a:pt x="601" y="624"/>
                  </a:cubicBezTo>
                  <a:cubicBezTo>
                    <a:pt x="601" y="624"/>
                    <a:pt x="601" y="625"/>
                    <a:pt x="601" y="625"/>
                  </a:cubicBezTo>
                  <a:lnTo>
                    <a:pt x="601" y="626"/>
                  </a:lnTo>
                  <a:close/>
                  <a:moveTo>
                    <a:pt x="601" y="621"/>
                  </a:moveTo>
                  <a:cubicBezTo>
                    <a:pt x="601" y="622"/>
                    <a:pt x="601" y="622"/>
                    <a:pt x="601" y="622"/>
                  </a:cubicBezTo>
                  <a:cubicBezTo>
                    <a:pt x="601" y="622"/>
                    <a:pt x="601" y="622"/>
                    <a:pt x="601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2"/>
                    <a:pt x="590" y="622"/>
                    <a:pt x="590" y="622"/>
                  </a:cubicBezTo>
                  <a:cubicBezTo>
                    <a:pt x="590" y="621"/>
                    <a:pt x="590" y="621"/>
                    <a:pt x="590" y="621"/>
                  </a:cubicBezTo>
                  <a:cubicBezTo>
                    <a:pt x="590" y="621"/>
                    <a:pt x="590" y="620"/>
                    <a:pt x="590" y="620"/>
                  </a:cubicBezTo>
                  <a:cubicBezTo>
                    <a:pt x="601" y="620"/>
                    <a:pt x="601" y="620"/>
                    <a:pt x="601" y="620"/>
                  </a:cubicBezTo>
                  <a:cubicBezTo>
                    <a:pt x="601" y="620"/>
                    <a:pt x="601" y="621"/>
                    <a:pt x="601" y="621"/>
                  </a:cubicBezTo>
                  <a:close/>
                  <a:moveTo>
                    <a:pt x="600" y="610"/>
                  </a:moveTo>
                  <a:cubicBezTo>
                    <a:pt x="600" y="610"/>
                    <a:pt x="600" y="609"/>
                    <a:pt x="599" y="609"/>
                  </a:cubicBezTo>
                  <a:cubicBezTo>
                    <a:pt x="599" y="617"/>
                    <a:pt x="599" y="617"/>
                    <a:pt x="599" y="617"/>
                  </a:cubicBezTo>
                  <a:cubicBezTo>
                    <a:pt x="607" y="617"/>
                    <a:pt x="607" y="617"/>
                    <a:pt x="607" y="617"/>
                  </a:cubicBezTo>
                  <a:cubicBezTo>
                    <a:pt x="606" y="616"/>
                    <a:pt x="606" y="616"/>
                    <a:pt x="606" y="616"/>
                  </a:cubicBezTo>
                  <a:lnTo>
                    <a:pt x="600" y="610"/>
                  </a:lnTo>
                  <a:close/>
                  <a:moveTo>
                    <a:pt x="523" y="445"/>
                  </a:moveTo>
                  <a:cubicBezTo>
                    <a:pt x="532" y="445"/>
                    <a:pt x="532" y="445"/>
                    <a:pt x="532" y="445"/>
                  </a:cubicBezTo>
                  <a:cubicBezTo>
                    <a:pt x="534" y="445"/>
                    <a:pt x="534" y="444"/>
                    <a:pt x="535" y="443"/>
                  </a:cubicBezTo>
                  <a:cubicBezTo>
                    <a:pt x="538" y="433"/>
                    <a:pt x="538" y="433"/>
                    <a:pt x="538" y="433"/>
                  </a:cubicBezTo>
                  <a:cubicBezTo>
                    <a:pt x="538" y="432"/>
                    <a:pt x="538" y="432"/>
                    <a:pt x="537" y="432"/>
                  </a:cubicBezTo>
                  <a:cubicBezTo>
                    <a:pt x="537" y="431"/>
                    <a:pt x="537" y="431"/>
                    <a:pt x="536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7" y="431"/>
                    <a:pt x="527" y="431"/>
                  </a:cubicBezTo>
                  <a:cubicBezTo>
                    <a:pt x="527" y="431"/>
                    <a:pt x="527" y="431"/>
                    <a:pt x="527" y="431"/>
                  </a:cubicBezTo>
                  <a:cubicBezTo>
                    <a:pt x="526" y="431"/>
                    <a:pt x="526" y="432"/>
                    <a:pt x="525" y="433"/>
                  </a:cubicBezTo>
                  <a:cubicBezTo>
                    <a:pt x="525" y="433"/>
                    <a:pt x="525" y="433"/>
                    <a:pt x="525" y="433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525" y="435"/>
                    <a:pt x="524" y="436"/>
                    <a:pt x="524" y="436"/>
                  </a:cubicBezTo>
                  <a:cubicBezTo>
                    <a:pt x="524" y="436"/>
                    <a:pt x="524" y="436"/>
                    <a:pt x="524" y="437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4" y="438"/>
                    <a:pt x="523" y="439"/>
                    <a:pt x="523" y="439"/>
                  </a:cubicBezTo>
                  <a:cubicBezTo>
                    <a:pt x="523" y="439"/>
                    <a:pt x="523" y="440"/>
                    <a:pt x="523" y="440"/>
                  </a:cubicBezTo>
                  <a:cubicBezTo>
                    <a:pt x="523" y="440"/>
                    <a:pt x="523" y="440"/>
                    <a:pt x="523" y="440"/>
                  </a:cubicBezTo>
                  <a:cubicBezTo>
                    <a:pt x="523" y="441"/>
                    <a:pt x="522" y="442"/>
                    <a:pt x="522" y="442"/>
                  </a:cubicBezTo>
                  <a:cubicBezTo>
                    <a:pt x="522" y="443"/>
                    <a:pt x="521" y="443"/>
                    <a:pt x="521" y="443"/>
                  </a:cubicBezTo>
                  <a:cubicBezTo>
                    <a:pt x="521" y="443"/>
                    <a:pt x="521" y="443"/>
                    <a:pt x="521" y="444"/>
                  </a:cubicBezTo>
                  <a:cubicBezTo>
                    <a:pt x="521" y="444"/>
                    <a:pt x="521" y="444"/>
                    <a:pt x="521" y="444"/>
                  </a:cubicBezTo>
                  <a:cubicBezTo>
                    <a:pt x="521" y="445"/>
                    <a:pt x="521" y="445"/>
                    <a:pt x="521" y="446"/>
                  </a:cubicBezTo>
                  <a:cubicBezTo>
                    <a:pt x="522" y="447"/>
                    <a:pt x="523" y="448"/>
                    <a:pt x="52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5" y="448"/>
                    <a:pt x="536" y="447"/>
                    <a:pt x="536" y="446"/>
                  </a:cubicBezTo>
                  <a:cubicBezTo>
                    <a:pt x="539" y="436"/>
                    <a:pt x="539" y="436"/>
                    <a:pt x="539" y="436"/>
                  </a:cubicBezTo>
                  <a:cubicBezTo>
                    <a:pt x="539" y="436"/>
                    <a:pt x="539" y="435"/>
                    <a:pt x="539" y="435"/>
                  </a:cubicBezTo>
                  <a:cubicBezTo>
                    <a:pt x="539" y="435"/>
                    <a:pt x="539" y="434"/>
                    <a:pt x="538" y="434"/>
                  </a:cubicBezTo>
                  <a:cubicBezTo>
                    <a:pt x="538" y="434"/>
                    <a:pt x="538" y="435"/>
                    <a:pt x="538" y="435"/>
                  </a:cubicBezTo>
                  <a:cubicBezTo>
                    <a:pt x="535" y="446"/>
                    <a:pt x="535" y="446"/>
                    <a:pt x="535" y="446"/>
                  </a:cubicBezTo>
                  <a:cubicBezTo>
                    <a:pt x="535" y="446"/>
                    <a:pt x="535" y="446"/>
                    <a:pt x="534" y="446"/>
                  </a:cubicBezTo>
                  <a:cubicBezTo>
                    <a:pt x="524" y="446"/>
                    <a:pt x="524" y="446"/>
                    <a:pt x="524" y="446"/>
                  </a:cubicBezTo>
                  <a:cubicBezTo>
                    <a:pt x="524" y="446"/>
                    <a:pt x="523" y="446"/>
                    <a:pt x="523" y="445"/>
                  </a:cubicBezTo>
                  <a:cubicBezTo>
                    <a:pt x="522" y="445"/>
                    <a:pt x="522" y="445"/>
                    <a:pt x="523" y="445"/>
                  </a:cubicBezTo>
                  <a:cubicBezTo>
                    <a:pt x="523" y="445"/>
                    <a:pt x="523" y="445"/>
                    <a:pt x="523" y="445"/>
                  </a:cubicBezTo>
                  <a:close/>
                  <a:moveTo>
                    <a:pt x="528" y="434"/>
                  </a:moveTo>
                  <a:cubicBezTo>
                    <a:pt x="528" y="434"/>
                    <a:pt x="528" y="434"/>
                    <a:pt x="528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4"/>
                    <a:pt x="535" y="434"/>
                    <a:pt x="535" y="434"/>
                  </a:cubicBezTo>
                  <a:cubicBezTo>
                    <a:pt x="535" y="435"/>
                    <a:pt x="535" y="435"/>
                    <a:pt x="535" y="435"/>
                  </a:cubicBezTo>
                  <a:cubicBezTo>
                    <a:pt x="535" y="435"/>
                    <a:pt x="535" y="435"/>
                    <a:pt x="534" y="435"/>
                  </a:cubicBezTo>
                  <a:cubicBezTo>
                    <a:pt x="528" y="435"/>
                    <a:pt x="528" y="435"/>
                    <a:pt x="528" y="435"/>
                  </a:cubicBezTo>
                  <a:cubicBezTo>
                    <a:pt x="528" y="435"/>
                    <a:pt x="527" y="435"/>
                    <a:pt x="528" y="435"/>
                  </a:cubicBezTo>
                  <a:lnTo>
                    <a:pt x="528" y="434"/>
                  </a:lnTo>
                  <a:close/>
                  <a:moveTo>
                    <a:pt x="527" y="437"/>
                  </a:moveTo>
                  <a:cubicBezTo>
                    <a:pt x="527" y="437"/>
                    <a:pt x="527" y="436"/>
                    <a:pt x="527" y="436"/>
                  </a:cubicBezTo>
                  <a:cubicBezTo>
                    <a:pt x="534" y="436"/>
                    <a:pt x="534" y="436"/>
                    <a:pt x="534" y="436"/>
                  </a:cubicBezTo>
                  <a:cubicBezTo>
                    <a:pt x="534" y="436"/>
                    <a:pt x="534" y="437"/>
                    <a:pt x="534" y="437"/>
                  </a:cubicBezTo>
                  <a:cubicBezTo>
                    <a:pt x="534" y="438"/>
                    <a:pt x="534" y="438"/>
                    <a:pt x="534" y="438"/>
                  </a:cubicBezTo>
                  <a:cubicBezTo>
                    <a:pt x="534" y="438"/>
                    <a:pt x="534" y="438"/>
                    <a:pt x="533" y="438"/>
                  </a:cubicBezTo>
                  <a:cubicBezTo>
                    <a:pt x="527" y="438"/>
                    <a:pt x="527" y="438"/>
                    <a:pt x="527" y="438"/>
                  </a:cubicBezTo>
                  <a:cubicBezTo>
                    <a:pt x="527" y="438"/>
                    <a:pt x="527" y="438"/>
                    <a:pt x="527" y="438"/>
                  </a:cubicBezTo>
                  <a:lnTo>
                    <a:pt x="527" y="437"/>
                  </a:lnTo>
                  <a:close/>
                  <a:moveTo>
                    <a:pt x="561" y="435"/>
                  </a:moveTo>
                  <a:cubicBezTo>
                    <a:pt x="560" y="434"/>
                    <a:pt x="559" y="434"/>
                    <a:pt x="558" y="434"/>
                  </a:cubicBezTo>
                  <a:cubicBezTo>
                    <a:pt x="545" y="434"/>
                    <a:pt x="545" y="434"/>
                    <a:pt x="545" y="434"/>
                  </a:cubicBezTo>
                  <a:cubicBezTo>
                    <a:pt x="544" y="434"/>
                    <a:pt x="543" y="434"/>
                    <a:pt x="543" y="43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2" y="445"/>
                    <a:pt x="542" y="445"/>
                    <a:pt x="542" y="445"/>
                  </a:cubicBezTo>
                  <a:cubicBezTo>
                    <a:pt x="540" y="445"/>
                    <a:pt x="539" y="447"/>
                    <a:pt x="539" y="449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60"/>
                    <a:pt x="543" y="460"/>
                    <a:pt x="543" y="460"/>
                  </a:cubicBezTo>
                  <a:cubicBezTo>
                    <a:pt x="543" y="461"/>
                    <a:pt x="544" y="462"/>
                    <a:pt x="545" y="462"/>
                  </a:cubicBezTo>
                  <a:cubicBezTo>
                    <a:pt x="563" y="462"/>
                    <a:pt x="563" y="462"/>
                    <a:pt x="563" y="462"/>
                  </a:cubicBezTo>
                  <a:cubicBezTo>
                    <a:pt x="564" y="462"/>
                    <a:pt x="565" y="461"/>
                    <a:pt x="565" y="460"/>
                  </a:cubicBezTo>
                  <a:cubicBezTo>
                    <a:pt x="565" y="457"/>
                    <a:pt x="565" y="457"/>
                    <a:pt x="565" y="457"/>
                  </a:cubicBezTo>
                  <a:cubicBezTo>
                    <a:pt x="569" y="457"/>
                    <a:pt x="569" y="457"/>
                    <a:pt x="569" y="457"/>
                  </a:cubicBezTo>
                  <a:cubicBezTo>
                    <a:pt x="569" y="457"/>
                    <a:pt x="570" y="457"/>
                    <a:pt x="570" y="457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70" y="447"/>
                    <a:pt x="568" y="445"/>
                    <a:pt x="566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5" y="441"/>
                    <a:pt x="565" y="441"/>
                    <a:pt x="565" y="441"/>
                  </a:cubicBezTo>
                  <a:cubicBezTo>
                    <a:pt x="565" y="440"/>
                    <a:pt x="564" y="438"/>
                    <a:pt x="564" y="438"/>
                  </a:cubicBezTo>
                  <a:lnTo>
                    <a:pt x="561" y="435"/>
                  </a:lnTo>
                  <a:close/>
                  <a:moveTo>
                    <a:pt x="562" y="460"/>
                  </a:moveTo>
                  <a:cubicBezTo>
                    <a:pt x="546" y="460"/>
                    <a:pt x="546" y="460"/>
                    <a:pt x="546" y="460"/>
                  </a:cubicBezTo>
                  <a:cubicBezTo>
                    <a:pt x="546" y="455"/>
                    <a:pt x="546" y="455"/>
                    <a:pt x="546" y="455"/>
                  </a:cubicBezTo>
                  <a:cubicBezTo>
                    <a:pt x="562" y="455"/>
                    <a:pt x="562" y="455"/>
                    <a:pt x="562" y="455"/>
                  </a:cubicBezTo>
                  <a:lnTo>
                    <a:pt x="562" y="460"/>
                  </a:lnTo>
                  <a:close/>
                  <a:moveTo>
                    <a:pt x="562" y="448"/>
                  </a:moveTo>
                  <a:cubicBezTo>
                    <a:pt x="546" y="448"/>
                    <a:pt x="546" y="448"/>
                    <a:pt x="546" y="448"/>
                  </a:cubicBezTo>
                  <a:cubicBezTo>
                    <a:pt x="546" y="436"/>
                    <a:pt x="546" y="436"/>
                    <a:pt x="546" y="436"/>
                  </a:cubicBezTo>
                  <a:cubicBezTo>
                    <a:pt x="558" y="436"/>
                    <a:pt x="558" y="436"/>
                    <a:pt x="558" y="436"/>
                  </a:cubicBezTo>
                  <a:cubicBezTo>
                    <a:pt x="558" y="439"/>
                    <a:pt x="558" y="439"/>
                    <a:pt x="558" y="439"/>
                  </a:cubicBezTo>
                  <a:cubicBezTo>
                    <a:pt x="558" y="440"/>
                    <a:pt x="559" y="441"/>
                    <a:pt x="560" y="441"/>
                  </a:cubicBezTo>
                  <a:cubicBezTo>
                    <a:pt x="562" y="441"/>
                    <a:pt x="562" y="441"/>
                    <a:pt x="562" y="441"/>
                  </a:cubicBezTo>
                  <a:lnTo>
                    <a:pt x="562" y="448"/>
                  </a:lnTo>
                  <a:close/>
                  <a:moveTo>
                    <a:pt x="566" y="448"/>
                  </a:moveTo>
                  <a:cubicBezTo>
                    <a:pt x="567" y="448"/>
                    <a:pt x="567" y="448"/>
                    <a:pt x="567" y="449"/>
                  </a:cubicBezTo>
                  <a:cubicBezTo>
                    <a:pt x="567" y="450"/>
                    <a:pt x="567" y="450"/>
                    <a:pt x="566" y="450"/>
                  </a:cubicBezTo>
                  <a:cubicBezTo>
                    <a:pt x="565" y="450"/>
                    <a:pt x="565" y="450"/>
                    <a:pt x="565" y="449"/>
                  </a:cubicBezTo>
                  <a:cubicBezTo>
                    <a:pt x="565" y="448"/>
                    <a:pt x="565" y="448"/>
                    <a:pt x="566" y="448"/>
                  </a:cubicBezTo>
                  <a:close/>
                  <a:moveTo>
                    <a:pt x="640" y="497"/>
                  </a:moveTo>
                  <a:cubicBezTo>
                    <a:pt x="640" y="497"/>
                    <a:pt x="639" y="497"/>
                    <a:pt x="639" y="497"/>
                  </a:cubicBezTo>
                  <a:cubicBezTo>
                    <a:pt x="639" y="498"/>
                    <a:pt x="639" y="498"/>
                    <a:pt x="639" y="498"/>
                  </a:cubicBezTo>
                  <a:cubicBezTo>
                    <a:pt x="639" y="501"/>
                    <a:pt x="641" y="503"/>
                    <a:pt x="644" y="504"/>
                  </a:cubicBezTo>
                  <a:cubicBezTo>
                    <a:pt x="644" y="505"/>
                    <a:pt x="644" y="505"/>
                    <a:pt x="644" y="505"/>
                  </a:cubicBezTo>
                  <a:cubicBezTo>
                    <a:pt x="642" y="505"/>
                    <a:pt x="642" y="505"/>
                    <a:pt x="642" y="505"/>
                  </a:cubicBezTo>
                  <a:cubicBezTo>
                    <a:pt x="641" y="505"/>
                    <a:pt x="641" y="505"/>
                    <a:pt x="641" y="505"/>
                  </a:cubicBezTo>
                  <a:cubicBezTo>
                    <a:pt x="641" y="506"/>
                    <a:pt x="641" y="506"/>
                    <a:pt x="642" y="506"/>
                  </a:cubicBezTo>
                  <a:cubicBezTo>
                    <a:pt x="647" y="506"/>
                    <a:pt x="647" y="506"/>
                    <a:pt x="647" y="506"/>
                  </a:cubicBezTo>
                  <a:cubicBezTo>
                    <a:pt x="648" y="506"/>
                    <a:pt x="648" y="506"/>
                    <a:pt x="648" y="505"/>
                  </a:cubicBezTo>
                  <a:cubicBezTo>
                    <a:pt x="648" y="505"/>
                    <a:pt x="648" y="505"/>
                    <a:pt x="647" y="505"/>
                  </a:cubicBezTo>
                  <a:cubicBezTo>
                    <a:pt x="645" y="505"/>
                    <a:pt x="645" y="505"/>
                    <a:pt x="645" y="505"/>
                  </a:cubicBezTo>
                  <a:cubicBezTo>
                    <a:pt x="645" y="504"/>
                    <a:pt x="645" y="504"/>
                    <a:pt x="645" y="504"/>
                  </a:cubicBezTo>
                  <a:cubicBezTo>
                    <a:pt x="648" y="503"/>
                    <a:pt x="650" y="501"/>
                    <a:pt x="650" y="498"/>
                  </a:cubicBezTo>
                  <a:cubicBezTo>
                    <a:pt x="650" y="497"/>
                    <a:pt x="650" y="497"/>
                    <a:pt x="650" y="497"/>
                  </a:cubicBezTo>
                  <a:cubicBezTo>
                    <a:pt x="650" y="497"/>
                    <a:pt x="649" y="497"/>
                    <a:pt x="649" y="497"/>
                  </a:cubicBezTo>
                  <a:cubicBezTo>
                    <a:pt x="649" y="497"/>
                    <a:pt x="649" y="497"/>
                    <a:pt x="649" y="497"/>
                  </a:cubicBezTo>
                  <a:cubicBezTo>
                    <a:pt x="649" y="498"/>
                    <a:pt x="649" y="498"/>
                    <a:pt x="649" y="498"/>
                  </a:cubicBezTo>
                  <a:cubicBezTo>
                    <a:pt x="649" y="501"/>
                    <a:pt x="647" y="502"/>
                    <a:pt x="645" y="502"/>
                  </a:cubicBezTo>
                  <a:cubicBezTo>
                    <a:pt x="642" y="502"/>
                    <a:pt x="641" y="501"/>
                    <a:pt x="641" y="498"/>
                  </a:cubicBezTo>
                  <a:cubicBezTo>
                    <a:pt x="641" y="497"/>
                    <a:pt x="641" y="497"/>
                    <a:pt x="641" y="497"/>
                  </a:cubicBezTo>
                  <a:cubicBezTo>
                    <a:pt x="641" y="497"/>
                    <a:pt x="640" y="497"/>
                    <a:pt x="640" y="497"/>
                  </a:cubicBezTo>
                  <a:close/>
                  <a:moveTo>
                    <a:pt x="645" y="501"/>
                  </a:moveTo>
                  <a:cubicBezTo>
                    <a:pt x="646" y="501"/>
                    <a:pt x="647" y="500"/>
                    <a:pt x="647" y="498"/>
                  </a:cubicBezTo>
                  <a:cubicBezTo>
                    <a:pt x="647" y="494"/>
                    <a:pt x="647" y="494"/>
                    <a:pt x="647" y="494"/>
                  </a:cubicBezTo>
                  <a:cubicBezTo>
                    <a:pt x="647" y="492"/>
                    <a:pt x="646" y="491"/>
                    <a:pt x="645" y="491"/>
                  </a:cubicBezTo>
                  <a:cubicBezTo>
                    <a:pt x="643" y="491"/>
                    <a:pt x="642" y="492"/>
                    <a:pt x="642" y="494"/>
                  </a:cubicBezTo>
                  <a:cubicBezTo>
                    <a:pt x="642" y="498"/>
                    <a:pt x="642" y="498"/>
                    <a:pt x="642" y="498"/>
                  </a:cubicBezTo>
                  <a:cubicBezTo>
                    <a:pt x="642" y="500"/>
                    <a:pt x="643" y="501"/>
                    <a:pt x="645" y="501"/>
                  </a:cubicBezTo>
                  <a:close/>
                  <a:moveTo>
                    <a:pt x="721" y="551"/>
                  </a:moveTo>
                  <a:cubicBezTo>
                    <a:pt x="718" y="551"/>
                    <a:pt x="718" y="551"/>
                    <a:pt x="718" y="551"/>
                  </a:cubicBezTo>
                  <a:cubicBezTo>
                    <a:pt x="718" y="549"/>
                    <a:pt x="718" y="549"/>
                    <a:pt x="718" y="549"/>
                  </a:cubicBezTo>
                  <a:cubicBezTo>
                    <a:pt x="718" y="548"/>
                    <a:pt x="718" y="548"/>
                    <a:pt x="718" y="548"/>
                  </a:cubicBezTo>
                  <a:cubicBezTo>
                    <a:pt x="718" y="548"/>
                    <a:pt x="717" y="548"/>
                    <a:pt x="717" y="54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2" y="554"/>
                    <a:pt x="712" y="554"/>
                    <a:pt x="712" y="555"/>
                  </a:cubicBezTo>
                  <a:cubicBezTo>
                    <a:pt x="717" y="560"/>
                    <a:pt x="717" y="560"/>
                    <a:pt x="717" y="560"/>
                  </a:cubicBezTo>
                  <a:cubicBezTo>
                    <a:pt x="717" y="560"/>
                    <a:pt x="718" y="560"/>
                    <a:pt x="718" y="560"/>
                  </a:cubicBezTo>
                  <a:cubicBezTo>
                    <a:pt x="718" y="560"/>
                    <a:pt x="718" y="560"/>
                    <a:pt x="718" y="559"/>
                  </a:cubicBezTo>
                  <a:cubicBezTo>
                    <a:pt x="718" y="557"/>
                    <a:pt x="718" y="557"/>
                    <a:pt x="718" y="557"/>
                  </a:cubicBezTo>
                  <a:cubicBezTo>
                    <a:pt x="721" y="557"/>
                    <a:pt x="721" y="557"/>
                    <a:pt x="721" y="557"/>
                  </a:cubicBezTo>
                  <a:cubicBezTo>
                    <a:pt x="725" y="557"/>
                    <a:pt x="728" y="558"/>
                    <a:pt x="728" y="563"/>
                  </a:cubicBezTo>
                  <a:cubicBezTo>
                    <a:pt x="728" y="563"/>
                    <a:pt x="728" y="564"/>
                    <a:pt x="728" y="564"/>
                  </a:cubicBezTo>
                  <a:cubicBezTo>
                    <a:pt x="728" y="564"/>
                    <a:pt x="728" y="564"/>
                    <a:pt x="728" y="565"/>
                  </a:cubicBezTo>
                  <a:cubicBezTo>
                    <a:pt x="728" y="565"/>
                    <a:pt x="728" y="565"/>
                    <a:pt x="729" y="565"/>
                  </a:cubicBezTo>
                  <a:cubicBezTo>
                    <a:pt x="729" y="565"/>
                    <a:pt x="729" y="565"/>
                    <a:pt x="729" y="565"/>
                  </a:cubicBezTo>
                  <a:cubicBezTo>
                    <a:pt x="729" y="564"/>
                    <a:pt x="729" y="564"/>
                    <a:pt x="729" y="564"/>
                  </a:cubicBezTo>
                  <a:cubicBezTo>
                    <a:pt x="730" y="563"/>
                    <a:pt x="731" y="561"/>
                    <a:pt x="731" y="559"/>
                  </a:cubicBezTo>
                  <a:cubicBezTo>
                    <a:pt x="731" y="558"/>
                    <a:pt x="730" y="557"/>
                    <a:pt x="730" y="556"/>
                  </a:cubicBezTo>
                  <a:cubicBezTo>
                    <a:pt x="729" y="552"/>
                    <a:pt x="724" y="551"/>
                    <a:pt x="721" y="551"/>
                  </a:cubicBezTo>
                  <a:close/>
                  <a:moveTo>
                    <a:pt x="602" y="586"/>
                  </a:moveTo>
                  <a:cubicBezTo>
                    <a:pt x="599" y="586"/>
                    <a:pt x="596" y="589"/>
                    <a:pt x="596" y="592"/>
                  </a:cubicBezTo>
                  <a:cubicBezTo>
                    <a:pt x="596" y="592"/>
                    <a:pt x="596" y="593"/>
                    <a:pt x="596" y="593"/>
                  </a:cubicBezTo>
                  <a:cubicBezTo>
                    <a:pt x="600" y="602"/>
                    <a:pt x="600" y="602"/>
                    <a:pt x="600" y="602"/>
                  </a:cubicBezTo>
                  <a:cubicBezTo>
                    <a:pt x="601" y="602"/>
                    <a:pt x="601" y="602"/>
                    <a:pt x="602" y="602"/>
                  </a:cubicBezTo>
                  <a:cubicBezTo>
                    <a:pt x="602" y="602"/>
                    <a:pt x="603" y="602"/>
                    <a:pt x="603" y="602"/>
                  </a:cubicBezTo>
                  <a:cubicBezTo>
                    <a:pt x="607" y="593"/>
                    <a:pt x="607" y="593"/>
                    <a:pt x="607" y="593"/>
                  </a:cubicBezTo>
                  <a:cubicBezTo>
                    <a:pt x="607" y="593"/>
                    <a:pt x="607" y="592"/>
                    <a:pt x="607" y="592"/>
                  </a:cubicBezTo>
                  <a:cubicBezTo>
                    <a:pt x="607" y="589"/>
                    <a:pt x="605" y="586"/>
                    <a:pt x="602" y="586"/>
                  </a:cubicBezTo>
                  <a:close/>
                  <a:moveTo>
                    <a:pt x="602" y="594"/>
                  </a:moveTo>
                  <a:cubicBezTo>
                    <a:pt x="600" y="594"/>
                    <a:pt x="599" y="593"/>
                    <a:pt x="599" y="592"/>
                  </a:cubicBezTo>
                  <a:cubicBezTo>
                    <a:pt x="599" y="590"/>
                    <a:pt x="600" y="589"/>
                    <a:pt x="602" y="589"/>
                  </a:cubicBezTo>
                  <a:cubicBezTo>
                    <a:pt x="603" y="589"/>
                    <a:pt x="604" y="590"/>
                    <a:pt x="604" y="592"/>
                  </a:cubicBezTo>
                  <a:cubicBezTo>
                    <a:pt x="604" y="593"/>
                    <a:pt x="603" y="594"/>
                    <a:pt x="602" y="594"/>
                  </a:cubicBezTo>
                  <a:close/>
                  <a:moveTo>
                    <a:pt x="441" y="391"/>
                  </a:moveTo>
                  <a:cubicBezTo>
                    <a:pt x="431" y="391"/>
                    <a:pt x="431" y="391"/>
                    <a:pt x="431" y="391"/>
                  </a:cubicBezTo>
                  <a:cubicBezTo>
                    <a:pt x="430" y="391"/>
                    <a:pt x="429" y="392"/>
                    <a:pt x="429" y="393"/>
                  </a:cubicBezTo>
                  <a:cubicBezTo>
                    <a:pt x="429" y="402"/>
                    <a:pt x="429" y="402"/>
                    <a:pt x="429" y="402"/>
                  </a:cubicBezTo>
                  <a:cubicBezTo>
                    <a:pt x="429" y="403"/>
                    <a:pt x="430" y="404"/>
                    <a:pt x="431" y="404"/>
                  </a:cubicBezTo>
                  <a:cubicBezTo>
                    <a:pt x="441" y="404"/>
                    <a:pt x="441" y="404"/>
                    <a:pt x="441" y="404"/>
                  </a:cubicBezTo>
                  <a:cubicBezTo>
                    <a:pt x="442" y="404"/>
                    <a:pt x="443" y="403"/>
                    <a:pt x="443" y="402"/>
                  </a:cubicBezTo>
                  <a:cubicBezTo>
                    <a:pt x="443" y="393"/>
                    <a:pt x="443" y="393"/>
                    <a:pt x="443" y="393"/>
                  </a:cubicBezTo>
                  <a:cubicBezTo>
                    <a:pt x="443" y="392"/>
                    <a:pt x="442" y="391"/>
                    <a:pt x="441" y="391"/>
                  </a:cubicBezTo>
                  <a:close/>
                  <a:moveTo>
                    <a:pt x="437" y="399"/>
                  </a:moveTo>
                  <a:cubicBezTo>
                    <a:pt x="437" y="399"/>
                    <a:pt x="437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6" y="397"/>
                    <a:pt x="436" y="397"/>
                    <a:pt x="436" y="397"/>
                  </a:cubicBezTo>
                  <a:cubicBezTo>
                    <a:pt x="436" y="397"/>
                    <a:pt x="436" y="397"/>
                    <a:pt x="435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7"/>
                    <a:pt x="434" y="397"/>
                    <a:pt x="434" y="397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4" y="399"/>
                    <a:pt x="434" y="399"/>
                    <a:pt x="434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9"/>
                    <a:pt x="433" y="399"/>
                    <a:pt x="433" y="399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3" y="397"/>
                    <a:pt x="433" y="397"/>
                    <a:pt x="433" y="397"/>
                  </a:cubicBezTo>
                  <a:cubicBezTo>
                    <a:pt x="432" y="397"/>
                    <a:pt x="432" y="397"/>
                    <a:pt x="432" y="397"/>
                  </a:cubicBezTo>
                  <a:cubicBezTo>
                    <a:pt x="432" y="397"/>
                    <a:pt x="431" y="397"/>
                    <a:pt x="431" y="397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9"/>
                    <a:pt x="431" y="399"/>
                    <a:pt x="431" y="399"/>
                  </a:cubicBezTo>
                  <a:cubicBezTo>
                    <a:pt x="431" y="397"/>
                    <a:pt x="431" y="397"/>
                    <a:pt x="431" y="397"/>
                  </a:cubicBezTo>
                  <a:cubicBezTo>
                    <a:pt x="431" y="396"/>
                    <a:pt x="431" y="396"/>
                    <a:pt x="432" y="396"/>
                  </a:cubicBezTo>
                  <a:cubicBezTo>
                    <a:pt x="433" y="396"/>
                    <a:pt x="433" y="396"/>
                    <a:pt x="433" y="396"/>
                  </a:cubicBezTo>
                  <a:cubicBezTo>
                    <a:pt x="433" y="396"/>
                    <a:pt x="433" y="396"/>
                    <a:pt x="434" y="396"/>
                  </a:cubicBezTo>
                  <a:cubicBezTo>
                    <a:pt x="434" y="396"/>
                    <a:pt x="434" y="396"/>
                    <a:pt x="434" y="396"/>
                  </a:cubicBezTo>
                  <a:cubicBezTo>
                    <a:pt x="436" y="396"/>
                    <a:pt x="436" y="396"/>
                    <a:pt x="436" y="396"/>
                  </a:cubicBezTo>
                  <a:cubicBezTo>
                    <a:pt x="436" y="396"/>
                    <a:pt x="437" y="396"/>
                    <a:pt x="437" y="397"/>
                  </a:cubicBezTo>
                  <a:lnTo>
                    <a:pt x="437" y="399"/>
                  </a:lnTo>
                  <a:close/>
                  <a:moveTo>
                    <a:pt x="442" y="398"/>
                  </a:moveTo>
                  <a:cubicBezTo>
                    <a:pt x="442" y="399"/>
                    <a:pt x="441" y="399"/>
                    <a:pt x="441" y="399"/>
                  </a:cubicBezTo>
                  <a:cubicBezTo>
                    <a:pt x="439" y="399"/>
                    <a:pt x="439" y="399"/>
                    <a:pt x="439" y="399"/>
                  </a:cubicBezTo>
                  <a:cubicBezTo>
                    <a:pt x="439" y="399"/>
                    <a:pt x="438" y="399"/>
                    <a:pt x="438" y="399"/>
                  </a:cubicBezTo>
                  <a:cubicBezTo>
                    <a:pt x="438" y="400"/>
                    <a:pt x="438" y="400"/>
                    <a:pt x="438" y="400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8" y="401"/>
                    <a:pt x="438" y="401"/>
                  </a:cubicBezTo>
                  <a:cubicBezTo>
                    <a:pt x="438" y="401"/>
                    <a:pt x="437" y="401"/>
                    <a:pt x="437" y="400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6"/>
                    <a:pt x="438" y="396"/>
                    <a:pt x="438" y="396"/>
                  </a:cubicBezTo>
                  <a:cubicBezTo>
                    <a:pt x="441" y="396"/>
                    <a:pt x="441" y="396"/>
                    <a:pt x="441" y="396"/>
                  </a:cubicBezTo>
                  <a:cubicBezTo>
                    <a:pt x="441" y="396"/>
                    <a:pt x="442" y="396"/>
                    <a:pt x="442" y="397"/>
                  </a:cubicBezTo>
                  <a:lnTo>
                    <a:pt x="442" y="398"/>
                  </a:lnTo>
                  <a:close/>
                  <a:moveTo>
                    <a:pt x="441" y="397"/>
                  </a:moveTo>
                  <a:cubicBezTo>
                    <a:pt x="439" y="397"/>
                    <a:pt x="439" y="397"/>
                    <a:pt x="439" y="397"/>
                  </a:cubicBezTo>
                  <a:cubicBezTo>
                    <a:pt x="438" y="397"/>
                    <a:pt x="438" y="397"/>
                    <a:pt x="438" y="397"/>
                  </a:cubicBezTo>
                  <a:cubicBezTo>
                    <a:pt x="438" y="398"/>
                    <a:pt x="438" y="398"/>
                    <a:pt x="438" y="398"/>
                  </a:cubicBezTo>
                  <a:cubicBezTo>
                    <a:pt x="438" y="398"/>
                    <a:pt x="438" y="398"/>
                    <a:pt x="439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8"/>
                    <a:pt x="441" y="398"/>
                    <a:pt x="441" y="398"/>
                  </a:cubicBezTo>
                  <a:cubicBezTo>
                    <a:pt x="441" y="397"/>
                    <a:pt x="441" y="397"/>
                    <a:pt x="441" y="397"/>
                  </a:cubicBezTo>
                  <a:cubicBezTo>
                    <a:pt x="441" y="397"/>
                    <a:pt x="441" y="397"/>
                    <a:pt x="441" y="397"/>
                  </a:cubicBezTo>
                  <a:close/>
                  <a:moveTo>
                    <a:pt x="321" y="405"/>
                  </a:move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5" y="409"/>
                    <a:pt x="325" y="409"/>
                  </a:cubicBezTo>
                  <a:cubicBezTo>
                    <a:pt x="325" y="409"/>
                    <a:pt x="326" y="409"/>
                    <a:pt x="326" y="409"/>
                  </a:cubicBezTo>
                  <a:cubicBezTo>
                    <a:pt x="330" y="405"/>
                    <a:pt x="330" y="405"/>
                    <a:pt x="330" y="405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30" y="404"/>
                    <a:pt x="330" y="404"/>
                    <a:pt x="330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9" y="404"/>
                    <a:pt x="329" y="404"/>
                    <a:pt x="329" y="404"/>
                  </a:cubicBezTo>
                  <a:cubicBezTo>
                    <a:pt x="325" y="407"/>
                    <a:pt x="325" y="407"/>
                    <a:pt x="325" y="407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4"/>
                    <a:pt x="321" y="404"/>
                    <a:pt x="321" y="405"/>
                  </a:cubicBezTo>
                  <a:close/>
                  <a:moveTo>
                    <a:pt x="325" y="405"/>
                  </a:moveTo>
                  <a:cubicBezTo>
                    <a:pt x="325" y="405"/>
                    <a:pt x="325" y="405"/>
                    <a:pt x="325" y="405"/>
                  </a:cubicBezTo>
                  <a:cubicBezTo>
                    <a:pt x="325" y="405"/>
                    <a:pt x="326" y="405"/>
                    <a:pt x="326" y="405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9" y="400"/>
                    <a:pt x="329" y="400"/>
                    <a:pt x="329" y="400"/>
                  </a:cubicBezTo>
                  <a:cubicBezTo>
                    <a:pt x="325" y="404"/>
                    <a:pt x="325" y="404"/>
                    <a:pt x="325" y="404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2" y="400"/>
                    <a:pt x="322" y="400"/>
                    <a:pt x="322" y="400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cubicBezTo>
                    <a:pt x="321" y="401"/>
                    <a:pt x="321" y="401"/>
                    <a:pt x="321" y="401"/>
                  </a:cubicBezTo>
                  <a:lnTo>
                    <a:pt x="325" y="405"/>
                  </a:lnTo>
                  <a:close/>
                  <a:moveTo>
                    <a:pt x="694" y="541"/>
                  </a:moveTo>
                  <a:cubicBezTo>
                    <a:pt x="694" y="546"/>
                    <a:pt x="692" y="549"/>
                    <a:pt x="690" y="550"/>
                  </a:cubicBezTo>
                  <a:cubicBezTo>
                    <a:pt x="690" y="551"/>
                    <a:pt x="691" y="551"/>
                    <a:pt x="692" y="551"/>
                  </a:cubicBezTo>
                  <a:cubicBezTo>
                    <a:pt x="696" y="551"/>
                    <a:pt x="696" y="551"/>
                    <a:pt x="696" y="551"/>
                  </a:cubicBezTo>
                  <a:cubicBezTo>
                    <a:pt x="696" y="553"/>
                    <a:pt x="698" y="554"/>
                    <a:pt x="699" y="554"/>
                  </a:cubicBezTo>
                  <a:cubicBezTo>
                    <a:pt x="701" y="554"/>
                    <a:pt x="702" y="553"/>
                    <a:pt x="702" y="551"/>
                  </a:cubicBezTo>
                  <a:cubicBezTo>
                    <a:pt x="707" y="551"/>
                    <a:pt x="707" y="551"/>
                    <a:pt x="707" y="551"/>
                  </a:cubicBezTo>
                  <a:cubicBezTo>
                    <a:pt x="707" y="551"/>
                    <a:pt x="708" y="551"/>
                    <a:pt x="708" y="550"/>
                  </a:cubicBezTo>
                  <a:cubicBezTo>
                    <a:pt x="706" y="549"/>
                    <a:pt x="704" y="546"/>
                    <a:pt x="704" y="541"/>
                  </a:cubicBezTo>
                  <a:cubicBezTo>
                    <a:pt x="704" y="539"/>
                    <a:pt x="703" y="537"/>
                    <a:pt x="700" y="537"/>
                  </a:cubicBezTo>
                  <a:cubicBezTo>
                    <a:pt x="700" y="536"/>
                    <a:pt x="700" y="536"/>
                    <a:pt x="700" y="536"/>
                  </a:cubicBezTo>
                  <a:cubicBezTo>
                    <a:pt x="700" y="536"/>
                    <a:pt x="700" y="535"/>
                    <a:pt x="699" y="535"/>
                  </a:cubicBezTo>
                  <a:cubicBezTo>
                    <a:pt x="699" y="535"/>
                    <a:pt x="698" y="536"/>
                    <a:pt x="698" y="536"/>
                  </a:cubicBezTo>
                  <a:cubicBezTo>
                    <a:pt x="698" y="536"/>
                    <a:pt x="698" y="536"/>
                    <a:pt x="698" y="537"/>
                  </a:cubicBezTo>
                  <a:cubicBezTo>
                    <a:pt x="695" y="537"/>
                    <a:pt x="694" y="539"/>
                    <a:pt x="694" y="541"/>
                  </a:cubicBezTo>
                  <a:close/>
                  <a:moveTo>
                    <a:pt x="697" y="551"/>
                  </a:moveTo>
                  <a:cubicBezTo>
                    <a:pt x="697" y="551"/>
                    <a:pt x="698" y="551"/>
                    <a:pt x="698" y="551"/>
                  </a:cubicBezTo>
                  <a:cubicBezTo>
                    <a:pt x="698" y="552"/>
                    <a:pt x="698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9" y="553"/>
                    <a:pt x="699" y="553"/>
                    <a:pt x="699" y="553"/>
                  </a:cubicBezTo>
                  <a:cubicBezTo>
                    <a:pt x="698" y="553"/>
                    <a:pt x="697" y="552"/>
                    <a:pt x="697" y="551"/>
                  </a:cubicBezTo>
                  <a:cubicBezTo>
                    <a:pt x="697" y="551"/>
                    <a:pt x="697" y="551"/>
                    <a:pt x="697" y="551"/>
                  </a:cubicBezTo>
                  <a:close/>
                  <a:moveTo>
                    <a:pt x="294" y="369"/>
                  </a:moveTo>
                  <a:cubicBezTo>
                    <a:pt x="294" y="369"/>
                    <a:pt x="295" y="369"/>
                    <a:pt x="295" y="368"/>
                  </a:cubicBezTo>
                  <a:cubicBezTo>
                    <a:pt x="295" y="367"/>
                    <a:pt x="295" y="367"/>
                    <a:pt x="295" y="367"/>
                  </a:cubicBezTo>
                  <a:cubicBezTo>
                    <a:pt x="295" y="366"/>
                    <a:pt x="294" y="366"/>
                    <a:pt x="294" y="366"/>
                  </a:cubicBezTo>
                  <a:cubicBezTo>
                    <a:pt x="292" y="366"/>
                    <a:pt x="292" y="366"/>
                    <a:pt x="292" y="366"/>
                  </a:cubicBezTo>
                  <a:cubicBezTo>
                    <a:pt x="292" y="366"/>
                    <a:pt x="291" y="366"/>
                    <a:pt x="291" y="367"/>
                  </a:cubicBezTo>
                  <a:cubicBezTo>
                    <a:pt x="291" y="368"/>
                    <a:pt x="291" y="368"/>
                    <a:pt x="291" y="368"/>
                  </a:cubicBezTo>
                  <a:cubicBezTo>
                    <a:pt x="291" y="369"/>
                    <a:pt x="292" y="369"/>
                    <a:pt x="292" y="369"/>
                  </a:cubicBezTo>
                  <a:lnTo>
                    <a:pt x="294" y="369"/>
                  </a:lnTo>
                  <a:close/>
                  <a:moveTo>
                    <a:pt x="298" y="366"/>
                  </a:moveTo>
                  <a:cubicBezTo>
                    <a:pt x="297" y="366"/>
                    <a:pt x="297" y="366"/>
                    <a:pt x="297" y="366"/>
                  </a:cubicBezTo>
                  <a:cubicBezTo>
                    <a:pt x="296" y="366"/>
                    <a:pt x="296" y="366"/>
                    <a:pt x="296" y="367"/>
                  </a:cubicBezTo>
                  <a:cubicBezTo>
                    <a:pt x="296" y="368"/>
                    <a:pt x="296" y="368"/>
                    <a:pt x="296" y="368"/>
                  </a:cubicBezTo>
                  <a:cubicBezTo>
                    <a:pt x="296" y="369"/>
                    <a:pt x="296" y="369"/>
                    <a:pt x="297" y="369"/>
                  </a:cubicBezTo>
                  <a:cubicBezTo>
                    <a:pt x="298" y="369"/>
                    <a:pt x="298" y="369"/>
                    <a:pt x="298" y="369"/>
                  </a:cubicBezTo>
                  <a:cubicBezTo>
                    <a:pt x="299" y="369"/>
                    <a:pt x="299" y="369"/>
                    <a:pt x="299" y="368"/>
                  </a:cubicBezTo>
                  <a:cubicBezTo>
                    <a:pt x="299" y="367"/>
                    <a:pt x="299" y="367"/>
                    <a:pt x="299" y="367"/>
                  </a:cubicBezTo>
                  <a:cubicBezTo>
                    <a:pt x="299" y="366"/>
                    <a:pt x="299" y="366"/>
                    <a:pt x="298" y="366"/>
                  </a:cubicBezTo>
                  <a:close/>
                  <a:moveTo>
                    <a:pt x="303" y="369"/>
                  </a:moveTo>
                  <a:cubicBezTo>
                    <a:pt x="303" y="369"/>
                    <a:pt x="304" y="369"/>
                    <a:pt x="304" y="368"/>
                  </a:cubicBezTo>
                  <a:cubicBezTo>
                    <a:pt x="304" y="367"/>
                    <a:pt x="304" y="367"/>
                    <a:pt x="304" y="367"/>
                  </a:cubicBezTo>
                  <a:cubicBezTo>
                    <a:pt x="304" y="366"/>
                    <a:pt x="303" y="366"/>
                    <a:pt x="303" y="366"/>
                  </a:cubicBezTo>
                  <a:cubicBezTo>
                    <a:pt x="301" y="366"/>
                    <a:pt x="301" y="366"/>
                    <a:pt x="301" y="366"/>
                  </a:cubicBezTo>
                  <a:cubicBezTo>
                    <a:pt x="301" y="366"/>
                    <a:pt x="300" y="366"/>
                    <a:pt x="300" y="367"/>
                  </a:cubicBezTo>
                  <a:cubicBezTo>
                    <a:pt x="300" y="368"/>
                    <a:pt x="300" y="368"/>
                    <a:pt x="300" y="368"/>
                  </a:cubicBezTo>
                  <a:cubicBezTo>
                    <a:pt x="300" y="369"/>
                    <a:pt x="301" y="369"/>
                    <a:pt x="301" y="369"/>
                  </a:cubicBezTo>
                  <a:lnTo>
                    <a:pt x="303" y="369"/>
                  </a:lnTo>
                  <a:close/>
                  <a:moveTo>
                    <a:pt x="365" y="373"/>
                  </a:moveTo>
                  <a:cubicBezTo>
                    <a:pt x="365" y="373"/>
                    <a:pt x="365" y="373"/>
                    <a:pt x="365" y="373"/>
                  </a:cubicBezTo>
                  <a:cubicBezTo>
                    <a:pt x="365" y="373"/>
                    <a:pt x="366" y="371"/>
                    <a:pt x="368" y="371"/>
                  </a:cubicBezTo>
                  <a:cubicBezTo>
                    <a:pt x="368" y="371"/>
                    <a:pt x="368" y="371"/>
                    <a:pt x="368" y="371"/>
                  </a:cubicBezTo>
                  <a:cubicBezTo>
                    <a:pt x="368" y="372"/>
                    <a:pt x="368" y="372"/>
                    <a:pt x="368" y="372"/>
                  </a:cubicBezTo>
                  <a:cubicBezTo>
                    <a:pt x="367" y="372"/>
                    <a:pt x="366" y="373"/>
                    <a:pt x="366" y="374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6" y="382"/>
                    <a:pt x="367" y="382"/>
                    <a:pt x="367" y="382"/>
                  </a:cubicBezTo>
                  <a:cubicBezTo>
                    <a:pt x="371" y="382"/>
                    <a:pt x="371" y="382"/>
                    <a:pt x="371" y="382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74"/>
                    <a:pt x="372" y="374"/>
                    <a:pt x="372" y="374"/>
                  </a:cubicBezTo>
                  <a:cubicBezTo>
                    <a:pt x="372" y="373"/>
                    <a:pt x="371" y="372"/>
                    <a:pt x="370" y="372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7" y="372"/>
                    <a:pt x="377" y="372"/>
                    <a:pt x="377" y="372"/>
                  </a:cubicBezTo>
                  <a:cubicBezTo>
                    <a:pt x="377" y="369"/>
                    <a:pt x="377" y="369"/>
                    <a:pt x="377" y="369"/>
                  </a:cubicBezTo>
                  <a:cubicBezTo>
                    <a:pt x="377" y="369"/>
                    <a:pt x="377" y="369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6" y="368"/>
                    <a:pt x="376" y="368"/>
                    <a:pt x="376" y="368"/>
                  </a:cubicBezTo>
                  <a:cubicBezTo>
                    <a:pt x="372" y="369"/>
                    <a:pt x="372" y="369"/>
                    <a:pt x="372" y="369"/>
                  </a:cubicBezTo>
                  <a:cubicBezTo>
                    <a:pt x="372" y="369"/>
                    <a:pt x="372" y="369"/>
                    <a:pt x="372" y="370"/>
                  </a:cubicBezTo>
                  <a:cubicBezTo>
                    <a:pt x="369" y="370"/>
                    <a:pt x="369" y="370"/>
                    <a:pt x="369" y="370"/>
                  </a:cubicBezTo>
                  <a:cubicBezTo>
                    <a:pt x="369" y="369"/>
                    <a:pt x="369" y="369"/>
                    <a:pt x="369" y="369"/>
                  </a:cubicBezTo>
                  <a:cubicBezTo>
                    <a:pt x="369" y="368"/>
                    <a:pt x="369" y="368"/>
                    <a:pt x="368" y="368"/>
                  </a:cubicBezTo>
                  <a:cubicBezTo>
                    <a:pt x="367" y="368"/>
                    <a:pt x="367" y="368"/>
                    <a:pt x="367" y="369"/>
                  </a:cubicBezTo>
                  <a:cubicBezTo>
                    <a:pt x="367" y="369"/>
                    <a:pt x="367" y="370"/>
                    <a:pt x="367" y="370"/>
                  </a:cubicBezTo>
                  <a:cubicBezTo>
                    <a:pt x="365" y="370"/>
                    <a:pt x="364" y="372"/>
                    <a:pt x="364" y="372"/>
                  </a:cubicBezTo>
                  <a:cubicBezTo>
                    <a:pt x="364" y="372"/>
                    <a:pt x="364" y="373"/>
                    <a:pt x="364" y="373"/>
                  </a:cubicBezTo>
                  <a:cubicBezTo>
                    <a:pt x="364" y="373"/>
                    <a:pt x="365" y="373"/>
                    <a:pt x="365" y="373"/>
                  </a:cubicBezTo>
                  <a:close/>
                  <a:moveTo>
                    <a:pt x="368" y="368"/>
                  </a:moveTo>
                  <a:cubicBezTo>
                    <a:pt x="368" y="368"/>
                    <a:pt x="369" y="369"/>
                    <a:pt x="369" y="369"/>
                  </a:cubicBezTo>
                  <a:cubicBezTo>
                    <a:pt x="369" y="369"/>
                    <a:pt x="368" y="370"/>
                    <a:pt x="368" y="370"/>
                  </a:cubicBezTo>
                  <a:cubicBezTo>
                    <a:pt x="368" y="370"/>
                    <a:pt x="367" y="369"/>
                    <a:pt x="367" y="369"/>
                  </a:cubicBezTo>
                  <a:cubicBezTo>
                    <a:pt x="367" y="369"/>
                    <a:pt x="368" y="368"/>
                    <a:pt x="368" y="368"/>
                  </a:cubicBezTo>
                  <a:close/>
                  <a:moveTo>
                    <a:pt x="695" y="488"/>
                  </a:moveTo>
                  <a:cubicBezTo>
                    <a:pt x="697" y="488"/>
                    <a:pt x="697" y="488"/>
                    <a:pt x="697" y="488"/>
                  </a:cubicBezTo>
                  <a:cubicBezTo>
                    <a:pt x="697" y="489"/>
                    <a:pt x="697" y="489"/>
                    <a:pt x="697" y="489"/>
                  </a:cubicBezTo>
                  <a:cubicBezTo>
                    <a:pt x="694" y="489"/>
                    <a:pt x="694" y="489"/>
                    <a:pt x="694" y="489"/>
                  </a:cubicBezTo>
                  <a:cubicBezTo>
                    <a:pt x="694" y="490"/>
                    <a:pt x="694" y="490"/>
                    <a:pt x="694" y="490"/>
                  </a:cubicBezTo>
                  <a:cubicBezTo>
                    <a:pt x="697" y="490"/>
                    <a:pt x="697" y="490"/>
                    <a:pt x="697" y="490"/>
                  </a:cubicBezTo>
                  <a:cubicBezTo>
                    <a:pt x="698" y="490"/>
                    <a:pt x="698" y="490"/>
                    <a:pt x="698" y="489"/>
                  </a:cubicBezTo>
                  <a:cubicBezTo>
                    <a:pt x="698" y="488"/>
                    <a:pt x="698" y="488"/>
                    <a:pt x="698" y="488"/>
                  </a:cubicBezTo>
                  <a:cubicBezTo>
                    <a:pt x="698" y="487"/>
                    <a:pt x="698" y="487"/>
                    <a:pt x="697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5" y="487"/>
                    <a:pt x="695" y="487"/>
                    <a:pt x="695" y="487"/>
                  </a:cubicBezTo>
                  <a:cubicBezTo>
                    <a:pt x="693" y="488"/>
                    <a:pt x="693" y="488"/>
                    <a:pt x="693" y="488"/>
                  </a:cubicBezTo>
                  <a:cubicBezTo>
                    <a:pt x="695" y="489"/>
                    <a:pt x="695" y="489"/>
                    <a:pt x="695" y="489"/>
                  </a:cubicBezTo>
                  <a:lnTo>
                    <a:pt x="695" y="488"/>
                  </a:lnTo>
                  <a:close/>
                  <a:moveTo>
                    <a:pt x="370" y="393"/>
                  </a:moveTo>
                  <a:cubicBezTo>
                    <a:pt x="370" y="392"/>
                    <a:pt x="370" y="392"/>
                    <a:pt x="370" y="392"/>
                  </a:cubicBezTo>
                  <a:cubicBezTo>
                    <a:pt x="370" y="392"/>
                    <a:pt x="369" y="392"/>
                    <a:pt x="369" y="392"/>
                  </a:cubicBezTo>
                  <a:cubicBezTo>
                    <a:pt x="367" y="392"/>
                    <a:pt x="367" y="392"/>
                    <a:pt x="367" y="392"/>
                  </a:cubicBezTo>
                  <a:cubicBezTo>
                    <a:pt x="366" y="392"/>
                    <a:pt x="366" y="392"/>
                    <a:pt x="366" y="392"/>
                  </a:cubicBezTo>
                  <a:cubicBezTo>
                    <a:pt x="358" y="397"/>
                    <a:pt x="358" y="397"/>
                    <a:pt x="358" y="397"/>
                  </a:cubicBezTo>
                  <a:cubicBezTo>
                    <a:pt x="358" y="397"/>
                    <a:pt x="358" y="398"/>
                    <a:pt x="358" y="398"/>
                  </a:cubicBezTo>
                  <a:cubicBezTo>
                    <a:pt x="362" y="403"/>
                    <a:pt x="362" y="403"/>
                    <a:pt x="362" y="403"/>
                  </a:cubicBezTo>
                  <a:cubicBezTo>
                    <a:pt x="362" y="403"/>
                    <a:pt x="362" y="403"/>
                    <a:pt x="363" y="403"/>
                  </a:cubicBezTo>
                  <a:cubicBezTo>
                    <a:pt x="370" y="398"/>
                    <a:pt x="370" y="398"/>
                    <a:pt x="370" y="398"/>
                  </a:cubicBezTo>
                  <a:cubicBezTo>
                    <a:pt x="370" y="398"/>
                    <a:pt x="370" y="397"/>
                    <a:pt x="370" y="397"/>
                  </a:cubicBezTo>
                  <a:cubicBezTo>
                    <a:pt x="371" y="395"/>
                    <a:pt x="371" y="395"/>
                    <a:pt x="371" y="395"/>
                  </a:cubicBezTo>
                  <a:cubicBezTo>
                    <a:pt x="371" y="394"/>
                    <a:pt x="371" y="394"/>
                    <a:pt x="371" y="394"/>
                  </a:cubicBezTo>
                  <a:cubicBezTo>
                    <a:pt x="371" y="393"/>
                    <a:pt x="371" y="393"/>
                    <a:pt x="371" y="393"/>
                  </a:cubicBezTo>
                  <a:cubicBezTo>
                    <a:pt x="372" y="392"/>
                    <a:pt x="374" y="390"/>
                    <a:pt x="373" y="388"/>
                  </a:cubicBezTo>
                  <a:cubicBezTo>
                    <a:pt x="373" y="388"/>
                    <a:pt x="373" y="387"/>
                    <a:pt x="372" y="387"/>
                  </a:cubicBezTo>
                  <a:cubicBezTo>
                    <a:pt x="372" y="388"/>
                    <a:pt x="372" y="388"/>
                    <a:pt x="372" y="388"/>
                  </a:cubicBezTo>
                  <a:cubicBezTo>
                    <a:pt x="373" y="390"/>
                    <a:pt x="371" y="392"/>
                    <a:pt x="370" y="393"/>
                  </a:cubicBezTo>
                  <a:close/>
                  <a:moveTo>
                    <a:pt x="370" y="395"/>
                  </a:moveTo>
                  <a:cubicBezTo>
                    <a:pt x="369" y="395"/>
                    <a:pt x="368" y="395"/>
                    <a:pt x="368" y="395"/>
                  </a:cubicBezTo>
                  <a:cubicBezTo>
                    <a:pt x="367" y="394"/>
                    <a:pt x="368" y="393"/>
                    <a:pt x="368" y="393"/>
                  </a:cubicBezTo>
                  <a:cubicBezTo>
                    <a:pt x="369" y="393"/>
                    <a:pt x="369" y="393"/>
                    <a:pt x="370" y="393"/>
                  </a:cubicBezTo>
                  <a:cubicBezTo>
                    <a:pt x="369" y="393"/>
                    <a:pt x="369" y="393"/>
                    <a:pt x="369" y="393"/>
                  </a:cubicBezTo>
                  <a:cubicBezTo>
                    <a:pt x="369" y="393"/>
                    <a:pt x="369" y="394"/>
                    <a:pt x="369" y="394"/>
                  </a:cubicBezTo>
                  <a:cubicBezTo>
                    <a:pt x="369" y="394"/>
                    <a:pt x="369" y="394"/>
                    <a:pt x="369" y="394"/>
                  </a:cubicBezTo>
                  <a:cubicBezTo>
                    <a:pt x="369" y="394"/>
                    <a:pt x="369" y="394"/>
                    <a:pt x="370" y="394"/>
                  </a:cubicBezTo>
                  <a:cubicBezTo>
                    <a:pt x="370" y="394"/>
                    <a:pt x="370" y="394"/>
                    <a:pt x="370" y="394"/>
                  </a:cubicBezTo>
                  <a:cubicBezTo>
                    <a:pt x="370" y="394"/>
                    <a:pt x="370" y="395"/>
                    <a:pt x="370" y="395"/>
                  </a:cubicBezTo>
                  <a:close/>
                  <a:moveTo>
                    <a:pt x="564" y="407"/>
                  </a:moveTo>
                  <a:cubicBezTo>
                    <a:pt x="564" y="407"/>
                    <a:pt x="565" y="405"/>
                    <a:pt x="564" y="405"/>
                  </a:cubicBezTo>
                  <a:cubicBezTo>
                    <a:pt x="563" y="405"/>
                    <a:pt x="562" y="406"/>
                    <a:pt x="562" y="407"/>
                  </a:cubicBezTo>
                  <a:cubicBezTo>
                    <a:pt x="562" y="408"/>
                    <a:pt x="563" y="409"/>
                    <a:pt x="564" y="409"/>
                  </a:cubicBezTo>
                  <a:cubicBezTo>
                    <a:pt x="565" y="409"/>
                    <a:pt x="566" y="408"/>
                    <a:pt x="566" y="407"/>
                  </a:cubicBezTo>
                  <a:cubicBezTo>
                    <a:pt x="566" y="406"/>
                    <a:pt x="564" y="407"/>
                    <a:pt x="564" y="407"/>
                  </a:cubicBezTo>
                  <a:close/>
                  <a:moveTo>
                    <a:pt x="564" y="403"/>
                  </a:moveTo>
                  <a:cubicBezTo>
                    <a:pt x="559" y="403"/>
                    <a:pt x="556" y="406"/>
                    <a:pt x="556" y="407"/>
                  </a:cubicBezTo>
                  <a:cubicBezTo>
                    <a:pt x="556" y="407"/>
                    <a:pt x="559" y="411"/>
                    <a:pt x="564" y="411"/>
                  </a:cubicBezTo>
                  <a:cubicBezTo>
                    <a:pt x="569" y="411"/>
                    <a:pt x="572" y="407"/>
                    <a:pt x="572" y="407"/>
                  </a:cubicBezTo>
                  <a:cubicBezTo>
                    <a:pt x="572" y="406"/>
                    <a:pt x="569" y="403"/>
                    <a:pt x="564" y="403"/>
                  </a:cubicBezTo>
                  <a:close/>
                  <a:moveTo>
                    <a:pt x="564" y="410"/>
                  </a:moveTo>
                  <a:cubicBezTo>
                    <a:pt x="562" y="410"/>
                    <a:pt x="561" y="409"/>
                    <a:pt x="561" y="407"/>
                  </a:cubicBezTo>
                  <a:cubicBezTo>
                    <a:pt x="561" y="405"/>
                    <a:pt x="562" y="404"/>
                    <a:pt x="564" y="404"/>
                  </a:cubicBezTo>
                  <a:cubicBezTo>
                    <a:pt x="566" y="404"/>
                    <a:pt x="568" y="405"/>
                    <a:pt x="568" y="407"/>
                  </a:cubicBezTo>
                  <a:cubicBezTo>
                    <a:pt x="568" y="409"/>
                    <a:pt x="566" y="410"/>
                    <a:pt x="564" y="410"/>
                  </a:cubicBezTo>
                  <a:close/>
                  <a:moveTo>
                    <a:pt x="700" y="569"/>
                  </a:moveTo>
                  <a:cubicBezTo>
                    <a:pt x="702" y="567"/>
                    <a:pt x="702" y="567"/>
                    <a:pt x="702" y="567"/>
                  </a:cubicBezTo>
                  <a:cubicBezTo>
                    <a:pt x="705" y="567"/>
                    <a:pt x="705" y="567"/>
                    <a:pt x="705" y="567"/>
                  </a:cubicBezTo>
                  <a:cubicBezTo>
                    <a:pt x="703" y="575"/>
                    <a:pt x="703" y="575"/>
                    <a:pt x="703" y="57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09" y="567"/>
                    <a:pt x="709" y="567"/>
                    <a:pt x="709" y="567"/>
                  </a:cubicBezTo>
                  <a:cubicBezTo>
                    <a:pt x="714" y="567"/>
                    <a:pt x="714" y="567"/>
                    <a:pt x="714" y="567"/>
                  </a:cubicBezTo>
                  <a:cubicBezTo>
                    <a:pt x="714" y="567"/>
                    <a:pt x="717" y="567"/>
                    <a:pt x="717" y="566"/>
                  </a:cubicBezTo>
                  <a:cubicBezTo>
                    <a:pt x="717" y="565"/>
                    <a:pt x="714" y="565"/>
                    <a:pt x="714" y="565"/>
                  </a:cubicBezTo>
                  <a:cubicBezTo>
                    <a:pt x="709" y="565"/>
                    <a:pt x="709" y="565"/>
                    <a:pt x="709" y="565"/>
                  </a:cubicBezTo>
                  <a:cubicBezTo>
                    <a:pt x="705" y="557"/>
                    <a:pt x="705" y="557"/>
                    <a:pt x="705" y="557"/>
                  </a:cubicBezTo>
                  <a:cubicBezTo>
                    <a:pt x="703" y="557"/>
                    <a:pt x="703" y="557"/>
                    <a:pt x="703" y="557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02" y="565"/>
                    <a:pt x="702" y="565"/>
                    <a:pt x="702" y="565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698" y="563"/>
                    <a:pt x="698" y="563"/>
                    <a:pt x="698" y="563"/>
                  </a:cubicBezTo>
                  <a:cubicBezTo>
                    <a:pt x="700" y="566"/>
                    <a:pt x="700" y="566"/>
                    <a:pt x="700" y="566"/>
                  </a:cubicBezTo>
                  <a:cubicBezTo>
                    <a:pt x="698" y="569"/>
                    <a:pt x="698" y="569"/>
                    <a:pt x="698" y="569"/>
                  </a:cubicBezTo>
                  <a:lnTo>
                    <a:pt x="700" y="569"/>
                  </a:lnTo>
                  <a:close/>
                  <a:moveTo>
                    <a:pt x="499" y="393"/>
                  </a:moveTo>
                  <a:cubicBezTo>
                    <a:pt x="496" y="391"/>
                    <a:pt x="496" y="391"/>
                    <a:pt x="496" y="391"/>
                  </a:cubicBezTo>
                  <a:cubicBezTo>
                    <a:pt x="496" y="387"/>
                    <a:pt x="496" y="387"/>
                    <a:pt x="496" y="387"/>
                  </a:cubicBezTo>
                  <a:cubicBezTo>
                    <a:pt x="495" y="387"/>
                    <a:pt x="495" y="387"/>
                    <a:pt x="495" y="387"/>
                  </a:cubicBezTo>
                  <a:cubicBezTo>
                    <a:pt x="495" y="391"/>
                    <a:pt x="495" y="391"/>
                    <a:pt x="495" y="391"/>
                  </a:cubicBezTo>
                  <a:cubicBezTo>
                    <a:pt x="498" y="394"/>
                    <a:pt x="498" y="394"/>
                    <a:pt x="498" y="394"/>
                  </a:cubicBezTo>
                  <a:lnTo>
                    <a:pt x="499" y="393"/>
                  </a:lnTo>
                  <a:close/>
                  <a:moveTo>
                    <a:pt x="496" y="398"/>
                  </a:moveTo>
                  <a:cubicBezTo>
                    <a:pt x="500" y="398"/>
                    <a:pt x="503" y="395"/>
                    <a:pt x="503" y="391"/>
                  </a:cubicBezTo>
                  <a:cubicBezTo>
                    <a:pt x="503" y="387"/>
                    <a:pt x="500" y="384"/>
                    <a:pt x="496" y="384"/>
                  </a:cubicBezTo>
                  <a:cubicBezTo>
                    <a:pt x="492" y="384"/>
                    <a:pt x="488" y="387"/>
                    <a:pt x="488" y="391"/>
                  </a:cubicBezTo>
                  <a:cubicBezTo>
                    <a:pt x="488" y="395"/>
                    <a:pt x="492" y="398"/>
                    <a:pt x="496" y="398"/>
                  </a:cubicBezTo>
                  <a:close/>
                  <a:moveTo>
                    <a:pt x="496" y="385"/>
                  </a:moveTo>
                  <a:cubicBezTo>
                    <a:pt x="499" y="385"/>
                    <a:pt x="501" y="388"/>
                    <a:pt x="501" y="391"/>
                  </a:cubicBezTo>
                  <a:cubicBezTo>
                    <a:pt x="501" y="394"/>
                    <a:pt x="499" y="397"/>
                    <a:pt x="496" y="397"/>
                  </a:cubicBezTo>
                  <a:cubicBezTo>
                    <a:pt x="493" y="397"/>
                    <a:pt x="490" y="394"/>
                    <a:pt x="490" y="391"/>
                  </a:cubicBezTo>
                  <a:cubicBezTo>
                    <a:pt x="490" y="388"/>
                    <a:pt x="493" y="385"/>
                    <a:pt x="496" y="385"/>
                  </a:cubicBezTo>
                  <a:close/>
                  <a:moveTo>
                    <a:pt x="627" y="548"/>
                  </a:moveTo>
                  <a:cubicBezTo>
                    <a:pt x="624" y="548"/>
                    <a:pt x="624" y="548"/>
                    <a:pt x="624" y="548"/>
                  </a:cubicBezTo>
                  <a:cubicBezTo>
                    <a:pt x="624" y="546"/>
                    <a:pt x="624" y="546"/>
                    <a:pt x="624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2" y="546"/>
                    <a:pt x="622" y="547"/>
                    <a:pt x="622" y="548"/>
                  </a:cubicBezTo>
                  <a:cubicBezTo>
                    <a:pt x="622" y="559"/>
                    <a:pt x="622" y="559"/>
                    <a:pt x="622" y="559"/>
                  </a:cubicBezTo>
                  <a:cubicBezTo>
                    <a:pt x="622" y="560"/>
                    <a:pt x="622" y="561"/>
                    <a:pt x="623" y="561"/>
                  </a:cubicBezTo>
                  <a:cubicBezTo>
                    <a:pt x="636" y="561"/>
                    <a:pt x="636" y="561"/>
                    <a:pt x="636" y="561"/>
                  </a:cubicBezTo>
                  <a:cubicBezTo>
                    <a:pt x="637" y="561"/>
                    <a:pt x="638" y="560"/>
                    <a:pt x="638" y="559"/>
                  </a:cubicBezTo>
                  <a:cubicBezTo>
                    <a:pt x="638" y="548"/>
                    <a:pt x="638" y="548"/>
                    <a:pt x="638" y="548"/>
                  </a:cubicBezTo>
                  <a:cubicBezTo>
                    <a:pt x="638" y="547"/>
                    <a:pt x="637" y="546"/>
                    <a:pt x="636" y="546"/>
                  </a:cubicBezTo>
                  <a:cubicBezTo>
                    <a:pt x="636" y="546"/>
                    <a:pt x="636" y="546"/>
                    <a:pt x="636" y="546"/>
                  </a:cubicBezTo>
                  <a:cubicBezTo>
                    <a:pt x="636" y="548"/>
                    <a:pt x="636" y="548"/>
                    <a:pt x="636" y="548"/>
                  </a:cubicBezTo>
                  <a:cubicBezTo>
                    <a:pt x="633" y="548"/>
                    <a:pt x="633" y="548"/>
                    <a:pt x="633" y="548"/>
                  </a:cubicBezTo>
                  <a:cubicBezTo>
                    <a:pt x="633" y="546"/>
                    <a:pt x="633" y="546"/>
                    <a:pt x="633" y="546"/>
                  </a:cubicBezTo>
                  <a:cubicBezTo>
                    <a:pt x="627" y="546"/>
                    <a:pt x="627" y="546"/>
                    <a:pt x="627" y="546"/>
                  </a:cubicBezTo>
                  <a:lnTo>
                    <a:pt x="627" y="548"/>
                  </a:lnTo>
                  <a:close/>
                  <a:moveTo>
                    <a:pt x="636" y="551"/>
                  </a:moveTo>
                  <a:cubicBezTo>
                    <a:pt x="636" y="559"/>
                    <a:pt x="636" y="559"/>
                    <a:pt x="636" y="559"/>
                  </a:cubicBezTo>
                  <a:cubicBezTo>
                    <a:pt x="623" y="559"/>
                    <a:pt x="623" y="559"/>
                    <a:pt x="623" y="559"/>
                  </a:cubicBezTo>
                  <a:cubicBezTo>
                    <a:pt x="623" y="551"/>
                    <a:pt x="623" y="551"/>
                    <a:pt x="623" y="551"/>
                  </a:cubicBezTo>
                  <a:lnTo>
                    <a:pt x="636" y="551"/>
                  </a:lnTo>
                  <a:close/>
                  <a:moveTo>
                    <a:pt x="625" y="547"/>
                  </a:moveTo>
                  <a:cubicBezTo>
                    <a:pt x="626" y="547"/>
                    <a:pt x="626" y="547"/>
                    <a:pt x="626" y="547"/>
                  </a:cubicBezTo>
                  <a:cubicBezTo>
                    <a:pt x="626" y="544"/>
                    <a:pt x="626" y="544"/>
                    <a:pt x="626" y="544"/>
                  </a:cubicBezTo>
                  <a:cubicBezTo>
                    <a:pt x="625" y="544"/>
                    <a:pt x="625" y="544"/>
                    <a:pt x="625" y="544"/>
                  </a:cubicBezTo>
                  <a:lnTo>
                    <a:pt x="625" y="547"/>
                  </a:lnTo>
                  <a:close/>
                  <a:moveTo>
                    <a:pt x="635" y="544"/>
                  </a:moveTo>
                  <a:cubicBezTo>
                    <a:pt x="633" y="544"/>
                    <a:pt x="633" y="544"/>
                    <a:pt x="633" y="544"/>
                  </a:cubicBezTo>
                  <a:cubicBezTo>
                    <a:pt x="633" y="547"/>
                    <a:pt x="633" y="547"/>
                    <a:pt x="633" y="547"/>
                  </a:cubicBezTo>
                  <a:cubicBezTo>
                    <a:pt x="635" y="547"/>
                    <a:pt x="635" y="547"/>
                    <a:pt x="635" y="547"/>
                  </a:cubicBezTo>
                  <a:lnTo>
                    <a:pt x="635" y="544"/>
                  </a:lnTo>
                  <a:close/>
                  <a:moveTo>
                    <a:pt x="616" y="551"/>
                  </a:moveTo>
                  <a:cubicBezTo>
                    <a:pt x="616" y="549"/>
                    <a:pt x="616" y="549"/>
                    <a:pt x="616" y="549"/>
                  </a:cubicBezTo>
                  <a:cubicBezTo>
                    <a:pt x="616" y="548"/>
                    <a:pt x="616" y="548"/>
                    <a:pt x="616" y="548"/>
                  </a:cubicBezTo>
                  <a:cubicBezTo>
                    <a:pt x="615" y="548"/>
                    <a:pt x="615" y="548"/>
                    <a:pt x="615" y="548"/>
                  </a:cubicBezTo>
                  <a:cubicBezTo>
                    <a:pt x="615" y="548"/>
                    <a:pt x="615" y="548"/>
                    <a:pt x="615" y="549"/>
                  </a:cubicBezTo>
                  <a:cubicBezTo>
                    <a:pt x="615" y="551"/>
                    <a:pt x="615" y="551"/>
                    <a:pt x="615" y="551"/>
                  </a:cubicBezTo>
                  <a:cubicBezTo>
                    <a:pt x="615" y="552"/>
                    <a:pt x="614" y="555"/>
                    <a:pt x="610" y="555"/>
                  </a:cubicBezTo>
                  <a:cubicBezTo>
                    <a:pt x="607" y="555"/>
                    <a:pt x="606" y="552"/>
                    <a:pt x="606" y="551"/>
                  </a:cubicBezTo>
                  <a:cubicBezTo>
                    <a:pt x="606" y="549"/>
                    <a:pt x="606" y="549"/>
                    <a:pt x="606" y="549"/>
                  </a:cubicBezTo>
                  <a:cubicBezTo>
                    <a:pt x="606" y="548"/>
                    <a:pt x="606" y="548"/>
                    <a:pt x="605" y="548"/>
                  </a:cubicBezTo>
                  <a:cubicBezTo>
                    <a:pt x="605" y="548"/>
                    <a:pt x="605" y="548"/>
                    <a:pt x="605" y="548"/>
                  </a:cubicBezTo>
                  <a:cubicBezTo>
                    <a:pt x="605" y="548"/>
                    <a:pt x="604" y="548"/>
                    <a:pt x="604" y="549"/>
                  </a:cubicBezTo>
                  <a:cubicBezTo>
                    <a:pt x="604" y="551"/>
                    <a:pt x="604" y="551"/>
                    <a:pt x="604" y="551"/>
                  </a:cubicBezTo>
                  <a:cubicBezTo>
                    <a:pt x="604" y="553"/>
                    <a:pt x="606" y="555"/>
                    <a:pt x="609" y="556"/>
                  </a:cubicBezTo>
                  <a:cubicBezTo>
                    <a:pt x="609" y="558"/>
                    <a:pt x="609" y="558"/>
                    <a:pt x="609" y="558"/>
                  </a:cubicBezTo>
                  <a:cubicBezTo>
                    <a:pt x="607" y="558"/>
                    <a:pt x="607" y="558"/>
                    <a:pt x="607" y="558"/>
                  </a:cubicBezTo>
                  <a:cubicBezTo>
                    <a:pt x="607" y="558"/>
                    <a:pt x="607" y="558"/>
                    <a:pt x="607" y="559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07" y="560"/>
                    <a:pt x="607" y="560"/>
                    <a:pt x="607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60"/>
                    <a:pt x="614" y="560"/>
                    <a:pt x="614" y="560"/>
                  </a:cubicBezTo>
                  <a:cubicBezTo>
                    <a:pt x="614" y="559"/>
                    <a:pt x="614" y="559"/>
                    <a:pt x="614" y="559"/>
                  </a:cubicBezTo>
                  <a:cubicBezTo>
                    <a:pt x="614" y="558"/>
                    <a:pt x="614" y="558"/>
                    <a:pt x="614" y="558"/>
                  </a:cubicBezTo>
                  <a:cubicBezTo>
                    <a:pt x="611" y="558"/>
                    <a:pt x="611" y="558"/>
                    <a:pt x="611" y="558"/>
                  </a:cubicBezTo>
                  <a:cubicBezTo>
                    <a:pt x="611" y="556"/>
                    <a:pt x="611" y="556"/>
                    <a:pt x="611" y="556"/>
                  </a:cubicBezTo>
                  <a:cubicBezTo>
                    <a:pt x="615" y="555"/>
                    <a:pt x="616" y="553"/>
                    <a:pt x="616" y="551"/>
                  </a:cubicBezTo>
                  <a:close/>
                  <a:moveTo>
                    <a:pt x="608" y="551"/>
                  </a:moveTo>
                  <a:cubicBezTo>
                    <a:pt x="608" y="552"/>
                    <a:pt x="608" y="553"/>
                    <a:pt x="611" y="553"/>
                  </a:cubicBezTo>
                  <a:cubicBezTo>
                    <a:pt x="613" y="553"/>
                    <a:pt x="613" y="552"/>
                    <a:pt x="613" y="551"/>
                  </a:cubicBezTo>
                  <a:cubicBezTo>
                    <a:pt x="613" y="548"/>
                    <a:pt x="613" y="548"/>
                    <a:pt x="613" y="548"/>
                  </a:cubicBezTo>
                  <a:cubicBezTo>
                    <a:pt x="608" y="548"/>
                    <a:pt x="608" y="548"/>
                    <a:pt x="608" y="548"/>
                  </a:cubicBezTo>
                  <a:lnTo>
                    <a:pt x="608" y="551"/>
                  </a:lnTo>
                  <a:close/>
                  <a:moveTo>
                    <a:pt x="610" y="542"/>
                  </a:moveTo>
                  <a:cubicBezTo>
                    <a:pt x="608" y="542"/>
                    <a:pt x="608" y="542"/>
                    <a:pt x="608" y="543"/>
                  </a:cubicBezTo>
                  <a:cubicBezTo>
                    <a:pt x="608" y="547"/>
                    <a:pt x="608" y="547"/>
                    <a:pt x="608" y="547"/>
                  </a:cubicBezTo>
                  <a:cubicBezTo>
                    <a:pt x="613" y="547"/>
                    <a:pt x="613" y="547"/>
                    <a:pt x="613" y="547"/>
                  </a:cubicBezTo>
                  <a:cubicBezTo>
                    <a:pt x="613" y="543"/>
                    <a:pt x="613" y="543"/>
                    <a:pt x="613" y="543"/>
                  </a:cubicBezTo>
                  <a:cubicBezTo>
                    <a:pt x="613" y="542"/>
                    <a:pt x="613" y="542"/>
                    <a:pt x="610" y="542"/>
                  </a:cubicBezTo>
                  <a:close/>
                  <a:moveTo>
                    <a:pt x="308" y="402"/>
                  </a:moveTo>
                  <a:cubicBezTo>
                    <a:pt x="307" y="403"/>
                    <a:pt x="307" y="403"/>
                    <a:pt x="307" y="403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0" y="408"/>
                    <a:pt x="310" y="408"/>
                    <a:pt x="310" y="408"/>
                  </a:cubicBezTo>
                  <a:cubicBezTo>
                    <a:pt x="316" y="403"/>
                    <a:pt x="314" y="414"/>
                    <a:pt x="321" y="403"/>
                  </a:cubicBezTo>
                  <a:cubicBezTo>
                    <a:pt x="321" y="403"/>
                    <a:pt x="321" y="403"/>
                    <a:pt x="320" y="403"/>
                  </a:cubicBezTo>
                  <a:cubicBezTo>
                    <a:pt x="312" y="407"/>
                    <a:pt x="315" y="397"/>
                    <a:pt x="308" y="402"/>
                  </a:cubicBezTo>
                  <a:close/>
                  <a:moveTo>
                    <a:pt x="319" y="364"/>
                  </a:moveTo>
                  <a:cubicBezTo>
                    <a:pt x="319" y="363"/>
                    <a:pt x="320" y="363"/>
                    <a:pt x="320" y="362"/>
                  </a:cubicBezTo>
                  <a:cubicBezTo>
                    <a:pt x="320" y="361"/>
                    <a:pt x="320" y="360"/>
                    <a:pt x="319" y="360"/>
                  </a:cubicBezTo>
                  <a:cubicBezTo>
                    <a:pt x="318" y="360"/>
                    <a:pt x="317" y="361"/>
                    <a:pt x="317" y="362"/>
                  </a:cubicBezTo>
                  <a:cubicBezTo>
                    <a:pt x="317" y="363"/>
                    <a:pt x="318" y="363"/>
                    <a:pt x="318" y="364"/>
                  </a:cubicBezTo>
                  <a:cubicBezTo>
                    <a:pt x="318" y="365"/>
                    <a:pt x="317" y="365"/>
                    <a:pt x="317" y="365"/>
                  </a:cubicBezTo>
                  <a:cubicBezTo>
                    <a:pt x="317" y="365"/>
                    <a:pt x="317" y="366"/>
                    <a:pt x="317" y="366"/>
                  </a:cubicBezTo>
                  <a:cubicBezTo>
                    <a:pt x="321" y="366"/>
                    <a:pt x="321" y="366"/>
                    <a:pt x="321" y="366"/>
                  </a:cubicBezTo>
                  <a:cubicBezTo>
                    <a:pt x="321" y="366"/>
                    <a:pt x="321" y="365"/>
                    <a:pt x="321" y="365"/>
                  </a:cubicBezTo>
                  <a:cubicBezTo>
                    <a:pt x="321" y="365"/>
                    <a:pt x="319" y="365"/>
                    <a:pt x="319" y="364"/>
                  </a:cubicBezTo>
                  <a:close/>
                  <a:moveTo>
                    <a:pt x="311" y="364"/>
                  </a:moveTo>
                  <a:cubicBezTo>
                    <a:pt x="315" y="364"/>
                    <a:pt x="315" y="364"/>
                    <a:pt x="315" y="364"/>
                  </a:cubicBezTo>
                  <a:cubicBezTo>
                    <a:pt x="315" y="363"/>
                    <a:pt x="315" y="363"/>
                    <a:pt x="315" y="363"/>
                  </a:cubicBezTo>
                  <a:cubicBezTo>
                    <a:pt x="311" y="363"/>
                    <a:pt x="311" y="363"/>
                    <a:pt x="311" y="363"/>
                  </a:cubicBezTo>
                  <a:lnTo>
                    <a:pt x="311" y="364"/>
                  </a:lnTo>
                  <a:close/>
                  <a:moveTo>
                    <a:pt x="311" y="362"/>
                  </a:moveTo>
                  <a:cubicBezTo>
                    <a:pt x="315" y="362"/>
                    <a:pt x="315" y="362"/>
                    <a:pt x="315" y="362"/>
                  </a:cubicBezTo>
                  <a:cubicBezTo>
                    <a:pt x="315" y="360"/>
                    <a:pt x="315" y="360"/>
                    <a:pt x="315" y="360"/>
                  </a:cubicBezTo>
                  <a:cubicBezTo>
                    <a:pt x="311" y="360"/>
                    <a:pt x="311" y="360"/>
                    <a:pt x="311" y="360"/>
                  </a:cubicBezTo>
                  <a:lnTo>
                    <a:pt x="311" y="362"/>
                  </a:lnTo>
                  <a:close/>
                  <a:moveTo>
                    <a:pt x="311" y="366"/>
                  </a:moveTo>
                  <a:cubicBezTo>
                    <a:pt x="315" y="366"/>
                    <a:pt x="315" y="366"/>
                    <a:pt x="315" y="366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11" y="365"/>
                    <a:pt x="311" y="365"/>
                    <a:pt x="311" y="365"/>
                  </a:cubicBezTo>
                  <a:lnTo>
                    <a:pt x="311" y="366"/>
                  </a:lnTo>
                  <a:close/>
                  <a:moveTo>
                    <a:pt x="310" y="369"/>
                  </a:moveTo>
                  <a:cubicBezTo>
                    <a:pt x="322" y="369"/>
                    <a:pt x="322" y="369"/>
                    <a:pt x="322" y="369"/>
                  </a:cubicBezTo>
                  <a:cubicBezTo>
                    <a:pt x="323" y="369"/>
                    <a:pt x="324" y="369"/>
                    <a:pt x="324" y="368"/>
                  </a:cubicBezTo>
                  <a:cubicBezTo>
                    <a:pt x="324" y="359"/>
                    <a:pt x="324" y="359"/>
                    <a:pt x="324" y="359"/>
                  </a:cubicBezTo>
                  <a:cubicBezTo>
                    <a:pt x="324" y="358"/>
                    <a:pt x="323" y="357"/>
                    <a:pt x="322" y="357"/>
                  </a:cubicBezTo>
                  <a:cubicBezTo>
                    <a:pt x="310" y="357"/>
                    <a:pt x="310" y="357"/>
                    <a:pt x="310" y="357"/>
                  </a:cubicBezTo>
                  <a:cubicBezTo>
                    <a:pt x="309" y="357"/>
                    <a:pt x="308" y="358"/>
                    <a:pt x="308" y="359"/>
                  </a:cubicBezTo>
                  <a:cubicBezTo>
                    <a:pt x="308" y="368"/>
                    <a:pt x="308" y="368"/>
                    <a:pt x="308" y="368"/>
                  </a:cubicBezTo>
                  <a:cubicBezTo>
                    <a:pt x="308" y="369"/>
                    <a:pt x="309" y="369"/>
                    <a:pt x="310" y="369"/>
                  </a:cubicBezTo>
                  <a:close/>
                  <a:moveTo>
                    <a:pt x="310" y="359"/>
                  </a:moveTo>
                  <a:cubicBezTo>
                    <a:pt x="322" y="359"/>
                    <a:pt x="322" y="359"/>
                    <a:pt x="322" y="359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10" y="368"/>
                    <a:pt x="310" y="368"/>
                    <a:pt x="310" y="368"/>
                  </a:cubicBezTo>
                  <a:lnTo>
                    <a:pt x="310" y="359"/>
                  </a:lnTo>
                  <a:close/>
                  <a:moveTo>
                    <a:pt x="424" y="360"/>
                  </a:moveTo>
                  <a:cubicBezTo>
                    <a:pt x="425" y="361"/>
                    <a:pt x="425" y="361"/>
                    <a:pt x="426" y="361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7" y="361"/>
                    <a:pt x="427" y="361"/>
                    <a:pt x="428" y="362"/>
                  </a:cubicBezTo>
                  <a:cubicBezTo>
                    <a:pt x="428" y="361"/>
                    <a:pt x="429" y="361"/>
                    <a:pt x="430" y="361"/>
                  </a:cubicBezTo>
                  <a:cubicBezTo>
                    <a:pt x="429" y="360"/>
                    <a:pt x="428" y="360"/>
                    <a:pt x="426" y="360"/>
                  </a:cubicBezTo>
                  <a:cubicBezTo>
                    <a:pt x="426" y="360"/>
                    <a:pt x="425" y="360"/>
                    <a:pt x="424" y="360"/>
                  </a:cubicBezTo>
                  <a:close/>
                  <a:moveTo>
                    <a:pt x="429" y="373"/>
                  </a:moveTo>
                  <a:cubicBezTo>
                    <a:pt x="430" y="373"/>
                    <a:pt x="430" y="372"/>
                    <a:pt x="430" y="371"/>
                  </a:cubicBezTo>
                  <a:cubicBezTo>
                    <a:pt x="430" y="371"/>
                    <a:pt x="430" y="371"/>
                    <a:pt x="430" y="370"/>
                  </a:cubicBezTo>
                  <a:cubicBezTo>
                    <a:pt x="429" y="370"/>
                    <a:pt x="429" y="370"/>
                    <a:pt x="429" y="370"/>
                  </a:cubicBezTo>
                  <a:cubicBezTo>
                    <a:pt x="427" y="371"/>
                    <a:pt x="426" y="372"/>
                    <a:pt x="425" y="374"/>
                  </a:cubicBezTo>
                  <a:cubicBezTo>
                    <a:pt x="425" y="374"/>
                    <a:pt x="426" y="374"/>
                    <a:pt x="426" y="374"/>
                  </a:cubicBezTo>
                  <a:cubicBezTo>
                    <a:pt x="428" y="374"/>
                    <a:pt x="429" y="374"/>
                    <a:pt x="429" y="373"/>
                  </a:cubicBezTo>
                  <a:close/>
                  <a:moveTo>
                    <a:pt x="429" y="368"/>
                  </a:moveTo>
                  <a:cubicBezTo>
                    <a:pt x="429" y="368"/>
                    <a:pt x="429" y="368"/>
                    <a:pt x="429" y="368"/>
                  </a:cubicBezTo>
                  <a:cubicBezTo>
                    <a:pt x="429" y="366"/>
                    <a:pt x="428" y="365"/>
                    <a:pt x="427" y="364"/>
                  </a:cubicBezTo>
                  <a:cubicBezTo>
                    <a:pt x="427" y="364"/>
                    <a:pt x="427" y="364"/>
                    <a:pt x="426" y="364"/>
                  </a:cubicBezTo>
                  <a:cubicBezTo>
                    <a:pt x="426" y="364"/>
                    <a:pt x="426" y="364"/>
                    <a:pt x="426" y="364"/>
                  </a:cubicBezTo>
                  <a:cubicBezTo>
                    <a:pt x="425" y="364"/>
                    <a:pt x="425" y="365"/>
                    <a:pt x="424" y="365"/>
                  </a:cubicBezTo>
                  <a:cubicBezTo>
                    <a:pt x="424" y="366"/>
                    <a:pt x="424" y="366"/>
                    <a:pt x="424" y="366"/>
                  </a:cubicBezTo>
                  <a:cubicBezTo>
                    <a:pt x="424" y="366"/>
                    <a:pt x="424" y="366"/>
                    <a:pt x="424" y="367"/>
                  </a:cubicBezTo>
                  <a:cubicBezTo>
                    <a:pt x="426" y="367"/>
                    <a:pt x="427" y="368"/>
                    <a:pt x="429" y="368"/>
                  </a:cubicBezTo>
                  <a:close/>
                  <a:moveTo>
                    <a:pt x="434" y="367"/>
                  </a:moveTo>
                  <a:cubicBezTo>
                    <a:pt x="434" y="365"/>
                    <a:pt x="433" y="363"/>
                    <a:pt x="431" y="362"/>
                  </a:cubicBezTo>
                  <a:cubicBezTo>
                    <a:pt x="430" y="362"/>
                    <a:pt x="429" y="362"/>
                    <a:pt x="428" y="362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8" y="363"/>
                    <a:pt x="428" y="363"/>
                    <a:pt x="428" y="363"/>
                  </a:cubicBezTo>
                  <a:cubicBezTo>
                    <a:pt x="429" y="364"/>
                    <a:pt x="430" y="366"/>
                    <a:pt x="430" y="367"/>
                  </a:cubicBezTo>
                  <a:cubicBezTo>
                    <a:pt x="431" y="367"/>
                    <a:pt x="431" y="368"/>
                    <a:pt x="432" y="368"/>
                  </a:cubicBezTo>
                  <a:cubicBezTo>
                    <a:pt x="432" y="368"/>
                    <a:pt x="433" y="368"/>
                    <a:pt x="434" y="368"/>
                  </a:cubicBezTo>
                  <a:cubicBezTo>
                    <a:pt x="434" y="368"/>
                    <a:pt x="434" y="367"/>
                    <a:pt x="434" y="367"/>
                  </a:cubicBezTo>
                  <a:close/>
                  <a:moveTo>
                    <a:pt x="433" y="369"/>
                  </a:moveTo>
                  <a:cubicBezTo>
                    <a:pt x="433" y="369"/>
                    <a:pt x="432" y="369"/>
                    <a:pt x="432" y="369"/>
                  </a:cubicBezTo>
                  <a:cubicBezTo>
                    <a:pt x="431" y="370"/>
                    <a:pt x="431" y="370"/>
                    <a:pt x="431" y="370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1" y="372"/>
                    <a:pt x="431" y="372"/>
                    <a:pt x="431" y="373"/>
                  </a:cubicBezTo>
                  <a:cubicBezTo>
                    <a:pt x="432" y="372"/>
                    <a:pt x="433" y="371"/>
                    <a:pt x="433" y="369"/>
                  </a:cubicBezTo>
                  <a:close/>
                  <a:moveTo>
                    <a:pt x="423" y="368"/>
                  </a:moveTo>
                  <a:cubicBezTo>
                    <a:pt x="423" y="368"/>
                    <a:pt x="423" y="368"/>
                    <a:pt x="422" y="368"/>
                  </a:cubicBezTo>
                  <a:cubicBezTo>
                    <a:pt x="422" y="369"/>
                    <a:pt x="421" y="370"/>
                    <a:pt x="421" y="372"/>
                  </a:cubicBezTo>
                  <a:cubicBezTo>
                    <a:pt x="422" y="373"/>
                    <a:pt x="423" y="373"/>
                    <a:pt x="424" y="374"/>
                  </a:cubicBezTo>
                  <a:cubicBezTo>
                    <a:pt x="425" y="372"/>
                    <a:pt x="426" y="370"/>
                    <a:pt x="428" y="369"/>
                  </a:cubicBezTo>
                  <a:cubicBezTo>
                    <a:pt x="427" y="369"/>
                    <a:pt x="425" y="368"/>
                    <a:pt x="424" y="367"/>
                  </a:cubicBezTo>
                  <a:cubicBezTo>
                    <a:pt x="423" y="368"/>
                    <a:pt x="423" y="368"/>
                    <a:pt x="423" y="368"/>
                  </a:cubicBezTo>
                  <a:close/>
                  <a:moveTo>
                    <a:pt x="421" y="363"/>
                  </a:moveTo>
                  <a:cubicBezTo>
                    <a:pt x="421" y="363"/>
                    <a:pt x="422" y="364"/>
                    <a:pt x="422" y="365"/>
                  </a:cubicBezTo>
                  <a:cubicBezTo>
                    <a:pt x="422" y="365"/>
                    <a:pt x="423" y="365"/>
                    <a:pt x="423" y="365"/>
                  </a:cubicBezTo>
                  <a:cubicBezTo>
                    <a:pt x="423" y="365"/>
                    <a:pt x="423" y="365"/>
                    <a:pt x="423" y="365"/>
                  </a:cubicBezTo>
                  <a:cubicBezTo>
                    <a:pt x="424" y="364"/>
                    <a:pt x="424" y="363"/>
                    <a:pt x="425" y="363"/>
                  </a:cubicBezTo>
                  <a:cubicBezTo>
                    <a:pt x="425" y="363"/>
                    <a:pt x="425" y="363"/>
                    <a:pt x="425" y="363"/>
                  </a:cubicBezTo>
                  <a:cubicBezTo>
                    <a:pt x="425" y="362"/>
                    <a:pt x="425" y="362"/>
                    <a:pt x="425" y="362"/>
                  </a:cubicBezTo>
                  <a:cubicBezTo>
                    <a:pt x="424" y="362"/>
                    <a:pt x="424" y="361"/>
                    <a:pt x="423" y="361"/>
                  </a:cubicBezTo>
                  <a:cubicBezTo>
                    <a:pt x="422" y="361"/>
                    <a:pt x="421" y="362"/>
                    <a:pt x="421" y="363"/>
                  </a:cubicBezTo>
                  <a:close/>
                  <a:moveTo>
                    <a:pt x="419" y="367"/>
                  </a:moveTo>
                  <a:cubicBezTo>
                    <a:pt x="419" y="368"/>
                    <a:pt x="420" y="370"/>
                    <a:pt x="420" y="371"/>
                  </a:cubicBezTo>
                  <a:cubicBezTo>
                    <a:pt x="420" y="369"/>
                    <a:pt x="421" y="368"/>
                    <a:pt x="422" y="367"/>
                  </a:cubicBezTo>
                  <a:cubicBezTo>
                    <a:pt x="421" y="367"/>
                    <a:pt x="421" y="366"/>
                    <a:pt x="421" y="366"/>
                  </a:cubicBezTo>
                  <a:cubicBezTo>
                    <a:pt x="421" y="366"/>
                    <a:pt x="421" y="366"/>
                    <a:pt x="421" y="365"/>
                  </a:cubicBezTo>
                  <a:cubicBezTo>
                    <a:pt x="421" y="365"/>
                    <a:pt x="420" y="364"/>
                    <a:pt x="420" y="364"/>
                  </a:cubicBezTo>
                  <a:cubicBezTo>
                    <a:pt x="420" y="365"/>
                    <a:pt x="419" y="366"/>
                    <a:pt x="419" y="367"/>
                  </a:cubicBezTo>
                  <a:close/>
                  <a:moveTo>
                    <a:pt x="601" y="554"/>
                  </a:moveTo>
                  <a:cubicBezTo>
                    <a:pt x="600" y="554"/>
                    <a:pt x="600" y="554"/>
                    <a:pt x="600" y="554"/>
                  </a:cubicBezTo>
                  <a:cubicBezTo>
                    <a:pt x="600" y="554"/>
                    <a:pt x="599" y="555"/>
                    <a:pt x="599" y="556"/>
                  </a:cubicBezTo>
                  <a:cubicBezTo>
                    <a:pt x="599" y="557"/>
                    <a:pt x="600" y="558"/>
                    <a:pt x="600" y="558"/>
                  </a:cubicBezTo>
                  <a:cubicBezTo>
                    <a:pt x="601" y="558"/>
                    <a:pt x="601" y="558"/>
                    <a:pt x="601" y="558"/>
                  </a:cubicBezTo>
                  <a:cubicBezTo>
                    <a:pt x="601" y="558"/>
                    <a:pt x="602" y="557"/>
                    <a:pt x="602" y="556"/>
                  </a:cubicBezTo>
                  <a:cubicBezTo>
                    <a:pt x="602" y="555"/>
                    <a:pt x="601" y="554"/>
                    <a:pt x="601" y="554"/>
                  </a:cubicBezTo>
                  <a:close/>
                  <a:moveTo>
                    <a:pt x="597" y="551"/>
                  </a:moveTo>
                  <a:cubicBezTo>
                    <a:pt x="588" y="551"/>
                    <a:pt x="588" y="551"/>
                    <a:pt x="588" y="551"/>
                  </a:cubicBezTo>
                  <a:cubicBezTo>
                    <a:pt x="585" y="551"/>
                    <a:pt x="583" y="554"/>
                    <a:pt x="583" y="556"/>
                  </a:cubicBezTo>
                  <a:cubicBezTo>
                    <a:pt x="583" y="559"/>
                    <a:pt x="585" y="562"/>
                    <a:pt x="588" y="562"/>
                  </a:cubicBezTo>
                  <a:cubicBezTo>
                    <a:pt x="597" y="562"/>
                    <a:pt x="597" y="562"/>
                    <a:pt x="597" y="562"/>
                  </a:cubicBezTo>
                  <a:cubicBezTo>
                    <a:pt x="600" y="562"/>
                    <a:pt x="600" y="561"/>
                    <a:pt x="601" y="560"/>
                  </a:cubicBezTo>
                  <a:cubicBezTo>
                    <a:pt x="601" y="560"/>
                    <a:pt x="601" y="560"/>
                    <a:pt x="600" y="560"/>
                  </a:cubicBezTo>
                  <a:cubicBezTo>
                    <a:pt x="599" y="560"/>
                    <a:pt x="598" y="559"/>
                    <a:pt x="598" y="556"/>
                  </a:cubicBezTo>
                  <a:cubicBezTo>
                    <a:pt x="598" y="554"/>
                    <a:pt x="599" y="552"/>
                    <a:pt x="600" y="552"/>
                  </a:cubicBezTo>
                  <a:cubicBezTo>
                    <a:pt x="600" y="552"/>
                    <a:pt x="601" y="552"/>
                    <a:pt x="601" y="552"/>
                  </a:cubicBezTo>
                  <a:cubicBezTo>
                    <a:pt x="600" y="551"/>
                    <a:pt x="600" y="551"/>
                    <a:pt x="597" y="551"/>
                  </a:cubicBezTo>
                  <a:close/>
                  <a:moveTo>
                    <a:pt x="594" y="558"/>
                  </a:moveTo>
                  <a:cubicBezTo>
                    <a:pt x="592" y="557"/>
                    <a:pt x="592" y="557"/>
                    <a:pt x="592" y="557"/>
                  </a:cubicBezTo>
                  <a:cubicBezTo>
                    <a:pt x="592" y="557"/>
                    <a:pt x="591" y="557"/>
                    <a:pt x="591" y="558"/>
                  </a:cubicBezTo>
                  <a:cubicBezTo>
                    <a:pt x="591" y="558"/>
                    <a:pt x="591" y="559"/>
                    <a:pt x="590" y="558"/>
                  </a:cubicBezTo>
                  <a:cubicBezTo>
                    <a:pt x="589" y="558"/>
                    <a:pt x="587" y="555"/>
                    <a:pt x="587" y="555"/>
                  </a:cubicBezTo>
                  <a:cubicBezTo>
                    <a:pt x="587" y="555"/>
                    <a:pt x="586" y="555"/>
                    <a:pt x="587" y="555"/>
                  </a:cubicBezTo>
                  <a:cubicBezTo>
                    <a:pt x="587" y="555"/>
                    <a:pt x="587" y="555"/>
                    <a:pt x="587" y="555"/>
                  </a:cubicBezTo>
                  <a:cubicBezTo>
                    <a:pt x="590" y="556"/>
                    <a:pt x="590" y="556"/>
                    <a:pt x="590" y="556"/>
                  </a:cubicBezTo>
                  <a:cubicBezTo>
                    <a:pt x="590" y="556"/>
                    <a:pt x="590" y="555"/>
                    <a:pt x="590" y="555"/>
                  </a:cubicBezTo>
                  <a:cubicBezTo>
                    <a:pt x="591" y="554"/>
                    <a:pt x="591" y="554"/>
                    <a:pt x="592" y="555"/>
                  </a:cubicBezTo>
                  <a:cubicBezTo>
                    <a:pt x="592" y="555"/>
                    <a:pt x="595" y="558"/>
                    <a:pt x="595" y="558"/>
                  </a:cubicBezTo>
                  <a:cubicBezTo>
                    <a:pt x="595" y="558"/>
                    <a:pt x="595" y="558"/>
                    <a:pt x="595" y="558"/>
                  </a:cubicBezTo>
                  <a:cubicBezTo>
                    <a:pt x="595" y="558"/>
                    <a:pt x="594" y="558"/>
                    <a:pt x="594" y="558"/>
                  </a:cubicBezTo>
                  <a:close/>
                  <a:moveTo>
                    <a:pt x="346" y="390"/>
                  </a:moveTo>
                  <a:cubicBezTo>
                    <a:pt x="347" y="390"/>
                    <a:pt x="346" y="390"/>
                    <a:pt x="346" y="390"/>
                  </a:cubicBezTo>
                  <a:cubicBezTo>
                    <a:pt x="346" y="390"/>
                    <a:pt x="344" y="391"/>
                    <a:pt x="344" y="392"/>
                  </a:cubicBezTo>
                  <a:cubicBezTo>
                    <a:pt x="344" y="393"/>
                    <a:pt x="344" y="394"/>
                    <a:pt x="343" y="395"/>
                  </a:cubicBezTo>
                  <a:cubicBezTo>
                    <a:pt x="342" y="396"/>
                    <a:pt x="342" y="396"/>
                    <a:pt x="342" y="396"/>
                  </a:cubicBezTo>
                  <a:cubicBezTo>
                    <a:pt x="343" y="397"/>
                    <a:pt x="343" y="397"/>
                    <a:pt x="343" y="397"/>
                  </a:cubicBezTo>
                  <a:cubicBezTo>
                    <a:pt x="345" y="396"/>
                    <a:pt x="345" y="396"/>
                    <a:pt x="345" y="396"/>
                  </a:cubicBezTo>
                  <a:cubicBezTo>
                    <a:pt x="345" y="395"/>
                    <a:pt x="346" y="395"/>
                    <a:pt x="346" y="395"/>
                  </a:cubicBezTo>
                  <a:cubicBezTo>
                    <a:pt x="347" y="396"/>
                    <a:pt x="348" y="395"/>
                    <a:pt x="349" y="394"/>
                  </a:cubicBezTo>
                  <a:cubicBezTo>
                    <a:pt x="349" y="394"/>
                    <a:pt x="349" y="392"/>
                    <a:pt x="349" y="392"/>
                  </a:cubicBezTo>
                  <a:cubicBezTo>
                    <a:pt x="349" y="391"/>
                    <a:pt x="349" y="391"/>
                    <a:pt x="348" y="392"/>
                  </a:cubicBezTo>
                  <a:cubicBezTo>
                    <a:pt x="348" y="392"/>
                    <a:pt x="348" y="392"/>
                    <a:pt x="348" y="393"/>
                  </a:cubicBezTo>
                  <a:cubicBezTo>
                    <a:pt x="348" y="393"/>
                    <a:pt x="347" y="394"/>
                    <a:pt x="346" y="393"/>
                  </a:cubicBezTo>
                  <a:cubicBezTo>
                    <a:pt x="345" y="392"/>
                    <a:pt x="346" y="392"/>
                    <a:pt x="346" y="392"/>
                  </a:cubicBezTo>
                  <a:cubicBezTo>
                    <a:pt x="346" y="391"/>
                    <a:pt x="346" y="390"/>
                    <a:pt x="346" y="390"/>
                  </a:cubicBezTo>
                  <a:close/>
                  <a:moveTo>
                    <a:pt x="335" y="403"/>
                  </a:moveTo>
                  <a:cubicBezTo>
                    <a:pt x="336" y="404"/>
                    <a:pt x="336" y="404"/>
                    <a:pt x="336" y="404"/>
                  </a:cubicBezTo>
                  <a:cubicBezTo>
                    <a:pt x="336" y="404"/>
                    <a:pt x="337" y="404"/>
                    <a:pt x="337" y="404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35" y="402"/>
                    <a:pt x="335" y="402"/>
                    <a:pt x="335" y="402"/>
                  </a:cubicBezTo>
                  <a:cubicBezTo>
                    <a:pt x="335" y="402"/>
                    <a:pt x="335" y="403"/>
                    <a:pt x="335" y="403"/>
                  </a:cubicBezTo>
                  <a:close/>
                  <a:moveTo>
                    <a:pt x="333" y="395"/>
                  </a:moveTo>
                  <a:cubicBezTo>
                    <a:pt x="333" y="395"/>
                    <a:pt x="334" y="396"/>
                    <a:pt x="334" y="396"/>
                  </a:cubicBezTo>
                  <a:cubicBezTo>
                    <a:pt x="335" y="396"/>
                    <a:pt x="335" y="396"/>
                    <a:pt x="335" y="396"/>
                  </a:cubicBezTo>
                  <a:cubicBezTo>
                    <a:pt x="335" y="396"/>
                    <a:pt x="335" y="395"/>
                    <a:pt x="335" y="395"/>
                  </a:cubicBezTo>
                  <a:cubicBezTo>
                    <a:pt x="336" y="395"/>
                    <a:pt x="335" y="395"/>
                    <a:pt x="336" y="394"/>
                  </a:cubicBezTo>
                  <a:cubicBezTo>
                    <a:pt x="336" y="394"/>
                    <a:pt x="337" y="394"/>
                    <a:pt x="338" y="395"/>
                  </a:cubicBezTo>
                  <a:cubicBezTo>
                    <a:pt x="338" y="395"/>
                    <a:pt x="338" y="395"/>
                    <a:pt x="338" y="395"/>
                  </a:cubicBezTo>
                  <a:cubicBezTo>
                    <a:pt x="338" y="395"/>
                    <a:pt x="339" y="394"/>
                    <a:pt x="339" y="394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9" y="394"/>
                    <a:pt x="339" y="393"/>
                    <a:pt x="339" y="393"/>
                  </a:cubicBezTo>
                  <a:cubicBezTo>
                    <a:pt x="337" y="391"/>
                    <a:pt x="343" y="390"/>
                    <a:pt x="342" y="390"/>
                  </a:cubicBezTo>
                  <a:cubicBezTo>
                    <a:pt x="341" y="390"/>
                    <a:pt x="340" y="390"/>
                    <a:pt x="340" y="390"/>
                  </a:cubicBezTo>
                  <a:cubicBezTo>
                    <a:pt x="339" y="390"/>
                    <a:pt x="337" y="391"/>
                    <a:pt x="337" y="391"/>
                  </a:cubicBezTo>
                  <a:cubicBezTo>
                    <a:pt x="336" y="392"/>
                    <a:pt x="335" y="392"/>
                    <a:pt x="335" y="392"/>
                  </a:cubicBezTo>
                  <a:cubicBezTo>
                    <a:pt x="335" y="393"/>
                    <a:pt x="335" y="393"/>
                    <a:pt x="335" y="393"/>
                  </a:cubicBezTo>
                  <a:cubicBezTo>
                    <a:pt x="335" y="394"/>
                    <a:pt x="334" y="393"/>
                    <a:pt x="334" y="394"/>
                  </a:cubicBezTo>
                  <a:cubicBezTo>
                    <a:pt x="334" y="394"/>
                    <a:pt x="334" y="394"/>
                    <a:pt x="333" y="394"/>
                  </a:cubicBezTo>
                  <a:cubicBezTo>
                    <a:pt x="333" y="394"/>
                    <a:pt x="333" y="394"/>
                    <a:pt x="333" y="395"/>
                  </a:cubicBezTo>
                  <a:close/>
                  <a:moveTo>
                    <a:pt x="340" y="395"/>
                  </a:moveTo>
                  <a:cubicBezTo>
                    <a:pt x="339" y="396"/>
                    <a:pt x="339" y="396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45" y="403"/>
                    <a:pt x="345" y="403"/>
                    <a:pt x="345" y="403"/>
                  </a:cubicBezTo>
                  <a:cubicBezTo>
                    <a:pt x="345" y="404"/>
                    <a:pt x="346" y="404"/>
                    <a:pt x="346" y="403"/>
                  </a:cubicBezTo>
                  <a:cubicBezTo>
                    <a:pt x="347" y="403"/>
                    <a:pt x="347" y="403"/>
                    <a:pt x="347" y="403"/>
                  </a:cubicBezTo>
                  <a:cubicBezTo>
                    <a:pt x="347" y="403"/>
                    <a:pt x="347" y="402"/>
                    <a:pt x="347" y="402"/>
                  </a:cubicBezTo>
                  <a:cubicBezTo>
                    <a:pt x="340" y="395"/>
                    <a:pt x="340" y="395"/>
                    <a:pt x="340" y="395"/>
                  </a:cubicBezTo>
                  <a:cubicBezTo>
                    <a:pt x="340" y="395"/>
                    <a:pt x="340" y="395"/>
                    <a:pt x="340" y="395"/>
                  </a:cubicBezTo>
                  <a:close/>
                  <a:moveTo>
                    <a:pt x="450" y="363"/>
                  </a:moveTo>
                  <a:cubicBezTo>
                    <a:pt x="454" y="363"/>
                    <a:pt x="454" y="363"/>
                    <a:pt x="454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0" y="362"/>
                    <a:pt x="450" y="362"/>
                    <a:pt x="450" y="362"/>
                  </a:cubicBezTo>
                  <a:lnTo>
                    <a:pt x="450" y="363"/>
                  </a:lnTo>
                  <a:close/>
                  <a:moveTo>
                    <a:pt x="453" y="364"/>
                  </a:moveTo>
                  <a:cubicBezTo>
                    <a:pt x="454" y="364"/>
                    <a:pt x="454" y="364"/>
                    <a:pt x="454" y="364"/>
                  </a:cubicBezTo>
                  <a:cubicBezTo>
                    <a:pt x="454" y="363"/>
                    <a:pt x="454" y="363"/>
                    <a:pt x="454" y="363"/>
                  </a:cubicBezTo>
                  <a:cubicBezTo>
                    <a:pt x="453" y="363"/>
                    <a:pt x="453" y="363"/>
                    <a:pt x="453" y="363"/>
                  </a:cubicBezTo>
                  <a:lnTo>
                    <a:pt x="453" y="364"/>
                  </a:lnTo>
                  <a:close/>
                  <a:moveTo>
                    <a:pt x="454" y="358"/>
                  </a:moveTo>
                  <a:cubicBezTo>
                    <a:pt x="451" y="358"/>
                    <a:pt x="451" y="358"/>
                    <a:pt x="451" y="358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54" y="359"/>
                    <a:pt x="454" y="359"/>
                    <a:pt x="454" y="359"/>
                  </a:cubicBezTo>
                  <a:lnTo>
                    <a:pt x="454" y="358"/>
                  </a:lnTo>
                  <a:close/>
                  <a:moveTo>
                    <a:pt x="456" y="355"/>
                  </a:moveTo>
                  <a:cubicBezTo>
                    <a:pt x="447" y="355"/>
                    <a:pt x="447" y="355"/>
                    <a:pt x="447" y="355"/>
                  </a:cubicBezTo>
                  <a:cubicBezTo>
                    <a:pt x="446" y="355"/>
                    <a:pt x="445" y="356"/>
                    <a:pt x="445" y="356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45" y="368"/>
                    <a:pt x="446" y="369"/>
                    <a:pt x="447" y="369"/>
                  </a:cubicBezTo>
                  <a:cubicBezTo>
                    <a:pt x="456" y="369"/>
                    <a:pt x="456" y="369"/>
                    <a:pt x="456" y="369"/>
                  </a:cubicBezTo>
                  <a:cubicBezTo>
                    <a:pt x="457" y="369"/>
                    <a:pt x="457" y="368"/>
                    <a:pt x="457" y="367"/>
                  </a:cubicBezTo>
                  <a:cubicBezTo>
                    <a:pt x="457" y="356"/>
                    <a:pt x="457" y="356"/>
                    <a:pt x="457" y="356"/>
                  </a:cubicBezTo>
                  <a:cubicBezTo>
                    <a:pt x="457" y="356"/>
                    <a:pt x="457" y="355"/>
                    <a:pt x="456" y="355"/>
                  </a:cubicBezTo>
                  <a:close/>
                  <a:moveTo>
                    <a:pt x="456" y="367"/>
                  </a:moveTo>
                  <a:cubicBezTo>
                    <a:pt x="447" y="367"/>
                    <a:pt x="447" y="367"/>
                    <a:pt x="447" y="367"/>
                  </a:cubicBezTo>
                  <a:cubicBezTo>
                    <a:pt x="447" y="356"/>
                    <a:pt x="447" y="356"/>
                    <a:pt x="447" y="356"/>
                  </a:cubicBezTo>
                  <a:cubicBezTo>
                    <a:pt x="456" y="356"/>
                    <a:pt x="456" y="356"/>
                    <a:pt x="456" y="356"/>
                  </a:cubicBezTo>
                  <a:lnTo>
                    <a:pt x="456" y="367"/>
                  </a:lnTo>
                  <a:close/>
                  <a:moveTo>
                    <a:pt x="450" y="358"/>
                  </a:moveTo>
                  <a:cubicBezTo>
                    <a:pt x="448" y="358"/>
                    <a:pt x="448" y="358"/>
                    <a:pt x="448" y="358"/>
                  </a:cubicBezTo>
                  <a:cubicBezTo>
                    <a:pt x="448" y="361"/>
                    <a:pt x="448" y="361"/>
                    <a:pt x="448" y="361"/>
                  </a:cubicBezTo>
                  <a:cubicBezTo>
                    <a:pt x="450" y="361"/>
                    <a:pt x="450" y="361"/>
                    <a:pt x="450" y="361"/>
                  </a:cubicBezTo>
                  <a:lnTo>
                    <a:pt x="450" y="358"/>
                  </a:lnTo>
                  <a:close/>
                  <a:moveTo>
                    <a:pt x="452" y="363"/>
                  </a:moveTo>
                  <a:cubicBezTo>
                    <a:pt x="448" y="363"/>
                    <a:pt x="448" y="363"/>
                    <a:pt x="448" y="363"/>
                  </a:cubicBezTo>
                  <a:cubicBezTo>
                    <a:pt x="448" y="364"/>
                    <a:pt x="448" y="364"/>
                    <a:pt x="448" y="364"/>
                  </a:cubicBezTo>
                  <a:cubicBezTo>
                    <a:pt x="452" y="364"/>
                    <a:pt x="452" y="364"/>
                    <a:pt x="452" y="364"/>
                  </a:cubicBezTo>
                  <a:lnTo>
                    <a:pt x="452" y="363"/>
                  </a:lnTo>
                  <a:close/>
                  <a:moveTo>
                    <a:pt x="454" y="365"/>
                  </a:moveTo>
                  <a:cubicBezTo>
                    <a:pt x="448" y="365"/>
                    <a:pt x="448" y="365"/>
                    <a:pt x="448" y="365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54" y="366"/>
                    <a:pt x="454" y="366"/>
                    <a:pt x="454" y="366"/>
                  </a:cubicBezTo>
                  <a:lnTo>
                    <a:pt x="454" y="365"/>
                  </a:lnTo>
                  <a:close/>
                  <a:moveTo>
                    <a:pt x="450" y="362"/>
                  </a:moveTo>
                  <a:cubicBezTo>
                    <a:pt x="448" y="362"/>
                    <a:pt x="448" y="362"/>
                    <a:pt x="448" y="362"/>
                  </a:cubicBezTo>
                  <a:cubicBezTo>
                    <a:pt x="448" y="363"/>
                    <a:pt x="448" y="363"/>
                    <a:pt x="448" y="363"/>
                  </a:cubicBezTo>
                  <a:cubicBezTo>
                    <a:pt x="450" y="363"/>
                    <a:pt x="450" y="363"/>
                    <a:pt x="450" y="363"/>
                  </a:cubicBezTo>
                  <a:lnTo>
                    <a:pt x="450" y="362"/>
                  </a:lnTo>
                  <a:close/>
                  <a:moveTo>
                    <a:pt x="454" y="360"/>
                  </a:moveTo>
                  <a:cubicBezTo>
                    <a:pt x="451" y="360"/>
                    <a:pt x="451" y="360"/>
                    <a:pt x="451" y="360"/>
                  </a:cubicBezTo>
                  <a:cubicBezTo>
                    <a:pt x="451" y="361"/>
                    <a:pt x="451" y="361"/>
                    <a:pt x="451" y="361"/>
                  </a:cubicBezTo>
                  <a:cubicBezTo>
                    <a:pt x="454" y="361"/>
                    <a:pt x="454" y="361"/>
                    <a:pt x="454" y="361"/>
                  </a:cubicBezTo>
                  <a:lnTo>
                    <a:pt x="454" y="360"/>
                  </a:lnTo>
                  <a:close/>
                  <a:moveTo>
                    <a:pt x="592" y="585"/>
                  </a:moveTo>
                  <a:cubicBezTo>
                    <a:pt x="592" y="586"/>
                    <a:pt x="592" y="586"/>
                    <a:pt x="592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6" y="586"/>
                    <a:pt x="596" y="586"/>
                    <a:pt x="596" y="586"/>
                  </a:cubicBezTo>
                  <a:cubicBezTo>
                    <a:pt x="597" y="583"/>
                    <a:pt x="597" y="583"/>
                    <a:pt x="597" y="583"/>
                  </a:cubicBezTo>
                  <a:cubicBezTo>
                    <a:pt x="592" y="582"/>
                    <a:pt x="592" y="582"/>
                    <a:pt x="592" y="582"/>
                  </a:cubicBezTo>
                  <a:lnTo>
                    <a:pt x="592" y="585"/>
                  </a:lnTo>
                  <a:close/>
                  <a:moveTo>
                    <a:pt x="583" y="586"/>
                  </a:moveTo>
                  <a:cubicBezTo>
                    <a:pt x="583" y="586"/>
                    <a:pt x="583" y="586"/>
                    <a:pt x="583" y="586"/>
                  </a:cubicBezTo>
                  <a:cubicBezTo>
                    <a:pt x="587" y="586"/>
                    <a:pt x="587" y="586"/>
                    <a:pt x="587" y="586"/>
                  </a:cubicBezTo>
                  <a:cubicBezTo>
                    <a:pt x="587" y="586"/>
                    <a:pt x="588" y="586"/>
                    <a:pt x="588" y="585"/>
                  </a:cubicBezTo>
                  <a:cubicBezTo>
                    <a:pt x="587" y="582"/>
                    <a:pt x="587" y="582"/>
                    <a:pt x="587" y="582"/>
                  </a:cubicBezTo>
                  <a:cubicBezTo>
                    <a:pt x="582" y="583"/>
                    <a:pt x="582" y="583"/>
                    <a:pt x="582" y="583"/>
                  </a:cubicBezTo>
                  <a:lnTo>
                    <a:pt x="583" y="586"/>
                  </a:lnTo>
                  <a:close/>
                  <a:moveTo>
                    <a:pt x="597" y="578"/>
                  </a:moveTo>
                  <a:cubicBezTo>
                    <a:pt x="597" y="578"/>
                    <a:pt x="597" y="577"/>
                    <a:pt x="597" y="577"/>
                  </a:cubicBezTo>
                  <a:cubicBezTo>
                    <a:pt x="597" y="573"/>
                    <a:pt x="594" y="570"/>
                    <a:pt x="590" y="570"/>
                  </a:cubicBezTo>
                  <a:cubicBezTo>
                    <a:pt x="585" y="570"/>
                    <a:pt x="582" y="573"/>
                    <a:pt x="582" y="577"/>
                  </a:cubicBezTo>
                  <a:cubicBezTo>
                    <a:pt x="582" y="577"/>
                    <a:pt x="582" y="578"/>
                    <a:pt x="582" y="578"/>
                  </a:cubicBezTo>
                  <a:cubicBezTo>
                    <a:pt x="582" y="581"/>
                    <a:pt x="582" y="581"/>
                    <a:pt x="582" y="581"/>
                  </a:cubicBezTo>
                  <a:cubicBezTo>
                    <a:pt x="587" y="581"/>
                    <a:pt x="587" y="581"/>
                    <a:pt x="587" y="581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7"/>
                    <a:pt x="587" y="577"/>
                    <a:pt x="587" y="577"/>
                  </a:cubicBezTo>
                  <a:cubicBezTo>
                    <a:pt x="587" y="576"/>
                    <a:pt x="588" y="575"/>
                    <a:pt x="590" y="575"/>
                  </a:cubicBezTo>
                  <a:cubicBezTo>
                    <a:pt x="591" y="575"/>
                    <a:pt x="592" y="576"/>
                    <a:pt x="592" y="577"/>
                  </a:cubicBezTo>
                  <a:cubicBezTo>
                    <a:pt x="592" y="577"/>
                    <a:pt x="592" y="577"/>
                    <a:pt x="592" y="577"/>
                  </a:cubicBezTo>
                  <a:cubicBezTo>
                    <a:pt x="592" y="581"/>
                    <a:pt x="592" y="581"/>
                    <a:pt x="592" y="581"/>
                  </a:cubicBezTo>
                  <a:cubicBezTo>
                    <a:pt x="597" y="581"/>
                    <a:pt x="597" y="581"/>
                    <a:pt x="597" y="581"/>
                  </a:cubicBezTo>
                  <a:lnTo>
                    <a:pt x="597" y="578"/>
                  </a:lnTo>
                  <a:close/>
                  <a:moveTo>
                    <a:pt x="653" y="541"/>
                  </a:moveTo>
                  <a:cubicBezTo>
                    <a:pt x="653" y="541"/>
                    <a:pt x="653" y="540"/>
                    <a:pt x="652" y="540"/>
                  </a:cubicBezTo>
                  <a:cubicBezTo>
                    <a:pt x="645" y="540"/>
                    <a:pt x="645" y="540"/>
                    <a:pt x="645" y="540"/>
                  </a:cubicBezTo>
                  <a:cubicBezTo>
                    <a:pt x="644" y="540"/>
                    <a:pt x="643" y="541"/>
                    <a:pt x="643" y="541"/>
                  </a:cubicBezTo>
                  <a:cubicBezTo>
                    <a:pt x="640" y="548"/>
                    <a:pt x="640" y="548"/>
                    <a:pt x="640" y="548"/>
                  </a:cubicBezTo>
                  <a:cubicBezTo>
                    <a:pt x="640" y="549"/>
                    <a:pt x="640" y="549"/>
                    <a:pt x="640" y="550"/>
                  </a:cubicBezTo>
                  <a:cubicBezTo>
                    <a:pt x="641" y="553"/>
                    <a:pt x="641" y="553"/>
                    <a:pt x="641" y="553"/>
                  </a:cubicBezTo>
                  <a:cubicBezTo>
                    <a:pt x="641" y="554"/>
                    <a:pt x="641" y="554"/>
                    <a:pt x="642" y="554"/>
                  </a:cubicBezTo>
                  <a:cubicBezTo>
                    <a:pt x="655" y="554"/>
                    <a:pt x="655" y="554"/>
                    <a:pt x="655" y="554"/>
                  </a:cubicBezTo>
                  <a:cubicBezTo>
                    <a:pt x="655" y="554"/>
                    <a:pt x="656" y="554"/>
                    <a:pt x="656" y="553"/>
                  </a:cubicBezTo>
                  <a:cubicBezTo>
                    <a:pt x="657" y="550"/>
                    <a:pt x="657" y="550"/>
                    <a:pt x="657" y="550"/>
                  </a:cubicBezTo>
                  <a:cubicBezTo>
                    <a:pt x="657" y="549"/>
                    <a:pt x="657" y="549"/>
                    <a:pt x="656" y="548"/>
                  </a:cubicBezTo>
                  <a:lnTo>
                    <a:pt x="653" y="541"/>
                  </a:lnTo>
                  <a:close/>
                  <a:moveTo>
                    <a:pt x="655" y="552"/>
                  </a:moveTo>
                  <a:cubicBezTo>
                    <a:pt x="655" y="553"/>
                    <a:pt x="654" y="553"/>
                    <a:pt x="654" y="553"/>
                  </a:cubicBezTo>
                  <a:cubicBezTo>
                    <a:pt x="643" y="553"/>
                    <a:pt x="643" y="553"/>
                    <a:pt x="643" y="553"/>
                  </a:cubicBezTo>
                  <a:cubicBezTo>
                    <a:pt x="642" y="553"/>
                    <a:pt x="642" y="553"/>
                    <a:pt x="642" y="552"/>
                  </a:cubicBezTo>
                  <a:cubicBezTo>
                    <a:pt x="642" y="551"/>
                    <a:pt x="642" y="551"/>
                    <a:pt x="642" y="551"/>
                  </a:cubicBezTo>
                  <a:cubicBezTo>
                    <a:pt x="641" y="550"/>
                    <a:pt x="642" y="550"/>
                    <a:pt x="642" y="550"/>
                  </a:cubicBezTo>
                  <a:cubicBezTo>
                    <a:pt x="654" y="550"/>
                    <a:pt x="654" y="550"/>
                    <a:pt x="654" y="550"/>
                  </a:cubicBezTo>
                  <a:cubicBezTo>
                    <a:pt x="655" y="550"/>
                    <a:pt x="655" y="550"/>
                    <a:pt x="655" y="551"/>
                  </a:cubicBezTo>
                  <a:lnTo>
                    <a:pt x="655" y="552"/>
                  </a:lnTo>
                  <a:close/>
                  <a:moveTo>
                    <a:pt x="657" y="538"/>
                  </a:moveTo>
                  <a:cubicBezTo>
                    <a:pt x="658" y="549"/>
                    <a:pt x="658" y="549"/>
                    <a:pt x="658" y="549"/>
                  </a:cubicBezTo>
                  <a:cubicBezTo>
                    <a:pt x="658" y="549"/>
                    <a:pt x="660" y="550"/>
                    <a:pt x="663" y="550"/>
                  </a:cubicBezTo>
                  <a:cubicBezTo>
                    <a:pt x="666" y="550"/>
                    <a:pt x="668" y="549"/>
                    <a:pt x="668" y="549"/>
                  </a:cubicBezTo>
                  <a:cubicBezTo>
                    <a:pt x="669" y="538"/>
                    <a:pt x="669" y="538"/>
                    <a:pt x="669" y="538"/>
                  </a:cubicBezTo>
                  <a:cubicBezTo>
                    <a:pt x="669" y="537"/>
                    <a:pt x="667" y="535"/>
                    <a:pt x="663" y="535"/>
                  </a:cubicBezTo>
                  <a:cubicBezTo>
                    <a:pt x="659" y="535"/>
                    <a:pt x="657" y="537"/>
                    <a:pt x="657" y="538"/>
                  </a:cubicBezTo>
                  <a:close/>
                  <a:moveTo>
                    <a:pt x="663" y="536"/>
                  </a:moveTo>
                  <a:cubicBezTo>
                    <a:pt x="666" y="536"/>
                    <a:pt x="668" y="537"/>
                    <a:pt x="668" y="538"/>
                  </a:cubicBezTo>
                  <a:cubicBezTo>
                    <a:pt x="668" y="538"/>
                    <a:pt x="666" y="539"/>
                    <a:pt x="663" y="539"/>
                  </a:cubicBezTo>
                  <a:cubicBezTo>
                    <a:pt x="660" y="539"/>
                    <a:pt x="658" y="538"/>
                    <a:pt x="658" y="538"/>
                  </a:cubicBezTo>
                  <a:cubicBezTo>
                    <a:pt x="658" y="537"/>
                    <a:pt x="660" y="536"/>
                    <a:pt x="663" y="536"/>
                  </a:cubicBezTo>
                  <a:close/>
                  <a:moveTo>
                    <a:pt x="1013" y="809"/>
                  </a:moveTo>
                  <a:cubicBezTo>
                    <a:pt x="1012" y="809"/>
                    <a:pt x="1007" y="810"/>
                    <a:pt x="1007" y="816"/>
                  </a:cubicBezTo>
                  <a:cubicBezTo>
                    <a:pt x="1007" y="825"/>
                    <a:pt x="1007" y="825"/>
                    <a:pt x="1007" y="825"/>
                  </a:cubicBezTo>
                  <a:cubicBezTo>
                    <a:pt x="1007" y="831"/>
                    <a:pt x="1012" y="832"/>
                    <a:pt x="1013" y="832"/>
                  </a:cubicBezTo>
                  <a:cubicBezTo>
                    <a:pt x="1014" y="832"/>
                    <a:pt x="1011" y="830"/>
                    <a:pt x="1011" y="827"/>
                  </a:cubicBezTo>
                  <a:cubicBezTo>
                    <a:pt x="1011" y="814"/>
                    <a:pt x="1011" y="814"/>
                    <a:pt x="1011" y="814"/>
                  </a:cubicBezTo>
                  <a:cubicBezTo>
                    <a:pt x="1011" y="811"/>
                    <a:pt x="1014" y="809"/>
                    <a:pt x="1013" y="809"/>
                  </a:cubicBezTo>
                  <a:close/>
                  <a:moveTo>
                    <a:pt x="921" y="745"/>
                  </a:moveTo>
                  <a:cubicBezTo>
                    <a:pt x="922" y="745"/>
                    <a:pt x="927" y="744"/>
                    <a:pt x="927" y="738"/>
                  </a:cubicBezTo>
                  <a:cubicBezTo>
                    <a:pt x="927" y="729"/>
                    <a:pt x="927" y="729"/>
                    <a:pt x="927" y="729"/>
                  </a:cubicBezTo>
                  <a:cubicBezTo>
                    <a:pt x="927" y="723"/>
                    <a:pt x="922" y="722"/>
                    <a:pt x="921" y="722"/>
                  </a:cubicBezTo>
                  <a:cubicBezTo>
                    <a:pt x="919" y="722"/>
                    <a:pt x="923" y="724"/>
                    <a:pt x="923" y="727"/>
                  </a:cubicBezTo>
                  <a:cubicBezTo>
                    <a:pt x="923" y="740"/>
                    <a:pt x="923" y="740"/>
                    <a:pt x="923" y="740"/>
                  </a:cubicBezTo>
                  <a:cubicBezTo>
                    <a:pt x="923" y="743"/>
                    <a:pt x="919" y="745"/>
                    <a:pt x="921" y="745"/>
                  </a:cubicBezTo>
                  <a:close/>
                  <a:moveTo>
                    <a:pt x="903" y="745"/>
                  </a:moveTo>
                  <a:cubicBezTo>
                    <a:pt x="903" y="746"/>
                    <a:pt x="896" y="752"/>
                    <a:pt x="900" y="758"/>
                  </a:cubicBezTo>
                  <a:cubicBezTo>
                    <a:pt x="901" y="759"/>
                    <a:pt x="905" y="752"/>
                    <a:pt x="910" y="748"/>
                  </a:cubicBezTo>
                  <a:cubicBezTo>
                    <a:pt x="912" y="746"/>
                    <a:pt x="919" y="743"/>
                    <a:pt x="919" y="740"/>
                  </a:cubicBezTo>
                  <a:cubicBezTo>
                    <a:pt x="919" y="727"/>
                    <a:pt x="919" y="727"/>
                    <a:pt x="919" y="727"/>
                  </a:cubicBezTo>
                  <a:cubicBezTo>
                    <a:pt x="919" y="724"/>
                    <a:pt x="909" y="721"/>
                    <a:pt x="901" y="721"/>
                  </a:cubicBezTo>
                  <a:cubicBezTo>
                    <a:pt x="898" y="721"/>
                    <a:pt x="894" y="739"/>
                    <a:pt x="894" y="741"/>
                  </a:cubicBezTo>
                  <a:cubicBezTo>
                    <a:pt x="894" y="744"/>
                    <a:pt x="903" y="744"/>
                    <a:pt x="903" y="745"/>
                  </a:cubicBezTo>
                  <a:close/>
                  <a:moveTo>
                    <a:pt x="764" y="789"/>
                  </a:moveTo>
                  <a:cubicBezTo>
                    <a:pt x="762" y="792"/>
                    <a:pt x="762" y="792"/>
                    <a:pt x="762" y="792"/>
                  </a:cubicBezTo>
                  <a:cubicBezTo>
                    <a:pt x="759" y="789"/>
                    <a:pt x="759" y="789"/>
                    <a:pt x="759" y="789"/>
                  </a:cubicBezTo>
                  <a:cubicBezTo>
                    <a:pt x="756" y="786"/>
                    <a:pt x="750" y="786"/>
                    <a:pt x="747" y="789"/>
                  </a:cubicBezTo>
                  <a:cubicBezTo>
                    <a:pt x="743" y="793"/>
                    <a:pt x="743" y="799"/>
                    <a:pt x="747" y="802"/>
                  </a:cubicBezTo>
                  <a:cubicBezTo>
                    <a:pt x="762" y="816"/>
                    <a:pt x="762" y="816"/>
                    <a:pt x="762" y="816"/>
                  </a:cubicBezTo>
                  <a:cubicBezTo>
                    <a:pt x="777" y="802"/>
                    <a:pt x="777" y="802"/>
                    <a:pt x="777" y="802"/>
                  </a:cubicBezTo>
                  <a:cubicBezTo>
                    <a:pt x="780" y="799"/>
                    <a:pt x="780" y="793"/>
                    <a:pt x="777" y="789"/>
                  </a:cubicBezTo>
                  <a:cubicBezTo>
                    <a:pt x="773" y="786"/>
                    <a:pt x="767" y="786"/>
                    <a:pt x="764" y="789"/>
                  </a:cubicBezTo>
                  <a:close/>
                  <a:moveTo>
                    <a:pt x="607" y="854"/>
                  </a:moveTo>
                  <a:cubicBezTo>
                    <a:pt x="611" y="854"/>
                    <a:pt x="613" y="851"/>
                    <a:pt x="613" y="848"/>
                  </a:cubicBezTo>
                  <a:cubicBezTo>
                    <a:pt x="613" y="844"/>
                    <a:pt x="611" y="841"/>
                    <a:pt x="607" y="841"/>
                  </a:cubicBezTo>
                  <a:cubicBezTo>
                    <a:pt x="604" y="841"/>
                    <a:pt x="601" y="844"/>
                    <a:pt x="601" y="848"/>
                  </a:cubicBezTo>
                  <a:cubicBezTo>
                    <a:pt x="601" y="848"/>
                    <a:pt x="601" y="848"/>
                    <a:pt x="601" y="849"/>
                  </a:cubicBezTo>
                  <a:cubicBezTo>
                    <a:pt x="590" y="855"/>
                    <a:pt x="590" y="855"/>
                    <a:pt x="590" y="855"/>
                  </a:cubicBezTo>
                  <a:cubicBezTo>
                    <a:pt x="589" y="854"/>
                    <a:pt x="588" y="854"/>
                    <a:pt x="586" y="854"/>
                  </a:cubicBezTo>
                  <a:cubicBezTo>
                    <a:pt x="583" y="854"/>
                    <a:pt x="580" y="857"/>
                    <a:pt x="580" y="860"/>
                  </a:cubicBezTo>
                  <a:cubicBezTo>
                    <a:pt x="580" y="864"/>
                    <a:pt x="583" y="866"/>
                    <a:pt x="586" y="866"/>
                  </a:cubicBezTo>
                  <a:cubicBezTo>
                    <a:pt x="588" y="866"/>
                    <a:pt x="589" y="866"/>
                    <a:pt x="590" y="865"/>
                  </a:cubicBezTo>
                  <a:cubicBezTo>
                    <a:pt x="601" y="872"/>
                    <a:pt x="601" y="872"/>
                    <a:pt x="601" y="872"/>
                  </a:cubicBezTo>
                  <a:cubicBezTo>
                    <a:pt x="601" y="872"/>
                    <a:pt x="601" y="872"/>
                    <a:pt x="601" y="873"/>
                  </a:cubicBezTo>
                  <a:cubicBezTo>
                    <a:pt x="601" y="876"/>
                    <a:pt x="604" y="879"/>
                    <a:pt x="607" y="879"/>
                  </a:cubicBezTo>
                  <a:cubicBezTo>
                    <a:pt x="611" y="879"/>
                    <a:pt x="613" y="876"/>
                    <a:pt x="613" y="873"/>
                  </a:cubicBezTo>
                  <a:cubicBezTo>
                    <a:pt x="613" y="869"/>
                    <a:pt x="611" y="866"/>
                    <a:pt x="607" y="866"/>
                  </a:cubicBezTo>
                  <a:cubicBezTo>
                    <a:pt x="606" y="866"/>
                    <a:pt x="604" y="867"/>
                    <a:pt x="60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2" y="861"/>
                    <a:pt x="592" y="861"/>
                    <a:pt x="592" y="860"/>
                  </a:cubicBezTo>
                  <a:cubicBezTo>
                    <a:pt x="592" y="860"/>
                    <a:pt x="592" y="859"/>
                    <a:pt x="592" y="859"/>
                  </a:cubicBezTo>
                  <a:cubicBezTo>
                    <a:pt x="603" y="853"/>
                    <a:pt x="603" y="853"/>
                    <a:pt x="603" y="853"/>
                  </a:cubicBezTo>
                  <a:cubicBezTo>
                    <a:pt x="604" y="853"/>
                    <a:pt x="606" y="854"/>
                    <a:pt x="607" y="854"/>
                  </a:cubicBezTo>
                  <a:close/>
                  <a:moveTo>
                    <a:pt x="796" y="639"/>
                  </a:moveTo>
                  <a:cubicBezTo>
                    <a:pt x="796" y="674"/>
                    <a:pt x="796" y="674"/>
                    <a:pt x="796" y="674"/>
                  </a:cubicBezTo>
                  <a:cubicBezTo>
                    <a:pt x="794" y="673"/>
                    <a:pt x="791" y="673"/>
                    <a:pt x="788" y="674"/>
                  </a:cubicBezTo>
                  <a:cubicBezTo>
                    <a:pt x="782" y="676"/>
                    <a:pt x="779" y="681"/>
                    <a:pt x="780" y="685"/>
                  </a:cubicBezTo>
                  <a:cubicBezTo>
                    <a:pt x="782" y="689"/>
                    <a:pt x="787" y="691"/>
                    <a:pt x="793" y="689"/>
                  </a:cubicBezTo>
                  <a:cubicBezTo>
                    <a:pt x="797" y="687"/>
                    <a:pt x="800" y="683"/>
                    <a:pt x="800" y="680"/>
                  </a:cubicBezTo>
                  <a:cubicBezTo>
                    <a:pt x="800" y="668"/>
                    <a:pt x="800" y="668"/>
                    <a:pt x="800" y="668"/>
                  </a:cubicBezTo>
                  <a:cubicBezTo>
                    <a:pt x="801" y="670"/>
                    <a:pt x="802" y="672"/>
                    <a:pt x="804" y="673"/>
                  </a:cubicBezTo>
                  <a:cubicBezTo>
                    <a:pt x="823" y="691"/>
                    <a:pt x="823" y="691"/>
                    <a:pt x="823" y="691"/>
                  </a:cubicBezTo>
                  <a:cubicBezTo>
                    <a:pt x="842" y="673"/>
                    <a:pt x="842" y="673"/>
                    <a:pt x="842" y="673"/>
                  </a:cubicBezTo>
                  <a:cubicBezTo>
                    <a:pt x="843" y="672"/>
                    <a:pt x="844" y="671"/>
                    <a:pt x="845" y="670"/>
                  </a:cubicBezTo>
                  <a:cubicBezTo>
                    <a:pt x="845" y="670"/>
                    <a:pt x="845" y="670"/>
                    <a:pt x="845" y="670"/>
                  </a:cubicBezTo>
                  <a:cubicBezTo>
                    <a:pt x="851" y="670"/>
                    <a:pt x="851" y="670"/>
                    <a:pt x="851" y="670"/>
                  </a:cubicBezTo>
                  <a:cubicBezTo>
                    <a:pt x="851" y="672"/>
                    <a:pt x="851" y="672"/>
                    <a:pt x="851" y="672"/>
                  </a:cubicBezTo>
                  <a:cubicBezTo>
                    <a:pt x="845" y="672"/>
                    <a:pt x="845" y="672"/>
                    <a:pt x="845" y="672"/>
                  </a:cubicBezTo>
                  <a:cubicBezTo>
                    <a:pt x="844" y="672"/>
                    <a:pt x="844" y="672"/>
                    <a:pt x="844" y="673"/>
                  </a:cubicBezTo>
                  <a:cubicBezTo>
                    <a:pt x="844" y="675"/>
                    <a:pt x="844" y="675"/>
                    <a:pt x="844" y="675"/>
                  </a:cubicBezTo>
                  <a:cubicBezTo>
                    <a:pt x="844" y="676"/>
                    <a:pt x="844" y="676"/>
                    <a:pt x="845" y="676"/>
                  </a:cubicBezTo>
                  <a:cubicBezTo>
                    <a:pt x="851" y="676"/>
                    <a:pt x="851" y="676"/>
                    <a:pt x="851" y="676"/>
                  </a:cubicBezTo>
                  <a:cubicBezTo>
                    <a:pt x="851" y="683"/>
                    <a:pt x="851" y="683"/>
                    <a:pt x="851" y="683"/>
                  </a:cubicBezTo>
                  <a:cubicBezTo>
                    <a:pt x="851" y="684"/>
                    <a:pt x="852" y="684"/>
                    <a:pt x="852" y="684"/>
                  </a:cubicBezTo>
                  <a:cubicBezTo>
                    <a:pt x="856" y="684"/>
                    <a:pt x="856" y="684"/>
                    <a:pt x="856" y="684"/>
                  </a:cubicBezTo>
                  <a:cubicBezTo>
                    <a:pt x="856" y="684"/>
                    <a:pt x="857" y="684"/>
                    <a:pt x="857" y="683"/>
                  </a:cubicBezTo>
                  <a:cubicBezTo>
                    <a:pt x="857" y="676"/>
                    <a:pt x="857" y="676"/>
                    <a:pt x="857" y="676"/>
                  </a:cubicBezTo>
                  <a:cubicBezTo>
                    <a:pt x="863" y="676"/>
                    <a:pt x="863" y="676"/>
                    <a:pt x="863" y="676"/>
                  </a:cubicBezTo>
                  <a:cubicBezTo>
                    <a:pt x="864" y="676"/>
                    <a:pt x="864" y="676"/>
                    <a:pt x="864" y="675"/>
                  </a:cubicBezTo>
                  <a:cubicBezTo>
                    <a:pt x="864" y="673"/>
                    <a:pt x="864" y="673"/>
                    <a:pt x="864" y="673"/>
                  </a:cubicBezTo>
                  <a:cubicBezTo>
                    <a:pt x="864" y="672"/>
                    <a:pt x="864" y="672"/>
                    <a:pt x="863" y="672"/>
                  </a:cubicBezTo>
                  <a:cubicBezTo>
                    <a:pt x="857" y="672"/>
                    <a:pt x="857" y="672"/>
                    <a:pt x="857" y="672"/>
                  </a:cubicBezTo>
                  <a:cubicBezTo>
                    <a:pt x="857" y="670"/>
                    <a:pt x="857" y="670"/>
                    <a:pt x="857" y="670"/>
                  </a:cubicBezTo>
                  <a:cubicBezTo>
                    <a:pt x="863" y="670"/>
                    <a:pt x="863" y="670"/>
                    <a:pt x="863" y="670"/>
                  </a:cubicBezTo>
                  <a:cubicBezTo>
                    <a:pt x="864" y="670"/>
                    <a:pt x="864" y="670"/>
                    <a:pt x="864" y="669"/>
                  </a:cubicBezTo>
                  <a:cubicBezTo>
                    <a:pt x="864" y="667"/>
                    <a:pt x="864" y="667"/>
                    <a:pt x="864" y="667"/>
                  </a:cubicBezTo>
                  <a:cubicBezTo>
                    <a:pt x="864" y="667"/>
                    <a:pt x="864" y="666"/>
                    <a:pt x="863" y="666"/>
                  </a:cubicBezTo>
                  <a:cubicBezTo>
                    <a:pt x="859" y="666"/>
                    <a:pt x="859" y="666"/>
                    <a:pt x="859" y="666"/>
                  </a:cubicBezTo>
                  <a:cubicBezTo>
                    <a:pt x="862" y="659"/>
                    <a:pt x="862" y="659"/>
                    <a:pt x="862" y="659"/>
                  </a:cubicBezTo>
                  <a:cubicBezTo>
                    <a:pt x="864" y="660"/>
                    <a:pt x="866" y="660"/>
                    <a:pt x="868" y="660"/>
                  </a:cubicBezTo>
                  <a:cubicBezTo>
                    <a:pt x="876" y="660"/>
                    <a:pt x="883" y="656"/>
                    <a:pt x="883" y="654"/>
                  </a:cubicBezTo>
                  <a:cubicBezTo>
                    <a:pt x="883" y="654"/>
                    <a:pt x="883" y="653"/>
                    <a:pt x="883" y="648"/>
                  </a:cubicBezTo>
                  <a:cubicBezTo>
                    <a:pt x="883" y="642"/>
                    <a:pt x="872" y="637"/>
                    <a:pt x="872" y="633"/>
                  </a:cubicBezTo>
                  <a:cubicBezTo>
                    <a:pt x="872" y="629"/>
                    <a:pt x="883" y="624"/>
                    <a:pt x="883" y="618"/>
                  </a:cubicBezTo>
                  <a:cubicBezTo>
                    <a:pt x="883" y="613"/>
                    <a:pt x="883" y="612"/>
                    <a:pt x="883" y="612"/>
                  </a:cubicBezTo>
                  <a:cubicBezTo>
                    <a:pt x="883" y="610"/>
                    <a:pt x="876" y="606"/>
                    <a:pt x="868" y="606"/>
                  </a:cubicBezTo>
                  <a:cubicBezTo>
                    <a:pt x="859" y="606"/>
                    <a:pt x="853" y="610"/>
                    <a:pt x="853" y="612"/>
                  </a:cubicBezTo>
                  <a:cubicBezTo>
                    <a:pt x="853" y="612"/>
                    <a:pt x="853" y="613"/>
                    <a:pt x="853" y="618"/>
                  </a:cubicBezTo>
                  <a:cubicBezTo>
                    <a:pt x="853" y="624"/>
                    <a:pt x="863" y="629"/>
                    <a:pt x="863" y="633"/>
                  </a:cubicBezTo>
                  <a:cubicBezTo>
                    <a:pt x="863" y="637"/>
                    <a:pt x="853" y="642"/>
                    <a:pt x="853" y="648"/>
                  </a:cubicBezTo>
                  <a:cubicBezTo>
                    <a:pt x="853" y="653"/>
                    <a:pt x="853" y="654"/>
                    <a:pt x="853" y="654"/>
                  </a:cubicBezTo>
                  <a:cubicBezTo>
                    <a:pt x="853" y="655"/>
                    <a:pt x="854" y="657"/>
                    <a:pt x="857" y="658"/>
                  </a:cubicBezTo>
                  <a:cubicBezTo>
                    <a:pt x="856" y="662"/>
                    <a:pt x="856" y="662"/>
                    <a:pt x="856" y="662"/>
                  </a:cubicBezTo>
                  <a:cubicBezTo>
                    <a:pt x="855" y="663"/>
                    <a:pt x="855" y="664"/>
                    <a:pt x="854" y="665"/>
                  </a:cubicBezTo>
                  <a:cubicBezTo>
                    <a:pt x="854" y="664"/>
                    <a:pt x="854" y="663"/>
                    <a:pt x="853" y="662"/>
                  </a:cubicBezTo>
                  <a:cubicBezTo>
                    <a:pt x="848" y="652"/>
                    <a:pt x="848" y="652"/>
                    <a:pt x="848" y="652"/>
                  </a:cubicBezTo>
                  <a:cubicBezTo>
                    <a:pt x="848" y="652"/>
                    <a:pt x="848" y="652"/>
                    <a:pt x="847" y="652"/>
                  </a:cubicBezTo>
                  <a:cubicBezTo>
                    <a:pt x="843" y="652"/>
                    <a:pt x="843" y="652"/>
                    <a:pt x="843" y="652"/>
                  </a:cubicBezTo>
                  <a:cubicBezTo>
                    <a:pt x="843" y="652"/>
                    <a:pt x="842" y="652"/>
                    <a:pt x="842" y="652"/>
                  </a:cubicBezTo>
                  <a:cubicBezTo>
                    <a:pt x="842" y="652"/>
                    <a:pt x="842" y="653"/>
                    <a:pt x="842" y="653"/>
                  </a:cubicBezTo>
                  <a:cubicBezTo>
                    <a:pt x="850" y="666"/>
                    <a:pt x="850" y="666"/>
                    <a:pt x="850" y="666"/>
                  </a:cubicBezTo>
                  <a:cubicBezTo>
                    <a:pt x="846" y="666"/>
                    <a:pt x="846" y="666"/>
                    <a:pt x="846" y="666"/>
                  </a:cubicBezTo>
                  <a:cubicBezTo>
                    <a:pt x="847" y="663"/>
                    <a:pt x="845" y="659"/>
                    <a:pt x="842" y="656"/>
                  </a:cubicBezTo>
                  <a:cubicBezTo>
                    <a:pt x="838" y="652"/>
                    <a:pt x="831" y="652"/>
                    <a:pt x="826" y="656"/>
                  </a:cubicBezTo>
                  <a:cubicBezTo>
                    <a:pt x="823" y="659"/>
                    <a:pt x="823" y="659"/>
                    <a:pt x="823" y="659"/>
                  </a:cubicBezTo>
                  <a:cubicBezTo>
                    <a:pt x="820" y="656"/>
                    <a:pt x="820" y="656"/>
                    <a:pt x="820" y="656"/>
                  </a:cubicBezTo>
                  <a:cubicBezTo>
                    <a:pt x="817" y="654"/>
                    <a:pt x="814" y="653"/>
                    <a:pt x="810" y="653"/>
                  </a:cubicBezTo>
                  <a:cubicBezTo>
                    <a:pt x="808" y="647"/>
                    <a:pt x="800" y="643"/>
                    <a:pt x="800" y="639"/>
                  </a:cubicBezTo>
                  <a:lnTo>
                    <a:pt x="796" y="639"/>
                  </a:lnTo>
                  <a:close/>
                  <a:moveTo>
                    <a:pt x="857" y="612"/>
                  </a:moveTo>
                  <a:cubicBezTo>
                    <a:pt x="859" y="611"/>
                    <a:pt x="862" y="609"/>
                    <a:pt x="868" y="609"/>
                  </a:cubicBezTo>
                  <a:cubicBezTo>
                    <a:pt x="874" y="609"/>
                    <a:pt x="879" y="612"/>
                    <a:pt x="879" y="612"/>
                  </a:cubicBezTo>
                  <a:cubicBezTo>
                    <a:pt x="879" y="612"/>
                    <a:pt x="881" y="613"/>
                    <a:pt x="880" y="614"/>
                  </a:cubicBezTo>
                  <a:cubicBezTo>
                    <a:pt x="877" y="615"/>
                    <a:pt x="873" y="617"/>
                    <a:pt x="868" y="617"/>
                  </a:cubicBezTo>
                  <a:cubicBezTo>
                    <a:pt x="863" y="617"/>
                    <a:pt x="858" y="615"/>
                    <a:pt x="856" y="614"/>
                  </a:cubicBezTo>
                  <a:cubicBezTo>
                    <a:pt x="855" y="613"/>
                    <a:pt x="857" y="612"/>
                    <a:pt x="857" y="612"/>
                  </a:cubicBezTo>
                  <a:close/>
                  <a:moveTo>
                    <a:pt x="856" y="651"/>
                  </a:moveTo>
                  <a:cubicBezTo>
                    <a:pt x="856" y="648"/>
                    <a:pt x="856" y="648"/>
                    <a:pt x="856" y="648"/>
                  </a:cubicBezTo>
                  <a:cubicBezTo>
                    <a:pt x="856" y="646"/>
                    <a:pt x="859" y="643"/>
                    <a:pt x="861" y="641"/>
                  </a:cubicBezTo>
                  <a:cubicBezTo>
                    <a:pt x="864" y="638"/>
                    <a:pt x="866" y="636"/>
                    <a:pt x="866" y="633"/>
                  </a:cubicBezTo>
                  <a:cubicBezTo>
                    <a:pt x="866" y="630"/>
                    <a:pt x="864" y="628"/>
                    <a:pt x="861" y="625"/>
                  </a:cubicBezTo>
                  <a:cubicBezTo>
                    <a:pt x="859" y="623"/>
                    <a:pt x="856" y="620"/>
                    <a:pt x="856" y="618"/>
                  </a:cubicBezTo>
                  <a:cubicBezTo>
                    <a:pt x="856" y="616"/>
                    <a:pt x="856" y="616"/>
                    <a:pt x="856" y="616"/>
                  </a:cubicBezTo>
                  <a:cubicBezTo>
                    <a:pt x="858" y="617"/>
                    <a:pt x="863" y="619"/>
                    <a:pt x="868" y="619"/>
                  </a:cubicBezTo>
                  <a:cubicBezTo>
                    <a:pt x="872" y="619"/>
                    <a:pt x="877" y="617"/>
                    <a:pt x="880" y="616"/>
                  </a:cubicBezTo>
                  <a:cubicBezTo>
                    <a:pt x="880" y="618"/>
                    <a:pt x="880" y="618"/>
                    <a:pt x="880" y="618"/>
                  </a:cubicBezTo>
                  <a:cubicBezTo>
                    <a:pt x="880" y="620"/>
                    <a:pt x="877" y="623"/>
                    <a:pt x="875" y="625"/>
                  </a:cubicBezTo>
                  <a:cubicBezTo>
                    <a:pt x="872" y="628"/>
                    <a:pt x="869" y="630"/>
                    <a:pt x="869" y="633"/>
                  </a:cubicBezTo>
                  <a:cubicBezTo>
                    <a:pt x="869" y="636"/>
                    <a:pt x="872" y="638"/>
                    <a:pt x="875" y="641"/>
                  </a:cubicBezTo>
                  <a:cubicBezTo>
                    <a:pt x="877" y="643"/>
                    <a:pt x="880" y="646"/>
                    <a:pt x="880" y="648"/>
                  </a:cubicBezTo>
                  <a:cubicBezTo>
                    <a:pt x="880" y="651"/>
                    <a:pt x="880" y="651"/>
                    <a:pt x="880" y="651"/>
                  </a:cubicBezTo>
                  <a:cubicBezTo>
                    <a:pt x="877" y="650"/>
                    <a:pt x="869" y="649"/>
                    <a:pt x="869" y="644"/>
                  </a:cubicBezTo>
                  <a:cubicBezTo>
                    <a:pt x="869" y="642"/>
                    <a:pt x="866" y="642"/>
                    <a:pt x="866" y="644"/>
                  </a:cubicBezTo>
                  <a:cubicBezTo>
                    <a:pt x="866" y="649"/>
                    <a:pt x="858" y="650"/>
                    <a:pt x="856" y="651"/>
                  </a:cubicBezTo>
                  <a:close/>
                  <a:moveTo>
                    <a:pt x="808" y="658"/>
                  </a:moveTo>
                  <a:cubicBezTo>
                    <a:pt x="808" y="661"/>
                    <a:pt x="808" y="663"/>
                    <a:pt x="808" y="664"/>
                  </a:cubicBezTo>
                  <a:cubicBezTo>
                    <a:pt x="807" y="665"/>
                    <a:pt x="808" y="666"/>
                    <a:pt x="809" y="664"/>
                  </a:cubicBezTo>
                  <a:cubicBezTo>
                    <a:pt x="811" y="662"/>
                    <a:pt x="811" y="659"/>
                    <a:pt x="811" y="657"/>
                  </a:cubicBezTo>
                  <a:cubicBezTo>
                    <a:pt x="811" y="657"/>
                    <a:pt x="812" y="657"/>
                    <a:pt x="812" y="657"/>
                  </a:cubicBezTo>
                  <a:cubicBezTo>
                    <a:pt x="814" y="657"/>
                    <a:pt x="816" y="658"/>
                    <a:pt x="817" y="660"/>
                  </a:cubicBezTo>
                  <a:cubicBezTo>
                    <a:pt x="823" y="665"/>
                    <a:pt x="823" y="665"/>
                    <a:pt x="823" y="665"/>
                  </a:cubicBezTo>
                  <a:cubicBezTo>
                    <a:pt x="829" y="660"/>
                    <a:pt x="829" y="660"/>
                    <a:pt x="829" y="660"/>
                  </a:cubicBezTo>
                  <a:cubicBezTo>
                    <a:pt x="830" y="658"/>
                    <a:pt x="832" y="657"/>
                    <a:pt x="834" y="657"/>
                  </a:cubicBezTo>
                  <a:cubicBezTo>
                    <a:pt x="836" y="657"/>
                    <a:pt x="838" y="658"/>
                    <a:pt x="840" y="659"/>
                  </a:cubicBezTo>
                  <a:cubicBezTo>
                    <a:pt x="842" y="661"/>
                    <a:pt x="842" y="663"/>
                    <a:pt x="842" y="665"/>
                  </a:cubicBezTo>
                  <a:cubicBezTo>
                    <a:pt x="842" y="667"/>
                    <a:pt x="841" y="669"/>
                    <a:pt x="840" y="670"/>
                  </a:cubicBezTo>
                  <a:cubicBezTo>
                    <a:pt x="823" y="686"/>
                    <a:pt x="823" y="686"/>
                    <a:pt x="823" y="686"/>
                  </a:cubicBezTo>
                  <a:cubicBezTo>
                    <a:pt x="806" y="670"/>
                    <a:pt x="806" y="670"/>
                    <a:pt x="806" y="670"/>
                  </a:cubicBezTo>
                  <a:cubicBezTo>
                    <a:pt x="805" y="669"/>
                    <a:pt x="804" y="667"/>
                    <a:pt x="804" y="665"/>
                  </a:cubicBezTo>
                  <a:cubicBezTo>
                    <a:pt x="804" y="663"/>
                    <a:pt x="805" y="661"/>
                    <a:pt x="806" y="659"/>
                  </a:cubicBezTo>
                  <a:cubicBezTo>
                    <a:pt x="807" y="659"/>
                    <a:pt x="807" y="659"/>
                    <a:pt x="808" y="658"/>
                  </a:cubicBezTo>
                  <a:close/>
                  <a:moveTo>
                    <a:pt x="806" y="655"/>
                  </a:moveTo>
                  <a:cubicBezTo>
                    <a:pt x="805" y="655"/>
                    <a:pt x="804" y="656"/>
                    <a:pt x="804" y="656"/>
                  </a:cubicBezTo>
                  <a:cubicBezTo>
                    <a:pt x="802" y="658"/>
                    <a:pt x="801" y="659"/>
                    <a:pt x="800" y="661"/>
                  </a:cubicBezTo>
                  <a:cubicBezTo>
                    <a:pt x="800" y="651"/>
                    <a:pt x="800" y="651"/>
                    <a:pt x="800" y="651"/>
                  </a:cubicBezTo>
                  <a:cubicBezTo>
                    <a:pt x="803" y="651"/>
                    <a:pt x="805" y="653"/>
                    <a:pt x="806" y="655"/>
                  </a:cubicBezTo>
                  <a:close/>
                  <a:moveTo>
                    <a:pt x="639" y="781"/>
                  </a:moveTo>
                  <a:cubicBezTo>
                    <a:pt x="638" y="782"/>
                    <a:pt x="638" y="784"/>
                    <a:pt x="639" y="785"/>
                  </a:cubicBezTo>
                  <a:cubicBezTo>
                    <a:pt x="641" y="786"/>
                    <a:pt x="642" y="786"/>
                    <a:pt x="643" y="785"/>
                  </a:cubicBezTo>
                  <a:cubicBezTo>
                    <a:pt x="646" y="782"/>
                    <a:pt x="646" y="782"/>
                    <a:pt x="646" y="782"/>
                  </a:cubicBezTo>
                  <a:cubicBezTo>
                    <a:pt x="648" y="780"/>
                    <a:pt x="651" y="781"/>
                    <a:pt x="652" y="783"/>
                  </a:cubicBezTo>
                  <a:cubicBezTo>
                    <a:pt x="653" y="784"/>
                    <a:pt x="654" y="785"/>
                    <a:pt x="654" y="786"/>
                  </a:cubicBezTo>
                  <a:cubicBezTo>
                    <a:pt x="654" y="787"/>
                    <a:pt x="653" y="789"/>
                    <a:pt x="652" y="790"/>
                  </a:cubicBezTo>
                  <a:cubicBezTo>
                    <a:pt x="644" y="798"/>
                    <a:pt x="644" y="798"/>
                    <a:pt x="644" y="798"/>
                  </a:cubicBezTo>
                  <a:cubicBezTo>
                    <a:pt x="640" y="802"/>
                    <a:pt x="638" y="800"/>
                    <a:pt x="637" y="799"/>
                  </a:cubicBezTo>
                  <a:cubicBezTo>
                    <a:pt x="636" y="798"/>
                    <a:pt x="634" y="798"/>
                    <a:pt x="633" y="799"/>
                  </a:cubicBezTo>
                  <a:cubicBezTo>
                    <a:pt x="632" y="800"/>
                    <a:pt x="632" y="802"/>
                    <a:pt x="633" y="803"/>
                  </a:cubicBezTo>
                  <a:cubicBezTo>
                    <a:pt x="635" y="805"/>
                    <a:pt x="637" y="806"/>
                    <a:pt x="639" y="806"/>
                  </a:cubicBezTo>
                  <a:cubicBezTo>
                    <a:pt x="642" y="806"/>
                    <a:pt x="645" y="805"/>
                    <a:pt x="648" y="802"/>
                  </a:cubicBezTo>
                  <a:cubicBezTo>
                    <a:pt x="656" y="793"/>
                    <a:pt x="656" y="793"/>
                    <a:pt x="656" y="793"/>
                  </a:cubicBezTo>
                  <a:cubicBezTo>
                    <a:pt x="658" y="791"/>
                    <a:pt x="659" y="789"/>
                    <a:pt x="659" y="786"/>
                  </a:cubicBezTo>
                  <a:cubicBezTo>
                    <a:pt x="659" y="783"/>
                    <a:pt x="658" y="781"/>
                    <a:pt x="656" y="779"/>
                  </a:cubicBezTo>
                  <a:cubicBezTo>
                    <a:pt x="652" y="775"/>
                    <a:pt x="646" y="775"/>
                    <a:pt x="642" y="778"/>
                  </a:cubicBezTo>
                  <a:lnTo>
                    <a:pt x="639" y="781"/>
                  </a:lnTo>
                  <a:close/>
                  <a:moveTo>
                    <a:pt x="631" y="797"/>
                  </a:moveTo>
                  <a:cubicBezTo>
                    <a:pt x="632" y="796"/>
                    <a:pt x="635" y="793"/>
                    <a:pt x="638" y="796"/>
                  </a:cubicBezTo>
                  <a:cubicBezTo>
                    <a:pt x="639" y="797"/>
                    <a:pt x="641" y="797"/>
                    <a:pt x="642" y="796"/>
                  </a:cubicBezTo>
                  <a:cubicBezTo>
                    <a:pt x="643" y="795"/>
                    <a:pt x="643" y="793"/>
                    <a:pt x="642" y="792"/>
                  </a:cubicBezTo>
                  <a:cubicBezTo>
                    <a:pt x="638" y="788"/>
                    <a:pt x="632" y="789"/>
                    <a:pt x="627" y="794"/>
                  </a:cubicBezTo>
                  <a:cubicBezTo>
                    <a:pt x="619" y="802"/>
                    <a:pt x="619" y="802"/>
                    <a:pt x="619" y="802"/>
                  </a:cubicBezTo>
                  <a:cubicBezTo>
                    <a:pt x="617" y="804"/>
                    <a:pt x="616" y="806"/>
                    <a:pt x="616" y="809"/>
                  </a:cubicBezTo>
                  <a:cubicBezTo>
                    <a:pt x="616" y="812"/>
                    <a:pt x="617" y="814"/>
                    <a:pt x="619" y="816"/>
                  </a:cubicBezTo>
                  <a:cubicBezTo>
                    <a:pt x="621" y="818"/>
                    <a:pt x="623" y="819"/>
                    <a:pt x="626" y="819"/>
                  </a:cubicBezTo>
                  <a:cubicBezTo>
                    <a:pt x="629" y="819"/>
                    <a:pt x="631" y="818"/>
                    <a:pt x="633" y="816"/>
                  </a:cubicBezTo>
                  <a:cubicBezTo>
                    <a:pt x="635" y="814"/>
                    <a:pt x="635" y="814"/>
                    <a:pt x="635" y="814"/>
                  </a:cubicBezTo>
                  <a:cubicBezTo>
                    <a:pt x="637" y="813"/>
                    <a:pt x="637" y="811"/>
                    <a:pt x="635" y="810"/>
                  </a:cubicBezTo>
                  <a:cubicBezTo>
                    <a:pt x="634" y="809"/>
                    <a:pt x="633" y="809"/>
                    <a:pt x="632" y="810"/>
                  </a:cubicBezTo>
                  <a:cubicBezTo>
                    <a:pt x="630" y="812"/>
                    <a:pt x="630" y="812"/>
                    <a:pt x="630" y="812"/>
                  </a:cubicBezTo>
                  <a:cubicBezTo>
                    <a:pt x="628" y="814"/>
                    <a:pt x="625" y="814"/>
                    <a:pt x="623" y="812"/>
                  </a:cubicBezTo>
                  <a:cubicBezTo>
                    <a:pt x="622" y="811"/>
                    <a:pt x="621" y="810"/>
                    <a:pt x="621" y="809"/>
                  </a:cubicBezTo>
                  <a:cubicBezTo>
                    <a:pt x="621" y="808"/>
                    <a:pt x="622" y="806"/>
                    <a:pt x="623" y="805"/>
                  </a:cubicBezTo>
                  <a:lnTo>
                    <a:pt x="631" y="797"/>
                  </a:lnTo>
                  <a:close/>
                  <a:moveTo>
                    <a:pt x="870" y="555"/>
                  </a:moveTo>
                  <a:cubicBezTo>
                    <a:pt x="866" y="567"/>
                    <a:pt x="866" y="567"/>
                    <a:pt x="866" y="567"/>
                  </a:cubicBezTo>
                  <a:cubicBezTo>
                    <a:pt x="854" y="567"/>
                    <a:pt x="854" y="567"/>
                    <a:pt x="854" y="567"/>
                  </a:cubicBezTo>
                  <a:cubicBezTo>
                    <a:pt x="864" y="574"/>
                    <a:pt x="864" y="574"/>
                    <a:pt x="864" y="574"/>
                  </a:cubicBezTo>
                  <a:cubicBezTo>
                    <a:pt x="860" y="587"/>
                    <a:pt x="860" y="587"/>
                    <a:pt x="860" y="587"/>
                  </a:cubicBezTo>
                  <a:cubicBezTo>
                    <a:pt x="870" y="579"/>
                    <a:pt x="870" y="579"/>
                    <a:pt x="870" y="579"/>
                  </a:cubicBezTo>
                  <a:cubicBezTo>
                    <a:pt x="880" y="587"/>
                    <a:pt x="880" y="587"/>
                    <a:pt x="880" y="587"/>
                  </a:cubicBezTo>
                  <a:cubicBezTo>
                    <a:pt x="877" y="574"/>
                    <a:pt x="877" y="574"/>
                    <a:pt x="877" y="574"/>
                  </a:cubicBezTo>
                  <a:cubicBezTo>
                    <a:pt x="886" y="567"/>
                    <a:pt x="886" y="567"/>
                    <a:pt x="886" y="567"/>
                  </a:cubicBezTo>
                  <a:cubicBezTo>
                    <a:pt x="874" y="567"/>
                    <a:pt x="874" y="567"/>
                    <a:pt x="874" y="567"/>
                  </a:cubicBezTo>
                  <a:lnTo>
                    <a:pt x="870" y="555"/>
                  </a:lnTo>
                  <a:close/>
                  <a:moveTo>
                    <a:pt x="872" y="688"/>
                  </a:moveTo>
                  <a:cubicBezTo>
                    <a:pt x="869" y="688"/>
                    <a:pt x="866" y="690"/>
                    <a:pt x="866" y="693"/>
                  </a:cubicBezTo>
                  <a:cubicBezTo>
                    <a:pt x="866" y="715"/>
                    <a:pt x="866" y="715"/>
                    <a:pt x="866" y="715"/>
                  </a:cubicBezTo>
                  <a:cubicBezTo>
                    <a:pt x="866" y="718"/>
                    <a:pt x="869" y="720"/>
                    <a:pt x="872" y="720"/>
                  </a:cubicBezTo>
                  <a:cubicBezTo>
                    <a:pt x="893" y="720"/>
                    <a:pt x="893" y="720"/>
                    <a:pt x="893" y="720"/>
                  </a:cubicBezTo>
                  <a:cubicBezTo>
                    <a:pt x="896" y="720"/>
                    <a:pt x="899" y="718"/>
                    <a:pt x="899" y="715"/>
                  </a:cubicBezTo>
                  <a:cubicBezTo>
                    <a:pt x="899" y="693"/>
                    <a:pt x="899" y="693"/>
                    <a:pt x="899" y="693"/>
                  </a:cubicBezTo>
                  <a:cubicBezTo>
                    <a:pt x="899" y="690"/>
                    <a:pt x="896" y="688"/>
                    <a:pt x="893" y="688"/>
                  </a:cubicBezTo>
                  <a:lnTo>
                    <a:pt x="872" y="688"/>
                  </a:lnTo>
                  <a:close/>
                  <a:moveTo>
                    <a:pt x="893" y="715"/>
                  </a:moveTo>
                  <a:cubicBezTo>
                    <a:pt x="872" y="715"/>
                    <a:pt x="872" y="715"/>
                    <a:pt x="872" y="715"/>
                  </a:cubicBezTo>
                  <a:cubicBezTo>
                    <a:pt x="872" y="693"/>
                    <a:pt x="872" y="693"/>
                    <a:pt x="872" y="693"/>
                  </a:cubicBezTo>
                  <a:cubicBezTo>
                    <a:pt x="893" y="693"/>
                    <a:pt x="893" y="693"/>
                    <a:pt x="893" y="693"/>
                  </a:cubicBezTo>
                  <a:lnTo>
                    <a:pt x="893" y="715"/>
                  </a:lnTo>
                  <a:close/>
                  <a:moveTo>
                    <a:pt x="855" y="709"/>
                  </a:moveTo>
                  <a:cubicBezTo>
                    <a:pt x="855" y="725"/>
                    <a:pt x="855" y="725"/>
                    <a:pt x="855" y="725"/>
                  </a:cubicBezTo>
                  <a:cubicBezTo>
                    <a:pt x="855" y="728"/>
                    <a:pt x="858" y="731"/>
                    <a:pt x="861" y="731"/>
                  </a:cubicBezTo>
                  <a:cubicBezTo>
                    <a:pt x="877" y="731"/>
                    <a:pt x="877" y="731"/>
                    <a:pt x="877" y="731"/>
                  </a:cubicBezTo>
                  <a:cubicBezTo>
                    <a:pt x="877" y="725"/>
                    <a:pt x="877" y="725"/>
                    <a:pt x="877" y="725"/>
                  </a:cubicBezTo>
                  <a:cubicBezTo>
                    <a:pt x="861" y="725"/>
                    <a:pt x="861" y="725"/>
                    <a:pt x="861" y="725"/>
                  </a:cubicBezTo>
                  <a:cubicBezTo>
                    <a:pt x="861" y="709"/>
                    <a:pt x="861" y="709"/>
                    <a:pt x="861" y="709"/>
                  </a:cubicBezTo>
                  <a:lnTo>
                    <a:pt x="855" y="709"/>
                  </a:lnTo>
                  <a:close/>
                  <a:moveTo>
                    <a:pt x="778" y="853"/>
                  </a:moveTo>
                  <a:cubicBezTo>
                    <a:pt x="769" y="853"/>
                    <a:pt x="761" y="860"/>
                    <a:pt x="761" y="869"/>
                  </a:cubicBezTo>
                  <a:cubicBezTo>
                    <a:pt x="761" y="879"/>
                    <a:pt x="769" y="887"/>
                    <a:pt x="779" y="887"/>
                  </a:cubicBezTo>
                  <a:cubicBezTo>
                    <a:pt x="782" y="887"/>
                    <a:pt x="785" y="886"/>
                    <a:pt x="787" y="884"/>
                  </a:cubicBezTo>
                  <a:cubicBezTo>
                    <a:pt x="797" y="895"/>
                    <a:pt x="797" y="895"/>
                    <a:pt x="797" y="895"/>
                  </a:cubicBezTo>
                  <a:cubicBezTo>
                    <a:pt x="798" y="896"/>
                    <a:pt x="800" y="896"/>
                    <a:pt x="801" y="895"/>
                  </a:cubicBezTo>
                  <a:cubicBezTo>
                    <a:pt x="803" y="892"/>
                    <a:pt x="803" y="892"/>
                    <a:pt x="803" y="892"/>
                  </a:cubicBezTo>
                  <a:cubicBezTo>
                    <a:pt x="804" y="891"/>
                    <a:pt x="804" y="890"/>
                    <a:pt x="803" y="889"/>
                  </a:cubicBezTo>
                  <a:cubicBezTo>
                    <a:pt x="793" y="879"/>
                    <a:pt x="793" y="879"/>
                    <a:pt x="793" y="879"/>
                  </a:cubicBezTo>
                  <a:cubicBezTo>
                    <a:pt x="794" y="876"/>
                    <a:pt x="795" y="873"/>
                    <a:pt x="795" y="870"/>
                  </a:cubicBezTo>
                  <a:cubicBezTo>
                    <a:pt x="795" y="861"/>
                    <a:pt x="787" y="853"/>
                    <a:pt x="778" y="853"/>
                  </a:cubicBezTo>
                  <a:close/>
                  <a:moveTo>
                    <a:pt x="779" y="881"/>
                  </a:moveTo>
                  <a:cubicBezTo>
                    <a:pt x="772" y="881"/>
                    <a:pt x="767" y="876"/>
                    <a:pt x="767" y="869"/>
                  </a:cubicBezTo>
                  <a:cubicBezTo>
                    <a:pt x="767" y="863"/>
                    <a:pt x="772" y="858"/>
                    <a:pt x="778" y="858"/>
                  </a:cubicBezTo>
                  <a:cubicBezTo>
                    <a:pt x="784" y="858"/>
                    <a:pt x="790" y="863"/>
                    <a:pt x="790" y="870"/>
                  </a:cubicBezTo>
                  <a:cubicBezTo>
                    <a:pt x="790" y="876"/>
                    <a:pt x="785" y="881"/>
                    <a:pt x="779" y="881"/>
                  </a:cubicBezTo>
                  <a:close/>
                  <a:moveTo>
                    <a:pt x="554" y="1667"/>
                  </a:moveTo>
                  <a:cubicBezTo>
                    <a:pt x="568" y="1667"/>
                    <a:pt x="580" y="1655"/>
                    <a:pt x="580" y="1641"/>
                  </a:cubicBezTo>
                  <a:cubicBezTo>
                    <a:pt x="580" y="1627"/>
                    <a:pt x="568" y="1615"/>
                    <a:pt x="554" y="1615"/>
                  </a:cubicBezTo>
                  <a:cubicBezTo>
                    <a:pt x="539" y="1615"/>
                    <a:pt x="528" y="1627"/>
                    <a:pt x="528" y="1641"/>
                  </a:cubicBezTo>
                  <a:cubicBezTo>
                    <a:pt x="528" y="1655"/>
                    <a:pt x="539" y="1667"/>
                    <a:pt x="554" y="1667"/>
                  </a:cubicBezTo>
                  <a:close/>
                  <a:moveTo>
                    <a:pt x="561" y="1620"/>
                  </a:moveTo>
                  <a:cubicBezTo>
                    <a:pt x="570" y="1623"/>
                    <a:pt x="576" y="1631"/>
                    <a:pt x="576" y="1641"/>
                  </a:cubicBezTo>
                  <a:cubicBezTo>
                    <a:pt x="576" y="1646"/>
                    <a:pt x="574" y="1651"/>
                    <a:pt x="571" y="1654"/>
                  </a:cubicBezTo>
                  <a:cubicBezTo>
                    <a:pt x="570" y="1654"/>
                    <a:pt x="570" y="1652"/>
                    <a:pt x="570" y="1650"/>
                  </a:cubicBezTo>
                  <a:cubicBezTo>
                    <a:pt x="571" y="1648"/>
                    <a:pt x="571" y="1644"/>
                    <a:pt x="571" y="1643"/>
                  </a:cubicBezTo>
                  <a:cubicBezTo>
                    <a:pt x="571" y="1641"/>
                    <a:pt x="570" y="1637"/>
                    <a:pt x="568" y="1637"/>
                  </a:cubicBezTo>
                  <a:cubicBezTo>
                    <a:pt x="566" y="1637"/>
                    <a:pt x="564" y="1636"/>
                    <a:pt x="563" y="1634"/>
                  </a:cubicBezTo>
                  <a:cubicBezTo>
                    <a:pt x="560" y="1628"/>
                    <a:pt x="568" y="1627"/>
                    <a:pt x="565" y="1624"/>
                  </a:cubicBezTo>
                  <a:cubicBezTo>
                    <a:pt x="564" y="1623"/>
                    <a:pt x="560" y="1628"/>
                    <a:pt x="560" y="1622"/>
                  </a:cubicBezTo>
                  <a:cubicBezTo>
                    <a:pt x="560" y="1621"/>
                    <a:pt x="560" y="1621"/>
                    <a:pt x="561" y="1620"/>
                  </a:cubicBezTo>
                  <a:close/>
                  <a:moveTo>
                    <a:pt x="566" y="1659"/>
                  </a:moveTo>
                  <a:cubicBezTo>
                    <a:pt x="562" y="1662"/>
                    <a:pt x="558" y="1663"/>
                    <a:pt x="554" y="1663"/>
                  </a:cubicBezTo>
                  <a:cubicBezTo>
                    <a:pt x="551" y="1663"/>
                    <a:pt x="549" y="1663"/>
                    <a:pt x="547" y="1662"/>
                  </a:cubicBezTo>
                  <a:cubicBezTo>
                    <a:pt x="548" y="1661"/>
                    <a:pt x="548" y="1660"/>
                    <a:pt x="549" y="1660"/>
                  </a:cubicBezTo>
                  <a:cubicBezTo>
                    <a:pt x="551" y="1660"/>
                    <a:pt x="552" y="1660"/>
                    <a:pt x="553" y="1659"/>
                  </a:cubicBezTo>
                  <a:cubicBezTo>
                    <a:pt x="555" y="1659"/>
                    <a:pt x="557" y="1658"/>
                    <a:pt x="560" y="1658"/>
                  </a:cubicBezTo>
                  <a:cubicBezTo>
                    <a:pt x="561" y="1657"/>
                    <a:pt x="565" y="1658"/>
                    <a:pt x="566" y="1659"/>
                  </a:cubicBezTo>
                  <a:close/>
                  <a:moveTo>
                    <a:pt x="551" y="1619"/>
                  </a:moveTo>
                  <a:cubicBezTo>
                    <a:pt x="550" y="1620"/>
                    <a:pt x="549" y="1620"/>
                    <a:pt x="548" y="1621"/>
                  </a:cubicBezTo>
                  <a:cubicBezTo>
                    <a:pt x="546" y="1623"/>
                    <a:pt x="545" y="1623"/>
                    <a:pt x="544" y="1624"/>
                  </a:cubicBezTo>
                  <a:cubicBezTo>
                    <a:pt x="543" y="1626"/>
                    <a:pt x="540" y="1628"/>
                    <a:pt x="540" y="1629"/>
                  </a:cubicBezTo>
                  <a:cubicBezTo>
                    <a:pt x="540" y="1631"/>
                    <a:pt x="542" y="1632"/>
                    <a:pt x="542" y="1632"/>
                  </a:cubicBezTo>
                  <a:cubicBezTo>
                    <a:pt x="543" y="1631"/>
                    <a:pt x="545" y="1631"/>
                    <a:pt x="547" y="1632"/>
                  </a:cubicBezTo>
                  <a:cubicBezTo>
                    <a:pt x="548" y="1632"/>
                    <a:pt x="557" y="1633"/>
                    <a:pt x="554" y="1641"/>
                  </a:cubicBezTo>
                  <a:cubicBezTo>
                    <a:pt x="553" y="1643"/>
                    <a:pt x="549" y="1643"/>
                    <a:pt x="548" y="1647"/>
                  </a:cubicBezTo>
                  <a:cubicBezTo>
                    <a:pt x="548" y="1647"/>
                    <a:pt x="547" y="1650"/>
                    <a:pt x="547" y="1651"/>
                  </a:cubicBezTo>
                  <a:cubicBezTo>
                    <a:pt x="547" y="1652"/>
                    <a:pt x="548" y="1657"/>
                    <a:pt x="547" y="1657"/>
                  </a:cubicBezTo>
                  <a:cubicBezTo>
                    <a:pt x="546" y="1657"/>
                    <a:pt x="542" y="1653"/>
                    <a:pt x="542" y="1652"/>
                  </a:cubicBezTo>
                  <a:cubicBezTo>
                    <a:pt x="542" y="1651"/>
                    <a:pt x="541" y="1648"/>
                    <a:pt x="541" y="1646"/>
                  </a:cubicBezTo>
                  <a:cubicBezTo>
                    <a:pt x="541" y="1643"/>
                    <a:pt x="537" y="1644"/>
                    <a:pt x="537" y="1640"/>
                  </a:cubicBezTo>
                  <a:cubicBezTo>
                    <a:pt x="537" y="1637"/>
                    <a:pt x="540" y="1636"/>
                    <a:pt x="539" y="1635"/>
                  </a:cubicBezTo>
                  <a:cubicBezTo>
                    <a:pt x="539" y="1633"/>
                    <a:pt x="535" y="1633"/>
                    <a:pt x="533" y="1633"/>
                  </a:cubicBezTo>
                  <a:cubicBezTo>
                    <a:pt x="536" y="1626"/>
                    <a:pt x="543" y="1620"/>
                    <a:pt x="551" y="1619"/>
                  </a:cubicBezTo>
                  <a:close/>
                  <a:moveTo>
                    <a:pt x="625" y="1033"/>
                  </a:moveTo>
                  <a:cubicBezTo>
                    <a:pt x="624" y="1034"/>
                    <a:pt x="624" y="1035"/>
                    <a:pt x="624" y="1036"/>
                  </a:cubicBezTo>
                  <a:cubicBezTo>
                    <a:pt x="625" y="1037"/>
                    <a:pt x="627" y="1037"/>
                    <a:pt x="628" y="1036"/>
                  </a:cubicBezTo>
                  <a:cubicBezTo>
                    <a:pt x="629" y="1035"/>
                    <a:pt x="629" y="1033"/>
                    <a:pt x="628" y="1032"/>
                  </a:cubicBezTo>
                  <a:cubicBezTo>
                    <a:pt x="627" y="1031"/>
                    <a:pt x="626" y="1031"/>
                    <a:pt x="625" y="1033"/>
                  </a:cubicBezTo>
                  <a:close/>
                  <a:moveTo>
                    <a:pt x="636" y="1006"/>
                  </a:moveTo>
                  <a:cubicBezTo>
                    <a:pt x="636" y="1008"/>
                    <a:pt x="636" y="1009"/>
                    <a:pt x="638" y="1009"/>
                  </a:cubicBezTo>
                  <a:cubicBezTo>
                    <a:pt x="639" y="1009"/>
                    <a:pt x="640" y="1008"/>
                    <a:pt x="640" y="1006"/>
                  </a:cubicBezTo>
                  <a:cubicBezTo>
                    <a:pt x="640" y="1005"/>
                    <a:pt x="639" y="1004"/>
                    <a:pt x="638" y="1004"/>
                  </a:cubicBezTo>
                  <a:cubicBezTo>
                    <a:pt x="636" y="1004"/>
                    <a:pt x="636" y="1005"/>
                    <a:pt x="636" y="1006"/>
                  </a:cubicBezTo>
                  <a:close/>
                  <a:moveTo>
                    <a:pt x="638" y="1031"/>
                  </a:moveTo>
                  <a:cubicBezTo>
                    <a:pt x="642" y="1031"/>
                    <a:pt x="646" y="1027"/>
                    <a:pt x="646" y="1022"/>
                  </a:cubicBezTo>
                  <a:cubicBezTo>
                    <a:pt x="646" y="1018"/>
                    <a:pt x="642" y="1014"/>
                    <a:pt x="638" y="1014"/>
                  </a:cubicBezTo>
                  <a:cubicBezTo>
                    <a:pt x="633" y="1014"/>
                    <a:pt x="629" y="1018"/>
                    <a:pt x="629" y="1022"/>
                  </a:cubicBezTo>
                  <a:cubicBezTo>
                    <a:pt x="629" y="1027"/>
                    <a:pt x="633" y="1031"/>
                    <a:pt x="638" y="1031"/>
                  </a:cubicBezTo>
                  <a:close/>
                  <a:moveTo>
                    <a:pt x="638" y="1017"/>
                  </a:moveTo>
                  <a:cubicBezTo>
                    <a:pt x="641" y="1017"/>
                    <a:pt x="643" y="1019"/>
                    <a:pt x="643" y="1022"/>
                  </a:cubicBezTo>
                  <a:cubicBezTo>
                    <a:pt x="643" y="1026"/>
                    <a:pt x="641" y="1028"/>
                    <a:pt x="638" y="1028"/>
                  </a:cubicBezTo>
                  <a:cubicBezTo>
                    <a:pt x="635" y="1028"/>
                    <a:pt x="632" y="1026"/>
                    <a:pt x="632" y="1022"/>
                  </a:cubicBezTo>
                  <a:cubicBezTo>
                    <a:pt x="632" y="1019"/>
                    <a:pt x="635" y="1017"/>
                    <a:pt x="638" y="1017"/>
                  </a:cubicBezTo>
                  <a:close/>
                  <a:moveTo>
                    <a:pt x="621" y="1020"/>
                  </a:moveTo>
                  <a:cubicBezTo>
                    <a:pt x="620" y="1020"/>
                    <a:pt x="619" y="1021"/>
                    <a:pt x="619" y="1022"/>
                  </a:cubicBezTo>
                  <a:cubicBezTo>
                    <a:pt x="619" y="1024"/>
                    <a:pt x="620" y="1025"/>
                    <a:pt x="621" y="1025"/>
                  </a:cubicBezTo>
                  <a:cubicBezTo>
                    <a:pt x="623" y="1025"/>
                    <a:pt x="624" y="1024"/>
                    <a:pt x="624" y="1022"/>
                  </a:cubicBezTo>
                  <a:cubicBezTo>
                    <a:pt x="624" y="1021"/>
                    <a:pt x="623" y="1020"/>
                    <a:pt x="621" y="1020"/>
                  </a:cubicBezTo>
                  <a:close/>
                  <a:moveTo>
                    <a:pt x="624" y="1009"/>
                  </a:moveTo>
                  <a:cubicBezTo>
                    <a:pt x="623" y="1010"/>
                    <a:pt x="624" y="1012"/>
                    <a:pt x="625" y="1013"/>
                  </a:cubicBezTo>
                  <a:cubicBezTo>
                    <a:pt x="626" y="1014"/>
                    <a:pt x="627" y="1014"/>
                    <a:pt x="628" y="1013"/>
                  </a:cubicBezTo>
                  <a:cubicBezTo>
                    <a:pt x="629" y="1012"/>
                    <a:pt x="629" y="1011"/>
                    <a:pt x="628" y="1010"/>
                  </a:cubicBezTo>
                  <a:cubicBezTo>
                    <a:pt x="627" y="1009"/>
                    <a:pt x="625" y="1008"/>
                    <a:pt x="624" y="1009"/>
                  </a:cubicBezTo>
                  <a:close/>
                  <a:moveTo>
                    <a:pt x="651" y="1022"/>
                  </a:moveTo>
                  <a:cubicBezTo>
                    <a:pt x="651" y="1024"/>
                    <a:pt x="652" y="1025"/>
                    <a:pt x="654" y="1025"/>
                  </a:cubicBezTo>
                  <a:cubicBezTo>
                    <a:pt x="655" y="1025"/>
                    <a:pt x="657" y="1024"/>
                    <a:pt x="657" y="1022"/>
                  </a:cubicBezTo>
                  <a:cubicBezTo>
                    <a:pt x="657" y="1021"/>
                    <a:pt x="655" y="1020"/>
                    <a:pt x="654" y="1020"/>
                  </a:cubicBezTo>
                  <a:cubicBezTo>
                    <a:pt x="652" y="1020"/>
                    <a:pt x="651" y="1021"/>
                    <a:pt x="651" y="1022"/>
                  </a:cubicBezTo>
                  <a:close/>
                  <a:moveTo>
                    <a:pt x="651" y="1013"/>
                  </a:moveTo>
                  <a:cubicBezTo>
                    <a:pt x="652" y="1012"/>
                    <a:pt x="652" y="1010"/>
                    <a:pt x="651" y="1009"/>
                  </a:cubicBezTo>
                  <a:cubicBezTo>
                    <a:pt x="650" y="1008"/>
                    <a:pt x="649" y="1009"/>
                    <a:pt x="647" y="1010"/>
                  </a:cubicBezTo>
                  <a:cubicBezTo>
                    <a:pt x="646" y="1011"/>
                    <a:pt x="646" y="1012"/>
                    <a:pt x="647" y="1013"/>
                  </a:cubicBezTo>
                  <a:cubicBezTo>
                    <a:pt x="648" y="1014"/>
                    <a:pt x="649" y="1014"/>
                    <a:pt x="651" y="1013"/>
                  </a:cubicBezTo>
                  <a:close/>
                  <a:moveTo>
                    <a:pt x="647" y="1032"/>
                  </a:moveTo>
                  <a:cubicBezTo>
                    <a:pt x="646" y="1033"/>
                    <a:pt x="647" y="1034"/>
                    <a:pt x="648" y="1035"/>
                  </a:cubicBezTo>
                  <a:cubicBezTo>
                    <a:pt x="649" y="1037"/>
                    <a:pt x="650" y="1037"/>
                    <a:pt x="651" y="1036"/>
                  </a:cubicBezTo>
                  <a:cubicBezTo>
                    <a:pt x="652" y="1035"/>
                    <a:pt x="652" y="1033"/>
                    <a:pt x="651" y="1032"/>
                  </a:cubicBezTo>
                  <a:cubicBezTo>
                    <a:pt x="650" y="1031"/>
                    <a:pt x="648" y="1031"/>
                    <a:pt x="647" y="1032"/>
                  </a:cubicBezTo>
                  <a:close/>
                  <a:moveTo>
                    <a:pt x="640" y="1039"/>
                  </a:moveTo>
                  <a:cubicBezTo>
                    <a:pt x="640" y="1037"/>
                    <a:pt x="639" y="1036"/>
                    <a:pt x="638" y="1036"/>
                  </a:cubicBezTo>
                  <a:cubicBezTo>
                    <a:pt x="636" y="1036"/>
                    <a:pt x="636" y="1037"/>
                    <a:pt x="636" y="1039"/>
                  </a:cubicBezTo>
                  <a:cubicBezTo>
                    <a:pt x="636" y="1040"/>
                    <a:pt x="636" y="1041"/>
                    <a:pt x="638" y="1041"/>
                  </a:cubicBezTo>
                  <a:cubicBezTo>
                    <a:pt x="639" y="1041"/>
                    <a:pt x="640" y="1040"/>
                    <a:pt x="640" y="1039"/>
                  </a:cubicBezTo>
                  <a:close/>
                  <a:moveTo>
                    <a:pt x="721" y="1024"/>
                  </a:moveTo>
                  <a:cubicBezTo>
                    <a:pt x="731" y="1033"/>
                    <a:pt x="731" y="1033"/>
                    <a:pt x="731" y="1033"/>
                  </a:cubicBezTo>
                  <a:cubicBezTo>
                    <a:pt x="731" y="1033"/>
                    <a:pt x="732" y="1033"/>
                    <a:pt x="733" y="1033"/>
                  </a:cubicBezTo>
                  <a:cubicBezTo>
                    <a:pt x="733" y="1032"/>
                    <a:pt x="733" y="1031"/>
                    <a:pt x="733" y="1031"/>
                  </a:cubicBezTo>
                  <a:cubicBezTo>
                    <a:pt x="725" y="1024"/>
                    <a:pt x="725" y="1024"/>
                    <a:pt x="725" y="1024"/>
                  </a:cubicBezTo>
                  <a:cubicBezTo>
                    <a:pt x="733" y="1017"/>
                    <a:pt x="733" y="1017"/>
                    <a:pt x="733" y="1017"/>
                  </a:cubicBezTo>
                  <a:cubicBezTo>
                    <a:pt x="733" y="1017"/>
                    <a:pt x="733" y="1016"/>
                    <a:pt x="733" y="1015"/>
                  </a:cubicBezTo>
                  <a:cubicBezTo>
                    <a:pt x="732" y="1015"/>
                    <a:pt x="731" y="1015"/>
                    <a:pt x="731" y="1015"/>
                  </a:cubicBezTo>
                  <a:lnTo>
                    <a:pt x="721" y="1024"/>
                  </a:lnTo>
                  <a:close/>
                  <a:moveTo>
                    <a:pt x="742" y="1015"/>
                  </a:moveTo>
                  <a:cubicBezTo>
                    <a:pt x="741" y="1015"/>
                    <a:pt x="740" y="1015"/>
                    <a:pt x="740" y="1015"/>
                  </a:cubicBezTo>
                  <a:cubicBezTo>
                    <a:pt x="739" y="1016"/>
                    <a:pt x="739" y="1017"/>
                    <a:pt x="740" y="1017"/>
                  </a:cubicBezTo>
                  <a:cubicBezTo>
                    <a:pt x="747" y="1024"/>
                    <a:pt x="747" y="1024"/>
                    <a:pt x="747" y="1024"/>
                  </a:cubicBezTo>
                  <a:cubicBezTo>
                    <a:pt x="740" y="1031"/>
                    <a:pt x="740" y="1031"/>
                    <a:pt x="740" y="1031"/>
                  </a:cubicBezTo>
                  <a:cubicBezTo>
                    <a:pt x="739" y="1031"/>
                    <a:pt x="739" y="1032"/>
                    <a:pt x="740" y="1033"/>
                  </a:cubicBezTo>
                  <a:cubicBezTo>
                    <a:pt x="740" y="1033"/>
                    <a:pt x="741" y="1033"/>
                    <a:pt x="742" y="1033"/>
                  </a:cubicBezTo>
                  <a:cubicBezTo>
                    <a:pt x="751" y="1024"/>
                    <a:pt x="751" y="1024"/>
                    <a:pt x="751" y="1024"/>
                  </a:cubicBezTo>
                  <a:lnTo>
                    <a:pt x="742" y="1015"/>
                  </a:lnTo>
                  <a:close/>
                  <a:moveTo>
                    <a:pt x="577" y="969"/>
                  </a:moveTo>
                  <a:cubicBezTo>
                    <a:pt x="577" y="950"/>
                    <a:pt x="577" y="950"/>
                    <a:pt x="577" y="950"/>
                  </a:cubicBezTo>
                  <a:cubicBezTo>
                    <a:pt x="577" y="948"/>
                    <a:pt x="576" y="948"/>
                    <a:pt x="575" y="948"/>
                  </a:cubicBezTo>
                  <a:cubicBezTo>
                    <a:pt x="552" y="948"/>
                    <a:pt x="552" y="948"/>
                    <a:pt x="552" y="948"/>
                  </a:cubicBezTo>
                  <a:cubicBezTo>
                    <a:pt x="551" y="948"/>
                    <a:pt x="550" y="948"/>
                    <a:pt x="550" y="950"/>
                  </a:cubicBezTo>
                  <a:cubicBezTo>
                    <a:pt x="550" y="969"/>
                    <a:pt x="550" y="969"/>
                    <a:pt x="550" y="969"/>
                  </a:cubicBezTo>
                  <a:cubicBezTo>
                    <a:pt x="550" y="970"/>
                    <a:pt x="551" y="971"/>
                    <a:pt x="552" y="971"/>
                  </a:cubicBezTo>
                  <a:cubicBezTo>
                    <a:pt x="575" y="971"/>
                    <a:pt x="575" y="971"/>
                    <a:pt x="575" y="971"/>
                  </a:cubicBezTo>
                  <a:cubicBezTo>
                    <a:pt x="576" y="971"/>
                    <a:pt x="577" y="970"/>
                    <a:pt x="577" y="969"/>
                  </a:cubicBezTo>
                  <a:close/>
                  <a:moveTo>
                    <a:pt x="554" y="949"/>
                  </a:moveTo>
                  <a:cubicBezTo>
                    <a:pt x="559" y="949"/>
                    <a:pt x="559" y="949"/>
                    <a:pt x="559" y="949"/>
                  </a:cubicBezTo>
                  <a:cubicBezTo>
                    <a:pt x="559" y="951"/>
                    <a:pt x="559" y="951"/>
                    <a:pt x="559" y="951"/>
                  </a:cubicBezTo>
                  <a:cubicBezTo>
                    <a:pt x="554" y="951"/>
                    <a:pt x="554" y="951"/>
                    <a:pt x="554" y="951"/>
                  </a:cubicBezTo>
                  <a:lnTo>
                    <a:pt x="554" y="949"/>
                  </a:lnTo>
                  <a:close/>
                  <a:moveTo>
                    <a:pt x="552" y="952"/>
                  </a:moveTo>
                  <a:cubicBezTo>
                    <a:pt x="562" y="952"/>
                    <a:pt x="562" y="952"/>
                    <a:pt x="562" y="952"/>
                  </a:cubicBezTo>
                  <a:cubicBezTo>
                    <a:pt x="562" y="950"/>
                    <a:pt x="562" y="950"/>
                    <a:pt x="562" y="950"/>
                  </a:cubicBezTo>
                  <a:cubicBezTo>
                    <a:pt x="575" y="950"/>
                    <a:pt x="575" y="950"/>
                    <a:pt x="575" y="950"/>
                  </a:cubicBezTo>
                  <a:cubicBezTo>
                    <a:pt x="575" y="953"/>
                    <a:pt x="575" y="953"/>
                    <a:pt x="575" y="953"/>
                  </a:cubicBezTo>
                  <a:cubicBezTo>
                    <a:pt x="552" y="953"/>
                    <a:pt x="552" y="953"/>
                    <a:pt x="552" y="953"/>
                  </a:cubicBezTo>
                  <a:lnTo>
                    <a:pt x="552" y="952"/>
                  </a:lnTo>
                  <a:close/>
                  <a:moveTo>
                    <a:pt x="569" y="960"/>
                  </a:moveTo>
                  <a:cubicBezTo>
                    <a:pt x="569" y="964"/>
                    <a:pt x="567" y="966"/>
                    <a:pt x="563" y="966"/>
                  </a:cubicBezTo>
                  <a:cubicBezTo>
                    <a:pt x="560" y="966"/>
                    <a:pt x="558" y="964"/>
                    <a:pt x="558" y="960"/>
                  </a:cubicBezTo>
                  <a:cubicBezTo>
                    <a:pt x="558" y="957"/>
                    <a:pt x="560" y="954"/>
                    <a:pt x="563" y="954"/>
                  </a:cubicBezTo>
                  <a:cubicBezTo>
                    <a:pt x="567" y="954"/>
                    <a:pt x="569" y="957"/>
                    <a:pt x="569" y="960"/>
                  </a:cubicBezTo>
                  <a:close/>
                  <a:moveTo>
                    <a:pt x="552" y="967"/>
                  </a:moveTo>
                  <a:cubicBezTo>
                    <a:pt x="575" y="967"/>
                    <a:pt x="575" y="967"/>
                    <a:pt x="575" y="967"/>
                  </a:cubicBezTo>
                  <a:cubicBezTo>
                    <a:pt x="575" y="969"/>
                    <a:pt x="575" y="969"/>
                    <a:pt x="575" y="969"/>
                  </a:cubicBezTo>
                  <a:cubicBezTo>
                    <a:pt x="552" y="969"/>
                    <a:pt x="552" y="969"/>
                    <a:pt x="552" y="969"/>
                  </a:cubicBezTo>
                  <a:lnTo>
                    <a:pt x="552" y="967"/>
                  </a:lnTo>
                  <a:close/>
                  <a:moveTo>
                    <a:pt x="559" y="960"/>
                  </a:moveTo>
                  <a:cubicBezTo>
                    <a:pt x="559" y="963"/>
                    <a:pt x="561" y="964"/>
                    <a:pt x="563" y="964"/>
                  </a:cubicBezTo>
                  <a:cubicBezTo>
                    <a:pt x="566" y="964"/>
                    <a:pt x="567" y="963"/>
                    <a:pt x="567" y="960"/>
                  </a:cubicBezTo>
                  <a:cubicBezTo>
                    <a:pt x="567" y="958"/>
                    <a:pt x="566" y="956"/>
                    <a:pt x="563" y="956"/>
                  </a:cubicBezTo>
                  <a:cubicBezTo>
                    <a:pt x="561" y="956"/>
                    <a:pt x="559" y="958"/>
                    <a:pt x="559" y="960"/>
                  </a:cubicBezTo>
                  <a:close/>
                  <a:moveTo>
                    <a:pt x="564" y="958"/>
                  </a:moveTo>
                  <a:cubicBezTo>
                    <a:pt x="564" y="959"/>
                    <a:pt x="564" y="959"/>
                    <a:pt x="563" y="959"/>
                  </a:cubicBezTo>
                  <a:cubicBezTo>
                    <a:pt x="563" y="959"/>
                    <a:pt x="562" y="960"/>
                    <a:pt x="562" y="960"/>
                  </a:cubicBezTo>
                  <a:cubicBezTo>
                    <a:pt x="562" y="961"/>
                    <a:pt x="562" y="961"/>
                    <a:pt x="561" y="961"/>
                  </a:cubicBezTo>
                  <a:cubicBezTo>
                    <a:pt x="561" y="961"/>
                    <a:pt x="561" y="961"/>
                    <a:pt x="561" y="960"/>
                  </a:cubicBezTo>
                  <a:cubicBezTo>
                    <a:pt x="561" y="959"/>
                    <a:pt x="562" y="958"/>
                    <a:pt x="563" y="958"/>
                  </a:cubicBezTo>
                  <a:cubicBezTo>
                    <a:pt x="564" y="958"/>
                    <a:pt x="564" y="958"/>
                    <a:pt x="564" y="958"/>
                  </a:cubicBezTo>
                  <a:close/>
                  <a:moveTo>
                    <a:pt x="600" y="782"/>
                  </a:moveTo>
                  <a:cubicBezTo>
                    <a:pt x="599" y="781"/>
                    <a:pt x="599" y="781"/>
                    <a:pt x="598" y="781"/>
                  </a:cubicBezTo>
                  <a:cubicBezTo>
                    <a:pt x="596" y="784"/>
                    <a:pt x="596" y="784"/>
                    <a:pt x="596" y="784"/>
                  </a:cubicBezTo>
                  <a:cubicBezTo>
                    <a:pt x="595" y="784"/>
                    <a:pt x="595" y="785"/>
                    <a:pt x="596" y="785"/>
                  </a:cubicBezTo>
                  <a:cubicBezTo>
                    <a:pt x="596" y="786"/>
                    <a:pt x="597" y="786"/>
                    <a:pt x="597" y="786"/>
                  </a:cubicBezTo>
                  <a:cubicBezTo>
                    <a:pt x="600" y="783"/>
                    <a:pt x="600" y="783"/>
                    <a:pt x="600" y="783"/>
                  </a:cubicBezTo>
                  <a:cubicBezTo>
                    <a:pt x="600" y="783"/>
                    <a:pt x="600" y="782"/>
                    <a:pt x="600" y="782"/>
                  </a:cubicBezTo>
                  <a:close/>
                  <a:moveTo>
                    <a:pt x="594" y="777"/>
                  </a:moveTo>
                  <a:cubicBezTo>
                    <a:pt x="591" y="779"/>
                    <a:pt x="591" y="779"/>
                    <a:pt x="591" y="779"/>
                  </a:cubicBezTo>
                  <a:cubicBezTo>
                    <a:pt x="591" y="780"/>
                    <a:pt x="591" y="780"/>
                    <a:pt x="591" y="781"/>
                  </a:cubicBezTo>
                  <a:cubicBezTo>
                    <a:pt x="592" y="781"/>
                    <a:pt x="593" y="781"/>
                    <a:pt x="593" y="781"/>
                  </a:cubicBezTo>
                  <a:cubicBezTo>
                    <a:pt x="595" y="779"/>
                    <a:pt x="595" y="779"/>
                    <a:pt x="595" y="779"/>
                  </a:cubicBezTo>
                  <a:cubicBezTo>
                    <a:pt x="596" y="778"/>
                    <a:pt x="596" y="778"/>
                    <a:pt x="595" y="777"/>
                  </a:cubicBezTo>
                  <a:cubicBezTo>
                    <a:pt x="595" y="777"/>
                    <a:pt x="594" y="777"/>
                    <a:pt x="594" y="777"/>
                  </a:cubicBezTo>
                  <a:close/>
                  <a:moveTo>
                    <a:pt x="601" y="768"/>
                  </a:moveTo>
                  <a:cubicBezTo>
                    <a:pt x="600" y="767"/>
                    <a:pt x="600" y="766"/>
                    <a:pt x="600" y="766"/>
                  </a:cubicBezTo>
                  <a:cubicBezTo>
                    <a:pt x="599" y="766"/>
                    <a:pt x="598" y="765"/>
                    <a:pt x="598" y="765"/>
                  </a:cubicBezTo>
                  <a:cubicBezTo>
                    <a:pt x="597" y="765"/>
                    <a:pt x="596" y="766"/>
                    <a:pt x="596" y="766"/>
                  </a:cubicBezTo>
                  <a:cubicBezTo>
                    <a:pt x="592" y="761"/>
                    <a:pt x="592" y="761"/>
                    <a:pt x="592" y="761"/>
                  </a:cubicBezTo>
                  <a:cubicBezTo>
                    <a:pt x="592" y="761"/>
                    <a:pt x="592" y="761"/>
                    <a:pt x="591" y="761"/>
                  </a:cubicBezTo>
                  <a:cubicBezTo>
                    <a:pt x="591" y="761"/>
                    <a:pt x="591" y="761"/>
                    <a:pt x="591" y="761"/>
                  </a:cubicBezTo>
                  <a:cubicBezTo>
                    <a:pt x="582" y="770"/>
                    <a:pt x="582" y="770"/>
                    <a:pt x="582" y="770"/>
                  </a:cubicBezTo>
                  <a:cubicBezTo>
                    <a:pt x="581" y="770"/>
                    <a:pt x="581" y="771"/>
                    <a:pt x="582" y="772"/>
                  </a:cubicBezTo>
                  <a:cubicBezTo>
                    <a:pt x="585" y="776"/>
                    <a:pt x="585" y="776"/>
                    <a:pt x="585" y="776"/>
                  </a:cubicBezTo>
                  <a:cubicBezTo>
                    <a:pt x="586" y="776"/>
                    <a:pt x="586" y="776"/>
                    <a:pt x="586" y="776"/>
                  </a:cubicBezTo>
                  <a:cubicBezTo>
                    <a:pt x="586" y="776"/>
                    <a:pt x="587" y="776"/>
                    <a:pt x="587" y="776"/>
                  </a:cubicBezTo>
                  <a:cubicBezTo>
                    <a:pt x="588" y="775"/>
                    <a:pt x="588" y="775"/>
                    <a:pt x="588" y="775"/>
                  </a:cubicBezTo>
                  <a:cubicBezTo>
                    <a:pt x="588" y="775"/>
                    <a:pt x="588" y="776"/>
                    <a:pt x="589" y="776"/>
                  </a:cubicBezTo>
                  <a:cubicBezTo>
                    <a:pt x="590" y="775"/>
                    <a:pt x="590" y="775"/>
                    <a:pt x="590" y="775"/>
                  </a:cubicBezTo>
                  <a:cubicBezTo>
                    <a:pt x="590" y="774"/>
                    <a:pt x="590" y="774"/>
                    <a:pt x="589" y="773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5" y="768"/>
                    <a:pt x="595" y="768"/>
                  </a:cubicBezTo>
                  <a:cubicBezTo>
                    <a:pt x="595" y="768"/>
                    <a:pt x="596" y="768"/>
                    <a:pt x="596" y="768"/>
                  </a:cubicBezTo>
                  <a:cubicBezTo>
                    <a:pt x="596" y="768"/>
                    <a:pt x="596" y="768"/>
                    <a:pt x="596" y="768"/>
                  </a:cubicBezTo>
                  <a:cubicBezTo>
                    <a:pt x="597" y="768"/>
                    <a:pt x="597" y="768"/>
                    <a:pt x="598" y="768"/>
                  </a:cubicBezTo>
                  <a:cubicBezTo>
                    <a:pt x="598" y="768"/>
                    <a:pt x="598" y="768"/>
                    <a:pt x="598" y="768"/>
                  </a:cubicBezTo>
                  <a:cubicBezTo>
                    <a:pt x="598" y="768"/>
                    <a:pt x="598" y="768"/>
                    <a:pt x="599" y="768"/>
                  </a:cubicBezTo>
                  <a:cubicBezTo>
                    <a:pt x="599" y="769"/>
                    <a:pt x="598" y="769"/>
                    <a:pt x="598" y="769"/>
                  </a:cubicBezTo>
                  <a:cubicBezTo>
                    <a:pt x="596" y="770"/>
                    <a:pt x="596" y="773"/>
                    <a:pt x="597" y="774"/>
                  </a:cubicBezTo>
                  <a:cubicBezTo>
                    <a:pt x="598" y="775"/>
                    <a:pt x="598" y="775"/>
                    <a:pt x="598" y="777"/>
                  </a:cubicBezTo>
                  <a:cubicBezTo>
                    <a:pt x="599" y="778"/>
                    <a:pt x="600" y="777"/>
                    <a:pt x="600" y="776"/>
                  </a:cubicBezTo>
                  <a:cubicBezTo>
                    <a:pt x="600" y="775"/>
                    <a:pt x="600" y="773"/>
                    <a:pt x="600" y="772"/>
                  </a:cubicBezTo>
                  <a:cubicBezTo>
                    <a:pt x="600" y="771"/>
                    <a:pt x="601" y="771"/>
                    <a:pt x="601" y="771"/>
                  </a:cubicBezTo>
                  <a:cubicBezTo>
                    <a:pt x="602" y="771"/>
                    <a:pt x="603" y="772"/>
                    <a:pt x="604" y="773"/>
                  </a:cubicBezTo>
                  <a:cubicBezTo>
                    <a:pt x="605" y="774"/>
                    <a:pt x="606" y="776"/>
                    <a:pt x="607" y="777"/>
                  </a:cubicBezTo>
                  <a:cubicBezTo>
                    <a:pt x="607" y="777"/>
                    <a:pt x="608" y="777"/>
                    <a:pt x="608" y="778"/>
                  </a:cubicBezTo>
                  <a:cubicBezTo>
                    <a:pt x="608" y="778"/>
                    <a:pt x="609" y="778"/>
                    <a:pt x="609" y="778"/>
                  </a:cubicBezTo>
                  <a:cubicBezTo>
                    <a:pt x="609" y="778"/>
                    <a:pt x="609" y="779"/>
                    <a:pt x="609" y="779"/>
                  </a:cubicBezTo>
                  <a:cubicBezTo>
                    <a:pt x="608" y="779"/>
                    <a:pt x="608" y="779"/>
                    <a:pt x="608" y="779"/>
                  </a:cubicBezTo>
                  <a:cubicBezTo>
                    <a:pt x="608" y="779"/>
                    <a:pt x="608" y="778"/>
                    <a:pt x="608" y="778"/>
                  </a:cubicBezTo>
                  <a:cubicBezTo>
                    <a:pt x="607" y="778"/>
                    <a:pt x="607" y="777"/>
                    <a:pt x="607" y="777"/>
                  </a:cubicBezTo>
                  <a:cubicBezTo>
                    <a:pt x="606" y="777"/>
                    <a:pt x="605" y="777"/>
                    <a:pt x="605" y="777"/>
                  </a:cubicBezTo>
                  <a:cubicBezTo>
                    <a:pt x="605" y="778"/>
                    <a:pt x="605" y="778"/>
                    <a:pt x="605" y="779"/>
                  </a:cubicBezTo>
                  <a:cubicBezTo>
                    <a:pt x="605" y="779"/>
                    <a:pt x="605" y="779"/>
                    <a:pt x="606" y="780"/>
                  </a:cubicBezTo>
                  <a:cubicBezTo>
                    <a:pt x="606" y="780"/>
                    <a:pt x="606" y="780"/>
                    <a:pt x="607" y="780"/>
                  </a:cubicBezTo>
                  <a:cubicBezTo>
                    <a:pt x="607" y="781"/>
                    <a:pt x="607" y="781"/>
                    <a:pt x="606" y="781"/>
                  </a:cubicBezTo>
                  <a:cubicBezTo>
                    <a:pt x="606" y="781"/>
                    <a:pt x="605" y="780"/>
                    <a:pt x="604" y="780"/>
                  </a:cubicBezTo>
                  <a:cubicBezTo>
                    <a:pt x="604" y="779"/>
                    <a:pt x="604" y="779"/>
                    <a:pt x="603" y="779"/>
                  </a:cubicBezTo>
                  <a:cubicBezTo>
                    <a:pt x="603" y="780"/>
                    <a:pt x="603" y="780"/>
                    <a:pt x="603" y="781"/>
                  </a:cubicBezTo>
                  <a:cubicBezTo>
                    <a:pt x="603" y="781"/>
                    <a:pt x="603" y="781"/>
                    <a:pt x="603" y="782"/>
                  </a:cubicBezTo>
                  <a:cubicBezTo>
                    <a:pt x="603" y="782"/>
                    <a:pt x="604" y="782"/>
                    <a:pt x="604" y="783"/>
                  </a:cubicBezTo>
                  <a:cubicBezTo>
                    <a:pt x="604" y="783"/>
                    <a:pt x="604" y="783"/>
                    <a:pt x="604" y="783"/>
                  </a:cubicBezTo>
                  <a:cubicBezTo>
                    <a:pt x="604" y="783"/>
                    <a:pt x="604" y="783"/>
                    <a:pt x="603" y="783"/>
                  </a:cubicBezTo>
                  <a:cubicBezTo>
                    <a:pt x="603" y="783"/>
                    <a:pt x="603" y="783"/>
                    <a:pt x="603" y="782"/>
                  </a:cubicBezTo>
                  <a:cubicBezTo>
                    <a:pt x="602" y="782"/>
                    <a:pt x="602" y="782"/>
                    <a:pt x="602" y="782"/>
                  </a:cubicBezTo>
                  <a:cubicBezTo>
                    <a:pt x="602" y="782"/>
                    <a:pt x="601" y="782"/>
                    <a:pt x="601" y="783"/>
                  </a:cubicBezTo>
                  <a:cubicBezTo>
                    <a:pt x="601" y="783"/>
                    <a:pt x="601" y="783"/>
                    <a:pt x="601" y="784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784"/>
                    <a:pt x="602" y="785"/>
                    <a:pt x="602" y="785"/>
                  </a:cubicBezTo>
                  <a:cubicBezTo>
                    <a:pt x="602" y="785"/>
                    <a:pt x="602" y="785"/>
                    <a:pt x="602" y="785"/>
                  </a:cubicBezTo>
                  <a:cubicBezTo>
                    <a:pt x="602" y="785"/>
                    <a:pt x="602" y="785"/>
                    <a:pt x="601" y="785"/>
                  </a:cubicBezTo>
                  <a:cubicBezTo>
                    <a:pt x="601" y="785"/>
                    <a:pt x="601" y="785"/>
                    <a:pt x="600" y="784"/>
                  </a:cubicBezTo>
                  <a:cubicBezTo>
                    <a:pt x="600" y="784"/>
                    <a:pt x="600" y="784"/>
                    <a:pt x="600" y="784"/>
                  </a:cubicBezTo>
                  <a:cubicBezTo>
                    <a:pt x="598" y="786"/>
                    <a:pt x="598" y="786"/>
                    <a:pt x="598" y="786"/>
                  </a:cubicBezTo>
                  <a:cubicBezTo>
                    <a:pt x="599" y="786"/>
                    <a:pt x="599" y="786"/>
                    <a:pt x="599" y="786"/>
                  </a:cubicBezTo>
                  <a:cubicBezTo>
                    <a:pt x="600" y="787"/>
                    <a:pt x="601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2" y="788"/>
                    <a:pt x="602" y="788"/>
                    <a:pt x="602" y="788"/>
                  </a:cubicBezTo>
                  <a:cubicBezTo>
                    <a:pt x="603" y="787"/>
                    <a:pt x="603" y="787"/>
                    <a:pt x="604" y="787"/>
                  </a:cubicBezTo>
                  <a:cubicBezTo>
                    <a:pt x="604" y="787"/>
                    <a:pt x="604" y="786"/>
                    <a:pt x="604" y="786"/>
                  </a:cubicBezTo>
                  <a:cubicBezTo>
                    <a:pt x="604" y="785"/>
                    <a:pt x="604" y="785"/>
                    <a:pt x="604" y="785"/>
                  </a:cubicBezTo>
                  <a:cubicBezTo>
                    <a:pt x="605" y="785"/>
                    <a:pt x="605" y="785"/>
                    <a:pt x="606" y="785"/>
                  </a:cubicBezTo>
                  <a:cubicBezTo>
                    <a:pt x="606" y="784"/>
                    <a:pt x="606" y="784"/>
                    <a:pt x="606" y="783"/>
                  </a:cubicBezTo>
                  <a:cubicBezTo>
                    <a:pt x="606" y="783"/>
                    <a:pt x="606" y="783"/>
                    <a:pt x="606" y="783"/>
                  </a:cubicBezTo>
                  <a:cubicBezTo>
                    <a:pt x="607" y="783"/>
                    <a:pt x="608" y="783"/>
                    <a:pt x="608" y="782"/>
                  </a:cubicBezTo>
                  <a:cubicBezTo>
                    <a:pt x="609" y="782"/>
                    <a:pt x="609" y="782"/>
                    <a:pt x="609" y="781"/>
                  </a:cubicBezTo>
                  <a:cubicBezTo>
                    <a:pt x="609" y="781"/>
                    <a:pt x="610" y="781"/>
                    <a:pt x="610" y="781"/>
                  </a:cubicBezTo>
                  <a:cubicBezTo>
                    <a:pt x="611" y="780"/>
                    <a:pt x="611" y="780"/>
                    <a:pt x="611" y="779"/>
                  </a:cubicBezTo>
                  <a:cubicBezTo>
                    <a:pt x="611" y="778"/>
                    <a:pt x="611" y="778"/>
                    <a:pt x="611" y="777"/>
                  </a:cubicBezTo>
                  <a:cubicBezTo>
                    <a:pt x="610" y="777"/>
                    <a:pt x="610" y="777"/>
                    <a:pt x="610" y="776"/>
                  </a:cubicBezTo>
                  <a:cubicBezTo>
                    <a:pt x="610" y="776"/>
                    <a:pt x="609" y="776"/>
                    <a:pt x="609" y="775"/>
                  </a:cubicBezTo>
                  <a:cubicBezTo>
                    <a:pt x="610" y="774"/>
                    <a:pt x="610" y="774"/>
                    <a:pt x="610" y="774"/>
                  </a:cubicBezTo>
                  <a:cubicBezTo>
                    <a:pt x="612" y="776"/>
                    <a:pt x="612" y="776"/>
                    <a:pt x="612" y="776"/>
                  </a:cubicBezTo>
                  <a:cubicBezTo>
                    <a:pt x="613" y="776"/>
                    <a:pt x="613" y="776"/>
                    <a:pt x="613" y="776"/>
                  </a:cubicBezTo>
                  <a:cubicBezTo>
                    <a:pt x="617" y="771"/>
                    <a:pt x="617" y="771"/>
                    <a:pt x="617" y="771"/>
                  </a:cubicBezTo>
                  <a:cubicBezTo>
                    <a:pt x="607" y="761"/>
                    <a:pt x="607" y="761"/>
                    <a:pt x="607" y="761"/>
                  </a:cubicBezTo>
                  <a:cubicBezTo>
                    <a:pt x="602" y="766"/>
                    <a:pt x="602" y="766"/>
                    <a:pt x="602" y="766"/>
                  </a:cubicBezTo>
                  <a:cubicBezTo>
                    <a:pt x="604" y="767"/>
                    <a:pt x="604" y="767"/>
                    <a:pt x="604" y="767"/>
                  </a:cubicBezTo>
                  <a:cubicBezTo>
                    <a:pt x="604" y="767"/>
                    <a:pt x="603" y="768"/>
                    <a:pt x="602" y="768"/>
                  </a:cubicBezTo>
                  <a:cubicBezTo>
                    <a:pt x="602" y="768"/>
                    <a:pt x="602" y="768"/>
                    <a:pt x="601" y="768"/>
                  </a:cubicBezTo>
                  <a:close/>
                  <a:moveTo>
                    <a:pt x="586" y="773"/>
                  </a:moveTo>
                  <a:cubicBezTo>
                    <a:pt x="584" y="771"/>
                    <a:pt x="584" y="771"/>
                    <a:pt x="584" y="771"/>
                  </a:cubicBezTo>
                  <a:cubicBezTo>
                    <a:pt x="591" y="764"/>
                    <a:pt x="591" y="764"/>
                    <a:pt x="591" y="764"/>
                  </a:cubicBezTo>
                  <a:cubicBezTo>
                    <a:pt x="593" y="766"/>
                    <a:pt x="593" y="766"/>
                    <a:pt x="593" y="766"/>
                  </a:cubicBezTo>
                  <a:lnTo>
                    <a:pt x="586" y="773"/>
                  </a:lnTo>
                  <a:close/>
                  <a:moveTo>
                    <a:pt x="592" y="775"/>
                  </a:moveTo>
                  <a:cubicBezTo>
                    <a:pt x="589" y="777"/>
                    <a:pt x="589" y="777"/>
                    <a:pt x="589" y="777"/>
                  </a:cubicBezTo>
                  <a:cubicBezTo>
                    <a:pt x="589" y="777"/>
                    <a:pt x="589" y="778"/>
                    <a:pt x="589" y="779"/>
                  </a:cubicBezTo>
                  <a:cubicBezTo>
                    <a:pt x="590" y="779"/>
                    <a:pt x="590" y="779"/>
                    <a:pt x="591" y="779"/>
                  </a:cubicBezTo>
                  <a:cubicBezTo>
                    <a:pt x="593" y="776"/>
                    <a:pt x="593" y="776"/>
                    <a:pt x="593" y="776"/>
                  </a:cubicBezTo>
                  <a:cubicBezTo>
                    <a:pt x="594" y="776"/>
                    <a:pt x="594" y="775"/>
                    <a:pt x="593" y="775"/>
                  </a:cubicBezTo>
                  <a:cubicBezTo>
                    <a:pt x="593" y="774"/>
                    <a:pt x="592" y="774"/>
                    <a:pt x="592" y="775"/>
                  </a:cubicBezTo>
                  <a:close/>
                  <a:moveTo>
                    <a:pt x="596" y="779"/>
                  </a:moveTo>
                  <a:cubicBezTo>
                    <a:pt x="594" y="782"/>
                    <a:pt x="594" y="782"/>
                    <a:pt x="594" y="782"/>
                  </a:cubicBezTo>
                  <a:cubicBezTo>
                    <a:pt x="593" y="782"/>
                    <a:pt x="593" y="783"/>
                    <a:pt x="594" y="783"/>
                  </a:cubicBezTo>
                  <a:cubicBezTo>
                    <a:pt x="594" y="784"/>
                    <a:pt x="595" y="784"/>
                    <a:pt x="595" y="783"/>
                  </a:cubicBezTo>
                  <a:cubicBezTo>
                    <a:pt x="598" y="781"/>
                    <a:pt x="598" y="781"/>
                    <a:pt x="598" y="781"/>
                  </a:cubicBezTo>
                  <a:cubicBezTo>
                    <a:pt x="598" y="781"/>
                    <a:pt x="598" y="780"/>
                    <a:pt x="598" y="779"/>
                  </a:cubicBezTo>
                  <a:cubicBezTo>
                    <a:pt x="597" y="779"/>
                    <a:pt x="596" y="779"/>
                    <a:pt x="596" y="779"/>
                  </a:cubicBezTo>
                  <a:close/>
                  <a:moveTo>
                    <a:pt x="804" y="857"/>
                  </a:moveTo>
                  <a:cubicBezTo>
                    <a:pt x="804" y="857"/>
                    <a:pt x="805" y="859"/>
                    <a:pt x="805" y="861"/>
                  </a:cubicBezTo>
                  <a:cubicBezTo>
                    <a:pt x="805" y="862"/>
                    <a:pt x="805" y="863"/>
                    <a:pt x="807" y="863"/>
                  </a:cubicBezTo>
                  <a:cubicBezTo>
                    <a:pt x="826" y="863"/>
                    <a:pt x="826" y="863"/>
                    <a:pt x="826" y="863"/>
                  </a:cubicBezTo>
                  <a:cubicBezTo>
                    <a:pt x="828" y="863"/>
                    <a:pt x="828" y="862"/>
                    <a:pt x="828" y="861"/>
                  </a:cubicBezTo>
                  <a:cubicBezTo>
                    <a:pt x="828" y="859"/>
                    <a:pt x="829" y="857"/>
                    <a:pt x="829" y="857"/>
                  </a:cubicBezTo>
                  <a:cubicBezTo>
                    <a:pt x="818" y="857"/>
                    <a:pt x="818" y="857"/>
                    <a:pt x="818" y="857"/>
                  </a:cubicBezTo>
                  <a:cubicBezTo>
                    <a:pt x="818" y="859"/>
                    <a:pt x="818" y="859"/>
                    <a:pt x="818" y="859"/>
                  </a:cubicBezTo>
                  <a:cubicBezTo>
                    <a:pt x="815" y="859"/>
                    <a:pt x="815" y="859"/>
                    <a:pt x="815" y="859"/>
                  </a:cubicBezTo>
                  <a:cubicBezTo>
                    <a:pt x="815" y="857"/>
                    <a:pt x="815" y="857"/>
                    <a:pt x="815" y="857"/>
                  </a:cubicBezTo>
                  <a:lnTo>
                    <a:pt x="804" y="857"/>
                  </a:lnTo>
                  <a:close/>
                  <a:moveTo>
                    <a:pt x="804" y="848"/>
                  </a:moveTo>
                  <a:cubicBezTo>
                    <a:pt x="804" y="850"/>
                    <a:pt x="804" y="856"/>
                    <a:pt x="804" y="856"/>
                  </a:cubicBezTo>
                  <a:cubicBezTo>
                    <a:pt x="815" y="856"/>
                    <a:pt x="815" y="856"/>
                    <a:pt x="815" y="856"/>
                  </a:cubicBezTo>
                  <a:cubicBezTo>
                    <a:pt x="815" y="853"/>
                    <a:pt x="815" y="853"/>
                    <a:pt x="815" y="853"/>
                  </a:cubicBezTo>
                  <a:cubicBezTo>
                    <a:pt x="818" y="853"/>
                    <a:pt x="818" y="853"/>
                    <a:pt x="818" y="853"/>
                  </a:cubicBezTo>
                  <a:cubicBezTo>
                    <a:pt x="818" y="856"/>
                    <a:pt x="818" y="856"/>
                    <a:pt x="818" y="856"/>
                  </a:cubicBezTo>
                  <a:cubicBezTo>
                    <a:pt x="829" y="856"/>
                    <a:pt x="829" y="856"/>
                    <a:pt x="829" y="856"/>
                  </a:cubicBezTo>
                  <a:cubicBezTo>
                    <a:pt x="829" y="856"/>
                    <a:pt x="829" y="850"/>
                    <a:pt x="829" y="848"/>
                  </a:cubicBezTo>
                  <a:cubicBezTo>
                    <a:pt x="829" y="846"/>
                    <a:pt x="828" y="845"/>
                    <a:pt x="826" y="845"/>
                  </a:cubicBezTo>
                  <a:cubicBezTo>
                    <a:pt x="822" y="845"/>
                    <a:pt x="822" y="845"/>
                    <a:pt x="822" y="845"/>
                  </a:cubicBezTo>
                  <a:cubicBezTo>
                    <a:pt x="822" y="844"/>
                    <a:pt x="821" y="843"/>
                    <a:pt x="821" y="843"/>
                  </a:cubicBezTo>
                  <a:cubicBezTo>
                    <a:pt x="820" y="842"/>
                    <a:pt x="820" y="842"/>
                    <a:pt x="819" y="842"/>
                  </a:cubicBezTo>
                  <a:cubicBezTo>
                    <a:pt x="814" y="842"/>
                    <a:pt x="814" y="842"/>
                    <a:pt x="814" y="842"/>
                  </a:cubicBezTo>
                  <a:cubicBezTo>
                    <a:pt x="813" y="842"/>
                    <a:pt x="813" y="842"/>
                    <a:pt x="812" y="843"/>
                  </a:cubicBezTo>
                  <a:cubicBezTo>
                    <a:pt x="812" y="843"/>
                    <a:pt x="811" y="844"/>
                    <a:pt x="811" y="845"/>
                  </a:cubicBezTo>
                  <a:cubicBezTo>
                    <a:pt x="807" y="845"/>
                    <a:pt x="807" y="845"/>
                    <a:pt x="807" y="845"/>
                  </a:cubicBezTo>
                  <a:cubicBezTo>
                    <a:pt x="805" y="845"/>
                    <a:pt x="804" y="846"/>
                    <a:pt x="804" y="848"/>
                  </a:cubicBezTo>
                  <a:close/>
                  <a:moveTo>
                    <a:pt x="813" y="844"/>
                  </a:moveTo>
                  <a:cubicBezTo>
                    <a:pt x="814" y="844"/>
                    <a:pt x="814" y="843"/>
                    <a:pt x="815" y="843"/>
                  </a:cubicBezTo>
                  <a:cubicBezTo>
                    <a:pt x="818" y="843"/>
                    <a:pt x="818" y="843"/>
                    <a:pt x="818" y="843"/>
                  </a:cubicBezTo>
                  <a:cubicBezTo>
                    <a:pt x="819" y="843"/>
                    <a:pt x="819" y="844"/>
                    <a:pt x="819" y="844"/>
                  </a:cubicBezTo>
                  <a:cubicBezTo>
                    <a:pt x="820" y="844"/>
                    <a:pt x="820" y="845"/>
                    <a:pt x="820" y="845"/>
                  </a:cubicBezTo>
                  <a:cubicBezTo>
                    <a:pt x="813" y="845"/>
                    <a:pt x="813" y="845"/>
                    <a:pt x="813" y="845"/>
                  </a:cubicBezTo>
                  <a:cubicBezTo>
                    <a:pt x="813" y="845"/>
                    <a:pt x="813" y="844"/>
                    <a:pt x="813" y="844"/>
                  </a:cubicBezTo>
                  <a:close/>
                  <a:moveTo>
                    <a:pt x="717" y="910"/>
                  </a:moveTo>
                  <a:cubicBezTo>
                    <a:pt x="717" y="911"/>
                    <a:pt x="717" y="911"/>
                    <a:pt x="717" y="911"/>
                  </a:cubicBezTo>
                  <a:cubicBezTo>
                    <a:pt x="720" y="911"/>
                    <a:pt x="720" y="911"/>
                    <a:pt x="720" y="911"/>
                  </a:cubicBezTo>
                  <a:cubicBezTo>
                    <a:pt x="720" y="913"/>
                    <a:pt x="720" y="913"/>
                    <a:pt x="720" y="913"/>
                  </a:cubicBezTo>
                  <a:cubicBezTo>
                    <a:pt x="717" y="913"/>
                    <a:pt x="717" y="913"/>
                    <a:pt x="717" y="913"/>
                  </a:cubicBezTo>
                  <a:cubicBezTo>
                    <a:pt x="717" y="916"/>
                    <a:pt x="717" y="916"/>
                    <a:pt x="717" y="916"/>
                  </a:cubicBezTo>
                  <a:cubicBezTo>
                    <a:pt x="720" y="916"/>
                    <a:pt x="720" y="916"/>
                    <a:pt x="720" y="916"/>
                  </a:cubicBezTo>
                  <a:cubicBezTo>
                    <a:pt x="720" y="918"/>
                    <a:pt x="720" y="918"/>
                    <a:pt x="720" y="918"/>
                  </a:cubicBezTo>
                  <a:cubicBezTo>
                    <a:pt x="717" y="918"/>
                    <a:pt x="717" y="918"/>
                    <a:pt x="717" y="918"/>
                  </a:cubicBezTo>
                  <a:cubicBezTo>
                    <a:pt x="717" y="920"/>
                    <a:pt x="717" y="920"/>
                    <a:pt x="717" y="920"/>
                  </a:cubicBezTo>
                  <a:cubicBezTo>
                    <a:pt x="720" y="920"/>
                    <a:pt x="720" y="920"/>
                    <a:pt x="720" y="920"/>
                  </a:cubicBezTo>
                  <a:cubicBezTo>
                    <a:pt x="720" y="922"/>
                    <a:pt x="720" y="922"/>
                    <a:pt x="720" y="922"/>
                  </a:cubicBezTo>
                  <a:cubicBezTo>
                    <a:pt x="717" y="922"/>
                    <a:pt x="717" y="922"/>
                    <a:pt x="717" y="922"/>
                  </a:cubicBezTo>
                  <a:cubicBezTo>
                    <a:pt x="717" y="923"/>
                    <a:pt x="717" y="923"/>
                    <a:pt x="717" y="923"/>
                  </a:cubicBezTo>
                  <a:cubicBezTo>
                    <a:pt x="717" y="924"/>
                    <a:pt x="718" y="924"/>
                    <a:pt x="718" y="924"/>
                  </a:cubicBezTo>
                  <a:cubicBezTo>
                    <a:pt x="737" y="924"/>
                    <a:pt x="737" y="924"/>
                    <a:pt x="737" y="924"/>
                  </a:cubicBezTo>
                  <a:cubicBezTo>
                    <a:pt x="738" y="924"/>
                    <a:pt x="738" y="924"/>
                    <a:pt x="738" y="923"/>
                  </a:cubicBezTo>
                  <a:cubicBezTo>
                    <a:pt x="738" y="922"/>
                    <a:pt x="738" y="922"/>
                    <a:pt x="738" y="922"/>
                  </a:cubicBezTo>
                  <a:cubicBezTo>
                    <a:pt x="736" y="922"/>
                    <a:pt x="736" y="922"/>
                    <a:pt x="736" y="922"/>
                  </a:cubicBezTo>
                  <a:cubicBezTo>
                    <a:pt x="736" y="920"/>
                    <a:pt x="736" y="920"/>
                    <a:pt x="736" y="920"/>
                  </a:cubicBezTo>
                  <a:cubicBezTo>
                    <a:pt x="738" y="920"/>
                    <a:pt x="738" y="920"/>
                    <a:pt x="738" y="920"/>
                  </a:cubicBezTo>
                  <a:cubicBezTo>
                    <a:pt x="738" y="918"/>
                    <a:pt x="738" y="918"/>
                    <a:pt x="738" y="918"/>
                  </a:cubicBezTo>
                  <a:cubicBezTo>
                    <a:pt x="736" y="918"/>
                    <a:pt x="736" y="918"/>
                    <a:pt x="736" y="918"/>
                  </a:cubicBezTo>
                  <a:cubicBezTo>
                    <a:pt x="736" y="916"/>
                    <a:pt x="736" y="916"/>
                    <a:pt x="736" y="916"/>
                  </a:cubicBezTo>
                  <a:cubicBezTo>
                    <a:pt x="738" y="916"/>
                    <a:pt x="738" y="916"/>
                    <a:pt x="738" y="916"/>
                  </a:cubicBezTo>
                  <a:cubicBezTo>
                    <a:pt x="738" y="913"/>
                    <a:pt x="738" y="913"/>
                    <a:pt x="738" y="913"/>
                  </a:cubicBezTo>
                  <a:cubicBezTo>
                    <a:pt x="736" y="913"/>
                    <a:pt x="736" y="913"/>
                    <a:pt x="736" y="913"/>
                  </a:cubicBezTo>
                  <a:cubicBezTo>
                    <a:pt x="736" y="911"/>
                    <a:pt x="736" y="911"/>
                    <a:pt x="736" y="911"/>
                  </a:cubicBezTo>
                  <a:cubicBezTo>
                    <a:pt x="738" y="911"/>
                    <a:pt x="738" y="911"/>
                    <a:pt x="738" y="911"/>
                  </a:cubicBezTo>
                  <a:cubicBezTo>
                    <a:pt x="738" y="910"/>
                    <a:pt x="738" y="910"/>
                    <a:pt x="738" y="910"/>
                  </a:cubicBezTo>
                  <a:cubicBezTo>
                    <a:pt x="738" y="910"/>
                    <a:pt x="738" y="909"/>
                    <a:pt x="737" y="909"/>
                  </a:cubicBezTo>
                  <a:cubicBezTo>
                    <a:pt x="718" y="909"/>
                    <a:pt x="718" y="909"/>
                    <a:pt x="718" y="909"/>
                  </a:cubicBezTo>
                  <a:cubicBezTo>
                    <a:pt x="718" y="909"/>
                    <a:pt x="717" y="910"/>
                    <a:pt x="717" y="910"/>
                  </a:cubicBezTo>
                  <a:close/>
                  <a:moveTo>
                    <a:pt x="725" y="913"/>
                  </a:moveTo>
                  <a:cubicBezTo>
                    <a:pt x="731" y="917"/>
                    <a:pt x="731" y="917"/>
                    <a:pt x="731" y="917"/>
                  </a:cubicBezTo>
                  <a:cubicBezTo>
                    <a:pt x="725" y="920"/>
                    <a:pt x="725" y="920"/>
                    <a:pt x="725" y="920"/>
                  </a:cubicBezTo>
                  <a:lnTo>
                    <a:pt x="725" y="913"/>
                  </a:lnTo>
                  <a:close/>
                  <a:moveTo>
                    <a:pt x="540" y="800"/>
                  </a:moveTo>
                  <a:cubicBezTo>
                    <a:pt x="540" y="800"/>
                    <a:pt x="540" y="801"/>
                    <a:pt x="541" y="801"/>
                  </a:cubicBezTo>
                  <a:cubicBezTo>
                    <a:pt x="547" y="807"/>
                    <a:pt x="547" y="807"/>
                    <a:pt x="547" y="807"/>
                  </a:cubicBezTo>
                  <a:cubicBezTo>
                    <a:pt x="547" y="807"/>
                    <a:pt x="547" y="807"/>
                    <a:pt x="548" y="807"/>
                  </a:cubicBezTo>
                  <a:cubicBezTo>
                    <a:pt x="548" y="807"/>
                    <a:pt x="548" y="807"/>
                    <a:pt x="548" y="807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51" y="803"/>
                    <a:pt x="551" y="803"/>
                    <a:pt x="551" y="803"/>
                  </a:cubicBezTo>
                  <a:cubicBezTo>
                    <a:pt x="557" y="803"/>
                    <a:pt x="560" y="804"/>
                    <a:pt x="560" y="810"/>
                  </a:cubicBezTo>
                  <a:cubicBezTo>
                    <a:pt x="560" y="811"/>
                    <a:pt x="560" y="811"/>
                    <a:pt x="560" y="812"/>
                  </a:cubicBezTo>
                  <a:cubicBezTo>
                    <a:pt x="560" y="812"/>
                    <a:pt x="560" y="812"/>
                    <a:pt x="560" y="813"/>
                  </a:cubicBezTo>
                  <a:cubicBezTo>
                    <a:pt x="560" y="813"/>
                    <a:pt x="560" y="813"/>
                    <a:pt x="560" y="813"/>
                  </a:cubicBezTo>
                  <a:cubicBezTo>
                    <a:pt x="561" y="813"/>
                    <a:pt x="561" y="813"/>
                    <a:pt x="561" y="813"/>
                  </a:cubicBezTo>
                  <a:cubicBezTo>
                    <a:pt x="561" y="812"/>
                    <a:pt x="561" y="812"/>
                    <a:pt x="561" y="812"/>
                  </a:cubicBezTo>
                  <a:cubicBezTo>
                    <a:pt x="562" y="810"/>
                    <a:pt x="563" y="808"/>
                    <a:pt x="563" y="806"/>
                  </a:cubicBezTo>
                  <a:cubicBezTo>
                    <a:pt x="563" y="805"/>
                    <a:pt x="563" y="803"/>
                    <a:pt x="562" y="802"/>
                  </a:cubicBezTo>
                  <a:cubicBezTo>
                    <a:pt x="560" y="798"/>
                    <a:pt x="555" y="797"/>
                    <a:pt x="551" y="797"/>
                  </a:cubicBezTo>
                  <a:cubicBezTo>
                    <a:pt x="548" y="797"/>
                    <a:pt x="548" y="797"/>
                    <a:pt x="548" y="797"/>
                  </a:cubicBezTo>
                  <a:cubicBezTo>
                    <a:pt x="548" y="794"/>
                    <a:pt x="548" y="794"/>
                    <a:pt x="548" y="794"/>
                  </a:cubicBezTo>
                  <a:cubicBezTo>
                    <a:pt x="548" y="793"/>
                    <a:pt x="548" y="793"/>
                    <a:pt x="548" y="793"/>
                  </a:cubicBezTo>
                  <a:cubicBezTo>
                    <a:pt x="547" y="793"/>
                    <a:pt x="547" y="793"/>
                    <a:pt x="547" y="793"/>
                  </a:cubicBezTo>
                  <a:cubicBezTo>
                    <a:pt x="541" y="800"/>
                    <a:pt x="541" y="800"/>
                    <a:pt x="541" y="800"/>
                  </a:cubicBezTo>
                  <a:cubicBezTo>
                    <a:pt x="540" y="800"/>
                    <a:pt x="540" y="800"/>
                    <a:pt x="540" y="800"/>
                  </a:cubicBezTo>
                  <a:close/>
                  <a:moveTo>
                    <a:pt x="541" y="907"/>
                  </a:moveTo>
                  <a:cubicBezTo>
                    <a:pt x="546" y="907"/>
                    <a:pt x="546" y="907"/>
                    <a:pt x="546" y="907"/>
                  </a:cubicBezTo>
                  <a:cubicBezTo>
                    <a:pt x="547" y="907"/>
                    <a:pt x="548" y="906"/>
                    <a:pt x="548" y="905"/>
                  </a:cubicBezTo>
                  <a:cubicBezTo>
                    <a:pt x="546" y="904"/>
                    <a:pt x="544" y="901"/>
                    <a:pt x="544" y="895"/>
                  </a:cubicBezTo>
                  <a:cubicBezTo>
                    <a:pt x="544" y="893"/>
                    <a:pt x="542" y="890"/>
                    <a:pt x="539" y="889"/>
                  </a:cubicBezTo>
                  <a:cubicBezTo>
                    <a:pt x="539" y="889"/>
                    <a:pt x="539" y="889"/>
                    <a:pt x="539" y="889"/>
                  </a:cubicBezTo>
                  <a:cubicBezTo>
                    <a:pt x="539" y="888"/>
                    <a:pt x="538" y="888"/>
                    <a:pt x="538" y="888"/>
                  </a:cubicBezTo>
                  <a:cubicBezTo>
                    <a:pt x="537" y="888"/>
                    <a:pt x="536" y="888"/>
                    <a:pt x="536" y="889"/>
                  </a:cubicBezTo>
                  <a:cubicBezTo>
                    <a:pt x="536" y="889"/>
                    <a:pt x="536" y="889"/>
                    <a:pt x="536" y="889"/>
                  </a:cubicBezTo>
                  <a:cubicBezTo>
                    <a:pt x="533" y="890"/>
                    <a:pt x="531" y="893"/>
                    <a:pt x="531" y="895"/>
                  </a:cubicBezTo>
                  <a:cubicBezTo>
                    <a:pt x="531" y="901"/>
                    <a:pt x="529" y="904"/>
                    <a:pt x="527" y="905"/>
                  </a:cubicBezTo>
                  <a:cubicBezTo>
                    <a:pt x="527" y="906"/>
                    <a:pt x="528" y="907"/>
                    <a:pt x="529" y="907"/>
                  </a:cubicBezTo>
                  <a:cubicBezTo>
                    <a:pt x="534" y="907"/>
                    <a:pt x="534" y="907"/>
                    <a:pt x="534" y="907"/>
                  </a:cubicBezTo>
                  <a:cubicBezTo>
                    <a:pt x="534" y="909"/>
                    <a:pt x="536" y="910"/>
                    <a:pt x="538" y="910"/>
                  </a:cubicBezTo>
                  <a:cubicBezTo>
                    <a:pt x="539" y="910"/>
                    <a:pt x="541" y="909"/>
                    <a:pt x="541" y="907"/>
                  </a:cubicBezTo>
                  <a:close/>
                  <a:moveTo>
                    <a:pt x="538" y="909"/>
                  </a:moveTo>
                  <a:cubicBezTo>
                    <a:pt x="536" y="909"/>
                    <a:pt x="535" y="908"/>
                    <a:pt x="535" y="907"/>
                  </a:cubicBezTo>
                  <a:cubicBezTo>
                    <a:pt x="535" y="907"/>
                    <a:pt x="535" y="907"/>
                    <a:pt x="536" y="907"/>
                  </a:cubicBezTo>
                  <a:cubicBezTo>
                    <a:pt x="536" y="907"/>
                    <a:pt x="536" y="907"/>
                    <a:pt x="536" y="907"/>
                  </a:cubicBezTo>
                  <a:cubicBezTo>
                    <a:pt x="536" y="908"/>
                    <a:pt x="537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ubicBezTo>
                    <a:pt x="538" y="909"/>
                    <a:pt x="538" y="909"/>
                    <a:pt x="538" y="909"/>
                  </a:cubicBezTo>
                  <a:close/>
                  <a:moveTo>
                    <a:pt x="722" y="707"/>
                  </a:moveTo>
                  <a:cubicBezTo>
                    <a:pt x="722" y="709"/>
                    <a:pt x="723" y="711"/>
                    <a:pt x="725" y="711"/>
                  </a:cubicBezTo>
                  <a:cubicBezTo>
                    <a:pt x="727" y="711"/>
                    <a:pt x="729" y="709"/>
                    <a:pt x="729" y="707"/>
                  </a:cubicBezTo>
                  <a:cubicBezTo>
                    <a:pt x="729" y="707"/>
                    <a:pt x="726" y="708"/>
                    <a:pt x="725" y="707"/>
                  </a:cubicBezTo>
                  <a:cubicBezTo>
                    <a:pt x="725" y="707"/>
                    <a:pt x="726" y="704"/>
                    <a:pt x="725" y="704"/>
                  </a:cubicBezTo>
                  <a:cubicBezTo>
                    <a:pt x="723" y="704"/>
                    <a:pt x="722" y="706"/>
                    <a:pt x="722" y="707"/>
                  </a:cubicBezTo>
                  <a:close/>
                  <a:moveTo>
                    <a:pt x="709" y="707"/>
                  </a:moveTo>
                  <a:cubicBezTo>
                    <a:pt x="709" y="709"/>
                    <a:pt x="715" y="716"/>
                    <a:pt x="725" y="716"/>
                  </a:cubicBezTo>
                  <a:cubicBezTo>
                    <a:pt x="736" y="716"/>
                    <a:pt x="741" y="709"/>
                    <a:pt x="741" y="707"/>
                  </a:cubicBezTo>
                  <a:cubicBezTo>
                    <a:pt x="741" y="706"/>
                    <a:pt x="736" y="699"/>
                    <a:pt x="725" y="699"/>
                  </a:cubicBezTo>
                  <a:cubicBezTo>
                    <a:pt x="715" y="699"/>
                    <a:pt x="709" y="706"/>
                    <a:pt x="709" y="707"/>
                  </a:cubicBezTo>
                  <a:close/>
                  <a:moveTo>
                    <a:pt x="732" y="707"/>
                  </a:moveTo>
                  <a:cubicBezTo>
                    <a:pt x="732" y="711"/>
                    <a:pt x="729" y="714"/>
                    <a:pt x="725" y="714"/>
                  </a:cubicBezTo>
                  <a:cubicBezTo>
                    <a:pt x="721" y="714"/>
                    <a:pt x="718" y="711"/>
                    <a:pt x="718" y="707"/>
                  </a:cubicBezTo>
                  <a:cubicBezTo>
                    <a:pt x="718" y="704"/>
                    <a:pt x="721" y="701"/>
                    <a:pt x="725" y="701"/>
                  </a:cubicBezTo>
                  <a:cubicBezTo>
                    <a:pt x="729" y="701"/>
                    <a:pt x="732" y="704"/>
                    <a:pt x="732" y="707"/>
                  </a:cubicBezTo>
                  <a:close/>
                  <a:moveTo>
                    <a:pt x="649" y="736"/>
                  </a:moveTo>
                  <a:cubicBezTo>
                    <a:pt x="647" y="740"/>
                    <a:pt x="647" y="740"/>
                    <a:pt x="647" y="740"/>
                  </a:cubicBezTo>
                  <a:cubicBezTo>
                    <a:pt x="650" y="740"/>
                    <a:pt x="650" y="740"/>
                    <a:pt x="650" y="740"/>
                  </a:cubicBezTo>
                  <a:cubicBezTo>
                    <a:pt x="652" y="738"/>
                    <a:pt x="652" y="738"/>
                    <a:pt x="652" y="738"/>
                  </a:cubicBezTo>
                  <a:cubicBezTo>
                    <a:pt x="656" y="738"/>
                    <a:pt x="656" y="738"/>
                    <a:pt x="656" y="738"/>
                  </a:cubicBezTo>
                  <a:cubicBezTo>
                    <a:pt x="653" y="747"/>
                    <a:pt x="653" y="747"/>
                    <a:pt x="653" y="747"/>
                  </a:cubicBezTo>
                  <a:cubicBezTo>
                    <a:pt x="655" y="747"/>
                    <a:pt x="655" y="747"/>
                    <a:pt x="655" y="747"/>
                  </a:cubicBezTo>
                  <a:cubicBezTo>
                    <a:pt x="660" y="738"/>
                    <a:pt x="660" y="738"/>
                    <a:pt x="660" y="738"/>
                  </a:cubicBezTo>
                  <a:cubicBezTo>
                    <a:pt x="666" y="738"/>
                    <a:pt x="666" y="738"/>
                    <a:pt x="666" y="738"/>
                  </a:cubicBezTo>
                  <a:cubicBezTo>
                    <a:pt x="666" y="738"/>
                    <a:pt x="669" y="738"/>
                    <a:pt x="669" y="736"/>
                  </a:cubicBezTo>
                  <a:cubicBezTo>
                    <a:pt x="669" y="735"/>
                    <a:pt x="666" y="735"/>
                    <a:pt x="666" y="735"/>
                  </a:cubicBezTo>
                  <a:cubicBezTo>
                    <a:pt x="660" y="735"/>
                    <a:pt x="660" y="735"/>
                    <a:pt x="660" y="735"/>
                  </a:cubicBezTo>
                  <a:cubicBezTo>
                    <a:pt x="655" y="726"/>
                    <a:pt x="655" y="726"/>
                    <a:pt x="655" y="726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6" y="735"/>
                    <a:pt x="656" y="735"/>
                    <a:pt x="656" y="735"/>
                  </a:cubicBezTo>
                  <a:cubicBezTo>
                    <a:pt x="652" y="735"/>
                    <a:pt x="652" y="735"/>
                    <a:pt x="652" y="735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47" y="733"/>
                    <a:pt x="647" y="733"/>
                    <a:pt x="647" y="733"/>
                  </a:cubicBezTo>
                  <a:lnTo>
                    <a:pt x="649" y="736"/>
                  </a:lnTo>
                  <a:close/>
                  <a:moveTo>
                    <a:pt x="681" y="822"/>
                  </a:moveTo>
                  <a:cubicBezTo>
                    <a:pt x="680" y="822"/>
                    <a:pt x="680" y="822"/>
                    <a:pt x="680" y="822"/>
                  </a:cubicBezTo>
                  <a:cubicBezTo>
                    <a:pt x="680" y="829"/>
                    <a:pt x="680" y="829"/>
                    <a:pt x="680" y="829"/>
                  </a:cubicBezTo>
                  <a:cubicBezTo>
                    <a:pt x="684" y="833"/>
                    <a:pt x="684" y="833"/>
                    <a:pt x="684" y="833"/>
                  </a:cubicBezTo>
                  <a:cubicBezTo>
                    <a:pt x="685" y="832"/>
                    <a:pt x="685" y="832"/>
                    <a:pt x="685" y="832"/>
                  </a:cubicBezTo>
                  <a:cubicBezTo>
                    <a:pt x="681" y="828"/>
                    <a:pt x="681" y="828"/>
                    <a:pt x="681" y="828"/>
                  </a:cubicBezTo>
                  <a:lnTo>
                    <a:pt x="681" y="822"/>
                  </a:lnTo>
                  <a:close/>
                  <a:moveTo>
                    <a:pt x="681" y="817"/>
                  </a:moveTo>
                  <a:cubicBezTo>
                    <a:pt x="675" y="817"/>
                    <a:pt x="670" y="822"/>
                    <a:pt x="670" y="828"/>
                  </a:cubicBezTo>
                  <a:cubicBezTo>
                    <a:pt x="670" y="835"/>
                    <a:pt x="675" y="839"/>
                    <a:pt x="681" y="839"/>
                  </a:cubicBezTo>
                  <a:cubicBezTo>
                    <a:pt x="687" y="839"/>
                    <a:pt x="692" y="835"/>
                    <a:pt x="692" y="828"/>
                  </a:cubicBezTo>
                  <a:cubicBezTo>
                    <a:pt x="692" y="822"/>
                    <a:pt x="687" y="817"/>
                    <a:pt x="681" y="817"/>
                  </a:cubicBezTo>
                  <a:close/>
                  <a:moveTo>
                    <a:pt x="681" y="837"/>
                  </a:moveTo>
                  <a:cubicBezTo>
                    <a:pt x="676" y="837"/>
                    <a:pt x="672" y="833"/>
                    <a:pt x="672" y="828"/>
                  </a:cubicBezTo>
                  <a:cubicBezTo>
                    <a:pt x="672" y="824"/>
                    <a:pt x="676" y="820"/>
                    <a:pt x="681" y="820"/>
                  </a:cubicBezTo>
                  <a:cubicBezTo>
                    <a:pt x="685" y="820"/>
                    <a:pt x="689" y="824"/>
                    <a:pt x="689" y="828"/>
                  </a:cubicBezTo>
                  <a:cubicBezTo>
                    <a:pt x="689" y="833"/>
                    <a:pt x="685" y="837"/>
                    <a:pt x="681" y="837"/>
                  </a:cubicBezTo>
                  <a:close/>
                  <a:moveTo>
                    <a:pt x="562" y="740"/>
                  </a:moveTo>
                  <a:cubicBezTo>
                    <a:pt x="561" y="740"/>
                    <a:pt x="561" y="740"/>
                    <a:pt x="561" y="740"/>
                  </a:cubicBezTo>
                  <a:cubicBezTo>
                    <a:pt x="561" y="742"/>
                    <a:pt x="561" y="742"/>
                    <a:pt x="561" y="742"/>
                  </a:cubicBezTo>
                  <a:cubicBezTo>
                    <a:pt x="558" y="742"/>
                    <a:pt x="558" y="742"/>
                    <a:pt x="558" y="742"/>
                  </a:cubicBezTo>
                  <a:cubicBezTo>
                    <a:pt x="558" y="740"/>
                    <a:pt x="558" y="740"/>
                    <a:pt x="558" y="740"/>
                  </a:cubicBezTo>
                  <a:cubicBezTo>
                    <a:pt x="552" y="740"/>
                    <a:pt x="552" y="740"/>
                    <a:pt x="552" y="740"/>
                  </a:cubicBezTo>
                  <a:cubicBezTo>
                    <a:pt x="552" y="742"/>
                    <a:pt x="552" y="742"/>
                    <a:pt x="552" y="742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548" y="740"/>
                    <a:pt x="548" y="740"/>
                    <a:pt x="548" y="740"/>
                  </a:cubicBezTo>
                  <a:cubicBezTo>
                    <a:pt x="547" y="740"/>
                    <a:pt x="547" y="740"/>
                    <a:pt x="547" y="740"/>
                  </a:cubicBezTo>
                  <a:cubicBezTo>
                    <a:pt x="546" y="740"/>
                    <a:pt x="545" y="741"/>
                    <a:pt x="545" y="742"/>
                  </a:cubicBezTo>
                  <a:cubicBezTo>
                    <a:pt x="545" y="755"/>
                    <a:pt x="545" y="755"/>
                    <a:pt x="545" y="755"/>
                  </a:cubicBezTo>
                  <a:cubicBezTo>
                    <a:pt x="545" y="756"/>
                    <a:pt x="546" y="757"/>
                    <a:pt x="547" y="757"/>
                  </a:cubicBezTo>
                  <a:cubicBezTo>
                    <a:pt x="562" y="757"/>
                    <a:pt x="562" y="757"/>
                    <a:pt x="562" y="757"/>
                  </a:cubicBezTo>
                  <a:cubicBezTo>
                    <a:pt x="564" y="757"/>
                    <a:pt x="565" y="756"/>
                    <a:pt x="565" y="755"/>
                  </a:cubicBezTo>
                  <a:cubicBezTo>
                    <a:pt x="565" y="742"/>
                    <a:pt x="565" y="742"/>
                    <a:pt x="565" y="742"/>
                  </a:cubicBezTo>
                  <a:cubicBezTo>
                    <a:pt x="565" y="741"/>
                    <a:pt x="564" y="740"/>
                    <a:pt x="562" y="740"/>
                  </a:cubicBezTo>
                  <a:close/>
                  <a:moveTo>
                    <a:pt x="562" y="755"/>
                  </a:moveTo>
                  <a:cubicBezTo>
                    <a:pt x="547" y="755"/>
                    <a:pt x="547" y="755"/>
                    <a:pt x="547" y="755"/>
                  </a:cubicBezTo>
                  <a:cubicBezTo>
                    <a:pt x="547" y="746"/>
                    <a:pt x="547" y="746"/>
                    <a:pt x="547" y="746"/>
                  </a:cubicBezTo>
                  <a:cubicBezTo>
                    <a:pt x="562" y="746"/>
                    <a:pt x="562" y="746"/>
                    <a:pt x="562" y="746"/>
                  </a:cubicBezTo>
                  <a:lnTo>
                    <a:pt x="562" y="755"/>
                  </a:lnTo>
                  <a:close/>
                  <a:moveTo>
                    <a:pt x="559" y="737"/>
                  </a:moveTo>
                  <a:cubicBezTo>
                    <a:pt x="559" y="741"/>
                    <a:pt x="559" y="741"/>
                    <a:pt x="559" y="741"/>
                  </a:cubicBezTo>
                  <a:cubicBezTo>
                    <a:pt x="560" y="741"/>
                    <a:pt x="560" y="741"/>
                    <a:pt x="560" y="741"/>
                  </a:cubicBezTo>
                  <a:cubicBezTo>
                    <a:pt x="560" y="737"/>
                    <a:pt x="560" y="737"/>
                    <a:pt x="560" y="737"/>
                  </a:cubicBezTo>
                  <a:lnTo>
                    <a:pt x="559" y="737"/>
                  </a:lnTo>
                  <a:close/>
                  <a:moveTo>
                    <a:pt x="549" y="737"/>
                  </a:moveTo>
                  <a:cubicBezTo>
                    <a:pt x="549" y="741"/>
                    <a:pt x="549" y="741"/>
                    <a:pt x="549" y="741"/>
                  </a:cubicBezTo>
                  <a:cubicBezTo>
                    <a:pt x="551" y="741"/>
                    <a:pt x="551" y="741"/>
                    <a:pt x="551" y="741"/>
                  </a:cubicBezTo>
                  <a:cubicBezTo>
                    <a:pt x="551" y="737"/>
                    <a:pt x="551" y="737"/>
                    <a:pt x="551" y="737"/>
                  </a:cubicBezTo>
                  <a:lnTo>
                    <a:pt x="549" y="737"/>
                  </a:lnTo>
                  <a:close/>
                  <a:moveTo>
                    <a:pt x="530" y="782"/>
                  </a:moveTo>
                  <a:cubicBezTo>
                    <a:pt x="530" y="782"/>
                    <a:pt x="529" y="783"/>
                    <a:pt x="529" y="783"/>
                  </a:cubicBezTo>
                  <a:cubicBezTo>
                    <a:pt x="529" y="784"/>
                    <a:pt x="529" y="784"/>
                    <a:pt x="529" y="784"/>
                  </a:cubicBezTo>
                  <a:cubicBezTo>
                    <a:pt x="529" y="784"/>
                    <a:pt x="530" y="785"/>
                    <a:pt x="530" y="785"/>
                  </a:cubicBezTo>
                  <a:cubicBezTo>
                    <a:pt x="538" y="785"/>
                    <a:pt x="538" y="785"/>
                    <a:pt x="538" y="785"/>
                  </a:cubicBezTo>
                  <a:cubicBezTo>
                    <a:pt x="538" y="785"/>
                    <a:pt x="538" y="784"/>
                    <a:pt x="538" y="784"/>
                  </a:cubicBezTo>
                  <a:cubicBezTo>
                    <a:pt x="538" y="783"/>
                    <a:pt x="538" y="783"/>
                    <a:pt x="538" y="783"/>
                  </a:cubicBezTo>
                  <a:cubicBezTo>
                    <a:pt x="538" y="783"/>
                    <a:pt x="538" y="782"/>
                    <a:pt x="538" y="782"/>
                  </a:cubicBezTo>
                  <a:cubicBezTo>
                    <a:pt x="535" y="782"/>
                    <a:pt x="535" y="782"/>
                    <a:pt x="535" y="782"/>
                  </a:cubicBezTo>
                  <a:cubicBezTo>
                    <a:pt x="535" y="780"/>
                    <a:pt x="535" y="780"/>
                    <a:pt x="535" y="780"/>
                  </a:cubicBezTo>
                  <a:cubicBezTo>
                    <a:pt x="539" y="779"/>
                    <a:pt x="541" y="777"/>
                    <a:pt x="541" y="774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1" y="771"/>
                    <a:pt x="541" y="771"/>
                    <a:pt x="540" y="771"/>
                  </a:cubicBezTo>
                  <a:cubicBezTo>
                    <a:pt x="540" y="771"/>
                    <a:pt x="540" y="771"/>
                    <a:pt x="540" y="771"/>
                  </a:cubicBezTo>
                  <a:cubicBezTo>
                    <a:pt x="539" y="771"/>
                    <a:pt x="539" y="771"/>
                    <a:pt x="539" y="771"/>
                  </a:cubicBezTo>
                  <a:cubicBezTo>
                    <a:pt x="539" y="774"/>
                    <a:pt x="539" y="774"/>
                    <a:pt x="539" y="774"/>
                  </a:cubicBezTo>
                  <a:cubicBezTo>
                    <a:pt x="539" y="776"/>
                    <a:pt x="538" y="778"/>
                    <a:pt x="534" y="778"/>
                  </a:cubicBezTo>
                  <a:cubicBezTo>
                    <a:pt x="529" y="778"/>
                    <a:pt x="528" y="776"/>
                    <a:pt x="528" y="774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8" y="771"/>
                    <a:pt x="528" y="771"/>
                    <a:pt x="528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1"/>
                    <a:pt x="527" y="771"/>
                    <a:pt x="527" y="771"/>
                  </a:cubicBezTo>
                  <a:cubicBezTo>
                    <a:pt x="527" y="774"/>
                    <a:pt x="527" y="774"/>
                    <a:pt x="527" y="774"/>
                  </a:cubicBezTo>
                  <a:cubicBezTo>
                    <a:pt x="527" y="777"/>
                    <a:pt x="528" y="779"/>
                    <a:pt x="533" y="780"/>
                  </a:cubicBezTo>
                  <a:cubicBezTo>
                    <a:pt x="533" y="782"/>
                    <a:pt x="533" y="782"/>
                    <a:pt x="533" y="782"/>
                  </a:cubicBezTo>
                  <a:lnTo>
                    <a:pt x="530" y="782"/>
                  </a:lnTo>
                  <a:close/>
                  <a:moveTo>
                    <a:pt x="511" y="741"/>
                  </a:moveTo>
                  <a:cubicBezTo>
                    <a:pt x="514" y="741"/>
                    <a:pt x="515" y="740"/>
                    <a:pt x="515" y="740"/>
                  </a:cubicBezTo>
                  <a:cubicBezTo>
                    <a:pt x="515" y="736"/>
                    <a:pt x="515" y="736"/>
                    <a:pt x="515" y="736"/>
                  </a:cubicBezTo>
                  <a:cubicBezTo>
                    <a:pt x="508" y="736"/>
                    <a:pt x="508" y="736"/>
                    <a:pt x="508" y="736"/>
                  </a:cubicBezTo>
                  <a:cubicBezTo>
                    <a:pt x="508" y="740"/>
                    <a:pt x="508" y="740"/>
                    <a:pt x="508" y="740"/>
                  </a:cubicBezTo>
                  <a:cubicBezTo>
                    <a:pt x="508" y="740"/>
                    <a:pt x="509" y="741"/>
                    <a:pt x="511" y="741"/>
                  </a:cubicBezTo>
                  <a:close/>
                  <a:moveTo>
                    <a:pt x="540" y="757"/>
                  </a:moveTo>
                  <a:cubicBezTo>
                    <a:pt x="540" y="755"/>
                    <a:pt x="539" y="754"/>
                    <a:pt x="539" y="754"/>
                  </a:cubicBezTo>
                  <a:cubicBezTo>
                    <a:pt x="538" y="754"/>
                    <a:pt x="538" y="754"/>
                    <a:pt x="538" y="754"/>
                  </a:cubicBezTo>
                  <a:cubicBezTo>
                    <a:pt x="537" y="754"/>
                    <a:pt x="537" y="755"/>
                    <a:pt x="537" y="757"/>
                  </a:cubicBezTo>
                  <a:cubicBezTo>
                    <a:pt x="537" y="758"/>
                    <a:pt x="537" y="759"/>
                    <a:pt x="538" y="759"/>
                  </a:cubicBezTo>
                  <a:cubicBezTo>
                    <a:pt x="539" y="759"/>
                    <a:pt x="539" y="759"/>
                    <a:pt x="539" y="759"/>
                  </a:cubicBezTo>
                  <a:cubicBezTo>
                    <a:pt x="539" y="759"/>
                    <a:pt x="540" y="758"/>
                    <a:pt x="540" y="757"/>
                  </a:cubicBezTo>
                  <a:close/>
                  <a:moveTo>
                    <a:pt x="518" y="757"/>
                  </a:moveTo>
                  <a:cubicBezTo>
                    <a:pt x="518" y="760"/>
                    <a:pt x="520" y="763"/>
                    <a:pt x="524" y="763"/>
                  </a:cubicBezTo>
                  <a:cubicBezTo>
                    <a:pt x="535" y="763"/>
                    <a:pt x="535" y="763"/>
                    <a:pt x="535" y="763"/>
                  </a:cubicBezTo>
                  <a:cubicBezTo>
                    <a:pt x="538" y="763"/>
                    <a:pt x="538" y="763"/>
                    <a:pt x="539" y="761"/>
                  </a:cubicBezTo>
                  <a:cubicBezTo>
                    <a:pt x="539" y="761"/>
                    <a:pt x="539" y="761"/>
                    <a:pt x="537" y="761"/>
                  </a:cubicBezTo>
                  <a:cubicBezTo>
                    <a:pt x="536" y="761"/>
                    <a:pt x="535" y="760"/>
                    <a:pt x="535" y="757"/>
                  </a:cubicBezTo>
                  <a:cubicBezTo>
                    <a:pt x="535" y="754"/>
                    <a:pt x="536" y="752"/>
                    <a:pt x="537" y="752"/>
                  </a:cubicBezTo>
                  <a:cubicBezTo>
                    <a:pt x="538" y="752"/>
                    <a:pt x="539" y="752"/>
                    <a:pt x="539" y="752"/>
                  </a:cubicBezTo>
                  <a:cubicBezTo>
                    <a:pt x="538" y="751"/>
                    <a:pt x="538" y="750"/>
                    <a:pt x="535" y="750"/>
                  </a:cubicBezTo>
                  <a:cubicBezTo>
                    <a:pt x="524" y="750"/>
                    <a:pt x="524" y="750"/>
                    <a:pt x="524" y="750"/>
                  </a:cubicBezTo>
                  <a:cubicBezTo>
                    <a:pt x="520" y="750"/>
                    <a:pt x="518" y="754"/>
                    <a:pt x="518" y="757"/>
                  </a:cubicBezTo>
                  <a:close/>
                  <a:moveTo>
                    <a:pt x="523" y="755"/>
                  </a:moveTo>
                  <a:cubicBezTo>
                    <a:pt x="526" y="756"/>
                    <a:pt x="526" y="756"/>
                    <a:pt x="526" y="756"/>
                  </a:cubicBezTo>
                  <a:cubicBezTo>
                    <a:pt x="526" y="756"/>
                    <a:pt x="526" y="755"/>
                    <a:pt x="526" y="755"/>
                  </a:cubicBezTo>
                  <a:cubicBezTo>
                    <a:pt x="527" y="754"/>
                    <a:pt x="527" y="754"/>
                    <a:pt x="528" y="754"/>
                  </a:cubicBezTo>
                  <a:cubicBezTo>
                    <a:pt x="529" y="755"/>
                    <a:pt x="532" y="758"/>
                    <a:pt x="532" y="758"/>
                  </a:cubicBezTo>
                  <a:cubicBezTo>
                    <a:pt x="532" y="758"/>
                    <a:pt x="532" y="758"/>
                    <a:pt x="532" y="759"/>
                  </a:cubicBezTo>
                  <a:cubicBezTo>
                    <a:pt x="532" y="759"/>
                    <a:pt x="531" y="759"/>
                    <a:pt x="531" y="759"/>
                  </a:cubicBezTo>
                  <a:cubicBezTo>
                    <a:pt x="528" y="757"/>
                    <a:pt x="528" y="757"/>
                    <a:pt x="528" y="757"/>
                  </a:cubicBezTo>
                  <a:cubicBezTo>
                    <a:pt x="528" y="757"/>
                    <a:pt x="528" y="758"/>
                    <a:pt x="527" y="758"/>
                  </a:cubicBezTo>
                  <a:cubicBezTo>
                    <a:pt x="527" y="759"/>
                    <a:pt x="527" y="760"/>
                    <a:pt x="526" y="759"/>
                  </a:cubicBezTo>
                  <a:cubicBezTo>
                    <a:pt x="525" y="758"/>
                    <a:pt x="522" y="755"/>
                    <a:pt x="522" y="755"/>
                  </a:cubicBezTo>
                  <a:cubicBezTo>
                    <a:pt x="522" y="755"/>
                    <a:pt x="522" y="755"/>
                    <a:pt x="522" y="755"/>
                  </a:cubicBezTo>
                  <a:cubicBezTo>
                    <a:pt x="522" y="754"/>
                    <a:pt x="523" y="755"/>
                    <a:pt x="523" y="755"/>
                  </a:cubicBezTo>
                  <a:close/>
                  <a:moveTo>
                    <a:pt x="671" y="621"/>
                  </a:moveTo>
                  <a:cubicBezTo>
                    <a:pt x="666" y="621"/>
                    <a:pt x="666" y="621"/>
                    <a:pt x="666" y="621"/>
                  </a:cubicBezTo>
                  <a:cubicBezTo>
                    <a:pt x="666" y="624"/>
                    <a:pt x="666" y="624"/>
                    <a:pt x="666" y="624"/>
                  </a:cubicBezTo>
                  <a:cubicBezTo>
                    <a:pt x="671" y="624"/>
                    <a:pt x="671" y="624"/>
                    <a:pt x="671" y="624"/>
                  </a:cubicBezTo>
                  <a:lnTo>
                    <a:pt x="671" y="621"/>
                  </a:lnTo>
                  <a:close/>
                  <a:moveTo>
                    <a:pt x="664" y="621"/>
                  </a:moveTo>
                  <a:cubicBezTo>
                    <a:pt x="660" y="621"/>
                    <a:pt x="660" y="621"/>
                    <a:pt x="660" y="621"/>
                  </a:cubicBezTo>
                  <a:cubicBezTo>
                    <a:pt x="660" y="626"/>
                    <a:pt x="660" y="626"/>
                    <a:pt x="660" y="626"/>
                  </a:cubicBezTo>
                  <a:cubicBezTo>
                    <a:pt x="664" y="626"/>
                    <a:pt x="664" y="626"/>
                    <a:pt x="664" y="626"/>
                  </a:cubicBezTo>
                  <a:lnTo>
                    <a:pt x="664" y="621"/>
                  </a:lnTo>
                  <a:close/>
                  <a:moveTo>
                    <a:pt x="671" y="625"/>
                  </a:moveTo>
                  <a:cubicBezTo>
                    <a:pt x="666" y="625"/>
                    <a:pt x="666" y="625"/>
                    <a:pt x="666" y="625"/>
                  </a:cubicBezTo>
                  <a:cubicBezTo>
                    <a:pt x="666" y="626"/>
                    <a:pt x="666" y="626"/>
                    <a:pt x="666" y="626"/>
                  </a:cubicBezTo>
                  <a:cubicBezTo>
                    <a:pt x="671" y="626"/>
                    <a:pt x="671" y="626"/>
                    <a:pt x="671" y="626"/>
                  </a:cubicBezTo>
                  <a:lnTo>
                    <a:pt x="671" y="625"/>
                  </a:lnTo>
                  <a:close/>
                  <a:moveTo>
                    <a:pt x="664" y="629"/>
                  </a:moveTo>
                  <a:cubicBezTo>
                    <a:pt x="671" y="629"/>
                    <a:pt x="671" y="629"/>
                    <a:pt x="671" y="629"/>
                  </a:cubicBezTo>
                  <a:cubicBezTo>
                    <a:pt x="671" y="628"/>
                    <a:pt x="671" y="628"/>
                    <a:pt x="671" y="628"/>
                  </a:cubicBezTo>
                  <a:cubicBezTo>
                    <a:pt x="664" y="628"/>
                    <a:pt x="664" y="628"/>
                    <a:pt x="664" y="628"/>
                  </a:cubicBezTo>
                  <a:lnTo>
                    <a:pt x="664" y="629"/>
                  </a:lnTo>
                  <a:close/>
                  <a:moveTo>
                    <a:pt x="663" y="628"/>
                  </a:moveTo>
                  <a:cubicBezTo>
                    <a:pt x="660" y="628"/>
                    <a:pt x="660" y="628"/>
                    <a:pt x="660" y="628"/>
                  </a:cubicBezTo>
                  <a:cubicBezTo>
                    <a:pt x="660" y="629"/>
                    <a:pt x="660" y="629"/>
                    <a:pt x="660" y="629"/>
                  </a:cubicBezTo>
                  <a:cubicBezTo>
                    <a:pt x="663" y="629"/>
                    <a:pt x="663" y="629"/>
                    <a:pt x="663" y="629"/>
                  </a:cubicBezTo>
                  <a:lnTo>
                    <a:pt x="663" y="628"/>
                  </a:lnTo>
                  <a:close/>
                  <a:moveTo>
                    <a:pt x="668" y="632"/>
                  </a:moveTo>
                  <a:cubicBezTo>
                    <a:pt x="671" y="632"/>
                    <a:pt x="671" y="632"/>
                    <a:pt x="671" y="632"/>
                  </a:cubicBezTo>
                  <a:cubicBezTo>
                    <a:pt x="671" y="631"/>
                    <a:pt x="671" y="631"/>
                    <a:pt x="671" y="631"/>
                  </a:cubicBezTo>
                  <a:cubicBezTo>
                    <a:pt x="668" y="631"/>
                    <a:pt x="668" y="631"/>
                    <a:pt x="668" y="631"/>
                  </a:cubicBezTo>
                  <a:lnTo>
                    <a:pt x="668" y="632"/>
                  </a:lnTo>
                  <a:close/>
                  <a:moveTo>
                    <a:pt x="667" y="631"/>
                  </a:moveTo>
                  <a:cubicBezTo>
                    <a:pt x="660" y="631"/>
                    <a:pt x="660" y="631"/>
                    <a:pt x="660" y="631"/>
                  </a:cubicBezTo>
                  <a:cubicBezTo>
                    <a:pt x="660" y="632"/>
                    <a:pt x="660" y="632"/>
                    <a:pt x="660" y="632"/>
                  </a:cubicBezTo>
                  <a:cubicBezTo>
                    <a:pt x="667" y="632"/>
                    <a:pt x="667" y="632"/>
                    <a:pt x="667" y="632"/>
                  </a:cubicBezTo>
                  <a:lnTo>
                    <a:pt x="667" y="631"/>
                  </a:lnTo>
                  <a:close/>
                  <a:moveTo>
                    <a:pt x="654" y="618"/>
                  </a:moveTo>
                  <a:cubicBezTo>
                    <a:pt x="654" y="638"/>
                    <a:pt x="654" y="638"/>
                    <a:pt x="654" y="638"/>
                  </a:cubicBezTo>
                  <a:cubicBezTo>
                    <a:pt x="654" y="640"/>
                    <a:pt x="655" y="641"/>
                    <a:pt x="657" y="641"/>
                  </a:cubicBezTo>
                  <a:cubicBezTo>
                    <a:pt x="674" y="641"/>
                    <a:pt x="674" y="641"/>
                    <a:pt x="674" y="641"/>
                  </a:cubicBezTo>
                  <a:cubicBezTo>
                    <a:pt x="676" y="641"/>
                    <a:pt x="677" y="640"/>
                    <a:pt x="677" y="638"/>
                  </a:cubicBezTo>
                  <a:cubicBezTo>
                    <a:pt x="677" y="618"/>
                    <a:pt x="677" y="618"/>
                    <a:pt x="677" y="618"/>
                  </a:cubicBezTo>
                  <a:cubicBezTo>
                    <a:pt x="677" y="616"/>
                    <a:pt x="676" y="615"/>
                    <a:pt x="674" y="615"/>
                  </a:cubicBezTo>
                  <a:cubicBezTo>
                    <a:pt x="657" y="615"/>
                    <a:pt x="657" y="615"/>
                    <a:pt x="657" y="615"/>
                  </a:cubicBezTo>
                  <a:cubicBezTo>
                    <a:pt x="655" y="615"/>
                    <a:pt x="654" y="616"/>
                    <a:pt x="654" y="618"/>
                  </a:cubicBezTo>
                  <a:close/>
                  <a:moveTo>
                    <a:pt x="674" y="638"/>
                  </a:moveTo>
                  <a:cubicBezTo>
                    <a:pt x="657" y="638"/>
                    <a:pt x="657" y="638"/>
                    <a:pt x="657" y="638"/>
                  </a:cubicBezTo>
                  <a:cubicBezTo>
                    <a:pt x="657" y="618"/>
                    <a:pt x="657" y="618"/>
                    <a:pt x="657" y="618"/>
                  </a:cubicBezTo>
                  <a:cubicBezTo>
                    <a:pt x="674" y="618"/>
                    <a:pt x="674" y="618"/>
                    <a:pt x="674" y="618"/>
                  </a:cubicBezTo>
                  <a:lnTo>
                    <a:pt x="674" y="638"/>
                  </a:lnTo>
                  <a:close/>
                  <a:moveTo>
                    <a:pt x="671" y="634"/>
                  </a:moveTo>
                  <a:cubicBezTo>
                    <a:pt x="660" y="634"/>
                    <a:pt x="660" y="634"/>
                    <a:pt x="660" y="634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71" y="635"/>
                    <a:pt x="671" y="635"/>
                    <a:pt x="671" y="635"/>
                  </a:cubicBezTo>
                  <a:lnTo>
                    <a:pt x="671" y="634"/>
                  </a:lnTo>
                  <a:close/>
                  <a:moveTo>
                    <a:pt x="538" y="727"/>
                  </a:moveTo>
                  <a:cubicBezTo>
                    <a:pt x="538" y="727"/>
                    <a:pt x="537" y="726"/>
                    <a:pt x="537" y="726"/>
                  </a:cubicBezTo>
                  <a:cubicBezTo>
                    <a:pt x="528" y="726"/>
                    <a:pt x="528" y="726"/>
                    <a:pt x="528" y="726"/>
                  </a:cubicBezTo>
                  <a:cubicBezTo>
                    <a:pt x="527" y="726"/>
                    <a:pt x="526" y="727"/>
                    <a:pt x="526" y="727"/>
                  </a:cubicBezTo>
                  <a:cubicBezTo>
                    <a:pt x="522" y="735"/>
                    <a:pt x="522" y="735"/>
                    <a:pt x="522" y="735"/>
                  </a:cubicBezTo>
                  <a:cubicBezTo>
                    <a:pt x="522" y="736"/>
                    <a:pt x="522" y="737"/>
                    <a:pt x="522" y="738"/>
                  </a:cubicBezTo>
                  <a:cubicBezTo>
                    <a:pt x="523" y="742"/>
                    <a:pt x="523" y="742"/>
                    <a:pt x="523" y="742"/>
                  </a:cubicBezTo>
                  <a:cubicBezTo>
                    <a:pt x="523" y="742"/>
                    <a:pt x="524" y="743"/>
                    <a:pt x="524" y="743"/>
                  </a:cubicBezTo>
                  <a:cubicBezTo>
                    <a:pt x="540" y="743"/>
                    <a:pt x="540" y="743"/>
                    <a:pt x="540" y="743"/>
                  </a:cubicBezTo>
                  <a:cubicBezTo>
                    <a:pt x="540" y="743"/>
                    <a:pt x="541" y="742"/>
                    <a:pt x="541" y="742"/>
                  </a:cubicBezTo>
                  <a:cubicBezTo>
                    <a:pt x="542" y="738"/>
                    <a:pt x="542" y="738"/>
                    <a:pt x="542" y="738"/>
                  </a:cubicBezTo>
                  <a:cubicBezTo>
                    <a:pt x="542" y="737"/>
                    <a:pt x="542" y="736"/>
                    <a:pt x="542" y="735"/>
                  </a:cubicBezTo>
                  <a:lnTo>
                    <a:pt x="538" y="727"/>
                  </a:lnTo>
                  <a:close/>
                  <a:moveTo>
                    <a:pt x="540" y="740"/>
                  </a:moveTo>
                  <a:cubicBezTo>
                    <a:pt x="540" y="741"/>
                    <a:pt x="539" y="741"/>
                    <a:pt x="539" y="741"/>
                  </a:cubicBezTo>
                  <a:cubicBezTo>
                    <a:pt x="526" y="741"/>
                    <a:pt x="526" y="741"/>
                    <a:pt x="526" y="741"/>
                  </a:cubicBezTo>
                  <a:cubicBezTo>
                    <a:pt x="525" y="741"/>
                    <a:pt x="524" y="741"/>
                    <a:pt x="524" y="740"/>
                  </a:cubicBezTo>
                  <a:cubicBezTo>
                    <a:pt x="524" y="738"/>
                    <a:pt x="524" y="738"/>
                    <a:pt x="524" y="738"/>
                  </a:cubicBezTo>
                  <a:cubicBezTo>
                    <a:pt x="524" y="738"/>
                    <a:pt x="524" y="737"/>
                    <a:pt x="525" y="737"/>
                  </a:cubicBezTo>
                  <a:cubicBezTo>
                    <a:pt x="539" y="737"/>
                    <a:pt x="539" y="737"/>
                    <a:pt x="539" y="737"/>
                  </a:cubicBezTo>
                  <a:cubicBezTo>
                    <a:pt x="540" y="737"/>
                    <a:pt x="540" y="738"/>
                    <a:pt x="540" y="738"/>
                  </a:cubicBezTo>
                  <a:lnTo>
                    <a:pt x="540" y="740"/>
                  </a:lnTo>
                  <a:close/>
                  <a:moveTo>
                    <a:pt x="710" y="782"/>
                  </a:moveTo>
                  <a:cubicBezTo>
                    <a:pt x="709" y="782"/>
                    <a:pt x="709" y="783"/>
                    <a:pt x="710" y="784"/>
                  </a:cubicBezTo>
                  <a:cubicBezTo>
                    <a:pt x="710" y="784"/>
                    <a:pt x="711" y="784"/>
                    <a:pt x="712" y="783"/>
                  </a:cubicBezTo>
                  <a:cubicBezTo>
                    <a:pt x="712" y="783"/>
                    <a:pt x="713" y="782"/>
                    <a:pt x="712" y="781"/>
                  </a:cubicBezTo>
                  <a:cubicBezTo>
                    <a:pt x="712" y="781"/>
                    <a:pt x="711" y="781"/>
                    <a:pt x="710" y="782"/>
                  </a:cubicBezTo>
                  <a:close/>
                  <a:moveTo>
                    <a:pt x="710" y="768"/>
                  </a:moveTo>
                  <a:cubicBezTo>
                    <a:pt x="709" y="768"/>
                    <a:pt x="709" y="769"/>
                    <a:pt x="710" y="770"/>
                  </a:cubicBezTo>
                  <a:cubicBezTo>
                    <a:pt x="711" y="770"/>
                    <a:pt x="711" y="771"/>
                    <a:pt x="712" y="770"/>
                  </a:cubicBezTo>
                  <a:cubicBezTo>
                    <a:pt x="712" y="770"/>
                    <a:pt x="712" y="769"/>
                    <a:pt x="712" y="768"/>
                  </a:cubicBezTo>
                  <a:cubicBezTo>
                    <a:pt x="711" y="767"/>
                    <a:pt x="710" y="767"/>
                    <a:pt x="710" y="768"/>
                  </a:cubicBezTo>
                  <a:close/>
                  <a:moveTo>
                    <a:pt x="708" y="774"/>
                  </a:moveTo>
                  <a:cubicBezTo>
                    <a:pt x="707" y="774"/>
                    <a:pt x="706" y="775"/>
                    <a:pt x="706" y="776"/>
                  </a:cubicBezTo>
                  <a:cubicBezTo>
                    <a:pt x="706" y="776"/>
                    <a:pt x="707" y="777"/>
                    <a:pt x="708" y="777"/>
                  </a:cubicBezTo>
                  <a:cubicBezTo>
                    <a:pt x="709" y="777"/>
                    <a:pt x="710" y="776"/>
                    <a:pt x="710" y="776"/>
                  </a:cubicBezTo>
                  <a:cubicBezTo>
                    <a:pt x="710" y="775"/>
                    <a:pt x="709" y="774"/>
                    <a:pt x="708" y="774"/>
                  </a:cubicBezTo>
                  <a:close/>
                  <a:moveTo>
                    <a:pt x="712" y="776"/>
                  </a:moveTo>
                  <a:cubicBezTo>
                    <a:pt x="712" y="778"/>
                    <a:pt x="715" y="781"/>
                    <a:pt x="718" y="781"/>
                  </a:cubicBezTo>
                  <a:cubicBezTo>
                    <a:pt x="720" y="781"/>
                    <a:pt x="723" y="778"/>
                    <a:pt x="723" y="776"/>
                  </a:cubicBezTo>
                  <a:cubicBezTo>
                    <a:pt x="723" y="773"/>
                    <a:pt x="720" y="770"/>
                    <a:pt x="718" y="770"/>
                  </a:cubicBezTo>
                  <a:cubicBezTo>
                    <a:pt x="715" y="770"/>
                    <a:pt x="712" y="773"/>
                    <a:pt x="712" y="776"/>
                  </a:cubicBezTo>
                  <a:close/>
                  <a:moveTo>
                    <a:pt x="718" y="772"/>
                  </a:moveTo>
                  <a:cubicBezTo>
                    <a:pt x="719" y="772"/>
                    <a:pt x="721" y="774"/>
                    <a:pt x="721" y="776"/>
                  </a:cubicBezTo>
                  <a:cubicBezTo>
                    <a:pt x="721" y="777"/>
                    <a:pt x="719" y="779"/>
                    <a:pt x="718" y="779"/>
                  </a:cubicBezTo>
                  <a:cubicBezTo>
                    <a:pt x="716" y="779"/>
                    <a:pt x="714" y="777"/>
                    <a:pt x="714" y="776"/>
                  </a:cubicBezTo>
                  <a:cubicBezTo>
                    <a:pt x="714" y="774"/>
                    <a:pt x="716" y="772"/>
                    <a:pt x="718" y="772"/>
                  </a:cubicBezTo>
                  <a:close/>
                  <a:moveTo>
                    <a:pt x="719" y="766"/>
                  </a:moveTo>
                  <a:cubicBezTo>
                    <a:pt x="719" y="765"/>
                    <a:pt x="718" y="764"/>
                    <a:pt x="718" y="764"/>
                  </a:cubicBezTo>
                  <a:cubicBezTo>
                    <a:pt x="717" y="764"/>
                    <a:pt x="716" y="765"/>
                    <a:pt x="716" y="766"/>
                  </a:cubicBezTo>
                  <a:cubicBezTo>
                    <a:pt x="716" y="767"/>
                    <a:pt x="717" y="768"/>
                    <a:pt x="718" y="768"/>
                  </a:cubicBezTo>
                  <a:cubicBezTo>
                    <a:pt x="718" y="768"/>
                    <a:pt x="719" y="767"/>
                    <a:pt x="719" y="766"/>
                  </a:cubicBezTo>
                  <a:close/>
                  <a:moveTo>
                    <a:pt x="725" y="768"/>
                  </a:moveTo>
                  <a:cubicBezTo>
                    <a:pt x="725" y="767"/>
                    <a:pt x="724" y="767"/>
                    <a:pt x="723" y="768"/>
                  </a:cubicBezTo>
                  <a:cubicBezTo>
                    <a:pt x="723" y="769"/>
                    <a:pt x="723" y="770"/>
                    <a:pt x="723" y="770"/>
                  </a:cubicBezTo>
                  <a:cubicBezTo>
                    <a:pt x="724" y="771"/>
                    <a:pt x="725" y="770"/>
                    <a:pt x="725" y="770"/>
                  </a:cubicBezTo>
                  <a:cubicBezTo>
                    <a:pt x="726" y="769"/>
                    <a:pt x="726" y="768"/>
                    <a:pt x="725" y="768"/>
                  </a:cubicBezTo>
                  <a:close/>
                  <a:moveTo>
                    <a:pt x="723" y="781"/>
                  </a:moveTo>
                  <a:cubicBezTo>
                    <a:pt x="723" y="782"/>
                    <a:pt x="723" y="783"/>
                    <a:pt x="724" y="783"/>
                  </a:cubicBezTo>
                  <a:cubicBezTo>
                    <a:pt x="724" y="784"/>
                    <a:pt x="725" y="784"/>
                    <a:pt x="726" y="784"/>
                  </a:cubicBezTo>
                  <a:cubicBezTo>
                    <a:pt x="726" y="783"/>
                    <a:pt x="726" y="782"/>
                    <a:pt x="725" y="782"/>
                  </a:cubicBezTo>
                  <a:cubicBezTo>
                    <a:pt x="725" y="781"/>
                    <a:pt x="724" y="781"/>
                    <a:pt x="723" y="781"/>
                  </a:cubicBezTo>
                  <a:close/>
                  <a:moveTo>
                    <a:pt x="716" y="785"/>
                  </a:moveTo>
                  <a:cubicBezTo>
                    <a:pt x="716" y="786"/>
                    <a:pt x="717" y="787"/>
                    <a:pt x="718" y="787"/>
                  </a:cubicBezTo>
                  <a:cubicBezTo>
                    <a:pt x="718" y="787"/>
                    <a:pt x="719" y="786"/>
                    <a:pt x="719" y="785"/>
                  </a:cubicBezTo>
                  <a:cubicBezTo>
                    <a:pt x="719" y="784"/>
                    <a:pt x="718" y="784"/>
                    <a:pt x="718" y="784"/>
                  </a:cubicBezTo>
                  <a:cubicBezTo>
                    <a:pt x="717" y="784"/>
                    <a:pt x="716" y="784"/>
                    <a:pt x="716" y="785"/>
                  </a:cubicBezTo>
                  <a:close/>
                  <a:moveTo>
                    <a:pt x="727" y="774"/>
                  </a:moveTo>
                  <a:cubicBezTo>
                    <a:pt x="726" y="774"/>
                    <a:pt x="726" y="775"/>
                    <a:pt x="726" y="776"/>
                  </a:cubicBezTo>
                  <a:cubicBezTo>
                    <a:pt x="726" y="776"/>
                    <a:pt x="726" y="777"/>
                    <a:pt x="727" y="777"/>
                  </a:cubicBezTo>
                  <a:cubicBezTo>
                    <a:pt x="728" y="777"/>
                    <a:pt x="729" y="776"/>
                    <a:pt x="729" y="776"/>
                  </a:cubicBezTo>
                  <a:cubicBezTo>
                    <a:pt x="729" y="775"/>
                    <a:pt x="728" y="774"/>
                    <a:pt x="727" y="774"/>
                  </a:cubicBezTo>
                  <a:close/>
                  <a:moveTo>
                    <a:pt x="704" y="938"/>
                  </a:moveTo>
                  <a:cubicBezTo>
                    <a:pt x="705" y="938"/>
                    <a:pt x="706" y="938"/>
                    <a:pt x="706" y="938"/>
                  </a:cubicBezTo>
                  <a:cubicBezTo>
                    <a:pt x="716" y="928"/>
                    <a:pt x="716" y="928"/>
                    <a:pt x="716" y="928"/>
                  </a:cubicBezTo>
                  <a:cubicBezTo>
                    <a:pt x="706" y="919"/>
                    <a:pt x="706" y="919"/>
                    <a:pt x="706" y="919"/>
                  </a:cubicBezTo>
                  <a:cubicBezTo>
                    <a:pt x="706" y="919"/>
                    <a:pt x="705" y="919"/>
                    <a:pt x="704" y="919"/>
                  </a:cubicBezTo>
                  <a:cubicBezTo>
                    <a:pt x="704" y="920"/>
                    <a:pt x="704" y="921"/>
                    <a:pt x="704" y="921"/>
                  </a:cubicBezTo>
                  <a:cubicBezTo>
                    <a:pt x="712" y="928"/>
                    <a:pt x="712" y="928"/>
                    <a:pt x="712" y="928"/>
                  </a:cubicBezTo>
                  <a:cubicBezTo>
                    <a:pt x="704" y="936"/>
                    <a:pt x="704" y="936"/>
                    <a:pt x="704" y="936"/>
                  </a:cubicBezTo>
                  <a:cubicBezTo>
                    <a:pt x="704" y="936"/>
                    <a:pt x="704" y="937"/>
                    <a:pt x="704" y="938"/>
                  </a:cubicBezTo>
                  <a:close/>
                  <a:moveTo>
                    <a:pt x="694" y="938"/>
                  </a:moveTo>
                  <a:cubicBezTo>
                    <a:pt x="695" y="938"/>
                    <a:pt x="696" y="938"/>
                    <a:pt x="696" y="938"/>
                  </a:cubicBezTo>
                  <a:cubicBezTo>
                    <a:pt x="697" y="937"/>
                    <a:pt x="697" y="936"/>
                    <a:pt x="696" y="936"/>
                  </a:cubicBezTo>
                  <a:cubicBezTo>
                    <a:pt x="689" y="928"/>
                    <a:pt x="689" y="928"/>
                    <a:pt x="689" y="928"/>
                  </a:cubicBezTo>
                  <a:cubicBezTo>
                    <a:pt x="696" y="921"/>
                    <a:pt x="696" y="921"/>
                    <a:pt x="696" y="921"/>
                  </a:cubicBezTo>
                  <a:cubicBezTo>
                    <a:pt x="697" y="921"/>
                    <a:pt x="697" y="920"/>
                    <a:pt x="696" y="919"/>
                  </a:cubicBezTo>
                  <a:cubicBezTo>
                    <a:pt x="696" y="919"/>
                    <a:pt x="695" y="919"/>
                    <a:pt x="694" y="919"/>
                  </a:cubicBezTo>
                  <a:cubicBezTo>
                    <a:pt x="684" y="928"/>
                    <a:pt x="684" y="928"/>
                    <a:pt x="684" y="928"/>
                  </a:cubicBezTo>
                  <a:lnTo>
                    <a:pt x="694" y="938"/>
                  </a:lnTo>
                  <a:close/>
                  <a:moveTo>
                    <a:pt x="585" y="1427"/>
                  </a:moveTo>
                  <a:cubicBezTo>
                    <a:pt x="587" y="1427"/>
                    <a:pt x="588" y="1426"/>
                    <a:pt x="588" y="1424"/>
                  </a:cubicBezTo>
                  <a:cubicBezTo>
                    <a:pt x="588" y="1424"/>
                    <a:pt x="588" y="1423"/>
                    <a:pt x="587" y="1423"/>
                  </a:cubicBezTo>
                  <a:cubicBezTo>
                    <a:pt x="581" y="1416"/>
                    <a:pt x="581" y="1416"/>
                    <a:pt x="581" y="1416"/>
                  </a:cubicBezTo>
                  <a:cubicBezTo>
                    <a:pt x="582" y="1414"/>
                    <a:pt x="583" y="1411"/>
                    <a:pt x="583" y="1409"/>
                  </a:cubicBezTo>
                  <a:cubicBezTo>
                    <a:pt x="583" y="1401"/>
                    <a:pt x="577" y="1395"/>
                    <a:pt x="570" y="1395"/>
                  </a:cubicBezTo>
                  <a:cubicBezTo>
                    <a:pt x="562" y="1395"/>
                    <a:pt x="556" y="1401"/>
                    <a:pt x="556" y="1409"/>
                  </a:cubicBezTo>
                  <a:cubicBezTo>
                    <a:pt x="556" y="1416"/>
                    <a:pt x="562" y="1422"/>
                    <a:pt x="570" y="1422"/>
                  </a:cubicBezTo>
                  <a:cubicBezTo>
                    <a:pt x="572" y="1422"/>
                    <a:pt x="575" y="1421"/>
                    <a:pt x="577" y="1419"/>
                  </a:cubicBezTo>
                  <a:cubicBezTo>
                    <a:pt x="584" y="1426"/>
                    <a:pt x="584" y="1426"/>
                    <a:pt x="584" y="1426"/>
                  </a:cubicBezTo>
                  <a:cubicBezTo>
                    <a:pt x="584" y="1426"/>
                    <a:pt x="585" y="1427"/>
                    <a:pt x="585" y="1427"/>
                  </a:cubicBezTo>
                  <a:close/>
                  <a:moveTo>
                    <a:pt x="570" y="1417"/>
                  </a:moveTo>
                  <a:cubicBezTo>
                    <a:pt x="565" y="1417"/>
                    <a:pt x="561" y="1413"/>
                    <a:pt x="561" y="1409"/>
                  </a:cubicBezTo>
                  <a:cubicBezTo>
                    <a:pt x="561" y="1404"/>
                    <a:pt x="565" y="1400"/>
                    <a:pt x="570" y="1400"/>
                  </a:cubicBezTo>
                  <a:cubicBezTo>
                    <a:pt x="574" y="1400"/>
                    <a:pt x="578" y="1404"/>
                    <a:pt x="578" y="1409"/>
                  </a:cubicBezTo>
                  <a:cubicBezTo>
                    <a:pt x="578" y="1413"/>
                    <a:pt x="574" y="1417"/>
                    <a:pt x="570" y="1417"/>
                  </a:cubicBezTo>
                  <a:close/>
                  <a:moveTo>
                    <a:pt x="584" y="1531"/>
                  </a:moveTo>
                  <a:cubicBezTo>
                    <a:pt x="584" y="1533"/>
                    <a:pt x="586" y="1535"/>
                    <a:pt x="588" y="1535"/>
                  </a:cubicBezTo>
                  <a:cubicBezTo>
                    <a:pt x="607" y="1535"/>
                    <a:pt x="607" y="1535"/>
                    <a:pt x="607" y="1535"/>
                  </a:cubicBezTo>
                  <a:cubicBezTo>
                    <a:pt x="609" y="1535"/>
                    <a:pt x="611" y="1534"/>
                    <a:pt x="611" y="1532"/>
                  </a:cubicBezTo>
                  <a:cubicBezTo>
                    <a:pt x="617" y="1514"/>
                    <a:pt x="617" y="1514"/>
                    <a:pt x="617" y="1514"/>
                  </a:cubicBezTo>
                  <a:cubicBezTo>
                    <a:pt x="617" y="1513"/>
                    <a:pt x="617" y="1512"/>
                    <a:pt x="616" y="1511"/>
                  </a:cubicBezTo>
                  <a:cubicBezTo>
                    <a:pt x="616" y="1511"/>
                    <a:pt x="615" y="1511"/>
                    <a:pt x="615" y="1510"/>
                  </a:cubicBezTo>
                  <a:cubicBezTo>
                    <a:pt x="615" y="1511"/>
                    <a:pt x="615" y="1511"/>
                    <a:pt x="615" y="1512"/>
                  </a:cubicBezTo>
                  <a:cubicBezTo>
                    <a:pt x="609" y="1531"/>
                    <a:pt x="609" y="1531"/>
                    <a:pt x="609" y="1531"/>
                  </a:cubicBezTo>
                  <a:cubicBezTo>
                    <a:pt x="609" y="1532"/>
                    <a:pt x="608" y="1533"/>
                    <a:pt x="607" y="1533"/>
                  </a:cubicBezTo>
                  <a:cubicBezTo>
                    <a:pt x="589" y="1533"/>
                    <a:pt x="589" y="1533"/>
                    <a:pt x="589" y="1533"/>
                  </a:cubicBezTo>
                  <a:cubicBezTo>
                    <a:pt x="587" y="1533"/>
                    <a:pt x="586" y="1532"/>
                    <a:pt x="586" y="1531"/>
                  </a:cubicBezTo>
                  <a:cubicBezTo>
                    <a:pt x="585" y="1531"/>
                    <a:pt x="585" y="1530"/>
                    <a:pt x="586" y="1530"/>
                  </a:cubicBezTo>
                  <a:cubicBezTo>
                    <a:pt x="586" y="1530"/>
                    <a:pt x="586" y="1530"/>
                    <a:pt x="586" y="1530"/>
                  </a:cubicBezTo>
                  <a:cubicBezTo>
                    <a:pt x="604" y="1530"/>
                    <a:pt x="604" y="1530"/>
                    <a:pt x="604" y="1530"/>
                  </a:cubicBezTo>
                  <a:cubicBezTo>
                    <a:pt x="606" y="1530"/>
                    <a:pt x="607" y="1529"/>
                    <a:pt x="608" y="1526"/>
                  </a:cubicBezTo>
                  <a:cubicBezTo>
                    <a:pt x="613" y="1508"/>
                    <a:pt x="613" y="1508"/>
                    <a:pt x="613" y="1508"/>
                  </a:cubicBezTo>
                  <a:cubicBezTo>
                    <a:pt x="614" y="1507"/>
                    <a:pt x="614" y="1506"/>
                    <a:pt x="613" y="1505"/>
                  </a:cubicBezTo>
                  <a:cubicBezTo>
                    <a:pt x="613" y="1505"/>
                    <a:pt x="612" y="1504"/>
                    <a:pt x="611" y="1504"/>
                  </a:cubicBezTo>
                  <a:cubicBezTo>
                    <a:pt x="595" y="1504"/>
                    <a:pt x="595" y="1504"/>
                    <a:pt x="595" y="1504"/>
                  </a:cubicBezTo>
                  <a:cubicBezTo>
                    <a:pt x="595" y="1504"/>
                    <a:pt x="595" y="1504"/>
                    <a:pt x="594" y="1504"/>
                  </a:cubicBezTo>
                  <a:cubicBezTo>
                    <a:pt x="594" y="1504"/>
                    <a:pt x="594" y="1504"/>
                    <a:pt x="594" y="1504"/>
                  </a:cubicBezTo>
                  <a:cubicBezTo>
                    <a:pt x="592" y="1504"/>
                    <a:pt x="592" y="1506"/>
                    <a:pt x="591" y="1508"/>
                  </a:cubicBezTo>
                  <a:cubicBezTo>
                    <a:pt x="591" y="1508"/>
                    <a:pt x="590" y="1508"/>
                    <a:pt x="590" y="1509"/>
                  </a:cubicBezTo>
                  <a:cubicBezTo>
                    <a:pt x="590" y="1509"/>
                    <a:pt x="590" y="1510"/>
                    <a:pt x="590" y="1510"/>
                  </a:cubicBezTo>
                  <a:cubicBezTo>
                    <a:pt x="590" y="1511"/>
                    <a:pt x="589" y="1513"/>
                    <a:pt x="589" y="1514"/>
                  </a:cubicBezTo>
                  <a:cubicBezTo>
                    <a:pt x="588" y="1514"/>
                    <a:pt x="588" y="1514"/>
                    <a:pt x="588" y="1515"/>
                  </a:cubicBezTo>
                  <a:cubicBezTo>
                    <a:pt x="588" y="1515"/>
                    <a:pt x="588" y="1515"/>
                    <a:pt x="588" y="1516"/>
                  </a:cubicBezTo>
                  <a:cubicBezTo>
                    <a:pt x="588" y="1517"/>
                    <a:pt x="587" y="1519"/>
                    <a:pt x="586" y="1519"/>
                  </a:cubicBezTo>
                  <a:cubicBezTo>
                    <a:pt x="586" y="1520"/>
                    <a:pt x="586" y="1520"/>
                    <a:pt x="586" y="1520"/>
                  </a:cubicBezTo>
                  <a:cubicBezTo>
                    <a:pt x="586" y="1521"/>
                    <a:pt x="586" y="1521"/>
                    <a:pt x="586" y="1522"/>
                  </a:cubicBezTo>
                  <a:cubicBezTo>
                    <a:pt x="586" y="1523"/>
                    <a:pt x="585" y="1524"/>
                    <a:pt x="584" y="1525"/>
                  </a:cubicBezTo>
                  <a:cubicBezTo>
                    <a:pt x="584" y="1526"/>
                    <a:pt x="584" y="1526"/>
                    <a:pt x="583" y="1527"/>
                  </a:cubicBezTo>
                  <a:cubicBezTo>
                    <a:pt x="583" y="1527"/>
                    <a:pt x="584" y="1527"/>
                    <a:pt x="584" y="1528"/>
                  </a:cubicBezTo>
                  <a:cubicBezTo>
                    <a:pt x="584" y="1528"/>
                    <a:pt x="584" y="1528"/>
                    <a:pt x="583" y="1529"/>
                  </a:cubicBezTo>
                  <a:cubicBezTo>
                    <a:pt x="583" y="1530"/>
                    <a:pt x="583" y="1530"/>
                    <a:pt x="584" y="1531"/>
                  </a:cubicBezTo>
                  <a:close/>
                  <a:moveTo>
                    <a:pt x="595" y="1510"/>
                  </a:moveTo>
                  <a:cubicBezTo>
                    <a:pt x="595" y="1510"/>
                    <a:pt x="596" y="1509"/>
                    <a:pt x="596" y="1509"/>
                  </a:cubicBezTo>
                  <a:cubicBezTo>
                    <a:pt x="608" y="1509"/>
                    <a:pt x="608" y="1509"/>
                    <a:pt x="608" y="1509"/>
                  </a:cubicBezTo>
                  <a:cubicBezTo>
                    <a:pt x="609" y="1509"/>
                    <a:pt x="609" y="1510"/>
                    <a:pt x="609" y="1510"/>
                  </a:cubicBezTo>
                  <a:cubicBezTo>
                    <a:pt x="608" y="1511"/>
                    <a:pt x="608" y="1511"/>
                    <a:pt x="608" y="1511"/>
                  </a:cubicBezTo>
                  <a:cubicBezTo>
                    <a:pt x="608" y="1512"/>
                    <a:pt x="608" y="1512"/>
                    <a:pt x="607" y="1512"/>
                  </a:cubicBezTo>
                  <a:cubicBezTo>
                    <a:pt x="595" y="1512"/>
                    <a:pt x="595" y="1512"/>
                    <a:pt x="595" y="1512"/>
                  </a:cubicBezTo>
                  <a:cubicBezTo>
                    <a:pt x="595" y="1512"/>
                    <a:pt x="595" y="1512"/>
                    <a:pt x="595" y="1511"/>
                  </a:cubicBezTo>
                  <a:lnTo>
                    <a:pt x="595" y="1510"/>
                  </a:lnTo>
                  <a:close/>
                  <a:moveTo>
                    <a:pt x="594" y="1515"/>
                  </a:moveTo>
                  <a:cubicBezTo>
                    <a:pt x="594" y="1515"/>
                    <a:pt x="594" y="1515"/>
                    <a:pt x="594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5"/>
                    <a:pt x="607" y="1515"/>
                    <a:pt x="607" y="1515"/>
                  </a:cubicBezTo>
                  <a:cubicBezTo>
                    <a:pt x="607" y="1516"/>
                    <a:pt x="607" y="1516"/>
                    <a:pt x="607" y="1516"/>
                  </a:cubicBezTo>
                  <a:cubicBezTo>
                    <a:pt x="607" y="1517"/>
                    <a:pt x="606" y="1517"/>
                    <a:pt x="606" y="1517"/>
                  </a:cubicBezTo>
                  <a:cubicBezTo>
                    <a:pt x="594" y="1517"/>
                    <a:pt x="594" y="1517"/>
                    <a:pt x="594" y="1517"/>
                  </a:cubicBezTo>
                  <a:cubicBezTo>
                    <a:pt x="593" y="1517"/>
                    <a:pt x="593" y="1517"/>
                    <a:pt x="593" y="1516"/>
                  </a:cubicBezTo>
                  <a:lnTo>
                    <a:pt x="594" y="1515"/>
                  </a:lnTo>
                  <a:close/>
                  <a:moveTo>
                    <a:pt x="584" y="1132"/>
                  </a:moveTo>
                  <a:cubicBezTo>
                    <a:pt x="584" y="1132"/>
                    <a:pt x="584" y="1132"/>
                    <a:pt x="584" y="1132"/>
                  </a:cubicBezTo>
                  <a:cubicBezTo>
                    <a:pt x="586" y="1131"/>
                    <a:pt x="588" y="1131"/>
                    <a:pt x="590" y="1131"/>
                  </a:cubicBezTo>
                  <a:cubicBezTo>
                    <a:pt x="592" y="1131"/>
                    <a:pt x="593" y="1132"/>
                    <a:pt x="596" y="1132"/>
                  </a:cubicBezTo>
                  <a:cubicBezTo>
                    <a:pt x="597" y="1132"/>
                    <a:pt x="599" y="1132"/>
                    <a:pt x="600" y="1131"/>
                  </a:cubicBezTo>
                  <a:cubicBezTo>
                    <a:pt x="601" y="1131"/>
                    <a:pt x="601" y="1130"/>
                    <a:pt x="601" y="1130"/>
                  </a:cubicBezTo>
                  <a:cubicBezTo>
                    <a:pt x="601" y="1121"/>
                    <a:pt x="601" y="1121"/>
                    <a:pt x="601" y="1121"/>
                  </a:cubicBezTo>
                  <a:cubicBezTo>
                    <a:pt x="601" y="1120"/>
                    <a:pt x="601" y="1120"/>
                    <a:pt x="600" y="1120"/>
                  </a:cubicBezTo>
                  <a:cubicBezTo>
                    <a:pt x="600" y="1120"/>
                    <a:pt x="597" y="1122"/>
                    <a:pt x="596" y="1122"/>
                  </a:cubicBezTo>
                  <a:cubicBezTo>
                    <a:pt x="595" y="1122"/>
                    <a:pt x="595" y="1121"/>
                    <a:pt x="594" y="1121"/>
                  </a:cubicBezTo>
                  <a:cubicBezTo>
                    <a:pt x="593" y="1120"/>
                    <a:pt x="591" y="1120"/>
                    <a:pt x="589" y="1120"/>
                  </a:cubicBezTo>
                  <a:cubicBezTo>
                    <a:pt x="588" y="1120"/>
                    <a:pt x="586" y="1121"/>
                    <a:pt x="584" y="1121"/>
                  </a:cubicBezTo>
                  <a:cubicBezTo>
                    <a:pt x="584" y="1121"/>
                    <a:pt x="583" y="1122"/>
                    <a:pt x="583" y="1122"/>
                  </a:cubicBezTo>
                  <a:cubicBezTo>
                    <a:pt x="583" y="1122"/>
                    <a:pt x="583" y="1122"/>
                    <a:pt x="583" y="1123"/>
                  </a:cubicBezTo>
                  <a:cubicBezTo>
                    <a:pt x="583" y="1132"/>
                    <a:pt x="583" y="1132"/>
                    <a:pt x="583" y="1132"/>
                  </a:cubicBezTo>
                  <a:cubicBezTo>
                    <a:pt x="583" y="1132"/>
                    <a:pt x="583" y="1132"/>
                    <a:pt x="584" y="1132"/>
                  </a:cubicBezTo>
                  <a:close/>
                  <a:moveTo>
                    <a:pt x="581" y="1137"/>
                  </a:moveTo>
                  <a:cubicBezTo>
                    <a:pt x="582" y="1137"/>
                    <a:pt x="582" y="1137"/>
                    <a:pt x="582" y="1137"/>
                  </a:cubicBezTo>
                  <a:cubicBezTo>
                    <a:pt x="582" y="1137"/>
                    <a:pt x="582" y="1137"/>
                    <a:pt x="582" y="1137"/>
                  </a:cubicBezTo>
                  <a:cubicBezTo>
                    <a:pt x="582" y="1121"/>
                    <a:pt x="582" y="1121"/>
                    <a:pt x="582" y="1121"/>
                  </a:cubicBezTo>
                  <a:cubicBezTo>
                    <a:pt x="582" y="1121"/>
                    <a:pt x="583" y="1120"/>
                    <a:pt x="583" y="1120"/>
                  </a:cubicBezTo>
                  <a:cubicBezTo>
                    <a:pt x="583" y="1119"/>
                    <a:pt x="582" y="1118"/>
                    <a:pt x="581" y="1118"/>
                  </a:cubicBezTo>
                  <a:cubicBezTo>
                    <a:pt x="580" y="1118"/>
                    <a:pt x="580" y="1119"/>
                    <a:pt x="580" y="1120"/>
                  </a:cubicBezTo>
                  <a:cubicBezTo>
                    <a:pt x="580" y="1120"/>
                    <a:pt x="580" y="1121"/>
                    <a:pt x="580" y="1121"/>
                  </a:cubicBezTo>
                  <a:cubicBezTo>
                    <a:pt x="580" y="1137"/>
                    <a:pt x="580" y="1137"/>
                    <a:pt x="580" y="1137"/>
                  </a:cubicBezTo>
                  <a:cubicBezTo>
                    <a:pt x="580" y="1137"/>
                    <a:pt x="581" y="1137"/>
                    <a:pt x="581" y="1137"/>
                  </a:cubicBezTo>
                  <a:close/>
                  <a:moveTo>
                    <a:pt x="558" y="1077"/>
                  </a:moveTo>
                  <a:cubicBezTo>
                    <a:pt x="557" y="1077"/>
                    <a:pt x="556" y="1078"/>
                    <a:pt x="556" y="1079"/>
                  </a:cubicBezTo>
                  <a:cubicBezTo>
                    <a:pt x="556" y="1082"/>
                    <a:pt x="556" y="1082"/>
                    <a:pt x="556" y="1082"/>
                  </a:cubicBezTo>
                  <a:cubicBezTo>
                    <a:pt x="556" y="1083"/>
                    <a:pt x="557" y="1085"/>
                    <a:pt x="558" y="1085"/>
                  </a:cubicBezTo>
                  <a:cubicBezTo>
                    <a:pt x="560" y="1085"/>
                    <a:pt x="560" y="1085"/>
                    <a:pt x="560" y="1085"/>
                  </a:cubicBezTo>
                  <a:cubicBezTo>
                    <a:pt x="559" y="1088"/>
                    <a:pt x="560" y="1091"/>
                    <a:pt x="561" y="1093"/>
                  </a:cubicBezTo>
                  <a:cubicBezTo>
                    <a:pt x="563" y="1095"/>
                    <a:pt x="567" y="1094"/>
                    <a:pt x="568" y="1093"/>
                  </a:cubicBezTo>
                  <a:cubicBezTo>
                    <a:pt x="566" y="1091"/>
                    <a:pt x="565" y="1090"/>
                    <a:pt x="566" y="1088"/>
                  </a:cubicBezTo>
                  <a:cubicBezTo>
                    <a:pt x="564" y="1087"/>
                    <a:pt x="565" y="1085"/>
                    <a:pt x="567" y="1085"/>
                  </a:cubicBezTo>
                  <a:cubicBezTo>
                    <a:pt x="572" y="1085"/>
                    <a:pt x="576" y="1088"/>
                    <a:pt x="579" y="1090"/>
                  </a:cubicBezTo>
                  <a:cubicBezTo>
                    <a:pt x="580" y="1090"/>
                    <a:pt x="581" y="1089"/>
                    <a:pt x="581" y="1088"/>
                  </a:cubicBezTo>
                  <a:cubicBezTo>
                    <a:pt x="581" y="1083"/>
                    <a:pt x="581" y="1083"/>
                    <a:pt x="581" y="1083"/>
                  </a:cubicBezTo>
                  <a:cubicBezTo>
                    <a:pt x="582" y="1083"/>
                    <a:pt x="583" y="1082"/>
                    <a:pt x="583" y="1081"/>
                  </a:cubicBezTo>
                  <a:cubicBezTo>
                    <a:pt x="583" y="1080"/>
                    <a:pt x="582" y="1079"/>
                    <a:pt x="581" y="1079"/>
                  </a:cubicBezTo>
                  <a:cubicBezTo>
                    <a:pt x="581" y="1073"/>
                    <a:pt x="581" y="1073"/>
                    <a:pt x="581" y="1073"/>
                  </a:cubicBezTo>
                  <a:cubicBezTo>
                    <a:pt x="581" y="1072"/>
                    <a:pt x="580" y="1071"/>
                    <a:pt x="579" y="1071"/>
                  </a:cubicBezTo>
                  <a:cubicBezTo>
                    <a:pt x="576" y="1073"/>
                    <a:pt x="571" y="1077"/>
                    <a:pt x="566" y="1077"/>
                  </a:cubicBezTo>
                  <a:lnTo>
                    <a:pt x="558" y="1077"/>
                  </a:lnTo>
                  <a:close/>
                  <a:moveTo>
                    <a:pt x="568" y="1079"/>
                  </a:moveTo>
                  <a:cubicBezTo>
                    <a:pt x="571" y="1078"/>
                    <a:pt x="575" y="1076"/>
                    <a:pt x="579" y="1073"/>
                  </a:cubicBezTo>
                  <a:cubicBezTo>
                    <a:pt x="579" y="1088"/>
                    <a:pt x="579" y="1088"/>
                    <a:pt x="579" y="1088"/>
                  </a:cubicBezTo>
                  <a:cubicBezTo>
                    <a:pt x="575" y="1085"/>
                    <a:pt x="571" y="1083"/>
                    <a:pt x="568" y="1083"/>
                  </a:cubicBezTo>
                  <a:lnTo>
                    <a:pt x="568" y="1079"/>
                  </a:lnTo>
                  <a:close/>
                  <a:moveTo>
                    <a:pt x="560" y="1111"/>
                  </a:moveTo>
                  <a:cubicBezTo>
                    <a:pt x="562" y="1111"/>
                    <a:pt x="563" y="1110"/>
                    <a:pt x="565" y="1109"/>
                  </a:cubicBezTo>
                  <a:cubicBezTo>
                    <a:pt x="574" y="1118"/>
                    <a:pt x="574" y="1118"/>
                    <a:pt x="574" y="1118"/>
                  </a:cubicBezTo>
                  <a:cubicBezTo>
                    <a:pt x="574" y="1118"/>
                    <a:pt x="575" y="1118"/>
                    <a:pt x="575" y="1118"/>
                  </a:cubicBezTo>
                  <a:cubicBezTo>
                    <a:pt x="576" y="1118"/>
                    <a:pt x="576" y="1118"/>
                    <a:pt x="576" y="1117"/>
                  </a:cubicBezTo>
                  <a:cubicBezTo>
                    <a:pt x="576" y="1116"/>
                    <a:pt x="576" y="1116"/>
                    <a:pt x="576" y="1116"/>
                  </a:cubicBezTo>
                  <a:cubicBezTo>
                    <a:pt x="573" y="1113"/>
                    <a:pt x="573" y="1113"/>
                    <a:pt x="573" y="1113"/>
                  </a:cubicBezTo>
                  <a:cubicBezTo>
                    <a:pt x="574" y="1112"/>
                    <a:pt x="574" y="1112"/>
                    <a:pt x="574" y="1112"/>
                  </a:cubicBezTo>
                  <a:cubicBezTo>
                    <a:pt x="575" y="1112"/>
                    <a:pt x="576" y="1113"/>
                    <a:pt x="576" y="1113"/>
                  </a:cubicBezTo>
                  <a:cubicBezTo>
                    <a:pt x="576" y="1113"/>
                    <a:pt x="578" y="1112"/>
                    <a:pt x="578" y="1112"/>
                  </a:cubicBezTo>
                  <a:cubicBezTo>
                    <a:pt x="578" y="1111"/>
                    <a:pt x="574" y="1108"/>
                    <a:pt x="573" y="1107"/>
                  </a:cubicBezTo>
                  <a:cubicBezTo>
                    <a:pt x="573" y="1107"/>
                    <a:pt x="573" y="1107"/>
                    <a:pt x="573" y="1107"/>
                  </a:cubicBezTo>
                  <a:cubicBezTo>
                    <a:pt x="573" y="1107"/>
                    <a:pt x="572" y="1108"/>
                    <a:pt x="572" y="1108"/>
                  </a:cubicBezTo>
                  <a:cubicBezTo>
                    <a:pt x="572" y="1109"/>
                    <a:pt x="573" y="1110"/>
                    <a:pt x="573" y="1110"/>
                  </a:cubicBezTo>
                  <a:cubicBezTo>
                    <a:pt x="572" y="1112"/>
                    <a:pt x="572" y="1112"/>
                    <a:pt x="572" y="1112"/>
                  </a:cubicBezTo>
                  <a:cubicBezTo>
                    <a:pt x="567" y="1107"/>
                    <a:pt x="567" y="1107"/>
                    <a:pt x="567" y="1107"/>
                  </a:cubicBezTo>
                  <a:cubicBezTo>
                    <a:pt x="568" y="1105"/>
                    <a:pt x="569" y="1104"/>
                    <a:pt x="569" y="1102"/>
                  </a:cubicBezTo>
                  <a:cubicBezTo>
                    <a:pt x="569" y="1099"/>
                    <a:pt x="567" y="1097"/>
                    <a:pt x="564" y="1097"/>
                  </a:cubicBezTo>
                  <a:cubicBezTo>
                    <a:pt x="559" y="1097"/>
                    <a:pt x="555" y="1101"/>
                    <a:pt x="555" y="1106"/>
                  </a:cubicBezTo>
                  <a:cubicBezTo>
                    <a:pt x="555" y="1109"/>
                    <a:pt x="557" y="1111"/>
                    <a:pt x="560" y="1111"/>
                  </a:cubicBezTo>
                  <a:close/>
                  <a:moveTo>
                    <a:pt x="560" y="1103"/>
                  </a:moveTo>
                  <a:cubicBezTo>
                    <a:pt x="560" y="1103"/>
                    <a:pt x="561" y="1103"/>
                    <a:pt x="561" y="1103"/>
                  </a:cubicBezTo>
                  <a:cubicBezTo>
                    <a:pt x="561" y="1103"/>
                    <a:pt x="561" y="1102"/>
                    <a:pt x="561" y="1102"/>
                  </a:cubicBezTo>
                  <a:cubicBezTo>
                    <a:pt x="561" y="1100"/>
                    <a:pt x="562" y="1099"/>
                    <a:pt x="563" y="1099"/>
                  </a:cubicBezTo>
                  <a:cubicBezTo>
                    <a:pt x="565" y="1099"/>
                    <a:pt x="566" y="1100"/>
                    <a:pt x="566" y="1102"/>
                  </a:cubicBezTo>
                  <a:cubicBezTo>
                    <a:pt x="566" y="1103"/>
                    <a:pt x="565" y="1105"/>
                    <a:pt x="563" y="1105"/>
                  </a:cubicBezTo>
                  <a:cubicBezTo>
                    <a:pt x="563" y="1105"/>
                    <a:pt x="563" y="1104"/>
                    <a:pt x="562" y="1104"/>
                  </a:cubicBezTo>
                  <a:cubicBezTo>
                    <a:pt x="562" y="1105"/>
                    <a:pt x="563" y="1105"/>
                    <a:pt x="563" y="1105"/>
                  </a:cubicBezTo>
                  <a:cubicBezTo>
                    <a:pt x="563" y="1107"/>
                    <a:pt x="561" y="1108"/>
                    <a:pt x="560" y="1108"/>
                  </a:cubicBezTo>
                  <a:cubicBezTo>
                    <a:pt x="558" y="1108"/>
                    <a:pt x="557" y="1107"/>
                    <a:pt x="557" y="1105"/>
                  </a:cubicBezTo>
                  <a:cubicBezTo>
                    <a:pt x="557" y="1104"/>
                    <a:pt x="558" y="1103"/>
                    <a:pt x="560" y="1103"/>
                  </a:cubicBezTo>
                  <a:close/>
                  <a:moveTo>
                    <a:pt x="553" y="1127"/>
                  </a:moveTo>
                  <a:cubicBezTo>
                    <a:pt x="553" y="1128"/>
                    <a:pt x="557" y="1129"/>
                    <a:pt x="557" y="1129"/>
                  </a:cubicBezTo>
                  <a:cubicBezTo>
                    <a:pt x="560" y="1130"/>
                    <a:pt x="560" y="1130"/>
                    <a:pt x="560" y="1130"/>
                  </a:cubicBezTo>
                  <a:cubicBezTo>
                    <a:pt x="560" y="1130"/>
                    <a:pt x="572" y="1121"/>
                    <a:pt x="572" y="1121"/>
                  </a:cubicBezTo>
                  <a:cubicBezTo>
                    <a:pt x="572" y="1121"/>
                    <a:pt x="572" y="1121"/>
                    <a:pt x="572" y="1121"/>
                  </a:cubicBezTo>
                  <a:cubicBezTo>
                    <a:pt x="572" y="1121"/>
                    <a:pt x="563" y="1131"/>
                    <a:pt x="563" y="1131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3" y="1132"/>
                    <a:pt x="563" y="1132"/>
                  </a:cubicBezTo>
                  <a:cubicBezTo>
                    <a:pt x="563" y="1132"/>
                    <a:pt x="569" y="1135"/>
                    <a:pt x="569" y="1135"/>
                  </a:cubicBezTo>
                  <a:cubicBezTo>
                    <a:pt x="570" y="1135"/>
                    <a:pt x="570" y="1135"/>
                    <a:pt x="570" y="1135"/>
                  </a:cubicBezTo>
                  <a:cubicBezTo>
                    <a:pt x="570" y="1134"/>
                    <a:pt x="573" y="1121"/>
                    <a:pt x="573" y="1120"/>
                  </a:cubicBezTo>
                  <a:cubicBezTo>
                    <a:pt x="573" y="1120"/>
                    <a:pt x="573" y="1120"/>
                    <a:pt x="573" y="1120"/>
                  </a:cubicBezTo>
                  <a:cubicBezTo>
                    <a:pt x="572" y="1120"/>
                    <a:pt x="553" y="1127"/>
                    <a:pt x="553" y="1127"/>
                  </a:cubicBezTo>
                  <a:cubicBezTo>
                    <a:pt x="552" y="1127"/>
                    <a:pt x="552" y="1127"/>
                    <a:pt x="553" y="1127"/>
                  </a:cubicBezTo>
                  <a:close/>
                  <a:moveTo>
                    <a:pt x="563" y="1134"/>
                  </a:moveTo>
                  <a:cubicBezTo>
                    <a:pt x="559" y="1132"/>
                    <a:pt x="559" y="1132"/>
                    <a:pt x="559" y="1132"/>
                  </a:cubicBezTo>
                  <a:cubicBezTo>
                    <a:pt x="559" y="1136"/>
                    <a:pt x="559" y="1136"/>
                    <a:pt x="559" y="1136"/>
                  </a:cubicBezTo>
                  <a:cubicBezTo>
                    <a:pt x="559" y="1137"/>
                    <a:pt x="560" y="1137"/>
                    <a:pt x="560" y="1137"/>
                  </a:cubicBezTo>
                  <a:cubicBezTo>
                    <a:pt x="560" y="1136"/>
                    <a:pt x="563" y="1134"/>
                    <a:pt x="563" y="1134"/>
                  </a:cubicBezTo>
                  <a:close/>
                  <a:moveTo>
                    <a:pt x="573" y="1154"/>
                  </a:moveTo>
                  <a:cubicBezTo>
                    <a:pt x="573" y="1154"/>
                    <a:pt x="573" y="1151"/>
                    <a:pt x="573" y="1150"/>
                  </a:cubicBezTo>
                  <a:cubicBezTo>
                    <a:pt x="573" y="1150"/>
                    <a:pt x="572" y="1149"/>
                    <a:pt x="570" y="1149"/>
                  </a:cubicBezTo>
                  <a:cubicBezTo>
                    <a:pt x="569" y="1148"/>
                    <a:pt x="569" y="1148"/>
                    <a:pt x="569" y="1147"/>
                  </a:cubicBezTo>
                  <a:cubicBezTo>
                    <a:pt x="569" y="1146"/>
                    <a:pt x="569" y="1146"/>
                    <a:pt x="569" y="1145"/>
                  </a:cubicBezTo>
                  <a:cubicBezTo>
                    <a:pt x="569" y="1145"/>
                    <a:pt x="570" y="1145"/>
                    <a:pt x="570" y="1144"/>
                  </a:cubicBezTo>
                  <a:cubicBezTo>
                    <a:pt x="570" y="1144"/>
                    <a:pt x="570" y="1144"/>
                    <a:pt x="570" y="1144"/>
                  </a:cubicBezTo>
                  <a:cubicBezTo>
                    <a:pt x="570" y="1144"/>
                    <a:pt x="570" y="1143"/>
                    <a:pt x="570" y="1142"/>
                  </a:cubicBezTo>
                  <a:cubicBezTo>
                    <a:pt x="570" y="1142"/>
                    <a:pt x="569" y="1140"/>
                    <a:pt x="567" y="1140"/>
                  </a:cubicBezTo>
                  <a:cubicBezTo>
                    <a:pt x="566" y="1140"/>
                    <a:pt x="565" y="1142"/>
                    <a:pt x="565" y="1142"/>
                  </a:cubicBezTo>
                  <a:cubicBezTo>
                    <a:pt x="565" y="1143"/>
                    <a:pt x="565" y="1144"/>
                    <a:pt x="565" y="1144"/>
                  </a:cubicBezTo>
                  <a:cubicBezTo>
                    <a:pt x="565" y="1144"/>
                    <a:pt x="565" y="1144"/>
                    <a:pt x="565" y="1144"/>
                  </a:cubicBezTo>
                  <a:cubicBezTo>
                    <a:pt x="565" y="1145"/>
                    <a:pt x="566" y="1145"/>
                    <a:pt x="566" y="1145"/>
                  </a:cubicBezTo>
                  <a:cubicBezTo>
                    <a:pt x="566" y="1146"/>
                    <a:pt x="566" y="1146"/>
                    <a:pt x="566" y="1147"/>
                  </a:cubicBezTo>
                  <a:cubicBezTo>
                    <a:pt x="566" y="1147"/>
                    <a:pt x="566" y="1148"/>
                    <a:pt x="566" y="1148"/>
                  </a:cubicBezTo>
                  <a:cubicBezTo>
                    <a:pt x="569" y="1150"/>
                    <a:pt x="569" y="1150"/>
                    <a:pt x="569" y="1151"/>
                  </a:cubicBezTo>
                  <a:cubicBezTo>
                    <a:pt x="569" y="1154"/>
                    <a:pt x="569" y="1154"/>
                    <a:pt x="569" y="1154"/>
                  </a:cubicBezTo>
                  <a:lnTo>
                    <a:pt x="573" y="1154"/>
                  </a:lnTo>
                  <a:close/>
                  <a:moveTo>
                    <a:pt x="556" y="1149"/>
                  </a:moveTo>
                  <a:cubicBezTo>
                    <a:pt x="556" y="1150"/>
                    <a:pt x="555" y="1150"/>
                    <a:pt x="555" y="1151"/>
                  </a:cubicBezTo>
                  <a:cubicBezTo>
                    <a:pt x="555" y="1154"/>
                    <a:pt x="555" y="1154"/>
                    <a:pt x="555" y="1154"/>
                  </a:cubicBezTo>
                  <a:cubicBezTo>
                    <a:pt x="567" y="1154"/>
                    <a:pt x="567" y="1154"/>
                    <a:pt x="567" y="1154"/>
                  </a:cubicBezTo>
                  <a:cubicBezTo>
                    <a:pt x="567" y="1154"/>
                    <a:pt x="567" y="1152"/>
                    <a:pt x="567" y="1152"/>
                  </a:cubicBezTo>
                  <a:cubicBezTo>
                    <a:pt x="567" y="1151"/>
                    <a:pt x="566" y="1150"/>
                    <a:pt x="564" y="1149"/>
                  </a:cubicBezTo>
                  <a:cubicBezTo>
                    <a:pt x="562" y="1149"/>
                    <a:pt x="562" y="1148"/>
                    <a:pt x="562" y="1147"/>
                  </a:cubicBezTo>
                  <a:cubicBezTo>
                    <a:pt x="562" y="1146"/>
                    <a:pt x="562" y="1146"/>
                    <a:pt x="562" y="1145"/>
                  </a:cubicBezTo>
                  <a:cubicBezTo>
                    <a:pt x="563" y="1144"/>
                    <a:pt x="563" y="1145"/>
                    <a:pt x="563" y="1143"/>
                  </a:cubicBezTo>
                  <a:cubicBezTo>
                    <a:pt x="563" y="1142"/>
                    <a:pt x="563" y="1142"/>
                    <a:pt x="563" y="1142"/>
                  </a:cubicBezTo>
                  <a:cubicBezTo>
                    <a:pt x="563" y="1142"/>
                    <a:pt x="563" y="1142"/>
                    <a:pt x="563" y="1141"/>
                  </a:cubicBezTo>
                  <a:cubicBezTo>
                    <a:pt x="563" y="1140"/>
                    <a:pt x="563" y="1138"/>
                    <a:pt x="560" y="1138"/>
                  </a:cubicBezTo>
                  <a:cubicBezTo>
                    <a:pt x="558" y="1138"/>
                    <a:pt x="557" y="1140"/>
                    <a:pt x="557" y="1141"/>
                  </a:cubicBezTo>
                  <a:cubicBezTo>
                    <a:pt x="557" y="1142"/>
                    <a:pt x="557" y="1142"/>
                    <a:pt x="557" y="1142"/>
                  </a:cubicBezTo>
                  <a:cubicBezTo>
                    <a:pt x="557" y="1142"/>
                    <a:pt x="557" y="1142"/>
                    <a:pt x="557" y="1143"/>
                  </a:cubicBezTo>
                  <a:cubicBezTo>
                    <a:pt x="557" y="1145"/>
                    <a:pt x="558" y="1144"/>
                    <a:pt x="558" y="1145"/>
                  </a:cubicBezTo>
                  <a:cubicBezTo>
                    <a:pt x="558" y="1146"/>
                    <a:pt x="559" y="1146"/>
                    <a:pt x="559" y="1147"/>
                  </a:cubicBezTo>
                  <a:cubicBezTo>
                    <a:pt x="559" y="1148"/>
                    <a:pt x="558" y="1149"/>
                    <a:pt x="556" y="1149"/>
                  </a:cubicBezTo>
                  <a:close/>
                  <a:moveTo>
                    <a:pt x="590" y="1006"/>
                  </a:moveTo>
                  <a:cubicBezTo>
                    <a:pt x="590" y="1013"/>
                    <a:pt x="595" y="1019"/>
                    <a:pt x="602" y="1019"/>
                  </a:cubicBezTo>
                  <a:cubicBezTo>
                    <a:pt x="606" y="1019"/>
                    <a:pt x="609" y="1017"/>
                    <a:pt x="611" y="1015"/>
                  </a:cubicBezTo>
                  <a:cubicBezTo>
                    <a:pt x="602" y="1006"/>
                    <a:pt x="602" y="1006"/>
                    <a:pt x="602" y="1006"/>
                  </a:cubicBezTo>
                  <a:cubicBezTo>
                    <a:pt x="602" y="994"/>
                    <a:pt x="602" y="994"/>
                    <a:pt x="602" y="994"/>
                  </a:cubicBezTo>
                  <a:cubicBezTo>
                    <a:pt x="595" y="994"/>
                    <a:pt x="590" y="1000"/>
                    <a:pt x="590" y="1006"/>
                  </a:cubicBezTo>
                  <a:close/>
                  <a:moveTo>
                    <a:pt x="614" y="1015"/>
                  </a:moveTo>
                  <a:cubicBezTo>
                    <a:pt x="616" y="1013"/>
                    <a:pt x="618" y="1010"/>
                    <a:pt x="618" y="1006"/>
                  </a:cubicBezTo>
                  <a:cubicBezTo>
                    <a:pt x="605" y="1006"/>
                    <a:pt x="605" y="1006"/>
                    <a:pt x="605" y="1006"/>
                  </a:cubicBezTo>
                  <a:lnTo>
                    <a:pt x="614" y="1015"/>
                  </a:lnTo>
                  <a:close/>
                  <a:moveTo>
                    <a:pt x="604" y="992"/>
                  </a:moveTo>
                  <a:cubicBezTo>
                    <a:pt x="604" y="1004"/>
                    <a:pt x="604" y="1004"/>
                    <a:pt x="604" y="1004"/>
                  </a:cubicBezTo>
                  <a:cubicBezTo>
                    <a:pt x="617" y="1004"/>
                    <a:pt x="617" y="1004"/>
                    <a:pt x="617" y="1004"/>
                  </a:cubicBezTo>
                  <a:cubicBezTo>
                    <a:pt x="617" y="997"/>
                    <a:pt x="611" y="992"/>
                    <a:pt x="604" y="992"/>
                  </a:cubicBezTo>
                  <a:close/>
                  <a:moveTo>
                    <a:pt x="560" y="1341"/>
                  </a:moveTo>
                  <a:cubicBezTo>
                    <a:pt x="561" y="1341"/>
                    <a:pt x="561" y="1340"/>
                    <a:pt x="561" y="1340"/>
                  </a:cubicBezTo>
                  <a:cubicBezTo>
                    <a:pt x="561" y="1340"/>
                    <a:pt x="561" y="1339"/>
                    <a:pt x="560" y="1339"/>
                  </a:cubicBezTo>
                  <a:cubicBezTo>
                    <a:pt x="556" y="1334"/>
                    <a:pt x="556" y="1334"/>
                    <a:pt x="556" y="1334"/>
                  </a:cubicBezTo>
                  <a:cubicBezTo>
                    <a:pt x="555" y="1334"/>
                    <a:pt x="555" y="1334"/>
                    <a:pt x="554" y="1334"/>
                  </a:cubicBezTo>
                  <a:cubicBezTo>
                    <a:pt x="554" y="1334"/>
                    <a:pt x="554" y="1334"/>
                    <a:pt x="553" y="1334"/>
                  </a:cubicBezTo>
                  <a:cubicBezTo>
                    <a:pt x="550" y="1331"/>
                    <a:pt x="550" y="1331"/>
                    <a:pt x="550" y="1331"/>
                  </a:cubicBezTo>
                  <a:cubicBezTo>
                    <a:pt x="551" y="1329"/>
                    <a:pt x="551" y="1329"/>
                    <a:pt x="551" y="1329"/>
                  </a:cubicBezTo>
                  <a:cubicBezTo>
                    <a:pt x="552" y="1329"/>
                    <a:pt x="552" y="1329"/>
                    <a:pt x="552" y="1329"/>
                  </a:cubicBezTo>
                  <a:cubicBezTo>
                    <a:pt x="552" y="1328"/>
                    <a:pt x="552" y="1328"/>
                    <a:pt x="551" y="1328"/>
                  </a:cubicBezTo>
                  <a:cubicBezTo>
                    <a:pt x="552" y="1329"/>
                    <a:pt x="552" y="1329"/>
                    <a:pt x="553" y="1329"/>
                  </a:cubicBezTo>
                  <a:cubicBezTo>
                    <a:pt x="553" y="1329"/>
                    <a:pt x="553" y="1329"/>
                    <a:pt x="554" y="1329"/>
                  </a:cubicBezTo>
                  <a:cubicBezTo>
                    <a:pt x="554" y="1328"/>
                    <a:pt x="555" y="1328"/>
                    <a:pt x="555" y="1327"/>
                  </a:cubicBezTo>
                  <a:cubicBezTo>
                    <a:pt x="555" y="1327"/>
                    <a:pt x="555" y="1326"/>
                    <a:pt x="554" y="1326"/>
                  </a:cubicBezTo>
                  <a:cubicBezTo>
                    <a:pt x="549" y="1321"/>
                    <a:pt x="549" y="1321"/>
                    <a:pt x="549" y="1321"/>
                  </a:cubicBezTo>
                  <a:cubicBezTo>
                    <a:pt x="549" y="1320"/>
                    <a:pt x="548" y="1320"/>
                    <a:pt x="548" y="1320"/>
                  </a:cubicBezTo>
                  <a:cubicBezTo>
                    <a:pt x="547" y="1320"/>
                    <a:pt x="547" y="1321"/>
                    <a:pt x="546" y="1321"/>
                  </a:cubicBezTo>
                  <a:cubicBezTo>
                    <a:pt x="546" y="1322"/>
                    <a:pt x="546" y="1322"/>
                    <a:pt x="546" y="1322"/>
                  </a:cubicBezTo>
                  <a:cubicBezTo>
                    <a:pt x="546" y="1323"/>
                    <a:pt x="546" y="1323"/>
                    <a:pt x="547" y="1324"/>
                  </a:cubicBezTo>
                  <a:cubicBezTo>
                    <a:pt x="547" y="1323"/>
                    <a:pt x="547" y="1323"/>
                    <a:pt x="546" y="1323"/>
                  </a:cubicBezTo>
                  <a:cubicBezTo>
                    <a:pt x="546" y="1323"/>
                    <a:pt x="546" y="1323"/>
                    <a:pt x="546" y="1324"/>
                  </a:cubicBezTo>
                  <a:cubicBezTo>
                    <a:pt x="541" y="1328"/>
                    <a:pt x="541" y="1328"/>
                    <a:pt x="541" y="1328"/>
                  </a:cubicBezTo>
                  <a:cubicBezTo>
                    <a:pt x="541" y="1328"/>
                    <a:pt x="541" y="1328"/>
                    <a:pt x="541" y="1329"/>
                  </a:cubicBezTo>
                  <a:cubicBezTo>
                    <a:pt x="541" y="1329"/>
                    <a:pt x="541" y="1329"/>
                    <a:pt x="541" y="1329"/>
                  </a:cubicBezTo>
                  <a:cubicBezTo>
                    <a:pt x="541" y="1329"/>
                    <a:pt x="541" y="1328"/>
                    <a:pt x="540" y="1328"/>
                  </a:cubicBezTo>
                  <a:cubicBezTo>
                    <a:pt x="540" y="1328"/>
                    <a:pt x="539" y="1328"/>
                    <a:pt x="539" y="1329"/>
                  </a:cubicBezTo>
                  <a:cubicBezTo>
                    <a:pt x="539" y="1329"/>
                    <a:pt x="538" y="1330"/>
                    <a:pt x="538" y="1330"/>
                  </a:cubicBezTo>
                  <a:cubicBezTo>
                    <a:pt x="538" y="1331"/>
                    <a:pt x="538" y="1331"/>
                    <a:pt x="538" y="1331"/>
                  </a:cubicBezTo>
                  <a:cubicBezTo>
                    <a:pt x="544" y="1337"/>
                    <a:pt x="544" y="1337"/>
                    <a:pt x="544" y="1337"/>
                  </a:cubicBezTo>
                  <a:cubicBezTo>
                    <a:pt x="544" y="1337"/>
                    <a:pt x="544" y="1337"/>
                    <a:pt x="545" y="1337"/>
                  </a:cubicBezTo>
                  <a:cubicBezTo>
                    <a:pt x="545" y="1337"/>
                    <a:pt x="546" y="1336"/>
                    <a:pt x="546" y="1336"/>
                  </a:cubicBezTo>
                  <a:cubicBezTo>
                    <a:pt x="547" y="1336"/>
                    <a:pt x="547" y="1335"/>
                    <a:pt x="547" y="1335"/>
                  </a:cubicBezTo>
                  <a:cubicBezTo>
                    <a:pt x="547" y="1334"/>
                    <a:pt x="546" y="1334"/>
                    <a:pt x="546" y="1334"/>
                  </a:cubicBezTo>
                  <a:cubicBezTo>
                    <a:pt x="546" y="1334"/>
                    <a:pt x="546" y="1334"/>
                    <a:pt x="546" y="1334"/>
                  </a:cubicBezTo>
                  <a:cubicBezTo>
                    <a:pt x="547" y="1334"/>
                    <a:pt x="547" y="1334"/>
                    <a:pt x="547" y="1334"/>
                  </a:cubicBezTo>
                  <a:cubicBezTo>
                    <a:pt x="549" y="1332"/>
                    <a:pt x="549" y="1332"/>
                    <a:pt x="549" y="1332"/>
                  </a:cubicBezTo>
                  <a:cubicBezTo>
                    <a:pt x="552" y="1335"/>
                    <a:pt x="552" y="1335"/>
                    <a:pt x="552" y="1335"/>
                  </a:cubicBezTo>
                  <a:cubicBezTo>
                    <a:pt x="552" y="1336"/>
                    <a:pt x="551" y="1336"/>
                    <a:pt x="551" y="1337"/>
                  </a:cubicBezTo>
                  <a:cubicBezTo>
                    <a:pt x="551" y="1337"/>
                    <a:pt x="552" y="1338"/>
                    <a:pt x="552" y="1338"/>
                  </a:cubicBezTo>
                  <a:cubicBezTo>
                    <a:pt x="557" y="1343"/>
                    <a:pt x="557" y="1343"/>
                    <a:pt x="557" y="1343"/>
                  </a:cubicBezTo>
                  <a:cubicBezTo>
                    <a:pt x="557" y="1343"/>
                    <a:pt x="557" y="1343"/>
                    <a:pt x="558" y="1343"/>
                  </a:cubicBezTo>
                  <a:cubicBezTo>
                    <a:pt x="558" y="1343"/>
                    <a:pt x="559" y="1343"/>
                    <a:pt x="559" y="1343"/>
                  </a:cubicBezTo>
                  <a:lnTo>
                    <a:pt x="560" y="1341"/>
                  </a:lnTo>
                  <a:close/>
                  <a:moveTo>
                    <a:pt x="813" y="1561"/>
                  </a:moveTo>
                  <a:cubicBezTo>
                    <a:pt x="823" y="1571"/>
                    <a:pt x="823" y="1571"/>
                    <a:pt x="823" y="1571"/>
                  </a:cubicBezTo>
                  <a:cubicBezTo>
                    <a:pt x="824" y="1571"/>
                    <a:pt x="825" y="1572"/>
                    <a:pt x="826" y="1572"/>
                  </a:cubicBezTo>
                  <a:cubicBezTo>
                    <a:pt x="827" y="1572"/>
                    <a:pt x="828" y="1571"/>
                    <a:pt x="828" y="1571"/>
                  </a:cubicBezTo>
                  <a:cubicBezTo>
                    <a:pt x="831" y="1568"/>
                    <a:pt x="831" y="1568"/>
                    <a:pt x="831" y="1568"/>
                  </a:cubicBezTo>
                  <a:cubicBezTo>
                    <a:pt x="832" y="1567"/>
                    <a:pt x="832" y="1566"/>
                    <a:pt x="832" y="1565"/>
                  </a:cubicBezTo>
                  <a:cubicBezTo>
                    <a:pt x="832" y="1564"/>
                    <a:pt x="832" y="1563"/>
                    <a:pt x="831" y="1563"/>
                  </a:cubicBezTo>
                  <a:cubicBezTo>
                    <a:pt x="821" y="1553"/>
                    <a:pt x="821" y="1553"/>
                    <a:pt x="821" y="1553"/>
                  </a:cubicBezTo>
                  <a:cubicBezTo>
                    <a:pt x="821" y="1552"/>
                    <a:pt x="820" y="1552"/>
                    <a:pt x="819" y="1552"/>
                  </a:cubicBezTo>
                  <a:cubicBezTo>
                    <a:pt x="818" y="1552"/>
                    <a:pt x="817" y="1552"/>
                    <a:pt x="816" y="1553"/>
                  </a:cubicBezTo>
                  <a:cubicBezTo>
                    <a:pt x="809" y="1546"/>
                    <a:pt x="809" y="1546"/>
                    <a:pt x="809" y="1546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2"/>
                    <a:pt x="813" y="1542"/>
                    <a:pt x="813" y="1542"/>
                  </a:cubicBezTo>
                  <a:cubicBezTo>
                    <a:pt x="813" y="1541"/>
                    <a:pt x="813" y="1541"/>
                    <a:pt x="813" y="1541"/>
                  </a:cubicBezTo>
                  <a:cubicBezTo>
                    <a:pt x="813" y="1541"/>
                    <a:pt x="814" y="1542"/>
                    <a:pt x="815" y="1542"/>
                  </a:cubicBezTo>
                  <a:cubicBezTo>
                    <a:pt x="816" y="1542"/>
                    <a:pt x="817" y="1542"/>
                    <a:pt x="817" y="1541"/>
                  </a:cubicBezTo>
                  <a:cubicBezTo>
                    <a:pt x="818" y="1540"/>
                    <a:pt x="819" y="1539"/>
                    <a:pt x="819" y="1538"/>
                  </a:cubicBezTo>
                  <a:cubicBezTo>
                    <a:pt x="819" y="1537"/>
                    <a:pt x="819" y="1537"/>
                    <a:pt x="819" y="1536"/>
                  </a:cubicBezTo>
                  <a:cubicBezTo>
                    <a:pt x="808" y="1525"/>
                    <a:pt x="808" y="1525"/>
                    <a:pt x="808" y="1525"/>
                  </a:cubicBezTo>
                  <a:cubicBezTo>
                    <a:pt x="807" y="1525"/>
                    <a:pt x="806" y="1524"/>
                    <a:pt x="806" y="1524"/>
                  </a:cubicBezTo>
                  <a:cubicBezTo>
                    <a:pt x="804" y="1524"/>
                    <a:pt x="803" y="1526"/>
                    <a:pt x="802" y="1527"/>
                  </a:cubicBezTo>
                  <a:cubicBezTo>
                    <a:pt x="802" y="1527"/>
                    <a:pt x="802" y="1528"/>
                    <a:pt x="802" y="1528"/>
                  </a:cubicBezTo>
                  <a:cubicBezTo>
                    <a:pt x="802" y="1530"/>
                    <a:pt x="802" y="1530"/>
                    <a:pt x="803" y="1531"/>
                  </a:cubicBezTo>
                  <a:cubicBezTo>
                    <a:pt x="803" y="1531"/>
                    <a:pt x="803" y="1531"/>
                    <a:pt x="802" y="1531"/>
                  </a:cubicBezTo>
                  <a:cubicBezTo>
                    <a:pt x="802" y="1531"/>
                    <a:pt x="802" y="1531"/>
                    <a:pt x="801" y="1531"/>
                  </a:cubicBezTo>
                  <a:cubicBezTo>
                    <a:pt x="792" y="1541"/>
                    <a:pt x="792" y="1541"/>
                    <a:pt x="792" y="1541"/>
                  </a:cubicBezTo>
                  <a:cubicBezTo>
                    <a:pt x="792" y="1541"/>
                    <a:pt x="791" y="1541"/>
                    <a:pt x="791" y="1542"/>
                  </a:cubicBezTo>
                  <a:cubicBezTo>
                    <a:pt x="791" y="1542"/>
                    <a:pt x="792" y="1542"/>
                    <a:pt x="792" y="1542"/>
                  </a:cubicBezTo>
                  <a:cubicBezTo>
                    <a:pt x="791" y="1542"/>
                    <a:pt x="790" y="1541"/>
                    <a:pt x="789" y="1541"/>
                  </a:cubicBezTo>
                  <a:cubicBezTo>
                    <a:pt x="788" y="1541"/>
                    <a:pt x="788" y="1541"/>
                    <a:pt x="787" y="1542"/>
                  </a:cubicBezTo>
                  <a:cubicBezTo>
                    <a:pt x="786" y="1543"/>
                    <a:pt x="785" y="1544"/>
                    <a:pt x="785" y="1545"/>
                  </a:cubicBezTo>
                  <a:cubicBezTo>
                    <a:pt x="785" y="1546"/>
                    <a:pt x="785" y="1546"/>
                    <a:pt x="786" y="1547"/>
                  </a:cubicBezTo>
                  <a:cubicBezTo>
                    <a:pt x="797" y="1558"/>
                    <a:pt x="797" y="1558"/>
                    <a:pt x="797" y="1558"/>
                  </a:cubicBezTo>
                  <a:cubicBezTo>
                    <a:pt x="797" y="1559"/>
                    <a:pt x="798" y="1559"/>
                    <a:pt x="799" y="1559"/>
                  </a:cubicBezTo>
                  <a:cubicBezTo>
                    <a:pt x="800" y="1559"/>
                    <a:pt x="801" y="1557"/>
                    <a:pt x="802" y="1556"/>
                  </a:cubicBezTo>
                  <a:cubicBezTo>
                    <a:pt x="803" y="1556"/>
                    <a:pt x="803" y="1555"/>
                    <a:pt x="803" y="1555"/>
                  </a:cubicBezTo>
                  <a:cubicBezTo>
                    <a:pt x="803" y="1553"/>
                    <a:pt x="802" y="1553"/>
                    <a:pt x="801" y="1552"/>
                  </a:cubicBezTo>
                  <a:cubicBezTo>
                    <a:pt x="802" y="1552"/>
                    <a:pt x="802" y="1552"/>
                    <a:pt x="802" y="1552"/>
                  </a:cubicBezTo>
                  <a:cubicBezTo>
                    <a:pt x="803" y="1552"/>
                    <a:pt x="803" y="1552"/>
                    <a:pt x="803" y="1552"/>
                  </a:cubicBezTo>
                  <a:cubicBezTo>
                    <a:pt x="807" y="1549"/>
                    <a:pt x="807" y="1549"/>
                    <a:pt x="807" y="1549"/>
                  </a:cubicBezTo>
                  <a:cubicBezTo>
                    <a:pt x="814" y="1556"/>
                    <a:pt x="814" y="1556"/>
                    <a:pt x="814" y="1556"/>
                  </a:cubicBezTo>
                  <a:cubicBezTo>
                    <a:pt x="813" y="1556"/>
                    <a:pt x="812" y="1557"/>
                    <a:pt x="812" y="1558"/>
                  </a:cubicBezTo>
                  <a:cubicBezTo>
                    <a:pt x="812" y="1559"/>
                    <a:pt x="813" y="1560"/>
                    <a:pt x="813" y="1561"/>
                  </a:cubicBezTo>
                  <a:close/>
                  <a:moveTo>
                    <a:pt x="577" y="1266"/>
                  </a:moveTo>
                  <a:cubicBezTo>
                    <a:pt x="578" y="1266"/>
                    <a:pt x="579" y="1265"/>
                    <a:pt x="579" y="1264"/>
                  </a:cubicBezTo>
                  <a:cubicBezTo>
                    <a:pt x="579" y="1257"/>
                    <a:pt x="579" y="1257"/>
                    <a:pt x="579" y="1257"/>
                  </a:cubicBezTo>
                  <a:cubicBezTo>
                    <a:pt x="579" y="1256"/>
                    <a:pt x="578" y="1256"/>
                    <a:pt x="577" y="1256"/>
                  </a:cubicBezTo>
                  <a:cubicBezTo>
                    <a:pt x="576" y="1256"/>
                    <a:pt x="575" y="1256"/>
                    <a:pt x="575" y="1257"/>
                  </a:cubicBezTo>
                  <a:cubicBezTo>
                    <a:pt x="575" y="1264"/>
                    <a:pt x="575" y="1264"/>
                    <a:pt x="575" y="1264"/>
                  </a:cubicBezTo>
                  <a:cubicBezTo>
                    <a:pt x="575" y="1265"/>
                    <a:pt x="576" y="1266"/>
                    <a:pt x="577" y="1266"/>
                  </a:cubicBezTo>
                  <a:close/>
                  <a:moveTo>
                    <a:pt x="591" y="1249"/>
                  </a:move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2" y="1247"/>
                    <a:pt x="592" y="1247"/>
                  </a:cubicBezTo>
                  <a:cubicBezTo>
                    <a:pt x="592" y="1247"/>
                    <a:pt x="591" y="1247"/>
                    <a:pt x="591" y="1247"/>
                  </a:cubicBezTo>
                  <a:cubicBezTo>
                    <a:pt x="590" y="1249"/>
                    <a:pt x="590" y="1249"/>
                    <a:pt x="590" y="1249"/>
                  </a:cubicBezTo>
                  <a:cubicBezTo>
                    <a:pt x="589" y="1249"/>
                    <a:pt x="588" y="1248"/>
                    <a:pt x="587" y="1248"/>
                  </a:cubicBezTo>
                  <a:cubicBezTo>
                    <a:pt x="586" y="1248"/>
                    <a:pt x="584" y="1249"/>
                    <a:pt x="583" y="1249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2" y="1247"/>
                    <a:pt x="582" y="1247"/>
                    <a:pt x="582" y="1247"/>
                  </a:cubicBezTo>
                  <a:cubicBezTo>
                    <a:pt x="583" y="1249"/>
                    <a:pt x="583" y="1249"/>
                    <a:pt x="583" y="1249"/>
                  </a:cubicBezTo>
                  <a:cubicBezTo>
                    <a:pt x="581" y="1250"/>
                    <a:pt x="579" y="1253"/>
                    <a:pt x="579" y="1255"/>
                  </a:cubicBezTo>
                  <a:cubicBezTo>
                    <a:pt x="594" y="1255"/>
                    <a:pt x="594" y="1255"/>
                    <a:pt x="594" y="1255"/>
                  </a:cubicBezTo>
                  <a:cubicBezTo>
                    <a:pt x="594" y="1253"/>
                    <a:pt x="593" y="1250"/>
                    <a:pt x="591" y="1249"/>
                  </a:cubicBezTo>
                  <a:close/>
                  <a:moveTo>
                    <a:pt x="583" y="1253"/>
                  </a:moveTo>
                  <a:cubicBezTo>
                    <a:pt x="583" y="1253"/>
                    <a:pt x="583" y="1252"/>
                    <a:pt x="583" y="1252"/>
                  </a:cubicBezTo>
                  <a:cubicBezTo>
                    <a:pt x="583" y="1252"/>
                    <a:pt x="583" y="1251"/>
                    <a:pt x="583" y="1251"/>
                  </a:cubicBezTo>
                  <a:cubicBezTo>
                    <a:pt x="584" y="1251"/>
                    <a:pt x="584" y="1252"/>
                    <a:pt x="584" y="1252"/>
                  </a:cubicBezTo>
                  <a:cubicBezTo>
                    <a:pt x="584" y="1252"/>
                    <a:pt x="584" y="1253"/>
                    <a:pt x="583" y="1253"/>
                  </a:cubicBezTo>
                  <a:close/>
                  <a:moveTo>
                    <a:pt x="590" y="1253"/>
                  </a:moveTo>
                  <a:cubicBezTo>
                    <a:pt x="590" y="1253"/>
                    <a:pt x="590" y="1252"/>
                    <a:pt x="590" y="1252"/>
                  </a:cubicBezTo>
                  <a:cubicBezTo>
                    <a:pt x="590" y="1252"/>
                    <a:pt x="590" y="1251"/>
                    <a:pt x="590" y="1251"/>
                  </a:cubicBezTo>
                  <a:cubicBezTo>
                    <a:pt x="591" y="1251"/>
                    <a:pt x="591" y="1252"/>
                    <a:pt x="591" y="1252"/>
                  </a:cubicBezTo>
                  <a:cubicBezTo>
                    <a:pt x="591" y="1252"/>
                    <a:pt x="591" y="1253"/>
                    <a:pt x="590" y="1253"/>
                  </a:cubicBezTo>
                  <a:close/>
                  <a:moveTo>
                    <a:pt x="597" y="1266"/>
                  </a:moveTo>
                  <a:cubicBezTo>
                    <a:pt x="598" y="1266"/>
                    <a:pt x="598" y="1265"/>
                    <a:pt x="598" y="1264"/>
                  </a:cubicBezTo>
                  <a:cubicBezTo>
                    <a:pt x="598" y="1257"/>
                    <a:pt x="598" y="1257"/>
                    <a:pt x="598" y="1257"/>
                  </a:cubicBezTo>
                  <a:cubicBezTo>
                    <a:pt x="598" y="1256"/>
                    <a:pt x="598" y="1256"/>
                    <a:pt x="597" y="1256"/>
                  </a:cubicBezTo>
                  <a:cubicBezTo>
                    <a:pt x="596" y="1256"/>
                    <a:pt x="595" y="1256"/>
                    <a:pt x="595" y="1257"/>
                  </a:cubicBezTo>
                  <a:cubicBezTo>
                    <a:pt x="595" y="1264"/>
                    <a:pt x="595" y="1264"/>
                    <a:pt x="595" y="1264"/>
                  </a:cubicBezTo>
                  <a:cubicBezTo>
                    <a:pt x="595" y="1265"/>
                    <a:pt x="596" y="1266"/>
                    <a:pt x="597" y="1266"/>
                  </a:cubicBezTo>
                  <a:close/>
                  <a:moveTo>
                    <a:pt x="590" y="1274"/>
                  </a:moveTo>
                  <a:cubicBezTo>
                    <a:pt x="591" y="1274"/>
                    <a:pt x="591" y="1273"/>
                    <a:pt x="591" y="1273"/>
                  </a:cubicBezTo>
                  <a:cubicBezTo>
                    <a:pt x="591" y="1269"/>
                    <a:pt x="591" y="1269"/>
                    <a:pt x="591" y="1269"/>
                  </a:cubicBezTo>
                  <a:cubicBezTo>
                    <a:pt x="593" y="1269"/>
                    <a:pt x="593" y="1269"/>
                    <a:pt x="593" y="1269"/>
                  </a:cubicBezTo>
                  <a:cubicBezTo>
                    <a:pt x="594" y="1269"/>
                    <a:pt x="594" y="1268"/>
                    <a:pt x="594" y="1267"/>
                  </a:cubicBezTo>
                  <a:cubicBezTo>
                    <a:pt x="594" y="1256"/>
                    <a:pt x="594" y="1256"/>
                    <a:pt x="594" y="1256"/>
                  </a:cubicBezTo>
                  <a:cubicBezTo>
                    <a:pt x="579" y="1256"/>
                    <a:pt x="579" y="1256"/>
                    <a:pt x="579" y="1256"/>
                  </a:cubicBezTo>
                  <a:cubicBezTo>
                    <a:pt x="579" y="1267"/>
                    <a:pt x="579" y="1267"/>
                    <a:pt x="579" y="1267"/>
                  </a:cubicBezTo>
                  <a:cubicBezTo>
                    <a:pt x="579" y="1268"/>
                    <a:pt x="580" y="1269"/>
                    <a:pt x="581" y="1269"/>
                  </a:cubicBezTo>
                  <a:cubicBezTo>
                    <a:pt x="582" y="1269"/>
                    <a:pt x="582" y="1269"/>
                    <a:pt x="582" y="1269"/>
                  </a:cubicBezTo>
                  <a:cubicBezTo>
                    <a:pt x="582" y="1273"/>
                    <a:pt x="582" y="1273"/>
                    <a:pt x="582" y="1273"/>
                  </a:cubicBezTo>
                  <a:cubicBezTo>
                    <a:pt x="582" y="1273"/>
                    <a:pt x="583" y="1274"/>
                    <a:pt x="584" y="1274"/>
                  </a:cubicBezTo>
                  <a:cubicBezTo>
                    <a:pt x="585" y="1274"/>
                    <a:pt x="586" y="1273"/>
                    <a:pt x="586" y="1273"/>
                  </a:cubicBezTo>
                  <a:cubicBezTo>
                    <a:pt x="586" y="1269"/>
                    <a:pt x="586" y="1269"/>
                    <a:pt x="586" y="1269"/>
                  </a:cubicBezTo>
                  <a:cubicBezTo>
                    <a:pt x="588" y="1269"/>
                    <a:pt x="588" y="1269"/>
                    <a:pt x="588" y="1269"/>
                  </a:cubicBezTo>
                  <a:cubicBezTo>
                    <a:pt x="588" y="1273"/>
                    <a:pt x="588" y="1273"/>
                    <a:pt x="588" y="1273"/>
                  </a:cubicBezTo>
                  <a:cubicBezTo>
                    <a:pt x="588" y="1273"/>
                    <a:pt x="589" y="1274"/>
                    <a:pt x="590" y="1274"/>
                  </a:cubicBezTo>
                  <a:close/>
                  <a:moveTo>
                    <a:pt x="542" y="1454"/>
                  </a:move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41" y="1453"/>
                    <a:pt x="541" y="1453"/>
                    <a:pt x="541" y="1453"/>
                  </a:cubicBezTo>
                  <a:cubicBezTo>
                    <a:pt x="534" y="1460"/>
                    <a:pt x="534" y="1460"/>
                    <a:pt x="534" y="1460"/>
                  </a:cubicBezTo>
                  <a:cubicBezTo>
                    <a:pt x="528" y="1453"/>
                    <a:pt x="528" y="1453"/>
                    <a:pt x="528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7" y="1453"/>
                    <a:pt x="527" y="1453"/>
                    <a:pt x="527" y="1453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4"/>
                    <a:pt x="526" y="1454"/>
                    <a:pt x="526" y="1454"/>
                  </a:cubicBezTo>
                  <a:cubicBezTo>
                    <a:pt x="526" y="1455"/>
                    <a:pt x="526" y="1455"/>
                    <a:pt x="526" y="1455"/>
                  </a:cubicBezTo>
                  <a:cubicBezTo>
                    <a:pt x="534" y="1462"/>
                    <a:pt x="534" y="1462"/>
                    <a:pt x="534" y="1462"/>
                  </a:cubicBezTo>
                  <a:cubicBezTo>
                    <a:pt x="534" y="1463"/>
                    <a:pt x="534" y="1463"/>
                    <a:pt x="534" y="1463"/>
                  </a:cubicBezTo>
                  <a:cubicBezTo>
                    <a:pt x="534" y="1463"/>
                    <a:pt x="534" y="1463"/>
                    <a:pt x="534" y="1462"/>
                  </a:cubicBezTo>
                  <a:cubicBezTo>
                    <a:pt x="542" y="1455"/>
                    <a:pt x="542" y="1455"/>
                    <a:pt x="542" y="1455"/>
                  </a:cubicBezTo>
                  <a:cubicBezTo>
                    <a:pt x="542" y="1455"/>
                    <a:pt x="542" y="1455"/>
                    <a:pt x="542" y="1454"/>
                  </a:cubicBezTo>
                  <a:cubicBezTo>
                    <a:pt x="542" y="1454"/>
                    <a:pt x="542" y="1454"/>
                    <a:pt x="542" y="1454"/>
                  </a:cubicBezTo>
                  <a:close/>
                  <a:moveTo>
                    <a:pt x="541" y="1460"/>
                  </a:moveTo>
                  <a:cubicBezTo>
                    <a:pt x="541" y="1459"/>
                    <a:pt x="541" y="1459"/>
                    <a:pt x="541" y="1459"/>
                  </a:cubicBezTo>
                  <a:cubicBezTo>
                    <a:pt x="541" y="1459"/>
                    <a:pt x="541" y="1459"/>
                    <a:pt x="541" y="1460"/>
                  </a:cubicBezTo>
                  <a:cubicBezTo>
                    <a:pt x="534" y="1466"/>
                    <a:pt x="534" y="1466"/>
                    <a:pt x="534" y="1466"/>
                  </a:cubicBezTo>
                  <a:cubicBezTo>
                    <a:pt x="528" y="1460"/>
                    <a:pt x="528" y="1460"/>
                    <a:pt x="528" y="1460"/>
                  </a:cubicBezTo>
                  <a:cubicBezTo>
                    <a:pt x="527" y="1459"/>
                    <a:pt x="527" y="1459"/>
                    <a:pt x="527" y="1459"/>
                  </a:cubicBezTo>
                  <a:cubicBezTo>
                    <a:pt x="527" y="1459"/>
                    <a:pt x="527" y="1459"/>
                    <a:pt x="527" y="1460"/>
                  </a:cubicBezTo>
                  <a:cubicBezTo>
                    <a:pt x="526" y="1460"/>
                    <a:pt x="526" y="1460"/>
                    <a:pt x="526" y="1460"/>
                  </a:cubicBezTo>
                  <a:cubicBezTo>
                    <a:pt x="526" y="1460"/>
                    <a:pt x="526" y="1461"/>
                    <a:pt x="526" y="1461"/>
                  </a:cubicBezTo>
                  <a:cubicBezTo>
                    <a:pt x="526" y="1461"/>
                    <a:pt x="526" y="1461"/>
                    <a:pt x="526" y="1461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34" y="1469"/>
                    <a:pt x="534" y="1469"/>
                    <a:pt x="534" y="1469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1"/>
                    <a:pt x="542" y="1461"/>
                  </a:cubicBezTo>
                  <a:cubicBezTo>
                    <a:pt x="542" y="1461"/>
                    <a:pt x="542" y="1460"/>
                    <a:pt x="542" y="1460"/>
                  </a:cubicBezTo>
                  <a:lnTo>
                    <a:pt x="541" y="1460"/>
                  </a:lnTo>
                  <a:close/>
                  <a:moveTo>
                    <a:pt x="599" y="1423"/>
                  </a:moveTo>
                  <a:cubicBezTo>
                    <a:pt x="618" y="1423"/>
                    <a:pt x="618" y="1423"/>
                    <a:pt x="618" y="1423"/>
                  </a:cubicBezTo>
                  <a:cubicBezTo>
                    <a:pt x="618" y="1420"/>
                    <a:pt x="618" y="1420"/>
                    <a:pt x="618" y="1420"/>
                  </a:cubicBezTo>
                  <a:cubicBezTo>
                    <a:pt x="616" y="1417"/>
                    <a:pt x="616" y="1417"/>
                    <a:pt x="616" y="1417"/>
                  </a:cubicBezTo>
                  <a:cubicBezTo>
                    <a:pt x="616" y="1403"/>
                    <a:pt x="616" y="1403"/>
                    <a:pt x="616" y="1403"/>
                  </a:cubicBezTo>
                  <a:cubicBezTo>
                    <a:pt x="617" y="1403"/>
                    <a:pt x="617" y="1403"/>
                    <a:pt x="617" y="1403"/>
                  </a:cubicBezTo>
                  <a:cubicBezTo>
                    <a:pt x="616" y="1400"/>
                    <a:pt x="616" y="1400"/>
                    <a:pt x="616" y="1400"/>
                  </a:cubicBezTo>
                  <a:cubicBezTo>
                    <a:pt x="600" y="1400"/>
                    <a:pt x="600" y="1400"/>
                    <a:pt x="600" y="1400"/>
                  </a:cubicBezTo>
                  <a:cubicBezTo>
                    <a:pt x="600" y="1402"/>
                    <a:pt x="600" y="1402"/>
                    <a:pt x="600" y="1402"/>
                  </a:cubicBezTo>
                  <a:cubicBezTo>
                    <a:pt x="592" y="1402"/>
                    <a:pt x="592" y="1402"/>
                    <a:pt x="592" y="1402"/>
                  </a:cubicBezTo>
                  <a:cubicBezTo>
                    <a:pt x="591" y="1404"/>
                    <a:pt x="591" y="1404"/>
                    <a:pt x="591" y="1404"/>
                  </a:cubicBezTo>
                  <a:cubicBezTo>
                    <a:pt x="592" y="1405"/>
                    <a:pt x="592" y="1405"/>
                    <a:pt x="592" y="1405"/>
                  </a:cubicBezTo>
                  <a:cubicBezTo>
                    <a:pt x="592" y="1410"/>
                    <a:pt x="592" y="1410"/>
                    <a:pt x="592" y="1410"/>
                  </a:cubicBezTo>
                  <a:cubicBezTo>
                    <a:pt x="592" y="1414"/>
                    <a:pt x="595" y="1417"/>
                    <a:pt x="599" y="1417"/>
                  </a:cubicBezTo>
                  <a:cubicBezTo>
                    <a:pt x="601" y="1417"/>
                    <a:pt x="601" y="1417"/>
                    <a:pt x="601" y="1417"/>
                  </a:cubicBezTo>
                  <a:cubicBezTo>
                    <a:pt x="599" y="1420"/>
                    <a:pt x="599" y="1420"/>
                    <a:pt x="599" y="1420"/>
                  </a:cubicBezTo>
                  <a:lnTo>
                    <a:pt x="599" y="1423"/>
                  </a:lnTo>
                  <a:close/>
                  <a:moveTo>
                    <a:pt x="599" y="1412"/>
                  </a:moveTo>
                  <a:cubicBezTo>
                    <a:pt x="598" y="1412"/>
                    <a:pt x="597" y="1411"/>
                    <a:pt x="597" y="1410"/>
                  </a:cubicBezTo>
                  <a:cubicBezTo>
                    <a:pt x="597" y="1410"/>
                    <a:pt x="597" y="1408"/>
                    <a:pt x="597" y="1406"/>
                  </a:cubicBezTo>
                  <a:cubicBezTo>
                    <a:pt x="601" y="1406"/>
                    <a:pt x="601" y="1406"/>
                    <a:pt x="601" y="1406"/>
                  </a:cubicBezTo>
                  <a:cubicBezTo>
                    <a:pt x="601" y="1412"/>
                    <a:pt x="601" y="1412"/>
                    <a:pt x="601" y="1412"/>
                  </a:cubicBezTo>
                  <a:lnTo>
                    <a:pt x="599" y="1412"/>
                  </a:lnTo>
                  <a:close/>
                  <a:moveTo>
                    <a:pt x="556" y="1465"/>
                  </a:moveTo>
                  <a:cubicBezTo>
                    <a:pt x="566" y="1465"/>
                    <a:pt x="566" y="1465"/>
                    <a:pt x="566" y="1465"/>
                  </a:cubicBezTo>
                  <a:cubicBezTo>
                    <a:pt x="567" y="1465"/>
                    <a:pt x="567" y="1465"/>
                    <a:pt x="567" y="1465"/>
                  </a:cubicBezTo>
                  <a:cubicBezTo>
                    <a:pt x="567" y="1465"/>
                    <a:pt x="567" y="1464"/>
                    <a:pt x="567" y="1464"/>
                  </a:cubicBezTo>
                  <a:cubicBezTo>
                    <a:pt x="562" y="1456"/>
                    <a:pt x="562" y="1456"/>
                    <a:pt x="562" y="1456"/>
                  </a:cubicBezTo>
                  <a:cubicBezTo>
                    <a:pt x="562" y="1456"/>
                    <a:pt x="561" y="1456"/>
                    <a:pt x="561" y="1456"/>
                  </a:cubicBezTo>
                  <a:cubicBezTo>
                    <a:pt x="561" y="1456"/>
                    <a:pt x="560" y="1456"/>
                    <a:pt x="560" y="1456"/>
                  </a:cubicBezTo>
                  <a:cubicBezTo>
                    <a:pt x="555" y="1464"/>
                    <a:pt x="555" y="1464"/>
                    <a:pt x="555" y="1464"/>
                  </a:cubicBezTo>
                  <a:cubicBezTo>
                    <a:pt x="554" y="1464"/>
                    <a:pt x="554" y="1465"/>
                    <a:pt x="555" y="1465"/>
                  </a:cubicBezTo>
                  <a:cubicBezTo>
                    <a:pt x="555" y="1465"/>
                    <a:pt x="555" y="1465"/>
                    <a:pt x="556" y="1465"/>
                  </a:cubicBezTo>
                  <a:close/>
                  <a:moveTo>
                    <a:pt x="553" y="1474"/>
                  </a:moveTo>
                  <a:cubicBezTo>
                    <a:pt x="569" y="1474"/>
                    <a:pt x="569" y="1474"/>
                    <a:pt x="569" y="1474"/>
                  </a:cubicBezTo>
                  <a:cubicBezTo>
                    <a:pt x="571" y="1474"/>
                    <a:pt x="574" y="1472"/>
                    <a:pt x="574" y="1469"/>
                  </a:cubicBezTo>
                  <a:cubicBezTo>
                    <a:pt x="574" y="1453"/>
                    <a:pt x="574" y="1453"/>
                    <a:pt x="574" y="1453"/>
                  </a:cubicBezTo>
                  <a:cubicBezTo>
                    <a:pt x="574" y="1451"/>
                    <a:pt x="571" y="1449"/>
                    <a:pt x="569" y="1449"/>
                  </a:cubicBezTo>
                  <a:cubicBezTo>
                    <a:pt x="553" y="1449"/>
                    <a:pt x="553" y="1449"/>
                    <a:pt x="553" y="1449"/>
                  </a:cubicBezTo>
                  <a:cubicBezTo>
                    <a:pt x="550" y="1449"/>
                    <a:pt x="548" y="1451"/>
                    <a:pt x="548" y="1453"/>
                  </a:cubicBezTo>
                  <a:cubicBezTo>
                    <a:pt x="548" y="1469"/>
                    <a:pt x="548" y="1469"/>
                    <a:pt x="548" y="1469"/>
                  </a:cubicBezTo>
                  <a:cubicBezTo>
                    <a:pt x="548" y="1472"/>
                    <a:pt x="550" y="1474"/>
                    <a:pt x="553" y="1474"/>
                  </a:cubicBezTo>
                  <a:close/>
                  <a:moveTo>
                    <a:pt x="552" y="1453"/>
                  </a:moveTo>
                  <a:cubicBezTo>
                    <a:pt x="552" y="1453"/>
                    <a:pt x="553" y="1453"/>
                    <a:pt x="553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53"/>
                    <a:pt x="569" y="1453"/>
                    <a:pt x="569" y="1453"/>
                  </a:cubicBezTo>
                  <a:cubicBezTo>
                    <a:pt x="569" y="1469"/>
                    <a:pt x="569" y="1469"/>
                    <a:pt x="569" y="1469"/>
                  </a:cubicBezTo>
                  <a:cubicBezTo>
                    <a:pt x="569" y="1469"/>
                    <a:pt x="569" y="1470"/>
                    <a:pt x="569" y="1470"/>
                  </a:cubicBezTo>
                  <a:cubicBezTo>
                    <a:pt x="553" y="1470"/>
                    <a:pt x="553" y="1470"/>
                    <a:pt x="553" y="1470"/>
                  </a:cubicBezTo>
                  <a:cubicBezTo>
                    <a:pt x="553" y="1470"/>
                    <a:pt x="552" y="1469"/>
                    <a:pt x="552" y="1469"/>
                  </a:cubicBezTo>
                  <a:lnTo>
                    <a:pt x="552" y="1453"/>
                  </a:lnTo>
                  <a:close/>
                  <a:moveTo>
                    <a:pt x="565" y="1535"/>
                  </a:moveTo>
                  <a:cubicBezTo>
                    <a:pt x="565" y="1531"/>
                    <a:pt x="565" y="1531"/>
                    <a:pt x="565" y="1531"/>
                  </a:cubicBezTo>
                  <a:cubicBezTo>
                    <a:pt x="565" y="1530"/>
                    <a:pt x="564" y="1530"/>
                    <a:pt x="564" y="1530"/>
                  </a:cubicBezTo>
                  <a:cubicBezTo>
                    <a:pt x="541" y="1530"/>
                    <a:pt x="541" y="1530"/>
                    <a:pt x="541" y="1530"/>
                  </a:cubicBezTo>
                  <a:cubicBezTo>
                    <a:pt x="540" y="1530"/>
                    <a:pt x="540" y="1530"/>
                    <a:pt x="540" y="1531"/>
                  </a:cubicBezTo>
                  <a:cubicBezTo>
                    <a:pt x="540" y="1535"/>
                    <a:pt x="540" y="1535"/>
                    <a:pt x="540" y="1535"/>
                  </a:cubicBezTo>
                  <a:cubicBezTo>
                    <a:pt x="540" y="1536"/>
                    <a:pt x="540" y="1536"/>
                    <a:pt x="541" y="1536"/>
                  </a:cubicBezTo>
                  <a:cubicBezTo>
                    <a:pt x="564" y="1536"/>
                    <a:pt x="564" y="1536"/>
                    <a:pt x="564" y="1536"/>
                  </a:cubicBezTo>
                  <a:cubicBezTo>
                    <a:pt x="564" y="1536"/>
                    <a:pt x="565" y="1536"/>
                    <a:pt x="565" y="1535"/>
                  </a:cubicBezTo>
                  <a:close/>
                  <a:moveTo>
                    <a:pt x="564" y="1528"/>
                  </a:moveTo>
                  <a:cubicBezTo>
                    <a:pt x="565" y="1528"/>
                    <a:pt x="565" y="1527"/>
                    <a:pt x="565" y="1527"/>
                  </a:cubicBezTo>
                  <a:cubicBezTo>
                    <a:pt x="553" y="1515"/>
                    <a:pt x="553" y="1515"/>
                    <a:pt x="553" y="1515"/>
                  </a:cubicBezTo>
                  <a:cubicBezTo>
                    <a:pt x="553" y="1515"/>
                    <a:pt x="552" y="1515"/>
                    <a:pt x="551" y="1515"/>
                  </a:cubicBezTo>
                  <a:cubicBezTo>
                    <a:pt x="540" y="1527"/>
                    <a:pt x="540" y="1527"/>
                    <a:pt x="540" y="1527"/>
                  </a:cubicBezTo>
                  <a:cubicBezTo>
                    <a:pt x="539" y="1527"/>
                    <a:pt x="539" y="1528"/>
                    <a:pt x="540" y="1528"/>
                  </a:cubicBezTo>
                  <a:lnTo>
                    <a:pt x="564" y="1528"/>
                  </a:lnTo>
                  <a:close/>
                  <a:moveTo>
                    <a:pt x="534" y="1554"/>
                  </a:moveTo>
                  <a:cubicBezTo>
                    <a:pt x="534" y="1553"/>
                    <a:pt x="534" y="1553"/>
                    <a:pt x="534" y="1553"/>
                  </a:cubicBezTo>
                  <a:cubicBezTo>
                    <a:pt x="534" y="1553"/>
                    <a:pt x="534" y="1553"/>
                    <a:pt x="534" y="1553"/>
                  </a:cubicBezTo>
                  <a:cubicBezTo>
                    <a:pt x="512" y="1553"/>
                    <a:pt x="512" y="1553"/>
                    <a:pt x="512" y="1553"/>
                  </a:cubicBezTo>
                  <a:cubicBezTo>
                    <a:pt x="511" y="1553"/>
                    <a:pt x="511" y="1553"/>
                    <a:pt x="511" y="1553"/>
                  </a:cubicBezTo>
                  <a:cubicBezTo>
                    <a:pt x="511" y="1554"/>
                    <a:pt x="511" y="1554"/>
                    <a:pt x="511" y="1554"/>
                  </a:cubicBezTo>
                  <a:cubicBezTo>
                    <a:pt x="511" y="1554"/>
                    <a:pt x="511" y="1555"/>
                    <a:pt x="512" y="1555"/>
                  </a:cubicBezTo>
                  <a:cubicBezTo>
                    <a:pt x="534" y="1555"/>
                    <a:pt x="534" y="1555"/>
                    <a:pt x="534" y="1555"/>
                  </a:cubicBezTo>
                  <a:cubicBezTo>
                    <a:pt x="534" y="1555"/>
                    <a:pt x="534" y="1554"/>
                    <a:pt x="534" y="1554"/>
                  </a:cubicBezTo>
                  <a:close/>
                  <a:moveTo>
                    <a:pt x="530" y="1536"/>
                  </a:moveTo>
                  <a:cubicBezTo>
                    <a:pt x="530" y="1530"/>
                    <a:pt x="526" y="1527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5"/>
                    <a:pt x="522" y="1525"/>
                    <a:pt x="522" y="1525"/>
                  </a:cubicBezTo>
                  <a:cubicBezTo>
                    <a:pt x="522" y="1526"/>
                    <a:pt x="523" y="1528"/>
                    <a:pt x="523" y="1529"/>
                  </a:cubicBezTo>
                  <a:cubicBezTo>
                    <a:pt x="523" y="1533"/>
                    <a:pt x="515" y="1534"/>
                    <a:pt x="515" y="1540"/>
                  </a:cubicBezTo>
                  <a:cubicBezTo>
                    <a:pt x="515" y="1546"/>
                    <a:pt x="519" y="1548"/>
                    <a:pt x="524" y="1551"/>
                  </a:cubicBezTo>
                  <a:cubicBezTo>
                    <a:pt x="524" y="1550"/>
                    <a:pt x="524" y="1550"/>
                    <a:pt x="524" y="1550"/>
                  </a:cubicBezTo>
                  <a:cubicBezTo>
                    <a:pt x="524" y="1551"/>
                    <a:pt x="524" y="1551"/>
                    <a:pt x="524" y="1551"/>
                  </a:cubicBezTo>
                  <a:cubicBezTo>
                    <a:pt x="523" y="1550"/>
                    <a:pt x="523" y="1548"/>
                    <a:pt x="523" y="1547"/>
                  </a:cubicBezTo>
                  <a:cubicBezTo>
                    <a:pt x="523" y="1543"/>
                    <a:pt x="530" y="1542"/>
                    <a:pt x="530" y="1536"/>
                  </a:cubicBezTo>
                  <a:close/>
                  <a:moveTo>
                    <a:pt x="553" y="1394"/>
                  </a:moveTo>
                  <a:cubicBezTo>
                    <a:pt x="553" y="1394"/>
                    <a:pt x="553" y="1394"/>
                    <a:pt x="553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94"/>
                    <a:pt x="554" y="1394"/>
                    <a:pt x="554" y="1394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4" y="1388"/>
                  </a:cubicBezTo>
                  <a:cubicBezTo>
                    <a:pt x="554" y="1388"/>
                    <a:pt x="554" y="1388"/>
                    <a:pt x="553" y="1388"/>
                  </a:cubicBezTo>
                  <a:cubicBezTo>
                    <a:pt x="553" y="1388"/>
                    <a:pt x="553" y="1388"/>
                    <a:pt x="553" y="1388"/>
                  </a:cubicBezTo>
                  <a:cubicBezTo>
                    <a:pt x="546" y="1389"/>
                    <a:pt x="546" y="1389"/>
                    <a:pt x="546" y="1389"/>
                  </a:cubicBezTo>
                  <a:cubicBezTo>
                    <a:pt x="546" y="1389"/>
                    <a:pt x="545" y="1390"/>
                    <a:pt x="545" y="1390"/>
                  </a:cubicBezTo>
                  <a:cubicBezTo>
                    <a:pt x="541" y="1390"/>
                    <a:pt x="541" y="1390"/>
                    <a:pt x="541" y="1390"/>
                  </a:cubicBezTo>
                  <a:cubicBezTo>
                    <a:pt x="541" y="1390"/>
                    <a:pt x="541" y="1389"/>
                    <a:pt x="541" y="1389"/>
                  </a:cubicBezTo>
                  <a:cubicBezTo>
                    <a:pt x="541" y="1387"/>
                    <a:pt x="540" y="1386"/>
                    <a:pt x="538" y="1386"/>
                  </a:cubicBezTo>
                  <a:cubicBezTo>
                    <a:pt x="537" y="1386"/>
                    <a:pt x="535" y="1387"/>
                    <a:pt x="535" y="1389"/>
                  </a:cubicBezTo>
                  <a:cubicBezTo>
                    <a:pt x="535" y="1389"/>
                    <a:pt x="536" y="1390"/>
                    <a:pt x="536" y="1390"/>
                  </a:cubicBezTo>
                  <a:cubicBezTo>
                    <a:pt x="533" y="1391"/>
                    <a:pt x="531" y="1395"/>
                    <a:pt x="531" y="1395"/>
                  </a:cubicBezTo>
                  <a:cubicBezTo>
                    <a:pt x="531" y="1395"/>
                    <a:pt x="531" y="1396"/>
                    <a:pt x="531" y="1396"/>
                  </a:cubicBezTo>
                  <a:cubicBezTo>
                    <a:pt x="531" y="1396"/>
                    <a:pt x="532" y="1396"/>
                    <a:pt x="532" y="1396"/>
                  </a:cubicBezTo>
                  <a:cubicBezTo>
                    <a:pt x="532" y="1396"/>
                    <a:pt x="533" y="1396"/>
                    <a:pt x="533" y="1396"/>
                  </a:cubicBezTo>
                  <a:cubicBezTo>
                    <a:pt x="533" y="1396"/>
                    <a:pt x="535" y="1392"/>
                    <a:pt x="538" y="1392"/>
                  </a:cubicBezTo>
                  <a:cubicBezTo>
                    <a:pt x="539" y="1392"/>
                    <a:pt x="539" y="1392"/>
                    <a:pt x="539" y="1392"/>
                  </a:cubicBezTo>
                  <a:cubicBezTo>
                    <a:pt x="539" y="1394"/>
                    <a:pt x="539" y="1394"/>
                    <a:pt x="539" y="1394"/>
                  </a:cubicBezTo>
                  <a:cubicBezTo>
                    <a:pt x="536" y="1394"/>
                    <a:pt x="535" y="1396"/>
                    <a:pt x="535" y="1399"/>
                  </a:cubicBezTo>
                  <a:cubicBezTo>
                    <a:pt x="535" y="1412"/>
                    <a:pt x="535" y="1412"/>
                    <a:pt x="535" y="1412"/>
                  </a:cubicBezTo>
                  <a:cubicBezTo>
                    <a:pt x="535" y="1413"/>
                    <a:pt x="535" y="1413"/>
                    <a:pt x="536" y="1413"/>
                  </a:cubicBezTo>
                  <a:cubicBezTo>
                    <a:pt x="544" y="1413"/>
                    <a:pt x="544" y="1413"/>
                    <a:pt x="544" y="1413"/>
                  </a:cubicBezTo>
                  <a:cubicBezTo>
                    <a:pt x="545" y="1413"/>
                    <a:pt x="545" y="1413"/>
                    <a:pt x="545" y="1412"/>
                  </a:cubicBezTo>
                  <a:cubicBezTo>
                    <a:pt x="545" y="1399"/>
                    <a:pt x="545" y="1399"/>
                    <a:pt x="545" y="1399"/>
                  </a:cubicBezTo>
                  <a:cubicBezTo>
                    <a:pt x="545" y="1396"/>
                    <a:pt x="544" y="1394"/>
                    <a:pt x="541" y="1394"/>
                  </a:cubicBezTo>
                  <a:cubicBezTo>
                    <a:pt x="541" y="1392"/>
                    <a:pt x="541" y="1392"/>
                    <a:pt x="541" y="1392"/>
                  </a:cubicBezTo>
                  <a:cubicBezTo>
                    <a:pt x="545" y="1392"/>
                    <a:pt x="545" y="1392"/>
                    <a:pt x="545" y="1392"/>
                  </a:cubicBezTo>
                  <a:cubicBezTo>
                    <a:pt x="545" y="1392"/>
                    <a:pt x="546" y="1392"/>
                    <a:pt x="546" y="1392"/>
                  </a:cubicBezTo>
                  <a:lnTo>
                    <a:pt x="553" y="1394"/>
                  </a:lnTo>
                  <a:close/>
                  <a:moveTo>
                    <a:pt x="538" y="1390"/>
                  </a:moveTo>
                  <a:cubicBezTo>
                    <a:pt x="538" y="1390"/>
                    <a:pt x="537" y="1389"/>
                    <a:pt x="537" y="1389"/>
                  </a:cubicBezTo>
                  <a:cubicBezTo>
                    <a:pt x="537" y="1388"/>
                    <a:pt x="538" y="1388"/>
                    <a:pt x="538" y="1388"/>
                  </a:cubicBezTo>
                  <a:cubicBezTo>
                    <a:pt x="539" y="1388"/>
                    <a:pt x="539" y="1388"/>
                    <a:pt x="539" y="1389"/>
                  </a:cubicBezTo>
                  <a:cubicBezTo>
                    <a:pt x="539" y="1389"/>
                    <a:pt x="539" y="1390"/>
                    <a:pt x="538" y="1390"/>
                  </a:cubicBezTo>
                  <a:close/>
                  <a:moveTo>
                    <a:pt x="563" y="1239"/>
                  </a:moveTo>
                  <a:cubicBezTo>
                    <a:pt x="558" y="1236"/>
                    <a:pt x="558" y="1236"/>
                    <a:pt x="558" y="1236"/>
                  </a:cubicBezTo>
                  <a:cubicBezTo>
                    <a:pt x="558" y="1242"/>
                    <a:pt x="558" y="1242"/>
                    <a:pt x="558" y="1242"/>
                  </a:cubicBezTo>
                  <a:cubicBezTo>
                    <a:pt x="558" y="1242"/>
                    <a:pt x="559" y="1243"/>
                    <a:pt x="559" y="1242"/>
                  </a:cubicBezTo>
                  <a:cubicBezTo>
                    <a:pt x="559" y="1242"/>
                    <a:pt x="563" y="1239"/>
                    <a:pt x="563" y="1239"/>
                  </a:cubicBezTo>
                  <a:close/>
                  <a:moveTo>
                    <a:pt x="575" y="1221"/>
                  </a:moveTo>
                  <a:cubicBezTo>
                    <a:pt x="574" y="1222"/>
                    <a:pt x="550" y="1230"/>
                    <a:pt x="550" y="1230"/>
                  </a:cubicBezTo>
                  <a:cubicBezTo>
                    <a:pt x="550" y="1230"/>
                    <a:pt x="549" y="1231"/>
                    <a:pt x="550" y="1231"/>
                  </a:cubicBezTo>
                  <a:cubicBezTo>
                    <a:pt x="550" y="1231"/>
                    <a:pt x="555" y="1233"/>
                    <a:pt x="555" y="1233"/>
                  </a:cubicBezTo>
                  <a:cubicBezTo>
                    <a:pt x="558" y="1234"/>
                    <a:pt x="558" y="1234"/>
                    <a:pt x="558" y="1234"/>
                  </a:cubicBezTo>
                  <a:cubicBezTo>
                    <a:pt x="558" y="1234"/>
                    <a:pt x="574" y="1223"/>
                    <a:pt x="574" y="1223"/>
                  </a:cubicBezTo>
                  <a:cubicBezTo>
                    <a:pt x="574" y="1223"/>
                    <a:pt x="574" y="1223"/>
                    <a:pt x="574" y="1223"/>
                  </a:cubicBezTo>
                  <a:cubicBezTo>
                    <a:pt x="574" y="1223"/>
                    <a:pt x="563" y="1235"/>
                    <a:pt x="563" y="1235"/>
                  </a:cubicBezTo>
                  <a:cubicBezTo>
                    <a:pt x="563" y="1236"/>
                    <a:pt x="563" y="1236"/>
                    <a:pt x="563" y="1236"/>
                  </a:cubicBezTo>
                  <a:cubicBezTo>
                    <a:pt x="563" y="1237"/>
                    <a:pt x="563" y="1237"/>
                    <a:pt x="563" y="1237"/>
                  </a:cubicBezTo>
                  <a:cubicBezTo>
                    <a:pt x="563" y="1237"/>
                    <a:pt x="570" y="1240"/>
                    <a:pt x="570" y="1240"/>
                  </a:cubicBezTo>
                  <a:cubicBezTo>
                    <a:pt x="571" y="1241"/>
                    <a:pt x="571" y="1240"/>
                    <a:pt x="572" y="1240"/>
                  </a:cubicBezTo>
                  <a:cubicBezTo>
                    <a:pt x="572" y="1239"/>
                    <a:pt x="576" y="1222"/>
                    <a:pt x="576" y="1222"/>
                  </a:cubicBezTo>
                  <a:cubicBezTo>
                    <a:pt x="576" y="1222"/>
                    <a:pt x="575" y="1221"/>
                    <a:pt x="575" y="1221"/>
                  </a:cubicBezTo>
                  <a:close/>
                  <a:moveTo>
                    <a:pt x="550" y="1176"/>
                  </a:moveTo>
                  <a:cubicBezTo>
                    <a:pt x="550" y="1177"/>
                    <a:pt x="551" y="1177"/>
                    <a:pt x="551" y="1177"/>
                  </a:cubicBezTo>
                  <a:cubicBezTo>
                    <a:pt x="556" y="1183"/>
                    <a:pt x="556" y="1183"/>
                    <a:pt x="556" y="1183"/>
                  </a:cubicBezTo>
                  <a:cubicBezTo>
                    <a:pt x="557" y="1183"/>
                    <a:pt x="557" y="1183"/>
                    <a:pt x="557" y="1183"/>
                  </a:cubicBezTo>
                  <a:cubicBezTo>
                    <a:pt x="558" y="1183"/>
                    <a:pt x="559" y="1183"/>
                    <a:pt x="559" y="1182"/>
                  </a:cubicBezTo>
                  <a:cubicBezTo>
                    <a:pt x="559" y="1182"/>
                    <a:pt x="560" y="1181"/>
                    <a:pt x="560" y="1181"/>
                  </a:cubicBezTo>
                  <a:cubicBezTo>
                    <a:pt x="560" y="1180"/>
                    <a:pt x="559" y="1180"/>
                    <a:pt x="559" y="1180"/>
                  </a:cubicBezTo>
                  <a:cubicBezTo>
                    <a:pt x="559" y="1180"/>
                    <a:pt x="559" y="1180"/>
                    <a:pt x="559" y="1180"/>
                  </a:cubicBezTo>
                  <a:cubicBezTo>
                    <a:pt x="559" y="1180"/>
                    <a:pt x="560" y="1180"/>
                    <a:pt x="560" y="1180"/>
                  </a:cubicBezTo>
                  <a:cubicBezTo>
                    <a:pt x="561" y="1178"/>
                    <a:pt x="561" y="1178"/>
                    <a:pt x="561" y="1178"/>
                  </a:cubicBezTo>
                  <a:cubicBezTo>
                    <a:pt x="565" y="1182"/>
                    <a:pt x="565" y="1182"/>
                    <a:pt x="565" y="1182"/>
                  </a:cubicBezTo>
                  <a:cubicBezTo>
                    <a:pt x="565" y="1182"/>
                    <a:pt x="564" y="1182"/>
                    <a:pt x="564" y="1183"/>
                  </a:cubicBezTo>
                  <a:cubicBezTo>
                    <a:pt x="564" y="1183"/>
                    <a:pt x="565" y="1184"/>
                    <a:pt x="565" y="1184"/>
                  </a:cubicBezTo>
                  <a:cubicBezTo>
                    <a:pt x="570" y="1189"/>
                    <a:pt x="570" y="1189"/>
                    <a:pt x="570" y="1189"/>
                  </a:cubicBezTo>
                  <a:cubicBezTo>
                    <a:pt x="570" y="1189"/>
                    <a:pt x="571" y="1190"/>
                    <a:pt x="571" y="1190"/>
                  </a:cubicBezTo>
                  <a:cubicBezTo>
                    <a:pt x="572" y="1190"/>
                    <a:pt x="572" y="1189"/>
                    <a:pt x="572" y="1189"/>
                  </a:cubicBezTo>
                  <a:cubicBezTo>
                    <a:pt x="574" y="1188"/>
                    <a:pt x="574" y="1188"/>
                    <a:pt x="574" y="1188"/>
                  </a:cubicBezTo>
                  <a:cubicBezTo>
                    <a:pt x="574" y="1187"/>
                    <a:pt x="574" y="1187"/>
                    <a:pt x="574" y="1186"/>
                  </a:cubicBezTo>
                  <a:cubicBezTo>
                    <a:pt x="574" y="1186"/>
                    <a:pt x="574" y="1185"/>
                    <a:pt x="574" y="1185"/>
                  </a:cubicBezTo>
                  <a:cubicBezTo>
                    <a:pt x="569" y="1180"/>
                    <a:pt x="569" y="1180"/>
                    <a:pt x="569" y="1180"/>
                  </a:cubicBezTo>
                  <a:cubicBezTo>
                    <a:pt x="569" y="1180"/>
                    <a:pt x="568" y="1180"/>
                    <a:pt x="568" y="1180"/>
                  </a:cubicBezTo>
                  <a:cubicBezTo>
                    <a:pt x="567" y="1180"/>
                    <a:pt x="567" y="1180"/>
                    <a:pt x="566" y="1180"/>
                  </a:cubicBezTo>
                  <a:cubicBezTo>
                    <a:pt x="563" y="1177"/>
                    <a:pt x="563" y="1177"/>
                    <a:pt x="563" y="1177"/>
                  </a:cubicBezTo>
                  <a:cubicBezTo>
                    <a:pt x="564" y="1175"/>
                    <a:pt x="564" y="1175"/>
                    <a:pt x="564" y="1175"/>
                  </a:cubicBezTo>
                  <a:cubicBezTo>
                    <a:pt x="565" y="1175"/>
                    <a:pt x="565" y="1175"/>
                    <a:pt x="565" y="1174"/>
                  </a:cubicBezTo>
                  <a:cubicBezTo>
                    <a:pt x="565" y="1174"/>
                    <a:pt x="565" y="1174"/>
                    <a:pt x="564" y="1174"/>
                  </a:cubicBezTo>
                  <a:cubicBezTo>
                    <a:pt x="565" y="1174"/>
                    <a:pt x="565" y="1175"/>
                    <a:pt x="566" y="1175"/>
                  </a:cubicBezTo>
                  <a:cubicBezTo>
                    <a:pt x="566" y="1175"/>
                    <a:pt x="567" y="1175"/>
                    <a:pt x="567" y="1174"/>
                  </a:cubicBezTo>
                  <a:cubicBezTo>
                    <a:pt x="567" y="1174"/>
                    <a:pt x="568" y="1173"/>
                    <a:pt x="568" y="1173"/>
                  </a:cubicBezTo>
                  <a:cubicBezTo>
                    <a:pt x="568" y="1172"/>
                    <a:pt x="568" y="1172"/>
                    <a:pt x="568" y="1172"/>
                  </a:cubicBezTo>
                  <a:cubicBezTo>
                    <a:pt x="562" y="1166"/>
                    <a:pt x="562" y="1166"/>
                    <a:pt x="562" y="1166"/>
                  </a:cubicBezTo>
                  <a:cubicBezTo>
                    <a:pt x="562" y="1166"/>
                    <a:pt x="561" y="1166"/>
                    <a:pt x="561" y="1166"/>
                  </a:cubicBezTo>
                  <a:cubicBezTo>
                    <a:pt x="560" y="1166"/>
                    <a:pt x="560" y="1166"/>
                    <a:pt x="559" y="1167"/>
                  </a:cubicBezTo>
                  <a:cubicBezTo>
                    <a:pt x="559" y="1167"/>
                    <a:pt x="559" y="1167"/>
                    <a:pt x="559" y="1168"/>
                  </a:cubicBezTo>
                  <a:cubicBezTo>
                    <a:pt x="559" y="1168"/>
                    <a:pt x="559" y="1169"/>
                    <a:pt x="560" y="1169"/>
                  </a:cubicBezTo>
                  <a:cubicBezTo>
                    <a:pt x="560" y="1169"/>
                    <a:pt x="559" y="1169"/>
                    <a:pt x="559" y="1169"/>
                  </a:cubicBezTo>
                  <a:cubicBezTo>
                    <a:pt x="559" y="1169"/>
                    <a:pt x="559" y="1169"/>
                    <a:pt x="559" y="1169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4"/>
                    <a:pt x="554" y="1174"/>
                    <a:pt x="554" y="1174"/>
                  </a:cubicBezTo>
                  <a:cubicBezTo>
                    <a:pt x="554" y="1175"/>
                    <a:pt x="554" y="1175"/>
                    <a:pt x="554" y="1175"/>
                  </a:cubicBezTo>
                  <a:cubicBezTo>
                    <a:pt x="553" y="1174"/>
                    <a:pt x="553" y="1174"/>
                    <a:pt x="553" y="1174"/>
                  </a:cubicBezTo>
                  <a:cubicBezTo>
                    <a:pt x="552" y="1174"/>
                    <a:pt x="552" y="1174"/>
                    <a:pt x="552" y="1174"/>
                  </a:cubicBezTo>
                  <a:cubicBezTo>
                    <a:pt x="551" y="1175"/>
                    <a:pt x="550" y="1175"/>
                    <a:pt x="550" y="1176"/>
                  </a:cubicBezTo>
                  <a:close/>
                  <a:moveTo>
                    <a:pt x="552" y="1210"/>
                  </a:moveTo>
                  <a:cubicBezTo>
                    <a:pt x="551" y="1211"/>
                    <a:pt x="550" y="1211"/>
                    <a:pt x="550" y="1212"/>
                  </a:cubicBezTo>
                  <a:cubicBezTo>
                    <a:pt x="550" y="1214"/>
                    <a:pt x="550" y="1214"/>
                    <a:pt x="550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1" y="1214"/>
                    <a:pt x="561" y="1213"/>
                    <a:pt x="561" y="1212"/>
                  </a:cubicBezTo>
                  <a:cubicBezTo>
                    <a:pt x="561" y="1212"/>
                    <a:pt x="560" y="1211"/>
                    <a:pt x="558" y="1210"/>
                  </a:cubicBezTo>
                  <a:cubicBezTo>
                    <a:pt x="557" y="1210"/>
                    <a:pt x="556" y="1209"/>
                    <a:pt x="556" y="1208"/>
                  </a:cubicBezTo>
                  <a:cubicBezTo>
                    <a:pt x="556" y="1207"/>
                    <a:pt x="557" y="1208"/>
                    <a:pt x="557" y="1206"/>
                  </a:cubicBezTo>
                  <a:cubicBezTo>
                    <a:pt x="557" y="1206"/>
                    <a:pt x="557" y="1206"/>
                    <a:pt x="557" y="1205"/>
                  </a:cubicBezTo>
                  <a:cubicBezTo>
                    <a:pt x="557" y="1205"/>
                    <a:pt x="557" y="1205"/>
                    <a:pt x="557" y="1205"/>
                  </a:cubicBezTo>
                  <a:cubicBezTo>
                    <a:pt x="557" y="1205"/>
                    <a:pt x="557" y="1204"/>
                    <a:pt x="557" y="1203"/>
                  </a:cubicBezTo>
                  <a:cubicBezTo>
                    <a:pt x="557" y="1203"/>
                    <a:pt x="557" y="1201"/>
                    <a:pt x="555" y="1201"/>
                  </a:cubicBezTo>
                  <a:cubicBezTo>
                    <a:pt x="553" y="1201"/>
                    <a:pt x="552" y="1203"/>
                    <a:pt x="552" y="1203"/>
                  </a:cubicBezTo>
                  <a:cubicBezTo>
                    <a:pt x="552" y="1204"/>
                    <a:pt x="553" y="1205"/>
                    <a:pt x="553" y="1205"/>
                  </a:cubicBezTo>
                  <a:cubicBezTo>
                    <a:pt x="553" y="1205"/>
                    <a:pt x="552" y="1205"/>
                    <a:pt x="552" y="1205"/>
                  </a:cubicBezTo>
                  <a:cubicBezTo>
                    <a:pt x="552" y="1206"/>
                    <a:pt x="553" y="1206"/>
                    <a:pt x="553" y="1206"/>
                  </a:cubicBezTo>
                  <a:cubicBezTo>
                    <a:pt x="553" y="1208"/>
                    <a:pt x="554" y="1207"/>
                    <a:pt x="554" y="1208"/>
                  </a:cubicBezTo>
                  <a:cubicBezTo>
                    <a:pt x="554" y="1209"/>
                    <a:pt x="553" y="1210"/>
                    <a:pt x="552" y="1210"/>
                  </a:cubicBezTo>
                  <a:close/>
                  <a:moveTo>
                    <a:pt x="566" y="1214"/>
                  </a:moveTo>
                  <a:cubicBezTo>
                    <a:pt x="566" y="1214"/>
                    <a:pt x="566" y="1212"/>
                    <a:pt x="565" y="1211"/>
                  </a:cubicBezTo>
                  <a:cubicBezTo>
                    <a:pt x="565" y="1211"/>
                    <a:pt x="565" y="1210"/>
                    <a:pt x="563" y="1210"/>
                  </a:cubicBezTo>
                  <a:cubicBezTo>
                    <a:pt x="562" y="1210"/>
                    <a:pt x="562" y="1209"/>
                    <a:pt x="562" y="1208"/>
                  </a:cubicBezTo>
                  <a:cubicBezTo>
                    <a:pt x="562" y="1208"/>
                    <a:pt x="562" y="1208"/>
                    <a:pt x="562" y="1207"/>
                  </a:cubicBezTo>
                  <a:cubicBezTo>
                    <a:pt x="562" y="1207"/>
                    <a:pt x="563" y="1207"/>
                    <a:pt x="563" y="1206"/>
                  </a:cubicBezTo>
                  <a:cubicBezTo>
                    <a:pt x="563" y="1206"/>
                    <a:pt x="563" y="1206"/>
                    <a:pt x="563" y="1206"/>
                  </a:cubicBezTo>
                  <a:cubicBezTo>
                    <a:pt x="563" y="1206"/>
                    <a:pt x="563" y="1205"/>
                    <a:pt x="563" y="1205"/>
                  </a:cubicBezTo>
                  <a:cubicBezTo>
                    <a:pt x="563" y="1204"/>
                    <a:pt x="563" y="1203"/>
                    <a:pt x="561" y="1203"/>
                  </a:cubicBezTo>
                  <a:cubicBezTo>
                    <a:pt x="559" y="1203"/>
                    <a:pt x="559" y="1204"/>
                    <a:pt x="559" y="1205"/>
                  </a:cubicBezTo>
                  <a:cubicBezTo>
                    <a:pt x="559" y="1205"/>
                    <a:pt x="559" y="1206"/>
                    <a:pt x="559" y="1206"/>
                  </a:cubicBezTo>
                  <a:cubicBezTo>
                    <a:pt x="559" y="1206"/>
                    <a:pt x="559" y="1206"/>
                    <a:pt x="559" y="1206"/>
                  </a:cubicBezTo>
                  <a:cubicBezTo>
                    <a:pt x="559" y="1207"/>
                    <a:pt x="559" y="1207"/>
                    <a:pt x="559" y="1207"/>
                  </a:cubicBezTo>
                  <a:cubicBezTo>
                    <a:pt x="560" y="1208"/>
                    <a:pt x="560" y="1208"/>
                    <a:pt x="560" y="1208"/>
                  </a:cubicBezTo>
                  <a:cubicBezTo>
                    <a:pt x="560" y="1209"/>
                    <a:pt x="560" y="1209"/>
                    <a:pt x="559" y="1210"/>
                  </a:cubicBezTo>
                  <a:cubicBezTo>
                    <a:pt x="562" y="1211"/>
                    <a:pt x="562" y="1211"/>
                    <a:pt x="562" y="1212"/>
                  </a:cubicBezTo>
                  <a:cubicBezTo>
                    <a:pt x="562" y="1214"/>
                    <a:pt x="562" y="1214"/>
                    <a:pt x="562" y="1214"/>
                  </a:cubicBezTo>
                  <a:lnTo>
                    <a:pt x="566" y="1214"/>
                  </a:lnTo>
                  <a:close/>
                  <a:moveTo>
                    <a:pt x="694" y="1484"/>
                  </a:moveTo>
                  <a:cubicBezTo>
                    <a:pt x="694" y="1484"/>
                    <a:pt x="695" y="1482"/>
                    <a:pt x="697" y="1481"/>
                  </a:cubicBezTo>
                  <a:cubicBezTo>
                    <a:pt x="688" y="1481"/>
                    <a:pt x="688" y="1481"/>
                    <a:pt x="688" y="1481"/>
                  </a:cubicBezTo>
                  <a:cubicBezTo>
                    <a:pt x="688" y="1481"/>
                    <a:pt x="687" y="1481"/>
                    <a:pt x="687" y="1482"/>
                  </a:cubicBezTo>
                  <a:cubicBezTo>
                    <a:pt x="687" y="1498"/>
                    <a:pt x="687" y="1498"/>
                    <a:pt x="687" y="1498"/>
                  </a:cubicBezTo>
                  <a:cubicBezTo>
                    <a:pt x="687" y="1499"/>
                    <a:pt x="688" y="1500"/>
                    <a:pt x="688" y="1500"/>
                  </a:cubicBezTo>
                  <a:cubicBezTo>
                    <a:pt x="710" y="1500"/>
                    <a:pt x="710" y="1500"/>
                    <a:pt x="710" y="1500"/>
                  </a:cubicBezTo>
                  <a:cubicBezTo>
                    <a:pt x="711" y="1500"/>
                    <a:pt x="712" y="1499"/>
                    <a:pt x="712" y="1498"/>
                  </a:cubicBezTo>
                  <a:cubicBezTo>
                    <a:pt x="712" y="1493"/>
                    <a:pt x="712" y="1493"/>
                    <a:pt x="712" y="1493"/>
                  </a:cubicBezTo>
                  <a:cubicBezTo>
                    <a:pt x="709" y="1495"/>
                    <a:pt x="709" y="1495"/>
                    <a:pt x="709" y="1495"/>
                  </a:cubicBezTo>
                  <a:cubicBezTo>
                    <a:pt x="709" y="1497"/>
                    <a:pt x="709" y="1497"/>
                    <a:pt x="709" y="1497"/>
                  </a:cubicBezTo>
                  <a:cubicBezTo>
                    <a:pt x="690" y="1497"/>
                    <a:pt x="690" y="1497"/>
                    <a:pt x="690" y="1497"/>
                  </a:cubicBezTo>
                  <a:cubicBezTo>
                    <a:pt x="690" y="1484"/>
                    <a:pt x="690" y="1484"/>
                    <a:pt x="690" y="1484"/>
                  </a:cubicBezTo>
                  <a:lnTo>
                    <a:pt x="694" y="1484"/>
                  </a:lnTo>
                  <a:close/>
                  <a:moveTo>
                    <a:pt x="706" y="1477"/>
                  </a:moveTo>
                  <a:cubicBezTo>
                    <a:pt x="706" y="1481"/>
                    <a:pt x="706" y="1481"/>
                    <a:pt x="706" y="1481"/>
                  </a:cubicBezTo>
                  <a:cubicBezTo>
                    <a:pt x="695" y="1481"/>
                    <a:pt x="695" y="1493"/>
                    <a:pt x="695" y="1493"/>
                  </a:cubicBezTo>
                  <a:cubicBezTo>
                    <a:pt x="698" y="1488"/>
                    <a:pt x="700" y="1487"/>
                    <a:pt x="706" y="1487"/>
                  </a:cubicBezTo>
                  <a:cubicBezTo>
                    <a:pt x="706" y="1492"/>
                    <a:pt x="706" y="1492"/>
                    <a:pt x="706" y="1492"/>
                  </a:cubicBezTo>
                  <a:cubicBezTo>
                    <a:pt x="716" y="1484"/>
                    <a:pt x="716" y="1484"/>
                    <a:pt x="716" y="1484"/>
                  </a:cubicBezTo>
                  <a:lnTo>
                    <a:pt x="706" y="1477"/>
                  </a:lnTo>
                  <a:close/>
                  <a:moveTo>
                    <a:pt x="582" y="1340"/>
                  </a:moveTo>
                  <a:cubicBezTo>
                    <a:pt x="582" y="1339"/>
                    <a:pt x="582" y="1339"/>
                    <a:pt x="581" y="1339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82" y="1344"/>
                    <a:pt x="580" y="1346"/>
                    <a:pt x="578" y="1348"/>
                  </a:cubicBezTo>
                  <a:cubicBezTo>
                    <a:pt x="577" y="1347"/>
                    <a:pt x="577" y="1347"/>
                    <a:pt x="577" y="1347"/>
                  </a:cubicBezTo>
                  <a:cubicBezTo>
                    <a:pt x="577" y="1346"/>
                    <a:pt x="576" y="1346"/>
                    <a:pt x="576" y="1346"/>
                  </a:cubicBezTo>
                  <a:cubicBezTo>
                    <a:pt x="572" y="1346"/>
                    <a:pt x="572" y="1346"/>
                    <a:pt x="572" y="1346"/>
                  </a:cubicBezTo>
                  <a:cubicBezTo>
                    <a:pt x="572" y="1346"/>
                    <a:pt x="571" y="1346"/>
                    <a:pt x="571" y="1346"/>
                  </a:cubicBezTo>
                  <a:cubicBezTo>
                    <a:pt x="559" y="1355"/>
                    <a:pt x="559" y="1355"/>
                    <a:pt x="559" y="1355"/>
                  </a:cubicBezTo>
                  <a:cubicBezTo>
                    <a:pt x="558" y="1355"/>
                    <a:pt x="558" y="1356"/>
                    <a:pt x="558" y="1357"/>
                  </a:cubicBezTo>
                  <a:cubicBezTo>
                    <a:pt x="564" y="1364"/>
                    <a:pt x="564" y="1364"/>
                    <a:pt x="564" y="1364"/>
                  </a:cubicBezTo>
                  <a:cubicBezTo>
                    <a:pt x="564" y="1365"/>
                    <a:pt x="565" y="1365"/>
                    <a:pt x="565" y="1365"/>
                  </a:cubicBezTo>
                  <a:cubicBezTo>
                    <a:pt x="577" y="1356"/>
                    <a:pt x="577" y="1356"/>
                    <a:pt x="577" y="1356"/>
                  </a:cubicBezTo>
                  <a:cubicBezTo>
                    <a:pt x="578" y="1356"/>
                    <a:pt x="578" y="1355"/>
                    <a:pt x="578" y="1355"/>
                  </a:cubicBezTo>
                  <a:cubicBezTo>
                    <a:pt x="579" y="1351"/>
                    <a:pt x="579" y="1351"/>
                    <a:pt x="579" y="1351"/>
                  </a:cubicBezTo>
                  <a:cubicBezTo>
                    <a:pt x="580" y="1351"/>
                    <a:pt x="579" y="1350"/>
                    <a:pt x="579" y="1350"/>
                  </a:cubicBezTo>
                  <a:cubicBezTo>
                    <a:pt x="579" y="1349"/>
                    <a:pt x="579" y="1349"/>
                    <a:pt x="579" y="1349"/>
                  </a:cubicBezTo>
                  <a:cubicBezTo>
                    <a:pt x="581" y="1347"/>
                    <a:pt x="584" y="1344"/>
                    <a:pt x="582" y="1340"/>
                  </a:cubicBezTo>
                  <a:close/>
                  <a:moveTo>
                    <a:pt x="577" y="1352"/>
                  </a:moveTo>
                  <a:cubicBezTo>
                    <a:pt x="576" y="1352"/>
                    <a:pt x="575" y="1352"/>
                    <a:pt x="574" y="1351"/>
                  </a:cubicBezTo>
                  <a:cubicBezTo>
                    <a:pt x="573" y="1350"/>
                    <a:pt x="574" y="1349"/>
                    <a:pt x="574" y="1348"/>
                  </a:cubicBezTo>
                  <a:cubicBezTo>
                    <a:pt x="575" y="1348"/>
                    <a:pt x="576" y="1348"/>
                    <a:pt x="577" y="1348"/>
                  </a:cubicBezTo>
                  <a:cubicBezTo>
                    <a:pt x="576" y="1349"/>
                    <a:pt x="576" y="1349"/>
                    <a:pt x="576" y="1349"/>
                  </a:cubicBezTo>
                  <a:cubicBezTo>
                    <a:pt x="576" y="1349"/>
                    <a:pt x="576" y="1349"/>
                    <a:pt x="576" y="1350"/>
                  </a:cubicBezTo>
                  <a:cubicBezTo>
                    <a:pt x="576" y="1350"/>
                    <a:pt x="576" y="1350"/>
                    <a:pt x="577" y="1350"/>
                  </a:cubicBezTo>
                  <a:cubicBezTo>
                    <a:pt x="577" y="1350"/>
                    <a:pt x="577" y="1350"/>
                    <a:pt x="577" y="1350"/>
                  </a:cubicBezTo>
                  <a:cubicBezTo>
                    <a:pt x="577" y="1350"/>
                    <a:pt x="577" y="1350"/>
                    <a:pt x="578" y="1350"/>
                  </a:cubicBezTo>
                  <a:cubicBezTo>
                    <a:pt x="578" y="1351"/>
                    <a:pt x="577" y="1351"/>
                    <a:pt x="577" y="1352"/>
                  </a:cubicBezTo>
                  <a:close/>
                  <a:moveTo>
                    <a:pt x="549" y="1477"/>
                  </a:moveTo>
                  <a:cubicBezTo>
                    <a:pt x="549" y="1476"/>
                    <a:pt x="549" y="1476"/>
                    <a:pt x="548" y="1476"/>
                  </a:cubicBezTo>
                  <a:cubicBezTo>
                    <a:pt x="532" y="1483"/>
                    <a:pt x="538" y="1465"/>
                    <a:pt x="525" y="1475"/>
                  </a:cubicBezTo>
                  <a:cubicBezTo>
                    <a:pt x="523" y="1475"/>
                    <a:pt x="523" y="1475"/>
                    <a:pt x="523" y="1475"/>
                  </a:cubicBezTo>
                  <a:cubicBezTo>
                    <a:pt x="528" y="1496"/>
                    <a:pt x="528" y="1496"/>
                    <a:pt x="528" y="1496"/>
                  </a:cubicBezTo>
                  <a:cubicBezTo>
                    <a:pt x="531" y="1496"/>
                    <a:pt x="531" y="1496"/>
                    <a:pt x="531" y="1496"/>
                  </a:cubicBezTo>
                  <a:cubicBezTo>
                    <a:pt x="528" y="1486"/>
                    <a:pt x="528" y="1486"/>
                    <a:pt x="528" y="1486"/>
                  </a:cubicBezTo>
                  <a:cubicBezTo>
                    <a:pt x="540" y="1477"/>
                    <a:pt x="535" y="1497"/>
                    <a:pt x="549" y="1477"/>
                  </a:cubicBezTo>
                  <a:close/>
                  <a:moveTo>
                    <a:pt x="581" y="1502"/>
                  </a:moveTo>
                  <a:cubicBezTo>
                    <a:pt x="581" y="1484"/>
                    <a:pt x="581" y="1484"/>
                    <a:pt x="581" y="1484"/>
                  </a:cubicBezTo>
                  <a:cubicBezTo>
                    <a:pt x="581" y="1483"/>
                    <a:pt x="580" y="1482"/>
                    <a:pt x="578" y="1482"/>
                  </a:cubicBezTo>
                  <a:cubicBezTo>
                    <a:pt x="555" y="1482"/>
                    <a:pt x="555" y="1482"/>
                    <a:pt x="555" y="1482"/>
                  </a:cubicBezTo>
                  <a:cubicBezTo>
                    <a:pt x="553" y="1482"/>
                    <a:pt x="552" y="1483"/>
                    <a:pt x="552" y="1484"/>
                  </a:cubicBezTo>
                  <a:cubicBezTo>
                    <a:pt x="552" y="1502"/>
                    <a:pt x="552" y="1502"/>
                    <a:pt x="552" y="1502"/>
                  </a:cubicBezTo>
                  <a:cubicBezTo>
                    <a:pt x="552" y="1503"/>
                    <a:pt x="553" y="1505"/>
                    <a:pt x="555" y="1505"/>
                  </a:cubicBezTo>
                  <a:cubicBezTo>
                    <a:pt x="578" y="1505"/>
                    <a:pt x="578" y="1505"/>
                    <a:pt x="578" y="1505"/>
                  </a:cubicBezTo>
                  <a:cubicBezTo>
                    <a:pt x="580" y="1505"/>
                    <a:pt x="581" y="1503"/>
                    <a:pt x="581" y="1502"/>
                  </a:cubicBezTo>
                  <a:close/>
                  <a:moveTo>
                    <a:pt x="555" y="1484"/>
                  </a:moveTo>
                  <a:cubicBezTo>
                    <a:pt x="578" y="1484"/>
                    <a:pt x="578" y="1484"/>
                    <a:pt x="578" y="1484"/>
                  </a:cubicBezTo>
                  <a:cubicBezTo>
                    <a:pt x="578" y="1502"/>
                    <a:pt x="578" y="1502"/>
                    <a:pt x="578" y="1502"/>
                  </a:cubicBezTo>
                  <a:cubicBezTo>
                    <a:pt x="555" y="1502"/>
                    <a:pt x="555" y="1502"/>
                    <a:pt x="555" y="1502"/>
                  </a:cubicBezTo>
                  <a:lnTo>
                    <a:pt x="555" y="1484"/>
                  </a:lnTo>
                  <a:close/>
                  <a:moveTo>
                    <a:pt x="572" y="1495"/>
                  </a:moveTo>
                  <a:cubicBezTo>
                    <a:pt x="572" y="1494"/>
                    <a:pt x="574" y="1493"/>
                    <a:pt x="574" y="1491"/>
                  </a:cubicBezTo>
                  <a:cubicBezTo>
                    <a:pt x="574" y="1489"/>
                    <a:pt x="573" y="1488"/>
                    <a:pt x="571" y="1488"/>
                  </a:cubicBezTo>
                  <a:cubicBezTo>
                    <a:pt x="569" y="1488"/>
                    <a:pt x="569" y="1489"/>
                    <a:pt x="569" y="1491"/>
                  </a:cubicBezTo>
                  <a:cubicBezTo>
                    <a:pt x="569" y="1493"/>
                    <a:pt x="570" y="1494"/>
                    <a:pt x="570" y="1495"/>
                  </a:cubicBezTo>
                  <a:cubicBezTo>
                    <a:pt x="570" y="1496"/>
                    <a:pt x="568" y="1497"/>
                    <a:pt x="568" y="1497"/>
                  </a:cubicBezTo>
                  <a:cubicBezTo>
                    <a:pt x="568" y="1497"/>
                    <a:pt x="568" y="1499"/>
                    <a:pt x="568" y="1499"/>
                  </a:cubicBezTo>
                  <a:cubicBezTo>
                    <a:pt x="575" y="1499"/>
                    <a:pt x="575" y="1499"/>
                    <a:pt x="575" y="1499"/>
                  </a:cubicBezTo>
                  <a:cubicBezTo>
                    <a:pt x="575" y="1499"/>
                    <a:pt x="575" y="1497"/>
                    <a:pt x="575" y="1497"/>
                  </a:cubicBezTo>
                  <a:cubicBezTo>
                    <a:pt x="575" y="1497"/>
                    <a:pt x="572" y="1496"/>
                    <a:pt x="572" y="1495"/>
                  </a:cubicBezTo>
                  <a:close/>
                  <a:moveTo>
                    <a:pt x="558" y="1499"/>
                  </a:moveTo>
                  <a:cubicBezTo>
                    <a:pt x="565" y="1499"/>
                    <a:pt x="565" y="1499"/>
                    <a:pt x="565" y="1499"/>
                  </a:cubicBezTo>
                  <a:cubicBezTo>
                    <a:pt x="565" y="1496"/>
                    <a:pt x="565" y="1496"/>
                    <a:pt x="565" y="1496"/>
                  </a:cubicBezTo>
                  <a:cubicBezTo>
                    <a:pt x="558" y="1496"/>
                    <a:pt x="558" y="1496"/>
                    <a:pt x="558" y="1496"/>
                  </a:cubicBezTo>
                  <a:lnTo>
                    <a:pt x="558" y="1499"/>
                  </a:lnTo>
                  <a:close/>
                  <a:moveTo>
                    <a:pt x="558" y="1490"/>
                  </a:moveTo>
                  <a:cubicBezTo>
                    <a:pt x="565" y="1490"/>
                    <a:pt x="565" y="1490"/>
                    <a:pt x="565" y="1490"/>
                  </a:cubicBezTo>
                  <a:cubicBezTo>
                    <a:pt x="565" y="1488"/>
                    <a:pt x="565" y="1488"/>
                    <a:pt x="565" y="1488"/>
                  </a:cubicBezTo>
                  <a:cubicBezTo>
                    <a:pt x="558" y="1488"/>
                    <a:pt x="558" y="1488"/>
                    <a:pt x="558" y="1488"/>
                  </a:cubicBezTo>
                  <a:lnTo>
                    <a:pt x="558" y="1490"/>
                  </a:lnTo>
                  <a:close/>
                  <a:moveTo>
                    <a:pt x="558" y="1494"/>
                  </a:moveTo>
                  <a:cubicBezTo>
                    <a:pt x="565" y="1494"/>
                    <a:pt x="565" y="1494"/>
                    <a:pt x="565" y="1494"/>
                  </a:cubicBezTo>
                  <a:cubicBezTo>
                    <a:pt x="565" y="1492"/>
                    <a:pt x="565" y="1492"/>
                    <a:pt x="565" y="1492"/>
                  </a:cubicBezTo>
                  <a:cubicBezTo>
                    <a:pt x="558" y="1492"/>
                    <a:pt x="558" y="1492"/>
                    <a:pt x="558" y="1492"/>
                  </a:cubicBezTo>
                  <a:lnTo>
                    <a:pt x="558" y="1494"/>
                  </a:lnTo>
                  <a:close/>
                  <a:moveTo>
                    <a:pt x="541" y="1436"/>
                  </a:moveTo>
                  <a:cubicBezTo>
                    <a:pt x="533" y="1443"/>
                    <a:pt x="533" y="1443"/>
                    <a:pt x="533" y="1443"/>
                  </a:cubicBezTo>
                  <a:cubicBezTo>
                    <a:pt x="533" y="1443"/>
                    <a:pt x="533" y="1444"/>
                    <a:pt x="533" y="1444"/>
                  </a:cubicBezTo>
                  <a:cubicBezTo>
                    <a:pt x="535" y="1445"/>
                    <a:pt x="535" y="1445"/>
                    <a:pt x="535" y="1445"/>
                  </a:cubicBezTo>
                  <a:cubicBezTo>
                    <a:pt x="535" y="1446"/>
                    <a:pt x="535" y="1446"/>
                    <a:pt x="536" y="1445"/>
                  </a:cubicBezTo>
                  <a:cubicBezTo>
                    <a:pt x="543" y="1438"/>
                    <a:pt x="543" y="1438"/>
                    <a:pt x="543" y="1438"/>
                  </a:cubicBezTo>
                  <a:lnTo>
                    <a:pt x="541" y="1436"/>
                  </a:lnTo>
                  <a:close/>
                  <a:moveTo>
                    <a:pt x="552" y="1445"/>
                  </a:moveTo>
                  <a:cubicBezTo>
                    <a:pt x="554" y="1444"/>
                    <a:pt x="554" y="1444"/>
                    <a:pt x="554" y="1444"/>
                  </a:cubicBezTo>
                  <a:cubicBezTo>
                    <a:pt x="554" y="1444"/>
                    <a:pt x="554" y="1443"/>
                    <a:pt x="554" y="1443"/>
                  </a:cubicBezTo>
                  <a:cubicBezTo>
                    <a:pt x="542" y="1429"/>
                    <a:pt x="542" y="1429"/>
                    <a:pt x="542" y="1429"/>
                  </a:cubicBezTo>
                  <a:cubicBezTo>
                    <a:pt x="542" y="1429"/>
                    <a:pt x="542" y="1429"/>
                    <a:pt x="541" y="1429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39" y="1431"/>
                    <a:pt x="539" y="1431"/>
                    <a:pt x="539" y="1431"/>
                  </a:cubicBezTo>
                  <a:cubicBezTo>
                    <a:pt x="551" y="1445"/>
                    <a:pt x="551" y="1445"/>
                    <a:pt x="551" y="1445"/>
                  </a:cubicBezTo>
                  <a:cubicBezTo>
                    <a:pt x="552" y="1445"/>
                    <a:pt x="552" y="1445"/>
                    <a:pt x="552" y="1445"/>
                  </a:cubicBezTo>
                  <a:close/>
                  <a:moveTo>
                    <a:pt x="545" y="1420"/>
                  </a:moveTo>
                  <a:cubicBezTo>
                    <a:pt x="544" y="1420"/>
                    <a:pt x="541" y="1420"/>
                    <a:pt x="541" y="1420"/>
                  </a:cubicBezTo>
                  <a:cubicBezTo>
                    <a:pt x="539" y="1420"/>
                    <a:pt x="537" y="1422"/>
                    <a:pt x="535" y="1423"/>
                  </a:cubicBezTo>
                  <a:cubicBezTo>
                    <a:pt x="534" y="1424"/>
                    <a:pt x="533" y="1424"/>
                    <a:pt x="533" y="1424"/>
                  </a:cubicBezTo>
                  <a:cubicBezTo>
                    <a:pt x="533" y="1425"/>
                    <a:pt x="533" y="1426"/>
                    <a:pt x="532" y="1426"/>
                  </a:cubicBezTo>
                  <a:cubicBezTo>
                    <a:pt x="531" y="1427"/>
                    <a:pt x="531" y="1427"/>
                    <a:pt x="530" y="1427"/>
                  </a:cubicBezTo>
                  <a:cubicBezTo>
                    <a:pt x="530" y="1427"/>
                    <a:pt x="530" y="1428"/>
                    <a:pt x="529" y="1428"/>
                  </a:cubicBezTo>
                  <a:cubicBezTo>
                    <a:pt x="529" y="1428"/>
                    <a:pt x="529" y="1428"/>
                    <a:pt x="529" y="1428"/>
                  </a:cubicBezTo>
                  <a:cubicBezTo>
                    <a:pt x="529" y="1428"/>
                    <a:pt x="531" y="1431"/>
                    <a:pt x="531" y="1431"/>
                  </a:cubicBezTo>
                  <a:cubicBezTo>
                    <a:pt x="531" y="1431"/>
                    <a:pt x="532" y="1431"/>
                    <a:pt x="532" y="1431"/>
                  </a:cubicBezTo>
                  <a:cubicBezTo>
                    <a:pt x="532" y="1431"/>
                    <a:pt x="533" y="1430"/>
                    <a:pt x="533" y="1430"/>
                  </a:cubicBezTo>
                  <a:cubicBezTo>
                    <a:pt x="533" y="1430"/>
                    <a:pt x="533" y="1429"/>
                    <a:pt x="534" y="1428"/>
                  </a:cubicBezTo>
                  <a:cubicBezTo>
                    <a:pt x="535" y="1427"/>
                    <a:pt x="536" y="1428"/>
                    <a:pt x="538" y="1430"/>
                  </a:cubicBezTo>
                  <a:cubicBezTo>
                    <a:pt x="538" y="1430"/>
                    <a:pt x="538" y="1430"/>
                    <a:pt x="538" y="1429"/>
                  </a:cubicBezTo>
                  <a:cubicBezTo>
                    <a:pt x="538" y="1429"/>
                    <a:pt x="540" y="1428"/>
                    <a:pt x="540" y="1427"/>
                  </a:cubicBezTo>
                  <a:cubicBezTo>
                    <a:pt x="541" y="1427"/>
                    <a:pt x="541" y="1427"/>
                    <a:pt x="540" y="1427"/>
                  </a:cubicBezTo>
                  <a:cubicBezTo>
                    <a:pt x="540" y="1427"/>
                    <a:pt x="540" y="1426"/>
                    <a:pt x="539" y="1426"/>
                  </a:cubicBezTo>
                  <a:cubicBezTo>
                    <a:pt x="537" y="1422"/>
                    <a:pt x="547" y="1420"/>
                    <a:pt x="545" y="1420"/>
                  </a:cubicBezTo>
                  <a:close/>
                  <a:moveTo>
                    <a:pt x="557" y="1423"/>
                  </a:moveTo>
                  <a:cubicBezTo>
                    <a:pt x="557" y="1423"/>
                    <a:pt x="556" y="1424"/>
                    <a:pt x="556" y="1425"/>
                  </a:cubicBezTo>
                  <a:cubicBezTo>
                    <a:pt x="556" y="1426"/>
                    <a:pt x="555" y="1427"/>
                    <a:pt x="553" y="1426"/>
                  </a:cubicBezTo>
                  <a:cubicBezTo>
                    <a:pt x="552" y="1424"/>
                    <a:pt x="552" y="1424"/>
                    <a:pt x="552" y="1423"/>
                  </a:cubicBezTo>
                  <a:cubicBezTo>
                    <a:pt x="553" y="1423"/>
                    <a:pt x="554" y="1421"/>
                    <a:pt x="554" y="1421"/>
                  </a:cubicBezTo>
                  <a:cubicBezTo>
                    <a:pt x="554" y="1421"/>
                    <a:pt x="554" y="1420"/>
                    <a:pt x="553" y="1420"/>
                  </a:cubicBezTo>
                  <a:cubicBezTo>
                    <a:pt x="553" y="1420"/>
                    <a:pt x="549" y="1422"/>
                    <a:pt x="549" y="1424"/>
                  </a:cubicBezTo>
                  <a:cubicBezTo>
                    <a:pt x="549" y="1425"/>
                    <a:pt x="549" y="1427"/>
                    <a:pt x="548" y="1429"/>
                  </a:cubicBezTo>
                  <a:cubicBezTo>
                    <a:pt x="546" y="1431"/>
                    <a:pt x="546" y="1431"/>
                    <a:pt x="546" y="1431"/>
                  </a:cubicBezTo>
                  <a:cubicBezTo>
                    <a:pt x="548" y="1433"/>
                    <a:pt x="548" y="1433"/>
                    <a:pt x="548" y="1433"/>
                  </a:cubicBezTo>
                  <a:cubicBezTo>
                    <a:pt x="550" y="1431"/>
                    <a:pt x="550" y="1431"/>
                    <a:pt x="550" y="1431"/>
                  </a:cubicBezTo>
                  <a:cubicBezTo>
                    <a:pt x="551" y="1430"/>
                    <a:pt x="552" y="1429"/>
                    <a:pt x="553" y="1430"/>
                  </a:cubicBezTo>
                  <a:cubicBezTo>
                    <a:pt x="555" y="1430"/>
                    <a:pt x="557" y="1429"/>
                    <a:pt x="558" y="1428"/>
                  </a:cubicBezTo>
                  <a:cubicBezTo>
                    <a:pt x="558" y="1427"/>
                    <a:pt x="558" y="1424"/>
                    <a:pt x="558" y="1423"/>
                  </a:cubicBezTo>
                  <a:cubicBezTo>
                    <a:pt x="558" y="1422"/>
                    <a:pt x="558" y="1423"/>
                    <a:pt x="557" y="1423"/>
                  </a:cubicBezTo>
                  <a:close/>
                  <a:moveTo>
                    <a:pt x="588" y="1306"/>
                  </a:moveTo>
                  <a:cubicBezTo>
                    <a:pt x="588" y="1303"/>
                    <a:pt x="586" y="1301"/>
                    <a:pt x="584" y="1301"/>
                  </a:cubicBezTo>
                  <a:cubicBezTo>
                    <a:pt x="583" y="1301"/>
                    <a:pt x="582" y="1302"/>
                    <a:pt x="581" y="1302"/>
                  </a:cubicBezTo>
                  <a:cubicBezTo>
                    <a:pt x="573" y="1298"/>
                    <a:pt x="573" y="1298"/>
                    <a:pt x="573" y="1298"/>
                  </a:cubicBezTo>
                  <a:cubicBezTo>
                    <a:pt x="573" y="1297"/>
                    <a:pt x="573" y="1297"/>
                    <a:pt x="573" y="1297"/>
                  </a:cubicBezTo>
                  <a:cubicBezTo>
                    <a:pt x="573" y="1297"/>
                    <a:pt x="573" y="1296"/>
                    <a:pt x="573" y="1296"/>
                  </a:cubicBezTo>
                  <a:cubicBezTo>
                    <a:pt x="581" y="1291"/>
                    <a:pt x="581" y="1291"/>
                    <a:pt x="581" y="1291"/>
                  </a:cubicBezTo>
                  <a:cubicBezTo>
                    <a:pt x="582" y="1292"/>
                    <a:pt x="583" y="1292"/>
                    <a:pt x="584" y="1292"/>
                  </a:cubicBezTo>
                  <a:cubicBezTo>
                    <a:pt x="586" y="1292"/>
                    <a:pt x="588" y="1290"/>
                    <a:pt x="588" y="1288"/>
                  </a:cubicBezTo>
                  <a:cubicBezTo>
                    <a:pt x="588" y="1285"/>
                    <a:pt x="586" y="1283"/>
                    <a:pt x="584" y="1283"/>
                  </a:cubicBezTo>
                  <a:cubicBezTo>
                    <a:pt x="581" y="1283"/>
                    <a:pt x="579" y="1285"/>
                    <a:pt x="579" y="1288"/>
                  </a:cubicBezTo>
                  <a:cubicBezTo>
                    <a:pt x="579" y="1288"/>
                    <a:pt x="579" y="1288"/>
                    <a:pt x="579" y="1289"/>
                  </a:cubicBezTo>
                  <a:cubicBezTo>
                    <a:pt x="571" y="1293"/>
                    <a:pt x="571" y="1293"/>
                    <a:pt x="571" y="1293"/>
                  </a:cubicBezTo>
                  <a:cubicBezTo>
                    <a:pt x="571" y="1293"/>
                    <a:pt x="570" y="1292"/>
                    <a:pt x="569" y="1292"/>
                  </a:cubicBezTo>
                  <a:cubicBezTo>
                    <a:pt x="566" y="1292"/>
                    <a:pt x="564" y="1294"/>
                    <a:pt x="564" y="1297"/>
                  </a:cubicBezTo>
                  <a:cubicBezTo>
                    <a:pt x="564" y="1299"/>
                    <a:pt x="566" y="1301"/>
                    <a:pt x="569" y="1301"/>
                  </a:cubicBezTo>
                  <a:cubicBezTo>
                    <a:pt x="570" y="1301"/>
                    <a:pt x="571" y="1301"/>
                    <a:pt x="571" y="1301"/>
                  </a:cubicBezTo>
                  <a:cubicBezTo>
                    <a:pt x="579" y="1305"/>
                    <a:pt x="579" y="1305"/>
                    <a:pt x="579" y="1305"/>
                  </a:cubicBezTo>
                  <a:cubicBezTo>
                    <a:pt x="579" y="1305"/>
                    <a:pt x="579" y="1306"/>
                    <a:pt x="579" y="1306"/>
                  </a:cubicBezTo>
                  <a:cubicBezTo>
                    <a:pt x="579" y="1308"/>
                    <a:pt x="581" y="1311"/>
                    <a:pt x="584" y="1311"/>
                  </a:cubicBezTo>
                  <a:cubicBezTo>
                    <a:pt x="586" y="1311"/>
                    <a:pt x="588" y="1308"/>
                    <a:pt x="588" y="1306"/>
                  </a:cubicBezTo>
                  <a:close/>
                  <a:moveTo>
                    <a:pt x="533" y="1513"/>
                  </a:moveTo>
                  <a:cubicBezTo>
                    <a:pt x="533" y="1511"/>
                    <a:pt x="532" y="1510"/>
                    <a:pt x="530" y="1510"/>
                  </a:cubicBezTo>
                  <a:cubicBezTo>
                    <a:pt x="529" y="1510"/>
                    <a:pt x="527" y="1511"/>
                    <a:pt x="527" y="1513"/>
                  </a:cubicBezTo>
                  <a:cubicBezTo>
                    <a:pt x="527" y="1514"/>
                    <a:pt x="529" y="1515"/>
                    <a:pt x="530" y="1515"/>
                  </a:cubicBezTo>
                  <a:cubicBezTo>
                    <a:pt x="532" y="1515"/>
                    <a:pt x="533" y="1514"/>
                    <a:pt x="533" y="1513"/>
                  </a:cubicBezTo>
                  <a:close/>
                  <a:moveTo>
                    <a:pt x="529" y="1513"/>
                  </a:moveTo>
                  <a:cubicBezTo>
                    <a:pt x="529" y="1513"/>
                    <a:pt x="529" y="1513"/>
                    <a:pt x="529" y="1513"/>
                  </a:cubicBezTo>
                  <a:cubicBezTo>
                    <a:pt x="528" y="1513"/>
                    <a:pt x="528" y="1513"/>
                    <a:pt x="528" y="1513"/>
                  </a:cubicBezTo>
                  <a:cubicBezTo>
                    <a:pt x="528" y="1512"/>
                    <a:pt x="529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30" y="1511"/>
                    <a:pt x="530" y="1511"/>
                    <a:pt x="530" y="1511"/>
                  </a:cubicBezTo>
                  <a:cubicBezTo>
                    <a:pt x="529" y="1511"/>
                    <a:pt x="529" y="1512"/>
                    <a:pt x="529" y="1513"/>
                  </a:cubicBezTo>
                  <a:close/>
                  <a:moveTo>
                    <a:pt x="540" y="1519"/>
                  </a:moveTo>
                  <a:cubicBezTo>
                    <a:pt x="540" y="1505"/>
                    <a:pt x="540" y="1505"/>
                    <a:pt x="540" y="1505"/>
                  </a:cubicBezTo>
                  <a:cubicBezTo>
                    <a:pt x="540" y="1504"/>
                    <a:pt x="539" y="1503"/>
                    <a:pt x="539" y="1503"/>
                  </a:cubicBezTo>
                  <a:cubicBezTo>
                    <a:pt x="522" y="1503"/>
                    <a:pt x="522" y="1503"/>
                    <a:pt x="522" y="1503"/>
                  </a:cubicBezTo>
                  <a:cubicBezTo>
                    <a:pt x="521" y="1503"/>
                    <a:pt x="520" y="1504"/>
                    <a:pt x="520" y="1505"/>
                  </a:cubicBezTo>
                  <a:cubicBezTo>
                    <a:pt x="520" y="1519"/>
                    <a:pt x="520" y="1519"/>
                    <a:pt x="520" y="1519"/>
                  </a:cubicBezTo>
                  <a:cubicBezTo>
                    <a:pt x="520" y="1520"/>
                    <a:pt x="521" y="1520"/>
                    <a:pt x="522" y="1520"/>
                  </a:cubicBezTo>
                  <a:cubicBezTo>
                    <a:pt x="539" y="1520"/>
                    <a:pt x="539" y="1520"/>
                    <a:pt x="539" y="1520"/>
                  </a:cubicBezTo>
                  <a:cubicBezTo>
                    <a:pt x="539" y="1520"/>
                    <a:pt x="540" y="1520"/>
                    <a:pt x="540" y="1519"/>
                  </a:cubicBezTo>
                  <a:close/>
                  <a:moveTo>
                    <a:pt x="523" y="1504"/>
                  </a:moveTo>
                  <a:cubicBezTo>
                    <a:pt x="527" y="1504"/>
                    <a:pt x="527" y="1504"/>
                    <a:pt x="527" y="1504"/>
                  </a:cubicBezTo>
                  <a:cubicBezTo>
                    <a:pt x="527" y="1505"/>
                    <a:pt x="527" y="1505"/>
                    <a:pt x="527" y="1505"/>
                  </a:cubicBezTo>
                  <a:cubicBezTo>
                    <a:pt x="523" y="1505"/>
                    <a:pt x="523" y="1505"/>
                    <a:pt x="523" y="1505"/>
                  </a:cubicBezTo>
                  <a:lnTo>
                    <a:pt x="523" y="1504"/>
                  </a:lnTo>
                  <a:close/>
                  <a:moveTo>
                    <a:pt x="539" y="1519"/>
                  </a:moveTo>
                  <a:cubicBezTo>
                    <a:pt x="522" y="1519"/>
                    <a:pt x="522" y="1519"/>
                    <a:pt x="522" y="1519"/>
                  </a:cubicBezTo>
                  <a:cubicBezTo>
                    <a:pt x="522" y="1517"/>
                    <a:pt x="522" y="1517"/>
                    <a:pt x="522" y="1517"/>
                  </a:cubicBezTo>
                  <a:cubicBezTo>
                    <a:pt x="539" y="1517"/>
                    <a:pt x="539" y="1517"/>
                    <a:pt x="539" y="1517"/>
                  </a:cubicBezTo>
                  <a:lnTo>
                    <a:pt x="539" y="1519"/>
                  </a:lnTo>
                  <a:close/>
                  <a:moveTo>
                    <a:pt x="526" y="1513"/>
                  </a:moveTo>
                  <a:cubicBezTo>
                    <a:pt x="526" y="1510"/>
                    <a:pt x="528" y="1508"/>
                    <a:pt x="530" y="1508"/>
                  </a:cubicBezTo>
                  <a:cubicBezTo>
                    <a:pt x="532" y="1508"/>
                    <a:pt x="534" y="1510"/>
                    <a:pt x="534" y="1513"/>
                  </a:cubicBezTo>
                  <a:cubicBezTo>
                    <a:pt x="534" y="1515"/>
                    <a:pt x="532" y="1517"/>
                    <a:pt x="530" y="1517"/>
                  </a:cubicBezTo>
                  <a:cubicBezTo>
                    <a:pt x="528" y="1517"/>
                    <a:pt x="526" y="1515"/>
                    <a:pt x="526" y="1513"/>
                  </a:cubicBezTo>
                  <a:close/>
                  <a:moveTo>
                    <a:pt x="539" y="1508"/>
                  </a:moveTo>
                  <a:cubicBezTo>
                    <a:pt x="522" y="1508"/>
                    <a:pt x="522" y="1508"/>
                    <a:pt x="522" y="1508"/>
                  </a:cubicBezTo>
                  <a:cubicBezTo>
                    <a:pt x="522" y="1506"/>
                    <a:pt x="522" y="1506"/>
                    <a:pt x="522" y="1506"/>
                  </a:cubicBezTo>
                  <a:cubicBezTo>
                    <a:pt x="529" y="1506"/>
                    <a:pt x="529" y="1506"/>
                    <a:pt x="529" y="1506"/>
                  </a:cubicBezTo>
                  <a:cubicBezTo>
                    <a:pt x="529" y="1505"/>
                    <a:pt x="529" y="1505"/>
                    <a:pt x="529" y="1505"/>
                  </a:cubicBezTo>
                  <a:cubicBezTo>
                    <a:pt x="539" y="1505"/>
                    <a:pt x="539" y="1505"/>
                    <a:pt x="539" y="1505"/>
                  </a:cubicBezTo>
                  <a:lnTo>
                    <a:pt x="539" y="1508"/>
                  </a:lnTo>
                  <a:close/>
                  <a:moveTo>
                    <a:pt x="540" y="1357"/>
                  </a:moveTo>
                  <a:cubicBezTo>
                    <a:pt x="540" y="1358"/>
                    <a:pt x="540" y="1358"/>
                    <a:pt x="540" y="1358"/>
                  </a:cubicBezTo>
                  <a:cubicBezTo>
                    <a:pt x="540" y="1358"/>
                    <a:pt x="540" y="1358"/>
                    <a:pt x="540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8"/>
                    <a:pt x="554" y="1358"/>
                    <a:pt x="554" y="1358"/>
                  </a:cubicBezTo>
                  <a:cubicBezTo>
                    <a:pt x="554" y="1357"/>
                    <a:pt x="554" y="1357"/>
                    <a:pt x="554" y="1357"/>
                  </a:cubicBezTo>
                  <a:cubicBezTo>
                    <a:pt x="553" y="1357"/>
                    <a:pt x="553" y="1357"/>
                    <a:pt x="553" y="1357"/>
                  </a:cubicBezTo>
                  <a:cubicBezTo>
                    <a:pt x="553" y="1355"/>
                    <a:pt x="553" y="1355"/>
                    <a:pt x="553" y="1355"/>
                  </a:cubicBezTo>
                  <a:cubicBezTo>
                    <a:pt x="554" y="1355"/>
                    <a:pt x="554" y="1355"/>
                    <a:pt x="554" y="1355"/>
                  </a:cubicBezTo>
                  <a:cubicBezTo>
                    <a:pt x="554" y="1354"/>
                    <a:pt x="554" y="1354"/>
                    <a:pt x="554" y="1354"/>
                  </a:cubicBezTo>
                  <a:cubicBezTo>
                    <a:pt x="553" y="1354"/>
                    <a:pt x="553" y="1354"/>
                    <a:pt x="553" y="1354"/>
                  </a:cubicBezTo>
                  <a:cubicBezTo>
                    <a:pt x="553" y="1352"/>
                    <a:pt x="553" y="1352"/>
                    <a:pt x="553" y="1352"/>
                  </a:cubicBezTo>
                  <a:cubicBezTo>
                    <a:pt x="554" y="1352"/>
                    <a:pt x="554" y="1352"/>
                    <a:pt x="554" y="1352"/>
                  </a:cubicBezTo>
                  <a:cubicBezTo>
                    <a:pt x="554" y="1351"/>
                    <a:pt x="554" y="1351"/>
                    <a:pt x="554" y="1351"/>
                  </a:cubicBezTo>
                  <a:cubicBezTo>
                    <a:pt x="553" y="1351"/>
                    <a:pt x="553" y="1351"/>
                    <a:pt x="553" y="1351"/>
                  </a:cubicBezTo>
                  <a:cubicBezTo>
                    <a:pt x="553" y="1349"/>
                    <a:pt x="553" y="1349"/>
                    <a:pt x="553" y="1349"/>
                  </a:cubicBezTo>
                  <a:cubicBezTo>
                    <a:pt x="554" y="1349"/>
                    <a:pt x="554" y="1349"/>
                    <a:pt x="554" y="1349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54" y="1348"/>
                    <a:pt x="554" y="1348"/>
                    <a:pt x="554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8"/>
                    <a:pt x="540" y="1348"/>
                    <a:pt x="540" y="1348"/>
                  </a:cubicBezTo>
                  <a:cubicBezTo>
                    <a:pt x="540" y="1349"/>
                    <a:pt x="540" y="1349"/>
                    <a:pt x="540" y="1349"/>
                  </a:cubicBezTo>
                  <a:cubicBezTo>
                    <a:pt x="541" y="1349"/>
                    <a:pt x="541" y="1349"/>
                    <a:pt x="541" y="1349"/>
                  </a:cubicBezTo>
                  <a:cubicBezTo>
                    <a:pt x="541" y="1351"/>
                    <a:pt x="541" y="1351"/>
                    <a:pt x="541" y="1351"/>
                  </a:cubicBezTo>
                  <a:cubicBezTo>
                    <a:pt x="540" y="1351"/>
                    <a:pt x="540" y="1351"/>
                    <a:pt x="540" y="1351"/>
                  </a:cubicBezTo>
                  <a:cubicBezTo>
                    <a:pt x="540" y="1352"/>
                    <a:pt x="540" y="1352"/>
                    <a:pt x="540" y="1352"/>
                  </a:cubicBezTo>
                  <a:cubicBezTo>
                    <a:pt x="541" y="1352"/>
                    <a:pt x="541" y="1352"/>
                    <a:pt x="541" y="1352"/>
                  </a:cubicBezTo>
                  <a:cubicBezTo>
                    <a:pt x="541" y="1354"/>
                    <a:pt x="541" y="1354"/>
                    <a:pt x="541" y="1354"/>
                  </a:cubicBezTo>
                  <a:cubicBezTo>
                    <a:pt x="540" y="1354"/>
                    <a:pt x="540" y="1354"/>
                    <a:pt x="540" y="1354"/>
                  </a:cubicBezTo>
                  <a:cubicBezTo>
                    <a:pt x="540" y="1355"/>
                    <a:pt x="540" y="1355"/>
                    <a:pt x="540" y="1355"/>
                  </a:cubicBezTo>
                  <a:cubicBezTo>
                    <a:pt x="541" y="1355"/>
                    <a:pt x="541" y="1355"/>
                    <a:pt x="541" y="1355"/>
                  </a:cubicBezTo>
                  <a:cubicBezTo>
                    <a:pt x="541" y="1357"/>
                    <a:pt x="541" y="1357"/>
                    <a:pt x="541" y="1357"/>
                  </a:cubicBezTo>
                  <a:lnTo>
                    <a:pt x="540" y="1357"/>
                  </a:lnTo>
                  <a:close/>
                  <a:moveTo>
                    <a:pt x="545" y="1351"/>
                  </a:moveTo>
                  <a:cubicBezTo>
                    <a:pt x="549" y="1353"/>
                    <a:pt x="549" y="1353"/>
                    <a:pt x="549" y="1353"/>
                  </a:cubicBezTo>
                  <a:cubicBezTo>
                    <a:pt x="545" y="1355"/>
                    <a:pt x="545" y="1355"/>
                    <a:pt x="545" y="1355"/>
                  </a:cubicBezTo>
                  <a:lnTo>
                    <a:pt x="545" y="1351"/>
                  </a:lnTo>
                  <a:close/>
                  <a:moveTo>
                    <a:pt x="543" y="1312"/>
                  </a:moveTo>
                  <a:cubicBezTo>
                    <a:pt x="549" y="1312"/>
                    <a:pt x="549" y="1312"/>
                    <a:pt x="549" y="1312"/>
                  </a:cubicBezTo>
                  <a:cubicBezTo>
                    <a:pt x="549" y="1314"/>
                    <a:pt x="550" y="1315"/>
                    <a:pt x="552" y="1315"/>
                  </a:cubicBezTo>
                  <a:cubicBezTo>
                    <a:pt x="554" y="1315"/>
                    <a:pt x="555" y="1314"/>
                    <a:pt x="555" y="1312"/>
                  </a:cubicBezTo>
                  <a:cubicBezTo>
                    <a:pt x="561" y="1312"/>
                    <a:pt x="561" y="1312"/>
                    <a:pt x="561" y="1312"/>
                  </a:cubicBezTo>
                  <a:cubicBezTo>
                    <a:pt x="562" y="1312"/>
                    <a:pt x="563" y="1311"/>
                    <a:pt x="563" y="1311"/>
                  </a:cubicBezTo>
                  <a:cubicBezTo>
                    <a:pt x="561" y="1309"/>
                    <a:pt x="559" y="1306"/>
                    <a:pt x="559" y="1300"/>
                  </a:cubicBezTo>
                  <a:cubicBezTo>
                    <a:pt x="559" y="1298"/>
                    <a:pt x="557" y="1295"/>
                    <a:pt x="553" y="1295"/>
                  </a:cubicBezTo>
                  <a:cubicBezTo>
                    <a:pt x="553" y="1294"/>
                    <a:pt x="553" y="1294"/>
                    <a:pt x="553" y="1294"/>
                  </a:cubicBezTo>
                  <a:cubicBezTo>
                    <a:pt x="553" y="1293"/>
                    <a:pt x="553" y="1293"/>
                    <a:pt x="552" y="1293"/>
                  </a:cubicBezTo>
                  <a:cubicBezTo>
                    <a:pt x="551" y="1293"/>
                    <a:pt x="551" y="1293"/>
                    <a:pt x="551" y="1294"/>
                  </a:cubicBezTo>
                  <a:cubicBezTo>
                    <a:pt x="551" y="1294"/>
                    <a:pt x="551" y="1294"/>
                    <a:pt x="551" y="1295"/>
                  </a:cubicBezTo>
                  <a:cubicBezTo>
                    <a:pt x="548" y="1295"/>
                    <a:pt x="546" y="1298"/>
                    <a:pt x="546" y="1300"/>
                  </a:cubicBezTo>
                  <a:cubicBezTo>
                    <a:pt x="546" y="1306"/>
                    <a:pt x="544" y="1309"/>
                    <a:pt x="542" y="1311"/>
                  </a:cubicBezTo>
                  <a:cubicBezTo>
                    <a:pt x="542" y="1311"/>
                    <a:pt x="542" y="1312"/>
                    <a:pt x="543" y="1312"/>
                  </a:cubicBezTo>
                  <a:close/>
                  <a:moveTo>
                    <a:pt x="550" y="1312"/>
                  </a:moveTo>
                  <a:cubicBezTo>
                    <a:pt x="550" y="1312"/>
                    <a:pt x="550" y="1312"/>
                    <a:pt x="550" y="1312"/>
                  </a:cubicBezTo>
                  <a:cubicBezTo>
                    <a:pt x="550" y="1313"/>
                    <a:pt x="551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2" y="1314"/>
                    <a:pt x="552" y="1314"/>
                    <a:pt x="552" y="1314"/>
                  </a:cubicBezTo>
                  <a:cubicBezTo>
                    <a:pt x="551" y="1314"/>
                    <a:pt x="550" y="1313"/>
                    <a:pt x="550" y="1312"/>
                  </a:cubicBezTo>
                  <a:cubicBezTo>
                    <a:pt x="550" y="1312"/>
                    <a:pt x="550" y="1312"/>
                    <a:pt x="550" y="1312"/>
                  </a:cubicBezTo>
                  <a:close/>
                  <a:moveTo>
                    <a:pt x="542" y="1380"/>
                  </a:moveTo>
                  <a:cubicBezTo>
                    <a:pt x="543" y="1380"/>
                    <a:pt x="543" y="1380"/>
                    <a:pt x="544" y="1380"/>
                  </a:cubicBezTo>
                  <a:cubicBezTo>
                    <a:pt x="544" y="1379"/>
                    <a:pt x="544" y="1379"/>
                    <a:pt x="544" y="1378"/>
                  </a:cubicBezTo>
                  <a:cubicBezTo>
                    <a:pt x="538" y="1373"/>
                    <a:pt x="538" y="1373"/>
                    <a:pt x="538" y="1373"/>
                  </a:cubicBezTo>
                  <a:cubicBezTo>
                    <a:pt x="544" y="1368"/>
                    <a:pt x="544" y="1368"/>
                    <a:pt x="544" y="1368"/>
                  </a:cubicBezTo>
                  <a:cubicBezTo>
                    <a:pt x="544" y="1368"/>
                    <a:pt x="544" y="1367"/>
                    <a:pt x="544" y="1367"/>
                  </a:cubicBezTo>
                  <a:cubicBezTo>
                    <a:pt x="543" y="1366"/>
                    <a:pt x="543" y="1366"/>
                    <a:pt x="542" y="1367"/>
                  </a:cubicBezTo>
                  <a:cubicBezTo>
                    <a:pt x="535" y="1373"/>
                    <a:pt x="535" y="1373"/>
                    <a:pt x="535" y="1373"/>
                  </a:cubicBezTo>
                  <a:lnTo>
                    <a:pt x="542" y="1380"/>
                  </a:lnTo>
                  <a:close/>
                  <a:moveTo>
                    <a:pt x="551" y="1367"/>
                  </a:moveTo>
                  <a:cubicBezTo>
                    <a:pt x="550" y="1366"/>
                    <a:pt x="550" y="1366"/>
                    <a:pt x="549" y="1367"/>
                  </a:cubicBezTo>
                  <a:cubicBezTo>
                    <a:pt x="549" y="1367"/>
                    <a:pt x="549" y="1368"/>
                    <a:pt x="549" y="1368"/>
                  </a:cubicBezTo>
                  <a:cubicBezTo>
                    <a:pt x="555" y="1373"/>
                    <a:pt x="555" y="1373"/>
                    <a:pt x="555" y="1373"/>
                  </a:cubicBezTo>
                  <a:cubicBezTo>
                    <a:pt x="549" y="1378"/>
                    <a:pt x="549" y="1378"/>
                    <a:pt x="549" y="1378"/>
                  </a:cubicBezTo>
                  <a:cubicBezTo>
                    <a:pt x="549" y="1379"/>
                    <a:pt x="549" y="1379"/>
                    <a:pt x="549" y="1380"/>
                  </a:cubicBezTo>
                  <a:cubicBezTo>
                    <a:pt x="550" y="1380"/>
                    <a:pt x="550" y="1380"/>
                    <a:pt x="551" y="1380"/>
                  </a:cubicBezTo>
                  <a:cubicBezTo>
                    <a:pt x="558" y="1373"/>
                    <a:pt x="558" y="1373"/>
                    <a:pt x="558" y="1373"/>
                  </a:cubicBezTo>
                  <a:lnTo>
                    <a:pt x="551" y="1367"/>
                  </a:lnTo>
                  <a:close/>
                  <a:moveTo>
                    <a:pt x="576" y="658"/>
                  </a:moveTo>
                  <a:cubicBezTo>
                    <a:pt x="576" y="666"/>
                    <a:pt x="582" y="673"/>
                    <a:pt x="590" y="673"/>
                  </a:cubicBezTo>
                  <a:cubicBezTo>
                    <a:pt x="598" y="673"/>
                    <a:pt x="605" y="666"/>
                    <a:pt x="605" y="658"/>
                  </a:cubicBezTo>
                  <a:cubicBezTo>
                    <a:pt x="605" y="651"/>
                    <a:pt x="598" y="644"/>
                    <a:pt x="590" y="644"/>
                  </a:cubicBezTo>
                  <a:cubicBezTo>
                    <a:pt x="582" y="644"/>
                    <a:pt x="576" y="651"/>
                    <a:pt x="576" y="658"/>
                  </a:cubicBezTo>
                  <a:close/>
                  <a:moveTo>
                    <a:pt x="590" y="654"/>
                  </a:moveTo>
                  <a:cubicBezTo>
                    <a:pt x="593" y="654"/>
                    <a:pt x="595" y="656"/>
                    <a:pt x="595" y="658"/>
                  </a:cubicBezTo>
                  <a:cubicBezTo>
                    <a:pt x="595" y="661"/>
                    <a:pt x="593" y="663"/>
                    <a:pt x="590" y="663"/>
                  </a:cubicBezTo>
                  <a:cubicBezTo>
                    <a:pt x="588" y="663"/>
                    <a:pt x="585" y="661"/>
                    <a:pt x="585" y="658"/>
                  </a:cubicBezTo>
                  <a:cubicBezTo>
                    <a:pt x="585" y="656"/>
                    <a:pt x="588" y="654"/>
                    <a:pt x="590" y="654"/>
                  </a:cubicBezTo>
                  <a:close/>
                  <a:moveTo>
                    <a:pt x="789" y="1361"/>
                  </a:moveTo>
                  <a:cubicBezTo>
                    <a:pt x="789" y="1331"/>
                    <a:pt x="789" y="1331"/>
                    <a:pt x="789" y="1331"/>
                  </a:cubicBezTo>
                  <a:cubicBezTo>
                    <a:pt x="789" y="1328"/>
                    <a:pt x="787" y="1326"/>
                    <a:pt x="784" y="1326"/>
                  </a:cubicBezTo>
                  <a:cubicBezTo>
                    <a:pt x="741" y="1326"/>
                    <a:pt x="741" y="1326"/>
                    <a:pt x="741" y="1326"/>
                  </a:cubicBezTo>
                  <a:cubicBezTo>
                    <a:pt x="738" y="1326"/>
                    <a:pt x="735" y="1328"/>
                    <a:pt x="735" y="1331"/>
                  </a:cubicBezTo>
                  <a:cubicBezTo>
                    <a:pt x="735" y="1361"/>
                    <a:pt x="735" y="1361"/>
                    <a:pt x="735" y="1361"/>
                  </a:cubicBezTo>
                  <a:cubicBezTo>
                    <a:pt x="735" y="1364"/>
                    <a:pt x="738" y="1367"/>
                    <a:pt x="741" y="1368"/>
                  </a:cubicBezTo>
                  <a:cubicBezTo>
                    <a:pt x="752" y="1370"/>
                    <a:pt x="752" y="1370"/>
                    <a:pt x="752" y="1370"/>
                  </a:cubicBezTo>
                  <a:cubicBezTo>
                    <a:pt x="752" y="1370"/>
                    <a:pt x="742" y="1374"/>
                    <a:pt x="749" y="1374"/>
                  </a:cubicBezTo>
                  <a:cubicBezTo>
                    <a:pt x="776" y="1374"/>
                    <a:pt x="776" y="1374"/>
                    <a:pt x="776" y="1374"/>
                  </a:cubicBezTo>
                  <a:cubicBezTo>
                    <a:pt x="782" y="1374"/>
                    <a:pt x="772" y="1370"/>
                    <a:pt x="772" y="1370"/>
                  </a:cubicBezTo>
                  <a:cubicBezTo>
                    <a:pt x="784" y="1368"/>
                    <a:pt x="784" y="1368"/>
                    <a:pt x="784" y="1368"/>
                  </a:cubicBezTo>
                  <a:cubicBezTo>
                    <a:pt x="787" y="1367"/>
                    <a:pt x="789" y="1364"/>
                    <a:pt x="789" y="1361"/>
                  </a:cubicBezTo>
                  <a:close/>
                  <a:moveTo>
                    <a:pt x="784" y="1361"/>
                  </a:moveTo>
                  <a:cubicBezTo>
                    <a:pt x="741" y="1361"/>
                    <a:pt x="741" y="1361"/>
                    <a:pt x="741" y="1361"/>
                  </a:cubicBezTo>
                  <a:cubicBezTo>
                    <a:pt x="741" y="1331"/>
                    <a:pt x="741" y="1331"/>
                    <a:pt x="741" y="1331"/>
                  </a:cubicBezTo>
                  <a:cubicBezTo>
                    <a:pt x="784" y="1331"/>
                    <a:pt x="784" y="1331"/>
                    <a:pt x="784" y="1331"/>
                  </a:cubicBezTo>
                  <a:lnTo>
                    <a:pt x="784" y="1361"/>
                  </a:lnTo>
                  <a:close/>
                  <a:moveTo>
                    <a:pt x="670" y="669"/>
                  </a:moveTo>
                  <a:cubicBezTo>
                    <a:pt x="670" y="674"/>
                    <a:pt x="675" y="678"/>
                    <a:pt x="680" y="678"/>
                  </a:cubicBezTo>
                  <a:cubicBezTo>
                    <a:pt x="711" y="678"/>
                    <a:pt x="711" y="678"/>
                    <a:pt x="711" y="678"/>
                  </a:cubicBezTo>
                  <a:cubicBezTo>
                    <a:pt x="718" y="678"/>
                    <a:pt x="724" y="673"/>
                    <a:pt x="724" y="666"/>
                  </a:cubicBezTo>
                  <a:cubicBezTo>
                    <a:pt x="724" y="659"/>
                    <a:pt x="718" y="653"/>
                    <a:pt x="711" y="653"/>
                  </a:cubicBezTo>
                  <a:cubicBezTo>
                    <a:pt x="711" y="653"/>
                    <a:pt x="710" y="653"/>
                    <a:pt x="709" y="653"/>
                  </a:cubicBezTo>
                  <a:cubicBezTo>
                    <a:pt x="707" y="647"/>
                    <a:pt x="702" y="643"/>
                    <a:pt x="695" y="643"/>
                  </a:cubicBezTo>
                  <a:cubicBezTo>
                    <a:pt x="687" y="643"/>
                    <a:pt x="681" y="649"/>
                    <a:pt x="681" y="657"/>
                  </a:cubicBezTo>
                  <a:cubicBezTo>
                    <a:pt x="681" y="658"/>
                    <a:pt x="681" y="659"/>
                    <a:pt x="681" y="659"/>
                  </a:cubicBezTo>
                  <a:cubicBezTo>
                    <a:pt x="681" y="659"/>
                    <a:pt x="680" y="659"/>
                    <a:pt x="680" y="659"/>
                  </a:cubicBezTo>
                  <a:cubicBezTo>
                    <a:pt x="675" y="659"/>
                    <a:pt x="670" y="663"/>
                    <a:pt x="670" y="669"/>
                  </a:cubicBezTo>
                  <a:close/>
                  <a:moveTo>
                    <a:pt x="691" y="661"/>
                  </a:moveTo>
                  <a:cubicBezTo>
                    <a:pt x="692" y="659"/>
                    <a:pt x="698" y="653"/>
                    <a:pt x="698" y="653"/>
                  </a:cubicBezTo>
                  <a:cubicBezTo>
                    <a:pt x="699" y="652"/>
                    <a:pt x="700" y="652"/>
                    <a:pt x="700" y="652"/>
                  </a:cubicBezTo>
                  <a:cubicBezTo>
                    <a:pt x="700" y="652"/>
                    <a:pt x="701" y="653"/>
                    <a:pt x="701" y="653"/>
                  </a:cubicBezTo>
                  <a:cubicBezTo>
                    <a:pt x="701" y="654"/>
                    <a:pt x="700" y="654"/>
                    <a:pt x="700" y="654"/>
                  </a:cubicBezTo>
                  <a:cubicBezTo>
                    <a:pt x="698" y="660"/>
                    <a:pt x="698" y="660"/>
                    <a:pt x="698" y="660"/>
                  </a:cubicBezTo>
                  <a:cubicBezTo>
                    <a:pt x="698" y="661"/>
                    <a:pt x="699" y="661"/>
                    <a:pt x="700" y="661"/>
                  </a:cubicBezTo>
                  <a:cubicBezTo>
                    <a:pt x="700" y="661"/>
                    <a:pt x="700" y="661"/>
                    <a:pt x="700" y="661"/>
                  </a:cubicBezTo>
                  <a:cubicBezTo>
                    <a:pt x="701" y="662"/>
                    <a:pt x="702" y="662"/>
                    <a:pt x="702" y="663"/>
                  </a:cubicBezTo>
                  <a:cubicBezTo>
                    <a:pt x="702" y="663"/>
                    <a:pt x="701" y="664"/>
                    <a:pt x="701" y="665"/>
                  </a:cubicBezTo>
                  <a:cubicBezTo>
                    <a:pt x="700" y="667"/>
                    <a:pt x="694" y="672"/>
                    <a:pt x="694" y="673"/>
                  </a:cubicBezTo>
                  <a:cubicBezTo>
                    <a:pt x="693" y="673"/>
                    <a:pt x="693" y="674"/>
                    <a:pt x="692" y="673"/>
                  </a:cubicBezTo>
                  <a:cubicBezTo>
                    <a:pt x="692" y="673"/>
                    <a:pt x="691" y="673"/>
                    <a:pt x="691" y="672"/>
                  </a:cubicBezTo>
                  <a:cubicBezTo>
                    <a:pt x="691" y="672"/>
                    <a:pt x="692" y="671"/>
                    <a:pt x="692" y="671"/>
                  </a:cubicBezTo>
                  <a:cubicBezTo>
                    <a:pt x="694" y="665"/>
                    <a:pt x="694" y="665"/>
                    <a:pt x="694" y="665"/>
                  </a:cubicBezTo>
                  <a:cubicBezTo>
                    <a:pt x="694" y="665"/>
                    <a:pt x="693" y="664"/>
                    <a:pt x="692" y="664"/>
                  </a:cubicBezTo>
                  <a:cubicBezTo>
                    <a:pt x="692" y="664"/>
                    <a:pt x="692" y="664"/>
                    <a:pt x="692" y="664"/>
                  </a:cubicBezTo>
                  <a:cubicBezTo>
                    <a:pt x="691" y="664"/>
                    <a:pt x="690" y="663"/>
                    <a:pt x="690" y="662"/>
                  </a:cubicBezTo>
                  <a:cubicBezTo>
                    <a:pt x="690" y="662"/>
                    <a:pt x="691" y="661"/>
                    <a:pt x="691" y="661"/>
                  </a:cubicBezTo>
                  <a:close/>
                  <a:moveTo>
                    <a:pt x="735" y="1945"/>
                  </a:moveTo>
                  <a:cubicBezTo>
                    <a:pt x="742" y="1945"/>
                    <a:pt x="749" y="1941"/>
                    <a:pt x="754" y="1935"/>
                  </a:cubicBezTo>
                  <a:cubicBezTo>
                    <a:pt x="759" y="1941"/>
                    <a:pt x="767" y="1945"/>
                    <a:pt x="773" y="1945"/>
                  </a:cubicBezTo>
                  <a:cubicBezTo>
                    <a:pt x="780" y="1945"/>
                    <a:pt x="786" y="1941"/>
                    <a:pt x="786" y="1930"/>
                  </a:cubicBezTo>
                  <a:cubicBezTo>
                    <a:pt x="786" y="1920"/>
                    <a:pt x="780" y="1916"/>
                    <a:pt x="773" y="1916"/>
                  </a:cubicBezTo>
                  <a:cubicBezTo>
                    <a:pt x="767" y="1916"/>
                    <a:pt x="759" y="1920"/>
                    <a:pt x="754" y="1926"/>
                  </a:cubicBezTo>
                  <a:cubicBezTo>
                    <a:pt x="749" y="1920"/>
                    <a:pt x="742" y="1916"/>
                    <a:pt x="735" y="1916"/>
                  </a:cubicBezTo>
                  <a:cubicBezTo>
                    <a:pt x="729" y="1916"/>
                    <a:pt x="722" y="1920"/>
                    <a:pt x="722" y="1930"/>
                  </a:cubicBezTo>
                  <a:cubicBezTo>
                    <a:pt x="722" y="1941"/>
                    <a:pt x="729" y="1945"/>
                    <a:pt x="735" y="1945"/>
                  </a:cubicBezTo>
                  <a:close/>
                  <a:moveTo>
                    <a:pt x="773" y="1922"/>
                  </a:moveTo>
                  <a:cubicBezTo>
                    <a:pt x="778" y="1922"/>
                    <a:pt x="781" y="1925"/>
                    <a:pt x="781" y="1930"/>
                  </a:cubicBezTo>
                  <a:cubicBezTo>
                    <a:pt x="781" y="1936"/>
                    <a:pt x="778" y="1939"/>
                    <a:pt x="773" y="1939"/>
                  </a:cubicBezTo>
                  <a:cubicBezTo>
                    <a:pt x="768" y="1939"/>
                    <a:pt x="762" y="1935"/>
                    <a:pt x="758" y="1930"/>
                  </a:cubicBezTo>
                  <a:cubicBezTo>
                    <a:pt x="762" y="1925"/>
                    <a:pt x="768" y="1922"/>
                    <a:pt x="773" y="1922"/>
                  </a:cubicBezTo>
                  <a:close/>
                  <a:moveTo>
                    <a:pt x="735" y="1922"/>
                  </a:moveTo>
                  <a:cubicBezTo>
                    <a:pt x="741" y="1922"/>
                    <a:pt x="747" y="1925"/>
                    <a:pt x="751" y="1930"/>
                  </a:cubicBezTo>
                  <a:cubicBezTo>
                    <a:pt x="747" y="1935"/>
                    <a:pt x="741" y="1939"/>
                    <a:pt x="735" y="1939"/>
                  </a:cubicBezTo>
                  <a:cubicBezTo>
                    <a:pt x="731" y="1939"/>
                    <a:pt x="728" y="1936"/>
                    <a:pt x="728" y="1930"/>
                  </a:cubicBezTo>
                  <a:cubicBezTo>
                    <a:pt x="728" y="1925"/>
                    <a:pt x="731" y="1922"/>
                    <a:pt x="735" y="1922"/>
                  </a:cubicBezTo>
                  <a:close/>
                  <a:moveTo>
                    <a:pt x="845" y="1892"/>
                  </a:moveTo>
                  <a:cubicBezTo>
                    <a:pt x="847" y="1892"/>
                    <a:pt x="847" y="1892"/>
                    <a:pt x="847" y="1892"/>
                  </a:cubicBezTo>
                  <a:cubicBezTo>
                    <a:pt x="847" y="1890"/>
                    <a:pt x="847" y="1890"/>
                    <a:pt x="847" y="1890"/>
                  </a:cubicBezTo>
                  <a:cubicBezTo>
                    <a:pt x="849" y="1890"/>
                    <a:pt x="849" y="1890"/>
                    <a:pt x="849" y="1890"/>
                  </a:cubicBezTo>
                  <a:cubicBezTo>
                    <a:pt x="849" y="1888"/>
                    <a:pt x="849" y="1888"/>
                    <a:pt x="849" y="1888"/>
                  </a:cubicBezTo>
                  <a:cubicBezTo>
                    <a:pt x="845" y="1888"/>
                    <a:pt x="845" y="1888"/>
                    <a:pt x="845" y="1888"/>
                  </a:cubicBezTo>
                  <a:cubicBezTo>
                    <a:pt x="845" y="1890"/>
                    <a:pt x="845" y="1890"/>
                    <a:pt x="845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92"/>
                    <a:pt x="843" y="1892"/>
                    <a:pt x="843" y="1892"/>
                  </a:cubicBezTo>
                  <a:cubicBezTo>
                    <a:pt x="841" y="1892"/>
                    <a:pt x="841" y="1892"/>
                    <a:pt x="841" y="1892"/>
                  </a:cubicBezTo>
                  <a:cubicBezTo>
                    <a:pt x="841" y="1893"/>
                    <a:pt x="841" y="1893"/>
                    <a:pt x="841" y="1893"/>
                  </a:cubicBezTo>
                  <a:cubicBezTo>
                    <a:pt x="845" y="1893"/>
                    <a:pt x="845" y="1893"/>
                    <a:pt x="845" y="1893"/>
                  </a:cubicBezTo>
                  <a:lnTo>
                    <a:pt x="845" y="1892"/>
                  </a:lnTo>
                  <a:close/>
                  <a:moveTo>
                    <a:pt x="893" y="1900"/>
                  </a:moveTo>
                  <a:cubicBezTo>
                    <a:pt x="893" y="1868"/>
                    <a:pt x="893" y="1868"/>
                    <a:pt x="893" y="1868"/>
                  </a:cubicBezTo>
                  <a:cubicBezTo>
                    <a:pt x="893" y="1865"/>
                    <a:pt x="890" y="1862"/>
                    <a:pt x="886" y="1862"/>
                  </a:cubicBezTo>
                  <a:cubicBezTo>
                    <a:pt x="835" y="1862"/>
                    <a:pt x="835" y="1862"/>
                    <a:pt x="835" y="1862"/>
                  </a:cubicBezTo>
                  <a:cubicBezTo>
                    <a:pt x="831" y="1862"/>
                    <a:pt x="828" y="1865"/>
                    <a:pt x="828" y="1868"/>
                  </a:cubicBezTo>
                  <a:cubicBezTo>
                    <a:pt x="828" y="1900"/>
                    <a:pt x="828" y="1900"/>
                    <a:pt x="828" y="1900"/>
                  </a:cubicBezTo>
                  <a:cubicBezTo>
                    <a:pt x="828" y="1904"/>
                    <a:pt x="831" y="1907"/>
                    <a:pt x="835" y="1907"/>
                  </a:cubicBezTo>
                  <a:cubicBezTo>
                    <a:pt x="886" y="1907"/>
                    <a:pt x="886" y="1907"/>
                    <a:pt x="886" y="1907"/>
                  </a:cubicBezTo>
                  <a:cubicBezTo>
                    <a:pt x="890" y="1907"/>
                    <a:pt x="893" y="1904"/>
                    <a:pt x="893" y="1900"/>
                  </a:cubicBezTo>
                  <a:close/>
                  <a:moveTo>
                    <a:pt x="886" y="1900"/>
                  </a:moveTo>
                  <a:cubicBezTo>
                    <a:pt x="835" y="1900"/>
                    <a:pt x="835" y="1900"/>
                    <a:pt x="835" y="1900"/>
                  </a:cubicBezTo>
                  <a:cubicBezTo>
                    <a:pt x="835" y="1881"/>
                    <a:pt x="835" y="1881"/>
                    <a:pt x="835" y="1881"/>
                  </a:cubicBezTo>
                  <a:cubicBezTo>
                    <a:pt x="886" y="1881"/>
                    <a:pt x="886" y="1881"/>
                    <a:pt x="886" y="1881"/>
                  </a:cubicBezTo>
                  <a:lnTo>
                    <a:pt x="886" y="1900"/>
                  </a:lnTo>
                  <a:close/>
                  <a:moveTo>
                    <a:pt x="886" y="1871"/>
                  </a:moveTo>
                  <a:cubicBezTo>
                    <a:pt x="835" y="1871"/>
                    <a:pt x="835" y="1871"/>
                    <a:pt x="835" y="1871"/>
                  </a:cubicBezTo>
                  <a:cubicBezTo>
                    <a:pt x="835" y="1868"/>
                    <a:pt x="835" y="1868"/>
                    <a:pt x="835" y="1868"/>
                  </a:cubicBezTo>
                  <a:cubicBezTo>
                    <a:pt x="886" y="1868"/>
                    <a:pt x="886" y="1868"/>
                    <a:pt x="886" y="1868"/>
                  </a:cubicBezTo>
                  <a:lnTo>
                    <a:pt x="886" y="1871"/>
                  </a:lnTo>
                  <a:close/>
                  <a:moveTo>
                    <a:pt x="841" y="1888"/>
                  </a:moveTo>
                  <a:cubicBezTo>
                    <a:pt x="841" y="1890"/>
                    <a:pt x="841" y="1890"/>
                    <a:pt x="841" y="1890"/>
                  </a:cubicBezTo>
                  <a:cubicBezTo>
                    <a:pt x="843" y="1890"/>
                    <a:pt x="843" y="1890"/>
                    <a:pt x="843" y="1890"/>
                  </a:cubicBezTo>
                  <a:cubicBezTo>
                    <a:pt x="843" y="1888"/>
                    <a:pt x="843" y="1888"/>
                    <a:pt x="843" y="1888"/>
                  </a:cubicBezTo>
                  <a:lnTo>
                    <a:pt x="841" y="1888"/>
                  </a:lnTo>
                  <a:close/>
                  <a:moveTo>
                    <a:pt x="860" y="1893"/>
                  </a:moveTo>
                  <a:cubicBezTo>
                    <a:pt x="860" y="1892"/>
                    <a:pt x="860" y="1892"/>
                    <a:pt x="860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3"/>
                    <a:pt x="859" y="1893"/>
                    <a:pt x="859" y="1893"/>
                  </a:cubicBezTo>
                  <a:lnTo>
                    <a:pt x="860" y="1893"/>
                  </a:lnTo>
                  <a:close/>
                  <a:moveTo>
                    <a:pt x="853" y="1892"/>
                  </a:moveTo>
                  <a:cubicBezTo>
                    <a:pt x="853" y="1893"/>
                    <a:pt x="853" y="1893"/>
                    <a:pt x="853" y="1893"/>
                  </a:cubicBezTo>
                  <a:cubicBezTo>
                    <a:pt x="857" y="1893"/>
                    <a:pt x="857" y="1893"/>
                    <a:pt x="857" y="1893"/>
                  </a:cubicBezTo>
                  <a:cubicBezTo>
                    <a:pt x="857" y="1892"/>
                    <a:pt x="857" y="1892"/>
                    <a:pt x="857" y="1892"/>
                  </a:cubicBezTo>
                  <a:cubicBezTo>
                    <a:pt x="859" y="1892"/>
                    <a:pt x="859" y="1892"/>
                    <a:pt x="859" y="1892"/>
                  </a:cubicBezTo>
                  <a:cubicBezTo>
                    <a:pt x="859" y="1890"/>
                    <a:pt x="859" y="1890"/>
                    <a:pt x="859" y="1890"/>
                  </a:cubicBezTo>
                  <a:cubicBezTo>
                    <a:pt x="860" y="1890"/>
                    <a:pt x="860" y="1890"/>
                    <a:pt x="860" y="1890"/>
                  </a:cubicBezTo>
                  <a:cubicBezTo>
                    <a:pt x="860" y="1888"/>
                    <a:pt x="860" y="1888"/>
                    <a:pt x="860" y="1888"/>
                  </a:cubicBezTo>
                  <a:cubicBezTo>
                    <a:pt x="857" y="1888"/>
                    <a:pt x="857" y="1888"/>
                    <a:pt x="857" y="1888"/>
                  </a:cubicBezTo>
                  <a:cubicBezTo>
                    <a:pt x="857" y="1890"/>
                    <a:pt x="857" y="1890"/>
                    <a:pt x="857" y="1890"/>
                  </a:cubicBezTo>
                  <a:cubicBezTo>
                    <a:pt x="855" y="1890"/>
                    <a:pt x="855" y="1890"/>
                    <a:pt x="855" y="1890"/>
                  </a:cubicBezTo>
                  <a:cubicBezTo>
                    <a:pt x="855" y="1892"/>
                    <a:pt x="855" y="1892"/>
                    <a:pt x="855" y="1892"/>
                  </a:cubicBezTo>
                  <a:lnTo>
                    <a:pt x="853" y="1892"/>
                  </a:lnTo>
                  <a:close/>
                  <a:moveTo>
                    <a:pt x="851" y="1893"/>
                  </a:moveTo>
                  <a:cubicBezTo>
                    <a:pt x="851" y="1892"/>
                    <a:pt x="851" y="1892"/>
                    <a:pt x="851" y="1892"/>
                  </a:cubicBezTo>
                  <a:cubicBezTo>
                    <a:pt x="847" y="1892"/>
                    <a:pt x="847" y="1892"/>
                    <a:pt x="847" y="1892"/>
                  </a:cubicBezTo>
                  <a:cubicBezTo>
                    <a:pt x="847" y="1893"/>
                    <a:pt x="847" y="1893"/>
                    <a:pt x="847" y="1893"/>
                  </a:cubicBezTo>
                  <a:lnTo>
                    <a:pt x="851" y="1893"/>
                  </a:lnTo>
                  <a:close/>
                  <a:moveTo>
                    <a:pt x="853" y="1890"/>
                  </a:moveTo>
                  <a:cubicBezTo>
                    <a:pt x="855" y="1890"/>
                    <a:pt x="855" y="1890"/>
                    <a:pt x="855" y="1890"/>
                  </a:cubicBezTo>
                  <a:cubicBezTo>
                    <a:pt x="855" y="1888"/>
                    <a:pt x="855" y="1888"/>
                    <a:pt x="855" y="1888"/>
                  </a:cubicBezTo>
                  <a:cubicBezTo>
                    <a:pt x="851" y="1888"/>
                    <a:pt x="851" y="1888"/>
                    <a:pt x="851" y="1888"/>
                  </a:cubicBezTo>
                  <a:cubicBezTo>
                    <a:pt x="851" y="1892"/>
                    <a:pt x="851" y="1892"/>
                    <a:pt x="851" y="1892"/>
                  </a:cubicBezTo>
                  <a:cubicBezTo>
                    <a:pt x="853" y="1892"/>
                    <a:pt x="853" y="1892"/>
                    <a:pt x="853" y="1892"/>
                  </a:cubicBezTo>
                  <a:lnTo>
                    <a:pt x="853" y="1890"/>
                  </a:lnTo>
                  <a:close/>
                  <a:moveTo>
                    <a:pt x="530" y="1944"/>
                  </a:moveTo>
                  <a:cubicBezTo>
                    <a:pt x="530" y="1944"/>
                    <a:pt x="530" y="1944"/>
                    <a:pt x="530" y="1944"/>
                  </a:cubicBezTo>
                  <a:cubicBezTo>
                    <a:pt x="527" y="1947"/>
                    <a:pt x="520" y="1950"/>
                    <a:pt x="511" y="1950"/>
                  </a:cubicBezTo>
                  <a:cubicBezTo>
                    <a:pt x="503" y="1950"/>
                    <a:pt x="495" y="1947"/>
                    <a:pt x="493" y="1944"/>
                  </a:cubicBezTo>
                  <a:cubicBezTo>
                    <a:pt x="493" y="1944"/>
                    <a:pt x="492" y="1944"/>
                    <a:pt x="492" y="1944"/>
                  </a:cubicBezTo>
                  <a:cubicBezTo>
                    <a:pt x="492" y="1945"/>
                    <a:pt x="492" y="1951"/>
                    <a:pt x="492" y="1951"/>
                  </a:cubicBezTo>
                  <a:cubicBezTo>
                    <a:pt x="492" y="1955"/>
                    <a:pt x="501" y="1959"/>
                    <a:pt x="511" y="1959"/>
                  </a:cubicBezTo>
                  <a:cubicBezTo>
                    <a:pt x="522" y="1959"/>
                    <a:pt x="530" y="1955"/>
                    <a:pt x="530" y="1951"/>
                  </a:cubicBezTo>
                  <a:cubicBezTo>
                    <a:pt x="530" y="1951"/>
                    <a:pt x="530" y="1945"/>
                    <a:pt x="530" y="1944"/>
                  </a:cubicBezTo>
                  <a:close/>
                  <a:moveTo>
                    <a:pt x="511" y="1974"/>
                  </a:moveTo>
                  <a:cubicBezTo>
                    <a:pt x="522" y="1974"/>
                    <a:pt x="530" y="1969"/>
                    <a:pt x="530" y="1963"/>
                  </a:cubicBezTo>
                  <a:cubicBezTo>
                    <a:pt x="530" y="1963"/>
                    <a:pt x="530" y="1958"/>
                    <a:pt x="530" y="1958"/>
                  </a:cubicBezTo>
                  <a:cubicBezTo>
                    <a:pt x="530" y="1958"/>
                    <a:pt x="530" y="1957"/>
                    <a:pt x="529" y="1958"/>
                  </a:cubicBezTo>
                  <a:cubicBezTo>
                    <a:pt x="527" y="1962"/>
                    <a:pt x="520" y="1964"/>
                    <a:pt x="511" y="1964"/>
                  </a:cubicBezTo>
                  <a:cubicBezTo>
                    <a:pt x="503" y="1964"/>
                    <a:pt x="495" y="1962"/>
                    <a:pt x="493" y="1958"/>
                  </a:cubicBezTo>
                  <a:cubicBezTo>
                    <a:pt x="493" y="1957"/>
                    <a:pt x="492" y="1958"/>
                    <a:pt x="492" y="1958"/>
                  </a:cubicBezTo>
                  <a:cubicBezTo>
                    <a:pt x="492" y="1958"/>
                    <a:pt x="492" y="1963"/>
                    <a:pt x="492" y="1963"/>
                  </a:cubicBezTo>
                  <a:cubicBezTo>
                    <a:pt x="492" y="1969"/>
                    <a:pt x="501" y="1974"/>
                    <a:pt x="511" y="1974"/>
                  </a:cubicBezTo>
                  <a:close/>
                  <a:moveTo>
                    <a:pt x="530" y="1934"/>
                  </a:moveTo>
                  <a:cubicBezTo>
                    <a:pt x="530" y="1930"/>
                    <a:pt x="522" y="1927"/>
                    <a:pt x="511" y="1927"/>
                  </a:cubicBezTo>
                  <a:cubicBezTo>
                    <a:pt x="501" y="1927"/>
                    <a:pt x="492" y="1930"/>
                    <a:pt x="492" y="1934"/>
                  </a:cubicBezTo>
                  <a:cubicBezTo>
                    <a:pt x="492" y="1937"/>
                    <a:pt x="492" y="1937"/>
                    <a:pt x="492" y="1937"/>
                  </a:cubicBezTo>
                  <a:cubicBezTo>
                    <a:pt x="492" y="1941"/>
                    <a:pt x="501" y="1945"/>
                    <a:pt x="511" y="1945"/>
                  </a:cubicBezTo>
                  <a:cubicBezTo>
                    <a:pt x="522" y="1945"/>
                    <a:pt x="530" y="1941"/>
                    <a:pt x="530" y="1937"/>
                  </a:cubicBezTo>
                  <a:lnTo>
                    <a:pt x="530" y="1934"/>
                  </a:lnTo>
                  <a:close/>
                  <a:moveTo>
                    <a:pt x="761" y="932"/>
                  </a:moveTo>
                  <a:cubicBezTo>
                    <a:pt x="759" y="933"/>
                    <a:pt x="759" y="933"/>
                    <a:pt x="759" y="933"/>
                  </a:cubicBezTo>
                  <a:cubicBezTo>
                    <a:pt x="758" y="933"/>
                    <a:pt x="758" y="934"/>
                    <a:pt x="758" y="934"/>
                  </a:cubicBezTo>
                  <a:cubicBezTo>
                    <a:pt x="761" y="936"/>
                    <a:pt x="761" y="936"/>
                    <a:pt x="761" y="936"/>
                  </a:cubicBezTo>
                  <a:cubicBezTo>
                    <a:pt x="761" y="937"/>
                    <a:pt x="761" y="938"/>
                    <a:pt x="761" y="939"/>
                  </a:cubicBezTo>
                  <a:cubicBezTo>
                    <a:pt x="758" y="941"/>
                    <a:pt x="758" y="941"/>
                    <a:pt x="758" y="941"/>
                  </a:cubicBezTo>
                  <a:cubicBezTo>
                    <a:pt x="758" y="941"/>
                    <a:pt x="758" y="942"/>
                    <a:pt x="759" y="942"/>
                  </a:cubicBezTo>
                  <a:cubicBezTo>
                    <a:pt x="762" y="942"/>
                    <a:pt x="762" y="942"/>
                    <a:pt x="762" y="942"/>
                  </a:cubicBezTo>
                  <a:cubicBezTo>
                    <a:pt x="763" y="942"/>
                    <a:pt x="763" y="943"/>
                    <a:pt x="763" y="944"/>
                  </a:cubicBezTo>
                  <a:cubicBezTo>
                    <a:pt x="761" y="949"/>
                    <a:pt x="761" y="949"/>
                    <a:pt x="761" y="949"/>
                  </a:cubicBezTo>
                  <a:cubicBezTo>
                    <a:pt x="761" y="949"/>
                    <a:pt x="761" y="950"/>
                    <a:pt x="762" y="949"/>
                  </a:cubicBezTo>
                  <a:cubicBezTo>
                    <a:pt x="766" y="947"/>
                    <a:pt x="766" y="947"/>
                    <a:pt x="766" y="947"/>
                  </a:cubicBezTo>
                  <a:cubicBezTo>
                    <a:pt x="766" y="947"/>
                    <a:pt x="767" y="947"/>
                    <a:pt x="768" y="948"/>
                  </a:cubicBezTo>
                  <a:cubicBezTo>
                    <a:pt x="769" y="950"/>
                    <a:pt x="769" y="950"/>
                    <a:pt x="769" y="950"/>
                  </a:cubicBezTo>
                  <a:cubicBezTo>
                    <a:pt x="770" y="951"/>
                    <a:pt x="771" y="951"/>
                    <a:pt x="771" y="950"/>
                  </a:cubicBezTo>
                  <a:cubicBezTo>
                    <a:pt x="772" y="948"/>
                    <a:pt x="772" y="948"/>
                    <a:pt x="772" y="948"/>
                  </a:cubicBezTo>
                  <a:cubicBezTo>
                    <a:pt x="773" y="947"/>
                    <a:pt x="774" y="946"/>
                    <a:pt x="774" y="947"/>
                  </a:cubicBezTo>
                  <a:cubicBezTo>
                    <a:pt x="777" y="948"/>
                    <a:pt x="777" y="948"/>
                    <a:pt x="777" y="948"/>
                  </a:cubicBezTo>
                  <a:cubicBezTo>
                    <a:pt x="778" y="948"/>
                    <a:pt x="778" y="948"/>
                    <a:pt x="778" y="947"/>
                  </a:cubicBezTo>
                  <a:cubicBezTo>
                    <a:pt x="778" y="945"/>
                    <a:pt x="778" y="945"/>
                    <a:pt x="778" y="945"/>
                  </a:cubicBezTo>
                  <a:cubicBezTo>
                    <a:pt x="778" y="944"/>
                    <a:pt x="779" y="943"/>
                    <a:pt x="780" y="943"/>
                  </a:cubicBezTo>
                  <a:cubicBezTo>
                    <a:pt x="782" y="942"/>
                    <a:pt x="782" y="942"/>
                    <a:pt x="782" y="942"/>
                  </a:cubicBezTo>
                  <a:cubicBezTo>
                    <a:pt x="783" y="942"/>
                    <a:pt x="783" y="941"/>
                    <a:pt x="782" y="941"/>
                  </a:cubicBezTo>
                  <a:cubicBezTo>
                    <a:pt x="780" y="939"/>
                    <a:pt x="780" y="939"/>
                    <a:pt x="780" y="939"/>
                  </a:cubicBezTo>
                  <a:cubicBezTo>
                    <a:pt x="779" y="938"/>
                    <a:pt x="779" y="937"/>
                    <a:pt x="780" y="936"/>
                  </a:cubicBezTo>
                  <a:cubicBezTo>
                    <a:pt x="782" y="934"/>
                    <a:pt x="782" y="934"/>
                    <a:pt x="782" y="934"/>
                  </a:cubicBezTo>
                  <a:cubicBezTo>
                    <a:pt x="783" y="934"/>
                    <a:pt x="783" y="933"/>
                    <a:pt x="782" y="933"/>
                  </a:cubicBezTo>
                  <a:cubicBezTo>
                    <a:pt x="779" y="933"/>
                    <a:pt x="779" y="933"/>
                    <a:pt x="779" y="933"/>
                  </a:cubicBezTo>
                  <a:cubicBezTo>
                    <a:pt x="778" y="933"/>
                    <a:pt x="777" y="932"/>
                    <a:pt x="777" y="931"/>
                  </a:cubicBezTo>
                  <a:cubicBezTo>
                    <a:pt x="779" y="926"/>
                    <a:pt x="779" y="926"/>
                    <a:pt x="779" y="926"/>
                  </a:cubicBezTo>
                  <a:cubicBezTo>
                    <a:pt x="779" y="926"/>
                    <a:pt x="779" y="925"/>
                    <a:pt x="778" y="926"/>
                  </a:cubicBezTo>
                  <a:cubicBezTo>
                    <a:pt x="775" y="928"/>
                    <a:pt x="775" y="928"/>
                    <a:pt x="775" y="928"/>
                  </a:cubicBezTo>
                  <a:cubicBezTo>
                    <a:pt x="774" y="928"/>
                    <a:pt x="773" y="928"/>
                    <a:pt x="772" y="927"/>
                  </a:cubicBezTo>
                  <a:cubicBezTo>
                    <a:pt x="771" y="925"/>
                    <a:pt x="771" y="925"/>
                    <a:pt x="771" y="925"/>
                  </a:cubicBezTo>
                  <a:cubicBezTo>
                    <a:pt x="771" y="924"/>
                    <a:pt x="770" y="924"/>
                    <a:pt x="769" y="925"/>
                  </a:cubicBezTo>
                  <a:cubicBezTo>
                    <a:pt x="768" y="927"/>
                    <a:pt x="768" y="927"/>
                    <a:pt x="768" y="927"/>
                  </a:cubicBezTo>
                  <a:cubicBezTo>
                    <a:pt x="768" y="928"/>
                    <a:pt x="767" y="928"/>
                    <a:pt x="766" y="928"/>
                  </a:cubicBezTo>
                  <a:cubicBezTo>
                    <a:pt x="764" y="927"/>
                    <a:pt x="764" y="927"/>
                    <a:pt x="764" y="927"/>
                  </a:cubicBezTo>
                  <a:cubicBezTo>
                    <a:pt x="763" y="927"/>
                    <a:pt x="762" y="927"/>
                    <a:pt x="762" y="928"/>
                  </a:cubicBezTo>
                  <a:cubicBezTo>
                    <a:pt x="762" y="930"/>
                    <a:pt x="762" y="930"/>
                    <a:pt x="762" y="930"/>
                  </a:cubicBezTo>
                  <a:cubicBezTo>
                    <a:pt x="762" y="931"/>
                    <a:pt x="762" y="932"/>
                    <a:pt x="761" y="932"/>
                  </a:cubicBezTo>
                  <a:close/>
                  <a:moveTo>
                    <a:pt x="769" y="932"/>
                  </a:moveTo>
                  <a:cubicBezTo>
                    <a:pt x="772" y="932"/>
                    <a:pt x="772" y="932"/>
                    <a:pt x="772" y="932"/>
                  </a:cubicBezTo>
                  <a:cubicBezTo>
                    <a:pt x="772" y="939"/>
                    <a:pt x="772" y="939"/>
                    <a:pt x="772" y="939"/>
                  </a:cubicBezTo>
                  <a:cubicBezTo>
                    <a:pt x="769" y="939"/>
                    <a:pt x="769" y="939"/>
                    <a:pt x="769" y="939"/>
                  </a:cubicBezTo>
                  <a:lnTo>
                    <a:pt x="769" y="932"/>
                  </a:lnTo>
                  <a:close/>
                  <a:moveTo>
                    <a:pt x="769" y="940"/>
                  </a:moveTo>
                  <a:cubicBezTo>
                    <a:pt x="772" y="940"/>
                    <a:pt x="772" y="940"/>
                    <a:pt x="772" y="940"/>
                  </a:cubicBezTo>
                  <a:cubicBezTo>
                    <a:pt x="772" y="943"/>
                    <a:pt x="772" y="943"/>
                    <a:pt x="772" y="943"/>
                  </a:cubicBezTo>
                  <a:cubicBezTo>
                    <a:pt x="769" y="943"/>
                    <a:pt x="769" y="943"/>
                    <a:pt x="769" y="943"/>
                  </a:cubicBezTo>
                  <a:lnTo>
                    <a:pt x="769" y="940"/>
                  </a:lnTo>
                  <a:close/>
                  <a:moveTo>
                    <a:pt x="600" y="719"/>
                  </a:moveTo>
                  <a:cubicBezTo>
                    <a:pt x="599" y="722"/>
                    <a:pt x="600" y="722"/>
                    <a:pt x="602" y="722"/>
                  </a:cubicBezTo>
                  <a:cubicBezTo>
                    <a:pt x="604" y="721"/>
                    <a:pt x="608" y="720"/>
                    <a:pt x="608" y="720"/>
                  </a:cubicBezTo>
                  <a:cubicBezTo>
                    <a:pt x="615" y="727"/>
                    <a:pt x="615" y="727"/>
                    <a:pt x="615" y="727"/>
                  </a:cubicBezTo>
                  <a:cubicBezTo>
                    <a:pt x="615" y="727"/>
                    <a:pt x="613" y="731"/>
                    <a:pt x="613" y="733"/>
                  </a:cubicBezTo>
                  <a:cubicBezTo>
                    <a:pt x="612" y="734"/>
                    <a:pt x="613" y="736"/>
                    <a:pt x="615" y="735"/>
                  </a:cubicBezTo>
                  <a:cubicBezTo>
                    <a:pt x="628" y="730"/>
                    <a:pt x="630" y="731"/>
                    <a:pt x="629" y="719"/>
                  </a:cubicBezTo>
                  <a:cubicBezTo>
                    <a:pt x="629" y="719"/>
                    <a:pt x="648" y="705"/>
                    <a:pt x="646" y="689"/>
                  </a:cubicBezTo>
                  <a:cubicBezTo>
                    <a:pt x="646" y="689"/>
                    <a:pt x="645" y="689"/>
                    <a:pt x="645" y="688"/>
                  </a:cubicBezTo>
                  <a:cubicBezTo>
                    <a:pt x="645" y="688"/>
                    <a:pt x="645" y="688"/>
                    <a:pt x="645" y="688"/>
                  </a:cubicBezTo>
                  <a:cubicBezTo>
                    <a:pt x="629" y="686"/>
                    <a:pt x="616" y="705"/>
                    <a:pt x="616" y="705"/>
                  </a:cubicBezTo>
                  <a:cubicBezTo>
                    <a:pt x="604" y="704"/>
                    <a:pt x="605" y="706"/>
                    <a:pt x="600" y="719"/>
                  </a:cubicBezTo>
                  <a:close/>
                  <a:moveTo>
                    <a:pt x="631" y="697"/>
                  </a:moveTo>
                  <a:cubicBezTo>
                    <a:pt x="633" y="695"/>
                    <a:pt x="636" y="695"/>
                    <a:pt x="637" y="697"/>
                  </a:cubicBezTo>
                  <a:cubicBezTo>
                    <a:pt x="639" y="698"/>
                    <a:pt x="639" y="701"/>
                    <a:pt x="637" y="703"/>
                  </a:cubicBezTo>
                  <a:cubicBezTo>
                    <a:pt x="636" y="704"/>
                    <a:pt x="633" y="704"/>
                    <a:pt x="631" y="703"/>
                  </a:cubicBezTo>
                  <a:cubicBezTo>
                    <a:pt x="630" y="701"/>
                    <a:pt x="630" y="698"/>
                    <a:pt x="631" y="697"/>
                  </a:cubicBezTo>
                  <a:close/>
                  <a:moveTo>
                    <a:pt x="711" y="805"/>
                  </a:moveTo>
                  <a:cubicBezTo>
                    <a:pt x="711" y="806"/>
                    <a:pt x="711" y="806"/>
                    <a:pt x="712" y="806"/>
                  </a:cubicBezTo>
                  <a:cubicBezTo>
                    <a:pt x="713" y="807"/>
                    <a:pt x="713" y="807"/>
                    <a:pt x="715" y="808"/>
                  </a:cubicBezTo>
                  <a:cubicBezTo>
                    <a:pt x="716" y="809"/>
                    <a:pt x="716" y="810"/>
                    <a:pt x="717" y="811"/>
                  </a:cubicBezTo>
                  <a:cubicBezTo>
                    <a:pt x="717" y="811"/>
                    <a:pt x="717" y="812"/>
                    <a:pt x="717" y="812"/>
                  </a:cubicBezTo>
                  <a:cubicBezTo>
                    <a:pt x="719" y="811"/>
                    <a:pt x="720" y="810"/>
                    <a:pt x="723" y="807"/>
                  </a:cubicBezTo>
                  <a:cubicBezTo>
                    <a:pt x="729" y="801"/>
                    <a:pt x="745" y="782"/>
                    <a:pt x="743" y="780"/>
                  </a:cubicBezTo>
                  <a:cubicBezTo>
                    <a:pt x="741" y="779"/>
                    <a:pt x="722" y="794"/>
                    <a:pt x="716" y="800"/>
                  </a:cubicBezTo>
                  <a:cubicBezTo>
                    <a:pt x="713" y="803"/>
                    <a:pt x="712" y="804"/>
                    <a:pt x="711" y="805"/>
                  </a:cubicBezTo>
                  <a:close/>
                  <a:moveTo>
                    <a:pt x="700" y="822"/>
                  </a:moveTo>
                  <a:cubicBezTo>
                    <a:pt x="698" y="824"/>
                    <a:pt x="708" y="823"/>
                    <a:pt x="714" y="818"/>
                  </a:cubicBezTo>
                  <a:cubicBezTo>
                    <a:pt x="716" y="816"/>
                    <a:pt x="715" y="813"/>
                    <a:pt x="713" y="810"/>
                  </a:cubicBezTo>
                  <a:cubicBezTo>
                    <a:pt x="710" y="808"/>
                    <a:pt x="707" y="807"/>
                    <a:pt x="705" y="810"/>
                  </a:cubicBezTo>
                  <a:cubicBezTo>
                    <a:pt x="701" y="813"/>
                    <a:pt x="704" y="816"/>
                    <a:pt x="700" y="822"/>
                  </a:cubicBezTo>
                  <a:close/>
                  <a:moveTo>
                    <a:pt x="539" y="1589"/>
                  </a:moveTo>
                  <a:cubicBezTo>
                    <a:pt x="546" y="1589"/>
                    <a:pt x="551" y="1586"/>
                    <a:pt x="552" y="1584"/>
                  </a:cubicBezTo>
                  <a:cubicBezTo>
                    <a:pt x="551" y="1581"/>
                    <a:pt x="550" y="1578"/>
                    <a:pt x="549" y="1575"/>
                  </a:cubicBezTo>
                  <a:cubicBezTo>
                    <a:pt x="548" y="1577"/>
                    <a:pt x="544" y="1579"/>
                    <a:pt x="539" y="1579"/>
                  </a:cubicBezTo>
                  <a:cubicBezTo>
                    <a:pt x="535" y="1579"/>
                    <a:pt x="531" y="1577"/>
                    <a:pt x="530" y="1575"/>
                  </a:cubicBezTo>
                  <a:cubicBezTo>
                    <a:pt x="529" y="1578"/>
                    <a:pt x="528" y="1581"/>
                    <a:pt x="527" y="1584"/>
                  </a:cubicBezTo>
                  <a:cubicBezTo>
                    <a:pt x="528" y="1586"/>
                    <a:pt x="533" y="1589"/>
                    <a:pt x="539" y="1589"/>
                  </a:cubicBezTo>
                  <a:close/>
                  <a:moveTo>
                    <a:pt x="535" y="1561"/>
                  </a:moveTo>
                  <a:cubicBezTo>
                    <a:pt x="535" y="1562"/>
                    <a:pt x="534" y="1565"/>
                    <a:pt x="533" y="1568"/>
                  </a:cubicBezTo>
                  <a:cubicBezTo>
                    <a:pt x="534" y="1570"/>
                    <a:pt x="536" y="1571"/>
                    <a:pt x="539" y="1571"/>
                  </a:cubicBezTo>
                  <a:cubicBezTo>
                    <a:pt x="542" y="1571"/>
                    <a:pt x="545" y="1570"/>
                    <a:pt x="546" y="1568"/>
                  </a:cubicBezTo>
                  <a:cubicBezTo>
                    <a:pt x="545" y="1565"/>
                    <a:pt x="544" y="1562"/>
                    <a:pt x="543" y="1561"/>
                  </a:cubicBezTo>
                  <a:cubicBezTo>
                    <a:pt x="543" y="1559"/>
                    <a:pt x="541" y="1559"/>
                    <a:pt x="539" y="1559"/>
                  </a:cubicBezTo>
                  <a:cubicBezTo>
                    <a:pt x="538" y="1559"/>
                    <a:pt x="536" y="1559"/>
                    <a:pt x="535" y="1561"/>
                  </a:cubicBezTo>
                  <a:close/>
                  <a:moveTo>
                    <a:pt x="544" y="1606"/>
                  </a:moveTo>
                  <a:cubicBezTo>
                    <a:pt x="563" y="1596"/>
                    <a:pt x="563" y="1596"/>
                    <a:pt x="563" y="1596"/>
                  </a:cubicBezTo>
                  <a:cubicBezTo>
                    <a:pt x="566" y="1595"/>
                    <a:pt x="566" y="1592"/>
                    <a:pt x="563" y="1591"/>
                  </a:cubicBezTo>
                  <a:cubicBezTo>
                    <a:pt x="553" y="1587"/>
                    <a:pt x="553" y="1587"/>
                    <a:pt x="553" y="1587"/>
                  </a:cubicBezTo>
                  <a:cubicBezTo>
                    <a:pt x="554" y="1591"/>
                    <a:pt x="554" y="1591"/>
                    <a:pt x="554" y="1591"/>
                  </a:cubicBezTo>
                  <a:cubicBezTo>
                    <a:pt x="554" y="1594"/>
                    <a:pt x="547" y="1597"/>
                    <a:pt x="539" y="1597"/>
                  </a:cubicBezTo>
                  <a:cubicBezTo>
                    <a:pt x="531" y="1597"/>
                    <a:pt x="525" y="1594"/>
                    <a:pt x="525" y="1591"/>
                  </a:cubicBezTo>
                  <a:cubicBezTo>
                    <a:pt x="526" y="1587"/>
                    <a:pt x="526" y="1587"/>
                    <a:pt x="526" y="1587"/>
                  </a:cubicBezTo>
                  <a:cubicBezTo>
                    <a:pt x="516" y="1591"/>
                    <a:pt x="516" y="1591"/>
                    <a:pt x="516" y="1591"/>
                  </a:cubicBezTo>
                  <a:cubicBezTo>
                    <a:pt x="513" y="1592"/>
                    <a:pt x="513" y="1595"/>
                    <a:pt x="515" y="1596"/>
                  </a:cubicBezTo>
                  <a:cubicBezTo>
                    <a:pt x="535" y="1606"/>
                    <a:pt x="535" y="1606"/>
                    <a:pt x="535" y="1606"/>
                  </a:cubicBezTo>
                  <a:cubicBezTo>
                    <a:pt x="537" y="1608"/>
                    <a:pt x="542" y="1608"/>
                    <a:pt x="544" y="1606"/>
                  </a:cubicBezTo>
                  <a:close/>
                  <a:moveTo>
                    <a:pt x="702" y="723"/>
                  </a:moveTo>
                  <a:cubicBezTo>
                    <a:pt x="694" y="723"/>
                    <a:pt x="686" y="729"/>
                    <a:pt x="684" y="737"/>
                  </a:cubicBezTo>
                  <a:cubicBezTo>
                    <a:pt x="678" y="737"/>
                    <a:pt x="678" y="737"/>
                    <a:pt x="678" y="737"/>
                  </a:cubicBezTo>
                  <a:cubicBezTo>
                    <a:pt x="678" y="743"/>
                    <a:pt x="678" y="743"/>
                    <a:pt x="678" y="743"/>
                  </a:cubicBezTo>
                  <a:cubicBezTo>
                    <a:pt x="686" y="743"/>
                    <a:pt x="686" y="743"/>
                    <a:pt x="686" y="743"/>
                  </a:cubicBezTo>
                  <a:cubicBezTo>
                    <a:pt x="688" y="743"/>
                    <a:pt x="689" y="741"/>
                    <a:pt x="689" y="740"/>
                  </a:cubicBezTo>
                  <a:cubicBezTo>
                    <a:pt x="690" y="734"/>
                    <a:pt x="696" y="729"/>
                    <a:pt x="702" y="729"/>
                  </a:cubicBezTo>
                  <a:cubicBezTo>
                    <a:pt x="706" y="729"/>
                    <a:pt x="709" y="731"/>
                    <a:pt x="712" y="733"/>
                  </a:cubicBezTo>
                  <a:cubicBezTo>
                    <a:pt x="713" y="734"/>
                    <a:pt x="715" y="734"/>
                    <a:pt x="716" y="733"/>
                  </a:cubicBezTo>
                  <a:cubicBezTo>
                    <a:pt x="717" y="732"/>
                    <a:pt x="717" y="730"/>
                    <a:pt x="716" y="729"/>
                  </a:cubicBezTo>
                  <a:cubicBezTo>
                    <a:pt x="713" y="725"/>
                    <a:pt x="708" y="723"/>
                    <a:pt x="702" y="723"/>
                  </a:cubicBezTo>
                  <a:close/>
                  <a:moveTo>
                    <a:pt x="716" y="746"/>
                  </a:moveTo>
                  <a:cubicBezTo>
                    <a:pt x="714" y="752"/>
                    <a:pt x="709" y="756"/>
                    <a:pt x="702" y="756"/>
                  </a:cubicBezTo>
                  <a:cubicBezTo>
                    <a:pt x="699" y="756"/>
                    <a:pt x="695" y="755"/>
                    <a:pt x="693" y="752"/>
                  </a:cubicBezTo>
                  <a:cubicBezTo>
                    <a:pt x="692" y="751"/>
                    <a:pt x="690" y="751"/>
                    <a:pt x="689" y="752"/>
                  </a:cubicBezTo>
                  <a:cubicBezTo>
                    <a:pt x="687" y="753"/>
                    <a:pt x="687" y="755"/>
                    <a:pt x="689" y="756"/>
                  </a:cubicBezTo>
                  <a:cubicBezTo>
                    <a:pt x="692" y="760"/>
                    <a:pt x="697" y="762"/>
                    <a:pt x="702" y="762"/>
                  </a:cubicBezTo>
                  <a:cubicBezTo>
                    <a:pt x="711" y="762"/>
                    <a:pt x="718" y="756"/>
                    <a:pt x="721" y="74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27" y="743"/>
                    <a:pt x="727" y="743"/>
                    <a:pt x="727" y="743"/>
                  </a:cubicBezTo>
                  <a:cubicBezTo>
                    <a:pt x="719" y="743"/>
                    <a:pt x="719" y="743"/>
                    <a:pt x="719" y="743"/>
                  </a:cubicBezTo>
                  <a:cubicBezTo>
                    <a:pt x="716" y="743"/>
                    <a:pt x="716" y="745"/>
                    <a:pt x="716" y="746"/>
                  </a:cubicBezTo>
                  <a:close/>
                  <a:moveTo>
                    <a:pt x="710" y="743"/>
                  </a:moveTo>
                  <a:cubicBezTo>
                    <a:pt x="710" y="738"/>
                    <a:pt x="707" y="735"/>
                    <a:pt x="702" y="735"/>
                  </a:cubicBezTo>
                  <a:cubicBezTo>
                    <a:pt x="698" y="735"/>
                    <a:pt x="695" y="738"/>
                    <a:pt x="695" y="743"/>
                  </a:cubicBezTo>
                  <a:cubicBezTo>
                    <a:pt x="695" y="747"/>
                    <a:pt x="698" y="750"/>
                    <a:pt x="702" y="750"/>
                  </a:cubicBezTo>
                  <a:cubicBezTo>
                    <a:pt x="707" y="750"/>
                    <a:pt x="710" y="747"/>
                    <a:pt x="710" y="743"/>
                  </a:cubicBezTo>
                  <a:close/>
                  <a:moveTo>
                    <a:pt x="819" y="1873"/>
                  </a:moveTo>
                  <a:cubicBezTo>
                    <a:pt x="819" y="1864"/>
                    <a:pt x="813" y="1854"/>
                    <a:pt x="797" y="1854"/>
                  </a:cubicBezTo>
                  <a:cubicBezTo>
                    <a:pt x="781" y="1854"/>
                    <a:pt x="775" y="1864"/>
                    <a:pt x="775" y="1873"/>
                  </a:cubicBezTo>
                  <a:cubicBezTo>
                    <a:pt x="774" y="1887"/>
                    <a:pt x="788" y="1891"/>
                    <a:pt x="788" y="1905"/>
                  </a:cubicBezTo>
                  <a:cubicBezTo>
                    <a:pt x="806" y="1905"/>
                    <a:pt x="806" y="1905"/>
                    <a:pt x="806" y="1905"/>
                  </a:cubicBezTo>
                  <a:cubicBezTo>
                    <a:pt x="806" y="1891"/>
                    <a:pt x="821" y="1887"/>
                    <a:pt x="819" y="1873"/>
                  </a:cubicBezTo>
                  <a:close/>
                  <a:moveTo>
                    <a:pt x="807" y="1886"/>
                  </a:moveTo>
                  <a:cubicBezTo>
                    <a:pt x="804" y="1889"/>
                    <a:pt x="801" y="1894"/>
                    <a:pt x="800" y="1899"/>
                  </a:cubicBezTo>
                  <a:cubicBezTo>
                    <a:pt x="794" y="1899"/>
                    <a:pt x="794" y="1899"/>
                    <a:pt x="794" y="1899"/>
                  </a:cubicBezTo>
                  <a:cubicBezTo>
                    <a:pt x="793" y="1894"/>
                    <a:pt x="790" y="1889"/>
                    <a:pt x="787" y="1886"/>
                  </a:cubicBezTo>
                  <a:cubicBezTo>
                    <a:pt x="784" y="1881"/>
                    <a:pt x="781" y="1878"/>
                    <a:pt x="781" y="1873"/>
                  </a:cubicBezTo>
                  <a:cubicBezTo>
                    <a:pt x="782" y="1865"/>
                    <a:pt x="788" y="1861"/>
                    <a:pt x="797" y="1861"/>
                  </a:cubicBezTo>
                  <a:cubicBezTo>
                    <a:pt x="806" y="1861"/>
                    <a:pt x="812" y="1865"/>
                    <a:pt x="813" y="1873"/>
                  </a:cubicBezTo>
                  <a:cubicBezTo>
                    <a:pt x="813" y="1878"/>
                    <a:pt x="810" y="1881"/>
                    <a:pt x="807" y="1886"/>
                  </a:cubicBezTo>
                  <a:close/>
                  <a:moveTo>
                    <a:pt x="788" y="1916"/>
                  </a:moveTo>
                  <a:cubicBezTo>
                    <a:pt x="791" y="1917"/>
                    <a:pt x="793" y="1918"/>
                    <a:pt x="797" y="1918"/>
                  </a:cubicBezTo>
                  <a:cubicBezTo>
                    <a:pt x="801" y="1918"/>
                    <a:pt x="804" y="1917"/>
                    <a:pt x="806" y="1916"/>
                  </a:cubicBezTo>
                  <a:cubicBezTo>
                    <a:pt x="806" y="1909"/>
                    <a:pt x="806" y="1909"/>
                    <a:pt x="806" y="1909"/>
                  </a:cubicBezTo>
                  <a:cubicBezTo>
                    <a:pt x="788" y="1909"/>
                    <a:pt x="788" y="1909"/>
                    <a:pt x="788" y="1909"/>
                  </a:cubicBezTo>
                  <a:lnTo>
                    <a:pt x="788" y="1916"/>
                  </a:lnTo>
                  <a:close/>
                  <a:moveTo>
                    <a:pt x="799" y="744"/>
                  </a:moveTo>
                  <a:cubicBezTo>
                    <a:pt x="800" y="745"/>
                    <a:pt x="802" y="745"/>
                    <a:pt x="803" y="744"/>
                  </a:cubicBezTo>
                  <a:cubicBezTo>
                    <a:pt x="808" y="740"/>
                    <a:pt x="812" y="737"/>
                    <a:pt x="822" y="742"/>
                  </a:cubicBezTo>
                  <a:cubicBezTo>
                    <a:pt x="827" y="745"/>
                    <a:pt x="830" y="746"/>
                    <a:pt x="834" y="746"/>
                  </a:cubicBezTo>
                  <a:cubicBezTo>
                    <a:pt x="839" y="746"/>
                    <a:pt x="843" y="743"/>
                    <a:pt x="846" y="740"/>
                  </a:cubicBezTo>
                  <a:cubicBezTo>
                    <a:pt x="848" y="739"/>
                    <a:pt x="848" y="738"/>
                    <a:pt x="847" y="736"/>
                  </a:cubicBezTo>
                  <a:cubicBezTo>
                    <a:pt x="846" y="735"/>
                    <a:pt x="844" y="735"/>
                    <a:pt x="843" y="736"/>
                  </a:cubicBezTo>
                  <a:cubicBezTo>
                    <a:pt x="838" y="740"/>
                    <a:pt x="834" y="743"/>
                    <a:pt x="824" y="738"/>
                  </a:cubicBezTo>
                  <a:cubicBezTo>
                    <a:pt x="811" y="730"/>
                    <a:pt x="805" y="735"/>
                    <a:pt x="800" y="740"/>
                  </a:cubicBezTo>
                  <a:cubicBezTo>
                    <a:pt x="799" y="741"/>
                    <a:pt x="798" y="743"/>
                    <a:pt x="799" y="744"/>
                  </a:cubicBezTo>
                  <a:close/>
                  <a:moveTo>
                    <a:pt x="940" y="1593"/>
                  </a:moveTo>
                  <a:cubicBezTo>
                    <a:pt x="940" y="1590"/>
                    <a:pt x="940" y="1590"/>
                    <a:pt x="940" y="1590"/>
                  </a:cubicBezTo>
                  <a:cubicBezTo>
                    <a:pt x="940" y="1589"/>
                    <a:pt x="940" y="1588"/>
                    <a:pt x="939" y="1588"/>
                  </a:cubicBezTo>
                  <a:cubicBezTo>
                    <a:pt x="938" y="1588"/>
                    <a:pt x="937" y="1589"/>
                    <a:pt x="937" y="1590"/>
                  </a:cubicBezTo>
                  <a:cubicBezTo>
                    <a:pt x="937" y="1593"/>
                    <a:pt x="937" y="1593"/>
                    <a:pt x="937" y="1593"/>
                  </a:cubicBezTo>
                  <a:cubicBezTo>
                    <a:pt x="937" y="1598"/>
                    <a:pt x="933" y="1603"/>
                    <a:pt x="927" y="1603"/>
                  </a:cubicBezTo>
                  <a:cubicBezTo>
                    <a:pt x="922" y="1603"/>
                    <a:pt x="917" y="1598"/>
                    <a:pt x="917" y="1593"/>
                  </a:cubicBezTo>
                  <a:cubicBezTo>
                    <a:pt x="917" y="1590"/>
                    <a:pt x="917" y="1590"/>
                    <a:pt x="917" y="1590"/>
                  </a:cubicBezTo>
                  <a:cubicBezTo>
                    <a:pt x="917" y="1589"/>
                    <a:pt x="917" y="1588"/>
                    <a:pt x="916" y="1588"/>
                  </a:cubicBezTo>
                  <a:cubicBezTo>
                    <a:pt x="915" y="1588"/>
                    <a:pt x="915" y="1589"/>
                    <a:pt x="915" y="1590"/>
                  </a:cubicBezTo>
                  <a:cubicBezTo>
                    <a:pt x="915" y="1593"/>
                    <a:pt x="915" y="1593"/>
                    <a:pt x="915" y="1593"/>
                  </a:cubicBezTo>
                  <a:cubicBezTo>
                    <a:pt x="915" y="1599"/>
                    <a:pt x="920" y="1605"/>
                    <a:pt x="926" y="1605"/>
                  </a:cubicBezTo>
                  <a:cubicBezTo>
                    <a:pt x="926" y="1608"/>
                    <a:pt x="926" y="1608"/>
                    <a:pt x="926" y="1608"/>
                  </a:cubicBezTo>
                  <a:cubicBezTo>
                    <a:pt x="920" y="1608"/>
                    <a:pt x="920" y="1608"/>
                    <a:pt x="920" y="1608"/>
                  </a:cubicBezTo>
                  <a:cubicBezTo>
                    <a:pt x="920" y="1608"/>
                    <a:pt x="919" y="1609"/>
                    <a:pt x="919" y="1610"/>
                  </a:cubicBezTo>
                  <a:cubicBezTo>
                    <a:pt x="919" y="1611"/>
                    <a:pt x="920" y="1611"/>
                    <a:pt x="920" y="1611"/>
                  </a:cubicBezTo>
                  <a:cubicBezTo>
                    <a:pt x="935" y="1611"/>
                    <a:pt x="935" y="1611"/>
                    <a:pt x="935" y="1611"/>
                  </a:cubicBezTo>
                  <a:cubicBezTo>
                    <a:pt x="935" y="1611"/>
                    <a:pt x="936" y="1611"/>
                    <a:pt x="936" y="1610"/>
                  </a:cubicBezTo>
                  <a:cubicBezTo>
                    <a:pt x="936" y="1609"/>
                    <a:pt x="935" y="1608"/>
                    <a:pt x="935" y="1608"/>
                  </a:cubicBezTo>
                  <a:cubicBezTo>
                    <a:pt x="929" y="1608"/>
                    <a:pt x="929" y="1608"/>
                    <a:pt x="929" y="1608"/>
                  </a:cubicBezTo>
                  <a:cubicBezTo>
                    <a:pt x="929" y="1605"/>
                    <a:pt x="929" y="1605"/>
                    <a:pt x="929" y="1605"/>
                  </a:cubicBezTo>
                  <a:cubicBezTo>
                    <a:pt x="935" y="1605"/>
                    <a:pt x="940" y="1599"/>
                    <a:pt x="940" y="1593"/>
                  </a:cubicBezTo>
                  <a:close/>
                  <a:moveTo>
                    <a:pt x="920" y="1581"/>
                  </a:moveTo>
                  <a:cubicBezTo>
                    <a:pt x="920" y="1593"/>
                    <a:pt x="920" y="1593"/>
                    <a:pt x="920" y="1593"/>
                  </a:cubicBezTo>
                  <a:cubicBezTo>
                    <a:pt x="920" y="1597"/>
                    <a:pt x="924" y="1600"/>
                    <a:pt x="927" y="1600"/>
                  </a:cubicBezTo>
                  <a:cubicBezTo>
                    <a:pt x="931" y="1600"/>
                    <a:pt x="935" y="1597"/>
                    <a:pt x="935" y="1593"/>
                  </a:cubicBezTo>
                  <a:cubicBezTo>
                    <a:pt x="935" y="1581"/>
                    <a:pt x="935" y="1581"/>
                    <a:pt x="935" y="1581"/>
                  </a:cubicBezTo>
                  <a:cubicBezTo>
                    <a:pt x="935" y="1577"/>
                    <a:pt x="931" y="1574"/>
                    <a:pt x="927" y="1574"/>
                  </a:cubicBezTo>
                  <a:cubicBezTo>
                    <a:pt x="924" y="1574"/>
                    <a:pt x="920" y="1577"/>
                    <a:pt x="920" y="1581"/>
                  </a:cubicBezTo>
                  <a:close/>
                  <a:moveTo>
                    <a:pt x="943" y="1530"/>
                  </a:moveTo>
                  <a:cubicBezTo>
                    <a:pt x="945" y="1530"/>
                    <a:pt x="947" y="1528"/>
                    <a:pt x="947" y="1525"/>
                  </a:cubicBezTo>
                  <a:cubicBezTo>
                    <a:pt x="948" y="1525"/>
                    <a:pt x="950" y="1525"/>
                    <a:pt x="950" y="1524"/>
                  </a:cubicBezTo>
                  <a:cubicBezTo>
                    <a:pt x="950" y="1505"/>
                    <a:pt x="950" y="1505"/>
                    <a:pt x="950" y="1505"/>
                  </a:cubicBezTo>
                  <a:cubicBezTo>
                    <a:pt x="950" y="1504"/>
                    <a:pt x="949" y="1503"/>
                    <a:pt x="949" y="1503"/>
                  </a:cubicBezTo>
                  <a:cubicBezTo>
                    <a:pt x="929" y="1503"/>
                    <a:pt x="929" y="1503"/>
                    <a:pt x="929" y="1503"/>
                  </a:cubicBezTo>
                  <a:cubicBezTo>
                    <a:pt x="929" y="1503"/>
                    <a:pt x="928" y="1504"/>
                    <a:pt x="928" y="1505"/>
                  </a:cubicBezTo>
                  <a:cubicBezTo>
                    <a:pt x="928" y="1508"/>
                    <a:pt x="928" y="1508"/>
                    <a:pt x="928" y="1508"/>
                  </a:cubicBezTo>
                  <a:cubicBezTo>
                    <a:pt x="925" y="1508"/>
                    <a:pt x="925" y="1508"/>
                    <a:pt x="925" y="1508"/>
                  </a:cubicBezTo>
                  <a:cubicBezTo>
                    <a:pt x="924" y="1508"/>
                    <a:pt x="923" y="1509"/>
                    <a:pt x="923" y="1509"/>
                  </a:cubicBezTo>
                  <a:cubicBezTo>
                    <a:pt x="919" y="1513"/>
                    <a:pt x="919" y="1513"/>
                    <a:pt x="919" y="1513"/>
                  </a:cubicBezTo>
                  <a:cubicBezTo>
                    <a:pt x="918" y="1514"/>
                    <a:pt x="918" y="1515"/>
                    <a:pt x="918" y="1517"/>
                  </a:cubicBezTo>
                  <a:cubicBezTo>
                    <a:pt x="918" y="1523"/>
                    <a:pt x="918" y="1523"/>
                    <a:pt x="918" y="1523"/>
                  </a:cubicBezTo>
                  <a:cubicBezTo>
                    <a:pt x="918" y="1523"/>
                    <a:pt x="917" y="1523"/>
                    <a:pt x="917" y="1524"/>
                  </a:cubicBezTo>
                  <a:cubicBezTo>
                    <a:pt x="917" y="1525"/>
                    <a:pt x="919" y="1525"/>
                    <a:pt x="920" y="1525"/>
                  </a:cubicBezTo>
                  <a:cubicBezTo>
                    <a:pt x="921" y="1525"/>
                    <a:pt x="921" y="1525"/>
                    <a:pt x="921" y="1525"/>
                  </a:cubicBezTo>
                  <a:cubicBezTo>
                    <a:pt x="921" y="1528"/>
                    <a:pt x="923" y="1530"/>
                    <a:pt x="926" y="1530"/>
                  </a:cubicBezTo>
                  <a:cubicBezTo>
                    <a:pt x="928" y="1530"/>
                    <a:pt x="930" y="1528"/>
                    <a:pt x="930" y="1525"/>
                  </a:cubicBezTo>
                  <a:cubicBezTo>
                    <a:pt x="938" y="1525"/>
                    <a:pt x="938" y="1525"/>
                    <a:pt x="938" y="1525"/>
                  </a:cubicBezTo>
                  <a:cubicBezTo>
                    <a:pt x="938" y="1528"/>
                    <a:pt x="940" y="1530"/>
                    <a:pt x="943" y="1530"/>
                  </a:cubicBezTo>
                  <a:close/>
                  <a:moveTo>
                    <a:pt x="943" y="1523"/>
                  </a:moveTo>
                  <a:cubicBezTo>
                    <a:pt x="944" y="1523"/>
                    <a:pt x="945" y="1524"/>
                    <a:pt x="945" y="1525"/>
                  </a:cubicBezTo>
                  <a:cubicBezTo>
                    <a:pt x="945" y="1526"/>
                    <a:pt x="944" y="1528"/>
                    <a:pt x="943" y="1528"/>
                  </a:cubicBezTo>
                  <a:cubicBezTo>
                    <a:pt x="941" y="1528"/>
                    <a:pt x="940" y="1526"/>
                    <a:pt x="940" y="1525"/>
                  </a:cubicBezTo>
                  <a:cubicBezTo>
                    <a:pt x="940" y="1524"/>
                    <a:pt x="941" y="1523"/>
                    <a:pt x="943" y="1523"/>
                  </a:cubicBezTo>
                  <a:close/>
                  <a:moveTo>
                    <a:pt x="926" y="1528"/>
                  </a:moveTo>
                  <a:cubicBezTo>
                    <a:pt x="924" y="1528"/>
                    <a:pt x="923" y="1526"/>
                    <a:pt x="923" y="1525"/>
                  </a:cubicBezTo>
                  <a:cubicBezTo>
                    <a:pt x="923" y="1524"/>
                    <a:pt x="924" y="1523"/>
                    <a:pt x="926" y="1523"/>
                  </a:cubicBezTo>
                  <a:cubicBezTo>
                    <a:pt x="927" y="1523"/>
                    <a:pt x="928" y="1524"/>
                    <a:pt x="928" y="1525"/>
                  </a:cubicBezTo>
                  <a:cubicBezTo>
                    <a:pt x="928" y="1526"/>
                    <a:pt x="927" y="1528"/>
                    <a:pt x="926" y="1528"/>
                  </a:cubicBezTo>
                  <a:close/>
                  <a:moveTo>
                    <a:pt x="928" y="1516"/>
                  </a:moveTo>
                  <a:cubicBezTo>
                    <a:pt x="921" y="1516"/>
                    <a:pt x="921" y="1516"/>
                    <a:pt x="921" y="1516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1" y="1515"/>
                    <a:pt x="921" y="1515"/>
                    <a:pt x="921" y="1515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5" y="1511"/>
                    <a:pt x="925" y="1511"/>
                    <a:pt x="925" y="1511"/>
                  </a:cubicBezTo>
                  <a:cubicBezTo>
                    <a:pt x="928" y="1511"/>
                    <a:pt x="928" y="1511"/>
                    <a:pt x="928" y="1511"/>
                  </a:cubicBezTo>
                  <a:lnTo>
                    <a:pt x="928" y="1516"/>
                  </a:lnTo>
                  <a:close/>
                  <a:moveTo>
                    <a:pt x="1227" y="2056"/>
                  </a:moveTo>
                  <a:cubicBezTo>
                    <a:pt x="1227" y="2050"/>
                    <a:pt x="1227" y="2050"/>
                    <a:pt x="1227" y="2050"/>
                  </a:cubicBezTo>
                  <a:cubicBezTo>
                    <a:pt x="1227" y="2047"/>
                    <a:pt x="1225" y="2043"/>
                    <a:pt x="1219" y="2043"/>
                  </a:cubicBezTo>
                  <a:cubicBezTo>
                    <a:pt x="1215" y="2043"/>
                    <a:pt x="1215" y="2043"/>
                    <a:pt x="1215" y="2043"/>
                  </a:cubicBezTo>
                  <a:cubicBezTo>
                    <a:pt x="1212" y="2043"/>
                    <a:pt x="1211" y="2041"/>
                    <a:pt x="1211" y="2040"/>
                  </a:cubicBezTo>
                  <a:cubicBezTo>
                    <a:pt x="1211" y="2034"/>
                    <a:pt x="1211" y="2034"/>
                    <a:pt x="1211" y="2034"/>
                  </a:cubicBezTo>
                  <a:cubicBezTo>
                    <a:pt x="1213" y="2033"/>
                    <a:pt x="1215" y="2031"/>
                    <a:pt x="1215" y="2029"/>
                  </a:cubicBezTo>
                  <a:cubicBezTo>
                    <a:pt x="1215" y="2026"/>
                    <a:pt x="1212" y="2023"/>
                    <a:pt x="1209" y="2023"/>
                  </a:cubicBezTo>
                  <a:cubicBezTo>
                    <a:pt x="1206" y="2023"/>
                    <a:pt x="1204" y="2026"/>
                    <a:pt x="1204" y="2029"/>
                  </a:cubicBezTo>
                  <a:cubicBezTo>
                    <a:pt x="1204" y="2031"/>
                    <a:pt x="1205" y="2033"/>
                    <a:pt x="1207" y="2034"/>
                  </a:cubicBezTo>
                  <a:cubicBezTo>
                    <a:pt x="1207" y="2040"/>
                    <a:pt x="1207" y="2040"/>
                    <a:pt x="1207" y="2040"/>
                  </a:cubicBezTo>
                  <a:cubicBezTo>
                    <a:pt x="1207" y="2041"/>
                    <a:pt x="1207" y="2043"/>
                    <a:pt x="1203" y="2043"/>
                  </a:cubicBezTo>
                  <a:cubicBezTo>
                    <a:pt x="1199" y="2043"/>
                    <a:pt x="1199" y="2043"/>
                    <a:pt x="1199" y="2043"/>
                  </a:cubicBezTo>
                  <a:cubicBezTo>
                    <a:pt x="1193" y="2043"/>
                    <a:pt x="1191" y="2047"/>
                    <a:pt x="1191" y="2050"/>
                  </a:cubicBezTo>
                  <a:cubicBezTo>
                    <a:pt x="1191" y="2056"/>
                    <a:pt x="1191" y="2056"/>
                    <a:pt x="1191" y="2056"/>
                  </a:cubicBezTo>
                  <a:cubicBezTo>
                    <a:pt x="1189" y="2057"/>
                    <a:pt x="1187" y="2059"/>
                    <a:pt x="1187" y="2061"/>
                  </a:cubicBezTo>
                  <a:cubicBezTo>
                    <a:pt x="1187" y="2064"/>
                    <a:pt x="1190" y="2066"/>
                    <a:pt x="1193" y="2066"/>
                  </a:cubicBezTo>
                  <a:cubicBezTo>
                    <a:pt x="1196" y="2066"/>
                    <a:pt x="1198" y="2064"/>
                    <a:pt x="1198" y="2061"/>
                  </a:cubicBezTo>
                  <a:cubicBezTo>
                    <a:pt x="1198" y="2059"/>
                    <a:pt x="1197" y="2057"/>
                    <a:pt x="1195" y="2056"/>
                  </a:cubicBezTo>
                  <a:cubicBezTo>
                    <a:pt x="1195" y="2050"/>
                    <a:pt x="1195" y="2050"/>
                    <a:pt x="1195" y="2050"/>
                  </a:cubicBezTo>
                  <a:cubicBezTo>
                    <a:pt x="1195" y="2050"/>
                    <a:pt x="1195" y="2047"/>
                    <a:pt x="1199" y="2047"/>
                  </a:cubicBezTo>
                  <a:cubicBezTo>
                    <a:pt x="1203" y="2047"/>
                    <a:pt x="1203" y="2047"/>
                    <a:pt x="1203" y="2047"/>
                  </a:cubicBezTo>
                  <a:cubicBezTo>
                    <a:pt x="1205" y="2047"/>
                    <a:pt x="1206" y="2047"/>
                    <a:pt x="1207" y="2046"/>
                  </a:cubicBezTo>
                  <a:cubicBezTo>
                    <a:pt x="1207" y="2056"/>
                    <a:pt x="1207" y="2056"/>
                    <a:pt x="1207" y="2056"/>
                  </a:cubicBezTo>
                  <a:cubicBezTo>
                    <a:pt x="1205" y="2057"/>
                    <a:pt x="1204" y="2059"/>
                    <a:pt x="1204" y="2061"/>
                  </a:cubicBezTo>
                  <a:cubicBezTo>
                    <a:pt x="1204" y="2064"/>
                    <a:pt x="1206" y="2066"/>
                    <a:pt x="1209" y="2066"/>
                  </a:cubicBezTo>
                  <a:cubicBezTo>
                    <a:pt x="1212" y="2066"/>
                    <a:pt x="1215" y="2064"/>
                    <a:pt x="1215" y="2061"/>
                  </a:cubicBezTo>
                  <a:cubicBezTo>
                    <a:pt x="1215" y="2059"/>
                    <a:pt x="1213" y="2057"/>
                    <a:pt x="1211" y="2056"/>
                  </a:cubicBezTo>
                  <a:cubicBezTo>
                    <a:pt x="1211" y="2046"/>
                    <a:pt x="1211" y="2046"/>
                    <a:pt x="1211" y="2046"/>
                  </a:cubicBezTo>
                  <a:cubicBezTo>
                    <a:pt x="1212" y="2047"/>
                    <a:pt x="1213" y="2047"/>
                    <a:pt x="1215" y="2047"/>
                  </a:cubicBezTo>
                  <a:cubicBezTo>
                    <a:pt x="1219" y="2047"/>
                    <a:pt x="1219" y="2047"/>
                    <a:pt x="1219" y="2047"/>
                  </a:cubicBezTo>
                  <a:cubicBezTo>
                    <a:pt x="1223" y="2047"/>
                    <a:pt x="1223" y="2050"/>
                    <a:pt x="1223" y="2050"/>
                  </a:cubicBezTo>
                  <a:cubicBezTo>
                    <a:pt x="1223" y="2056"/>
                    <a:pt x="1223" y="2056"/>
                    <a:pt x="1223" y="2056"/>
                  </a:cubicBezTo>
                  <a:cubicBezTo>
                    <a:pt x="1221" y="2057"/>
                    <a:pt x="1220" y="2059"/>
                    <a:pt x="1220" y="2061"/>
                  </a:cubicBezTo>
                  <a:cubicBezTo>
                    <a:pt x="1220" y="2064"/>
                    <a:pt x="1222" y="2066"/>
                    <a:pt x="1225" y="2066"/>
                  </a:cubicBezTo>
                  <a:cubicBezTo>
                    <a:pt x="1228" y="2066"/>
                    <a:pt x="1231" y="2064"/>
                    <a:pt x="1231" y="2061"/>
                  </a:cubicBezTo>
                  <a:cubicBezTo>
                    <a:pt x="1231" y="2059"/>
                    <a:pt x="1229" y="2057"/>
                    <a:pt x="1227" y="2056"/>
                  </a:cubicBezTo>
                  <a:close/>
                  <a:moveTo>
                    <a:pt x="1196" y="2061"/>
                  </a:moveTo>
                  <a:cubicBezTo>
                    <a:pt x="1196" y="2063"/>
                    <a:pt x="1195" y="2064"/>
                    <a:pt x="1193" y="2064"/>
                  </a:cubicBezTo>
                  <a:cubicBezTo>
                    <a:pt x="1191" y="2064"/>
                    <a:pt x="1190" y="2063"/>
                    <a:pt x="1190" y="2061"/>
                  </a:cubicBezTo>
                  <a:cubicBezTo>
                    <a:pt x="1190" y="2059"/>
                    <a:pt x="1191" y="2058"/>
                    <a:pt x="1193" y="2058"/>
                  </a:cubicBezTo>
                  <a:cubicBezTo>
                    <a:pt x="1195" y="2058"/>
                    <a:pt x="1196" y="2059"/>
                    <a:pt x="1196" y="2061"/>
                  </a:cubicBezTo>
                  <a:close/>
                  <a:moveTo>
                    <a:pt x="1212" y="2061"/>
                  </a:moveTo>
                  <a:cubicBezTo>
                    <a:pt x="1212" y="2063"/>
                    <a:pt x="1211" y="2064"/>
                    <a:pt x="1209" y="2064"/>
                  </a:cubicBezTo>
                  <a:cubicBezTo>
                    <a:pt x="1207" y="2064"/>
                    <a:pt x="1206" y="2063"/>
                    <a:pt x="1206" y="2061"/>
                  </a:cubicBezTo>
                  <a:cubicBezTo>
                    <a:pt x="1206" y="2059"/>
                    <a:pt x="1207" y="2058"/>
                    <a:pt x="1209" y="2058"/>
                  </a:cubicBezTo>
                  <a:cubicBezTo>
                    <a:pt x="1211" y="2058"/>
                    <a:pt x="1212" y="2059"/>
                    <a:pt x="1212" y="2061"/>
                  </a:cubicBezTo>
                  <a:close/>
                  <a:moveTo>
                    <a:pt x="1209" y="2032"/>
                  </a:moveTo>
                  <a:cubicBezTo>
                    <a:pt x="1207" y="2032"/>
                    <a:pt x="1206" y="2030"/>
                    <a:pt x="1206" y="2029"/>
                  </a:cubicBezTo>
                  <a:cubicBezTo>
                    <a:pt x="1206" y="2027"/>
                    <a:pt x="1207" y="2025"/>
                    <a:pt x="1209" y="2025"/>
                  </a:cubicBezTo>
                  <a:cubicBezTo>
                    <a:pt x="1211" y="2025"/>
                    <a:pt x="1212" y="2027"/>
                    <a:pt x="1212" y="2029"/>
                  </a:cubicBezTo>
                  <a:cubicBezTo>
                    <a:pt x="1212" y="2030"/>
                    <a:pt x="1211" y="2032"/>
                    <a:pt x="1209" y="2032"/>
                  </a:cubicBezTo>
                  <a:close/>
                  <a:moveTo>
                    <a:pt x="1225" y="2064"/>
                  </a:moveTo>
                  <a:cubicBezTo>
                    <a:pt x="1223" y="2064"/>
                    <a:pt x="1222" y="2063"/>
                    <a:pt x="1222" y="2061"/>
                  </a:cubicBezTo>
                  <a:cubicBezTo>
                    <a:pt x="1222" y="2059"/>
                    <a:pt x="1223" y="2058"/>
                    <a:pt x="1225" y="2058"/>
                  </a:cubicBezTo>
                  <a:cubicBezTo>
                    <a:pt x="1227" y="2058"/>
                    <a:pt x="1228" y="2059"/>
                    <a:pt x="1228" y="2061"/>
                  </a:cubicBezTo>
                  <a:cubicBezTo>
                    <a:pt x="1228" y="2063"/>
                    <a:pt x="1227" y="2064"/>
                    <a:pt x="1225" y="2064"/>
                  </a:cubicBezTo>
                  <a:close/>
                  <a:moveTo>
                    <a:pt x="958" y="1570"/>
                  </a:moveTo>
                  <a:cubicBezTo>
                    <a:pt x="960" y="1552"/>
                    <a:pt x="960" y="1552"/>
                    <a:pt x="960" y="1552"/>
                  </a:cubicBezTo>
                  <a:cubicBezTo>
                    <a:pt x="957" y="1553"/>
                    <a:pt x="952" y="1554"/>
                    <a:pt x="947" y="1554"/>
                  </a:cubicBezTo>
                  <a:cubicBezTo>
                    <a:pt x="943" y="1554"/>
                    <a:pt x="938" y="1553"/>
                    <a:pt x="935" y="1552"/>
                  </a:cubicBezTo>
                  <a:cubicBezTo>
                    <a:pt x="937" y="1570"/>
                    <a:pt x="937" y="1570"/>
                    <a:pt x="937" y="1570"/>
                  </a:cubicBezTo>
                  <a:cubicBezTo>
                    <a:pt x="937" y="1571"/>
                    <a:pt x="941" y="1574"/>
                    <a:pt x="947" y="1574"/>
                  </a:cubicBezTo>
                  <a:cubicBezTo>
                    <a:pt x="953" y="1574"/>
                    <a:pt x="958" y="1571"/>
                    <a:pt x="958" y="1570"/>
                  </a:cubicBezTo>
                  <a:close/>
                  <a:moveTo>
                    <a:pt x="962" y="1545"/>
                  </a:moveTo>
                  <a:cubicBezTo>
                    <a:pt x="962" y="1545"/>
                    <a:pt x="962" y="1545"/>
                    <a:pt x="962" y="1545"/>
                  </a:cubicBezTo>
                  <a:cubicBezTo>
                    <a:pt x="962" y="1543"/>
                    <a:pt x="958" y="1541"/>
                    <a:pt x="953" y="1540"/>
                  </a:cubicBezTo>
                  <a:cubicBezTo>
                    <a:pt x="952" y="1538"/>
                    <a:pt x="952" y="1538"/>
                    <a:pt x="952" y="1538"/>
                  </a:cubicBezTo>
                  <a:cubicBezTo>
                    <a:pt x="951" y="1538"/>
                    <a:pt x="950" y="1537"/>
                    <a:pt x="949" y="1537"/>
                  </a:cubicBezTo>
                  <a:cubicBezTo>
                    <a:pt x="946" y="1537"/>
                    <a:pt x="946" y="1537"/>
                    <a:pt x="946" y="1537"/>
                  </a:cubicBezTo>
                  <a:cubicBezTo>
                    <a:pt x="944" y="1537"/>
                    <a:pt x="944" y="1538"/>
                    <a:pt x="943" y="1538"/>
                  </a:cubicBezTo>
                  <a:cubicBezTo>
                    <a:pt x="941" y="1540"/>
                    <a:pt x="941" y="1540"/>
                    <a:pt x="941" y="1540"/>
                  </a:cubicBezTo>
                  <a:cubicBezTo>
                    <a:pt x="936" y="1541"/>
                    <a:pt x="933" y="1543"/>
                    <a:pt x="933" y="1545"/>
                  </a:cubicBezTo>
                  <a:cubicBezTo>
                    <a:pt x="933" y="1545"/>
                    <a:pt x="933" y="1545"/>
                    <a:pt x="933" y="1545"/>
                  </a:cubicBezTo>
                  <a:cubicBezTo>
                    <a:pt x="933" y="1548"/>
                    <a:pt x="939" y="1551"/>
                    <a:pt x="947" y="1551"/>
                  </a:cubicBezTo>
                  <a:cubicBezTo>
                    <a:pt x="955" y="1551"/>
                    <a:pt x="962" y="1548"/>
                    <a:pt x="962" y="1545"/>
                  </a:cubicBezTo>
                  <a:close/>
                  <a:moveTo>
                    <a:pt x="951" y="1544"/>
                  </a:moveTo>
                  <a:cubicBezTo>
                    <a:pt x="949" y="1542"/>
                    <a:pt x="949" y="1542"/>
                    <a:pt x="949" y="1542"/>
                  </a:cubicBezTo>
                  <a:cubicBezTo>
                    <a:pt x="946" y="1542"/>
                    <a:pt x="946" y="1542"/>
                    <a:pt x="946" y="1542"/>
                  </a:cubicBezTo>
                  <a:cubicBezTo>
                    <a:pt x="943" y="1544"/>
                    <a:pt x="943" y="1544"/>
                    <a:pt x="943" y="1544"/>
                  </a:cubicBezTo>
                  <a:cubicBezTo>
                    <a:pt x="940" y="1544"/>
                    <a:pt x="940" y="1544"/>
                    <a:pt x="940" y="1544"/>
                  </a:cubicBezTo>
                  <a:cubicBezTo>
                    <a:pt x="940" y="1544"/>
                    <a:pt x="944" y="1540"/>
                    <a:pt x="944" y="1540"/>
                  </a:cubicBezTo>
                  <a:cubicBezTo>
                    <a:pt x="944" y="1539"/>
                    <a:pt x="945" y="1539"/>
                    <a:pt x="945" y="1539"/>
                  </a:cubicBezTo>
                  <a:cubicBezTo>
                    <a:pt x="949" y="1539"/>
                    <a:pt x="949" y="1539"/>
                    <a:pt x="949" y="1539"/>
                  </a:cubicBezTo>
                  <a:cubicBezTo>
                    <a:pt x="950" y="1539"/>
                    <a:pt x="950" y="1539"/>
                    <a:pt x="950" y="1540"/>
                  </a:cubicBezTo>
                  <a:cubicBezTo>
                    <a:pt x="951" y="1540"/>
                    <a:pt x="954" y="1544"/>
                    <a:pt x="954" y="1544"/>
                  </a:cubicBezTo>
                  <a:lnTo>
                    <a:pt x="951" y="1544"/>
                  </a:lnTo>
                  <a:close/>
                  <a:moveTo>
                    <a:pt x="1077" y="1914"/>
                  </a:moveTo>
                  <a:cubicBezTo>
                    <a:pt x="1077" y="1916"/>
                    <a:pt x="1078" y="1917"/>
                    <a:pt x="1080" y="1917"/>
                  </a:cubicBezTo>
                  <a:cubicBezTo>
                    <a:pt x="1083" y="1917"/>
                    <a:pt x="1083" y="1917"/>
                    <a:pt x="1083" y="1917"/>
                  </a:cubicBezTo>
                  <a:cubicBezTo>
                    <a:pt x="1084" y="1915"/>
                    <a:pt x="1085" y="1915"/>
                    <a:pt x="1087" y="1914"/>
                  </a:cubicBezTo>
                  <a:cubicBezTo>
                    <a:pt x="1086" y="1913"/>
                    <a:pt x="1086" y="1911"/>
                    <a:pt x="1086" y="1910"/>
                  </a:cubicBezTo>
                  <a:cubicBezTo>
                    <a:pt x="1086" y="1909"/>
                    <a:pt x="1086" y="1909"/>
                    <a:pt x="1086" y="1909"/>
                  </a:cubicBezTo>
                  <a:cubicBezTo>
                    <a:pt x="1085" y="1909"/>
                    <a:pt x="1084" y="1909"/>
                    <a:pt x="1084" y="1909"/>
                  </a:cubicBezTo>
                  <a:cubicBezTo>
                    <a:pt x="1081" y="1909"/>
                    <a:pt x="1079" y="1907"/>
                    <a:pt x="1079" y="1907"/>
                  </a:cubicBezTo>
                  <a:cubicBezTo>
                    <a:pt x="1076" y="1907"/>
                    <a:pt x="1077" y="1912"/>
                    <a:pt x="1077" y="1914"/>
                  </a:cubicBezTo>
                  <a:close/>
                  <a:moveTo>
                    <a:pt x="1079" y="1903"/>
                  </a:moveTo>
                  <a:cubicBezTo>
                    <a:pt x="1079" y="1905"/>
                    <a:pt x="1081" y="1907"/>
                    <a:pt x="1084" y="1907"/>
                  </a:cubicBezTo>
                  <a:cubicBezTo>
                    <a:pt x="1086" y="1907"/>
                    <a:pt x="1088" y="1905"/>
                    <a:pt x="1088" y="1903"/>
                  </a:cubicBezTo>
                  <a:cubicBezTo>
                    <a:pt x="1088" y="1900"/>
                    <a:pt x="1086" y="1898"/>
                    <a:pt x="1084" y="1898"/>
                  </a:cubicBezTo>
                  <a:cubicBezTo>
                    <a:pt x="1081" y="1898"/>
                    <a:pt x="1079" y="1900"/>
                    <a:pt x="1079" y="1903"/>
                  </a:cubicBezTo>
                  <a:close/>
                  <a:moveTo>
                    <a:pt x="1094" y="1917"/>
                  </a:moveTo>
                  <a:cubicBezTo>
                    <a:pt x="1098" y="1917"/>
                    <a:pt x="1101" y="1914"/>
                    <a:pt x="1101" y="1910"/>
                  </a:cubicBezTo>
                  <a:cubicBezTo>
                    <a:pt x="1101" y="1906"/>
                    <a:pt x="1098" y="1903"/>
                    <a:pt x="1094" y="1903"/>
                  </a:cubicBezTo>
                  <a:cubicBezTo>
                    <a:pt x="1090" y="1903"/>
                    <a:pt x="1087" y="1906"/>
                    <a:pt x="1087" y="1910"/>
                  </a:cubicBezTo>
                  <a:cubicBezTo>
                    <a:pt x="1087" y="1914"/>
                    <a:pt x="1090" y="1917"/>
                    <a:pt x="1094" y="1917"/>
                  </a:cubicBezTo>
                  <a:close/>
                  <a:moveTo>
                    <a:pt x="1112" y="1914"/>
                  </a:moveTo>
                  <a:cubicBezTo>
                    <a:pt x="1112" y="1912"/>
                    <a:pt x="1112" y="1907"/>
                    <a:pt x="1109" y="1907"/>
                  </a:cubicBezTo>
                  <a:cubicBezTo>
                    <a:pt x="1109" y="1907"/>
                    <a:pt x="1107" y="1909"/>
                    <a:pt x="1105" y="1909"/>
                  </a:cubicBezTo>
                  <a:cubicBezTo>
                    <a:pt x="1104" y="1909"/>
                    <a:pt x="1103" y="1909"/>
                    <a:pt x="1102" y="1909"/>
                  </a:cubicBezTo>
                  <a:cubicBezTo>
                    <a:pt x="1102" y="1909"/>
                    <a:pt x="1102" y="1909"/>
                    <a:pt x="1102" y="1910"/>
                  </a:cubicBezTo>
                  <a:cubicBezTo>
                    <a:pt x="1102" y="1911"/>
                    <a:pt x="1102" y="1913"/>
                    <a:pt x="1101" y="1914"/>
                  </a:cubicBezTo>
                  <a:cubicBezTo>
                    <a:pt x="1103" y="1915"/>
                    <a:pt x="1104" y="1915"/>
                    <a:pt x="1106" y="1917"/>
                  </a:cubicBezTo>
                  <a:cubicBezTo>
                    <a:pt x="1108" y="1917"/>
                    <a:pt x="1108" y="1917"/>
                    <a:pt x="1108" y="1917"/>
                  </a:cubicBezTo>
                  <a:cubicBezTo>
                    <a:pt x="1110" y="1917"/>
                    <a:pt x="1112" y="1916"/>
                    <a:pt x="1112" y="1914"/>
                  </a:cubicBezTo>
                  <a:close/>
                  <a:moveTo>
                    <a:pt x="1102" y="1931"/>
                  </a:moveTo>
                  <a:cubicBezTo>
                    <a:pt x="1105" y="1931"/>
                    <a:pt x="1107" y="1929"/>
                    <a:pt x="1107" y="1926"/>
                  </a:cubicBezTo>
                  <a:cubicBezTo>
                    <a:pt x="1107" y="1922"/>
                    <a:pt x="1106" y="1916"/>
                    <a:pt x="1101" y="1916"/>
                  </a:cubicBezTo>
                  <a:cubicBezTo>
                    <a:pt x="1100" y="1916"/>
                    <a:pt x="1098" y="1918"/>
                    <a:pt x="1094" y="1918"/>
                  </a:cubicBezTo>
                  <a:cubicBezTo>
                    <a:pt x="1090" y="1918"/>
                    <a:pt x="1088" y="1916"/>
                    <a:pt x="1088" y="1916"/>
                  </a:cubicBezTo>
                  <a:cubicBezTo>
                    <a:pt x="1082" y="1916"/>
                    <a:pt x="1081" y="1922"/>
                    <a:pt x="1081" y="1926"/>
                  </a:cubicBezTo>
                  <a:cubicBezTo>
                    <a:pt x="1081" y="1929"/>
                    <a:pt x="1083" y="1931"/>
                    <a:pt x="1086" y="1931"/>
                  </a:cubicBezTo>
                  <a:lnTo>
                    <a:pt x="1102" y="1931"/>
                  </a:lnTo>
                  <a:close/>
                  <a:moveTo>
                    <a:pt x="1105" y="1907"/>
                  </a:moveTo>
                  <a:cubicBezTo>
                    <a:pt x="1107" y="1907"/>
                    <a:pt x="1109" y="1905"/>
                    <a:pt x="1109" y="1903"/>
                  </a:cubicBezTo>
                  <a:cubicBezTo>
                    <a:pt x="1109" y="1900"/>
                    <a:pt x="1107" y="1898"/>
                    <a:pt x="1105" y="1898"/>
                  </a:cubicBezTo>
                  <a:cubicBezTo>
                    <a:pt x="1102" y="1898"/>
                    <a:pt x="1100" y="1900"/>
                    <a:pt x="1100" y="1903"/>
                  </a:cubicBezTo>
                  <a:cubicBezTo>
                    <a:pt x="1100" y="1905"/>
                    <a:pt x="1102" y="1907"/>
                    <a:pt x="1105" y="1907"/>
                  </a:cubicBezTo>
                  <a:close/>
                  <a:moveTo>
                    <a:pt x="1140" y="2020"/>
                  </a:moveTo>
                  <a:cubicBezTo>
                    <a:pt x="1164" y="2020"/>
                    <a:pt x="1164" y="2020"/>
                    <a:pt x="1164" y="2020"/>
                  </a:cubicBezTo>
                  <a:cubicBezTo>
                    <a:pt x="1167" y="2020"/>
                    <a:pt x="1169" y="2018"/>
                    <a:pt x="1169" y="2015"/>
                  </a:cubicBezTo>
                  <a:cubicBezTo>
                    <a:pt x="1169" y="1981"/>
                    <a:pt x="1169" y="1981"/>
                    <a:pt x="1169" y="1981"/>
                  </a:cubicBezTo>
                  <a:cubicBezTo>
                    <a:pt x="1169" y="1979"/>
                    <a:pt x="1167" y="1977"/>
                    <a:pt x="1164" y="1977"/>
                  </a:cubicBezTo>
                  <a:cubicBezTo>
                    <a:pt x="1140" y="1977"/>
                    <a:pt x="1140" y="1977"/>
                    <a:pt x="1140" y="1977"/>
                  </a:cubicBezTo>
                  <a:cubicBezTo>
                    <a:pt x="1137" y="1977"/>
                    <a:pt x="1135" y="1979"/>
                    <a:pt x="1135" y="1981"/>
                  </a:cubicBezTo>
                  <a:cubicBezTo>
                    <a:pt x="1135" y="2015"/>
                    <a:pt x="1135" y="2015"/>
                    <a:pt x="1135" y="2015"/>
                  </a:cubicBezTo>
                  <a:cubicBezTo>
                    <a:pt x="1135" y="2018"/>
                    <a:pt x="1137" y="2020"/>
                    <a:pt x="1140" y="2020"/>
                  </a:cubicBezTo>
                  <a:close/>
                  <a:moveTo>
                    <a:pt x="1147" y="2003"/>
                  </a:moveTo>
                  <a:cubicBezTo>
                    <a:pt x="1149" y="2003"/>
                    <a:pt x="1150" y="2003"/>
                    <a:pt x="1152" y="2003"/>
                  </a:cubicBezTo>
                  <a:cubicBezTo>
                    <a:pt x="1152" y="1986"/>
                    <a:pt x="1152" y="1986"/>
                    <a:pt x="1152" y="1986"/>
                  </a:cubicBezTo>
                  <a:cubicBezTo>
                    <a:pt x="1155" y="1986"/>
                    <a:pt x="1155" y="1986"/>
                    <a:pt x="1155" y="1986"/>
                  </a:cubicBezTo>
                  <a:cubicBezTo>
                    <a:pt x="1155" y="1989"/>
                    <a:pt x="1163" y="1993"/>
                    <a:pt x="1159" y="2000"/>
                  </a:cubicBezTo>
                  <a:cubicBezTo>
                    <a:pt x="1158" y="2001"/>
                    <a:pt x="1158" y="2000"/>
                    <a:pt x="1158" y="2000"/>
                  </a:cubicBezTo>
                  <a:cubicBezTo>
                    <a:pt x="1158" y="1998"/>
                    <a:pt x="1158" y="1994"/>
                    <a:pt x="1155" y="1994"/>
                  </a:cubicBezTo>
                  <a:cubicBezTo>
                    <a:pt x="1155" y="2006"/>
                    <a:pt x="1155" y="2006"/>
                    <a:pt x="1155" y="2006"/>
                  </a:cubicBezTo>
                  <a:cubicBezTo>
                    <a:pt x="1155" y="2009"/>
                    <a:pt x="1153" y="2010"/>
                    <a:pt x="1150" y="2011"/>
                  </a:cubicBezTo>
                  <a:cubicBezTo>
                    <a:pt x="1147" y="2012"/>
                    <a:pt x="1144" y="2011"/>
                    <a:pt x="1144" y="2009"/>
                  </a:cubicBezTo>
                  <a:cubicBezTo>
                    <a:pt x="1143" y="2007"/>
                    <a:pt x="1145" y="2004"/>
                    <a:pt x="1147" y="200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íṩľîḍè"/>
            <p:cNvSpPr/>
            <p:nvPr/>
          </p:nvSpPr>
          <p:spPr bwMode="auto">
            <a:xfrm>
              <a:off x="7699111" y="3243629"/>
              <a:ext cx="309983" cy="251653"/>
            </a:xfrm>
            <a:custGeom>
              <a:avLst/>
              <a:gdLst>
                <a:gd name="T0" fmla="*/ 205 w 205"/>
                <a:gd name="T1" fmla="*/ 20 h 167"/>
                <a:gd name="T2" fmla="*/ 181 w 205"/>
                <a:gd name="T3" fmla="*/ 27 h 167"/>
                <a:gd name="T4" fmla="*/ 199 w 205"/>
                <a:gd name="T5" fmla="*/ 3 h 167"/>
                <a:gd name="T6" fmla="*/ 173 w 205"/>
                <a:gd name="T7" fmla="*/ 14 h 167"/>
                <a:gd name="T8" fmla="*/ 142 w 205"/>
                <a:gd name="T9" fmla="*/ 0 h 167"/>
                <a:gd name="T10" fmla="*/ 100 w 205"/>
                <a:gd name="T11" fmla="*/ 43 h 167"/>
                <a:gd name="T12" fmla="*/ 101 w 205"/>
                <a:gd name="T13" fmla="*/ 52 h 167"/>
                <a:gd name="T14" fmla="*/ 14 w 205"/>
                <a:gd name="T15" fmla="*/ 8 h 167"/>
                <a:gd name="T16" fmla="*/ 8 w 205"/>
                <a:gd name="T17" fmla="*/ 29 h 167"/>
                <a:gd name="T18" fmla="*/ 27 w 205"/>
                <a:gd name="T19" fmla="*/ 64 h 167"/>
                <a:gd name="T20" fmla="*/ 8 w 205"/>
                <a:gd name="T21" fmla="*/ 59 h 167"/>
                <a:gd name="T22" fmla="*/ 8 w 205"/>
                <a:gd name="T23" fmla="*/ 60 h 167"/>
                <a:gd name="T24" fmla="*/ 42 w 205"/>
                <a:gd name="T25" fmla="*/ 101 h 167"/>
                <a:gd name="T26" fmla="*/ 31 w 205"/>
                <a:gd name="T27" fmla="*/ 103 h 167"/>
                <a:gd name="T28" fmla="*/ 23 w 205"/>
                <a:gd name="T29" fmla="*/ 102 h 167"/>
                <a:gd name="T30" fmla="*/ 62 w 205"/>
                <a:gd name="T31" fmla="*/ 131 h 167"/>
                <a:gd name="T32" fmla="*/ 10 w 205"/>
                <a:gd name="T33" fmla="*/ 149 h 167"/>
                <a:gd name="T34" fmla="*/ 0 w 205"/>
                <a:gd name="T35" fmla="*/ 149 h 167"/>
                <a:gd name="T36" fmla="*/ 64 w 205"/>
                <a:gd name="T37" fmla="*/ 167 h 167"/>
                <a:gd name="T38" fmla="*/ 184 w 205"/>
                <a:gd name="T39" fmla="*/ 47 h 167"/>
                <a:gd name="T40" fmla="*/ 184 w 205"/>
                <a:gd name="T41" fmla="*/ 42 h 167"/>
                <a:gd name="T42" fmla="*/ 205 w 205"/>
                <a:gd name="T43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7">
                  <a:moveTo>
                    <a:pt x="205" y="20"/>
                  </a:moveTo>
                  <a:cubicBezTo>
                    <a:pt x="198" y="24"/>
                    <a:pt x="189" y="26"/>
                    <a:pt x="181" y="27"/>
                  </a:cubicBezTo>
                  <a:cubicBezTo>
                    <a:pt x="190" y="22"/>
                    <a:pt x="196" y="13"/>
                    <a:pt x="199" y="3"/>
                  </a:cubicBezTo>
                  <a:cubicBezTo>
                    <a:pt x="191" y="8"/>
                    <a:pt x="182" y="12"/>
                    <a:pt x="173" y="14"/>
                  </a:cubicBezTo>
                  <a:cubicBezTo>
                    <a:pt x="165" y="6"/>
                    <a:pt x="154" y="0"/>
                    <a:pt x="142" y="0"/>
                  </a:cubicBezTo>
                  <a:cubicBezTo>
                    <a:pt x="119" y="0"/>
                    <a:pt x="100" y="19"/>
                    <a:pt x="100" y="43"/>
                  </a:cubicBezTo>
                  <a:cubicBezTo>
                    <a:pt x="100" y="46"/>
                    <a:pt x="100" y="49"/>
                    <a:pt x="101" y="52"/>
                  </a:cubicBezTo>
                  <a:cubicBezTo>
                    <a:pt x="66" y="50"/>
                    <a:pt x="35" y="34"/>
                    <a:pt x="14" y="8"/>
                  </a:cubicBezTo>
                  <a:cubicBezTo>
                    <a:pt x="10" y="14"/>
                    <a:pt x="8" y="22"/>
                    <a:pt x="8" y="29"/>
                  </a:cubicBezTo>
                  <a:cubicBezTo>
                    <a:pt x="8" y="44"/>
                    <a:pt x="16" y="57"/>
                    <a:pt x="27" y="64"/>
                  </a:cubicBezTo>
                  <a:cubicBezTo>
                    <a:pt x="20" y="64"/>
                    <a:pt x="14" y="62"/>
                    <a:pt x="8" y="59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80"/>
                    <a:pt x="22" y="97"/>
                    <a:pt x="42" y="101"/>
                  </a:cubicBezTo>
                  <a:cubicBezTo>
                    <a:pt x="38" y="102"/>
                    <a:pt x="34" y="103"/>
                    <a:pt x="31" y="103"/>
                  </a:cubicBezTo>
                  <a:cubicBezTo>
                    <a:pt x="28" y="103"/>
                    <a:pt x="25" y="102"/>
                    <a:pt x="23" y="102"/>
                  </a:cubicBezTo>
                  <a:cubicBezTo>
                    <a:pt x="28" y="119"/>
                    <a:pt x="44" y="131"/>
                    <a:pt x="62" y="131"/>
                  </a:cubicBezTo>
                  <a:cubicBezTo>
                    <a:pt x="48" y="142"/>
                    <a:pt x="29" y="149"/>
                    <a:pt x="10" y="149"/>
                  </a:cubicBezTo>
                  <a:cubicBezTo>
                    <a:pt x="6" y="149"/>
                    <a:pt x="3" y="149"/>
                    <a:pt x="0" y="149"/>
                  </a:cubicBezTo>
                  <a:cubicBezTo>
                    <a:pt x="18" y="160"/>
                    <a:pt x="40" y="167"/>
                    <a:pt x="64" y="167"/>
                  </a:cubicBezTo>
                  <a:cubicBezTo>
                    <a:pt x="142" y="167"/>
                    <a:pt x="184" y="103"/>
                    <a:pt x="184" y="47"/>
                  </a:cubicBezTo>
                  <a:cubicBezTo>
                    <a:pt x="184" y="46"/>
                    <a:pt x="184" y="44"/>
                    <a:pt x="184" y="42"/>
                  </a:cubicBezTo>
                  <a:cubicBezTo>
                    <a:pt x="192" y="36"/>
                    <a:pt x="199" y="29"/>
                    <a:pt x="205" y="2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îṣļiḑe"/>
            <p:cNvSpPr/>
            <p:nvPr/>
          </p:nvSpPr>
          <p:spPr bwMode="auto">
            <a:xfrm>
              <a:off x="9987317" y="2715325"/>
              <a:ext cx="421644" cy="421644"/>
            </a:xfrm>
            <a:custGeom>
              <a:avLst/>
              <a:gdLst>
                <a:gd name="T0" fmla="*/ 208 w 278"/>
                <a:gd name="T1" fmla="*/ 197 h 278"/>
                <a:gd name="T2" fmla="*/ 179 w 278"/>
                <a:gd name="T3" fmla="*/ 197 h 278"/>
                <a:gd name="T4" fmla="*/ 179 w 278"/>
                <a:gd name="T5" fmla="*/ 147 h 278"/>
                <a:gd name="T6" fmla="*/ 165 w 278"/>
                <a:gd name="T7" fmla="*/ 127 h 278"/>
                <a:gd name="T8" fmla="*/ 151 w 278"/>
                <a:gd name="T9" fmla="*/ 138 h 278"/>
                <a:gd name="T10" fmla="*/ 150 w 278"/>
                <a:gd name="T11" fmla="*/ 145 h 278"/>
                <a:gd name="T12" fmla="*/ 150 w 278"/>
                <a:gd name="T13" fmla="*/ 197 h 278"/>
                <a:gd name="T14" fmla="*/ 122 w 278"/>
                <a:gd name="T15" fmla="*/ 197 h 278"/>
                <a:gd name="T16" fmla="*/ 122 w 278"/>
                <a:gd name="T17" fmla="*/ 135 h 278"/>
                <a:gd name="T18" fmla="*/ 121 w 278"/>
                <a:gd name="T19" fmla="*/ 106 h 278"/>
                <a:gd name="T20" fmla="*/ 145 w 278"/>
                <a:gd name="T21" fmla="*/ 106 h 278"/>
                <a:gd name="T22" fmla="*/ 147 w 278"/>
                <a:gd name="T23" fmla="*/ 119 h 278"/>
                <a:gd name="T24" fmla="*/ 147 w 278"/>
                <a:gd name="T25" fmla="*/ 119 h 278"/>
                <a:gd name="T26" fmla="*/ 175 w 278"/>
                <a:gd name="T27" fmla="*/ 104 h 278"/>
                <a:gd name="T28" fmla="*/ 208 w 278"/>
                <a:gd name="T29" fmla="*/ 143 h 278"/>
                <a:gd name="T30" fmla="*/ 208 w 278"/>
                <a:gd name="T31" fmla="*/ 197 h 278"/>
                <a:gd name="T32" fmla="*/ 90 w 278"/>
                <a:gd name="T33" fmla="*/ 95 h 278"/>
                <a:gd name="T34" fmla="*/ 76 w 278"/>
                <a:gd name="T35" fmla="*/ 81 h 278"/>
                <a:gd name="T36" fmla="*/ 91 w 278"/>
                <a:gd name="T37" fmla="*/ 67 h 278"/>
                <a:gd name="T38" fmla="*/ 106 w 278"/>
                <a:gd name="T39" fmla="*/ 81 h 278"/>
                <a:gd name="T40" fmla="*/ 90 w 278"/>
                <a:gd name="T41" fmla="*/ 95 h 278"/>
                <a:gd name="T42" fmla="*/ 105 w 278"/>
                <a:gd name="T43" fmla="*/ 197 h 278"/>
                <a:gd name="T44" fmla="*/ 76 w 278"/>
                <a:gd name="T45" fmla="*/ 197 h 278"/>
                <a:gd name="T46" fmla="*/ 76 w 278"/>
                <a:gd name="T47" fmla="*/ 106 h 278"/>
                <a:gd name="T48" fmla="*/ 105 w 278"/>
                <a:gd name="T49" fmla="*/ 106 h 278"/>
                <a:gd name="T50" fmla="*/ 105 w 278"/>
                <a:gd name="T51" fmla="*/ 197 h 278"/>
                <a:gd name="T52" fmla="*/ 139 w 278"/>
                <a:gd name="T53" fmla="*/ 0 h 278"/>
                <a:gd name="T54" fmla="*/ 0 w 278"/>
                <a:gd name="T55" fmla="*/ 139 h 278"/>
                <a:gd name="T56" fmla="*/ 139 w 278"/>
                <a:gd name="T57" fmla="*/ 278 h 278"/>
                <a:gd name="T58" fmla="*/ 278 w 278"/>
                <a:gd name="T59" fmla="*/ 139 h 278"/>
                <a:gd name="T60" fmla="*/ 139 w 278"/>
                <a:gd name="T6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78">
                  <a:moveTo>
                    <a:pt x="208" y="19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35"/>
                    <a:pt x="175" y="127"/>
                    <a:pt x="165" y="127"/>
                  </a:cubicBezTo>
                  <a:cubicBezTo>
                    <a:pt x="157" y="127"/>
                    <a:pt x="153" y="132"/>
                    <a:pt x="151" y="138"/>
                  </a:cubicBezTo>
                  <a:cubicBezTo>
                    <a:pt x="150" y="139"/>
                    <a:pt x="150" y="142"/>
                    <a:pt x="150" y="14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24"/>
                    <a:pt x="121" y="114"/>
                    <a:pt x="121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51" y="113"/>
                    <a:pt x="160" y="104"/>
                    <a:pt x="175" y="104"/>
                  </a:cubicBezTo>
                  <a:cubicBezTo>
                    <a:pt x="194" y="104"/>
                    <a:pt x="208" y="117"/>
                    <a:pt x="208" y="143"/>
                  </a:cubicBezTo>
                  <a:cubicBezTo>
                    <a:pt x="208" y="197"/>
                    <a:pt x="208" y="197"/>
                    <a:pt x="208" y="197"/>
                  </a:cubicBezTo>
                  <a:close/>
                  <a:moveTo>
                    <a:pt x="90" y="95"/>
                  </a:moveTo>
                  <a:cubicBezTo>
                    <a:pt x="81" y="95"/>
                    <a:pt x="76" y="89"/>
                    <a:pt x="76" y="81"/>
                  </a:cubicBezTo>
                  <a:cubicBezTo>
                    <a:pt x="76" y="73"/>
                    <a:pt x="82" y="67"/>
                    <a:pt x="91" y="67"/>
                  </a:cubicBezTo>
                  <a:cubicBezTo>
                    <a:pt x="100" y="67"/>
                    <a:pt x="105" y="73"/>
                    <a:pt x="106" y="81"/>
                  </a:cubicBezTo>
                  <a:cubicBezTo>
                    <a:pt x="106" y="89"/>
                    <a:pt x="100" y="95"/>
                    <a:pt x="90" y="95"/>
                  </a:cubicBezTo>
                  <a:close/>
                  <a:moveTo>
                    <a:pt x="105" y="197"/>
                  </a:moveTo>
                  <a:cubicBezTo>
                    <a:pt x="76" y="197"/>
                    <a:pt x="76" y="197"/>
                    <a:pt x="76" y="197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97"/>
                    <a:pt x="105" y="197"/>
                    <a:pt x="105" y="197"/>
                  </a:cubicBezTo>
                  <a:close/>
                  <a:moveTo>
                    <a:pt x="139" y="0"/>
                  </a:moveTo>
                  <a:cubicBezTo>
                    <a:pt x="62" y="0"/>
                    <a:pt x="0" y="62"/>
                    <a:pt x="0" y="139"/>
                  </a:cubicBezTo>
                  <a:cubicBezTo>
                    <a:pt x="0" y="216"/>
                    <a:pt x="62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îs1îďé"/>
            <p:cNvSpPr/>
            <p:nvPr/>
          </p:nvSpPr>
          <p:spPr bwMode="auto">
            <a:xfrm>
              <a:off x="7779107" y="3800265"/>
              <a:ext cx="233320" cy="178324"/>
            </a:xfrm>
            <a:custGeom>
              <a:avLst/>
              <a:gdLst>
                <a:gd name="T0" fmla="*/ 128 w 154"/>
                <a:gd name="T1" fmla="*/ 62 h 117"/>
                <a:gd name="T2" fmla="*/ 128 w 154"/>
                <a:gd name="T3" fmla="*/ 82 h 117"/>
                <a:gd name="T4" fmla="*/ 119 w 154"/>
                <a:gd name="T5" fmla="*/ 90 h 117"/>
                <a:gd name="T6" fmla="*/ 111 w 154"/>
                <a:gd name="T7" fmla="*/ 82 h 117"/>
                <a:gd name="T8" fmla="*/ 111 w 154"/>
                <a:gd name="T9" fmla="*/ 62 h 117"/>
                <a:gd name="T10" fmla="*/ 96 w 154"/>
                <a:gd name="T11" fmla="*/ 67 h 117"/>
                <a:gd name="T12" fmla="*/ 85 w 154"/>
                <a:gd name="T13" fmla="*/ 62 h 117"/>
                <a:gd name="T14" fmla="*/ 85 w 154"/>
                <a:gd name="T15" fmla="*/ 82 h 117"/>
                <a:gd name="T16" fmla="*/ 119 w 154"/>
                <a:gd name="T17" fmla="*/ 117 h 117"/>
                <a:gd name="T18" fmla="*/ 154 w 154"/>
                <a:gd name="T19" fmla="*/ 82 h 117"/>
                <a:gd name="T20" fmla="*/ 154 w 154"/>
                <a:gd name="T21" fmla="*/ 62 h 117"/>
                <a:gd name="T22" fmla="*/ 128 w 154"/>
                <a:gd name="T23" fmla="*/ 62 h 117"/>
                <a:gd name="T24" fmla="*/ 85 w 154"/>
                <a:gd name="T25" fmla="*/ 43 h 117"/>
                <a:gd name="T26" fmla="*/ 96 w 154"/>
                <a:gd name="T27" fmla="*/ 48 h 117"/>
                <a:gd name="T28" fmla="*/ 111 w 154"/>
                <a:gd name="T29" fmla="*/ 43 h 117"/>
                <a:gd name="T30" fmla="*/ 111 w 154"/>
                <a:gd name="T31" fmla="*/ 34 h 117"/>
                <a:gd name="T32" fmla="*/ 77 w 154"/>
                <a:gd name="T33" fmla="*/ 0 h 117"/>
                <a:gd name="T34" fmla="*/ 42 w 154"/>
                <a:gd name="T35" fmla="*/ 34 h 117"/>
                <a:gd name="T36" fmla="*/ 42 w 154"/>
                <a:gd name="T37" fmla="*/ 82 h 117"/>
                <a:gd name="T38" fmla="*/ 34 w 154"/>
                <a:gd name="T39" fmla="*/ 90 h 117"/>
                <a:gd name="T40" fmla="*/ 26 w 154"/>
                <a:gd name="T41" fmla="*/ 82 h 117"/>
                <a:gd name="T42" fmla="*/ 26 w 154"/>
                <a:gd name="T43" fmla="*/ 62 h 117"/>
                <a:gd name="T44" fmla="*/ 0 w 154"/>
                <a:gd name="T45" fmla="*/ 62 h 117"/>
                <a:gd name="T46" fmla="*/ 0 w 154"/>
                <a:gd name="T47" fmla="*/ 82 h 117"/>
                <a:gd name="T48" fmla="*/ 34 w 154"/>
                <a:gd name="T49" fmla="*/ 117 h 117"/>
                <a:gd name="T50" fmla="*/ 69 w 154"/>
                <a:gd name="T51" fmla="*/ 82 h 117"/>
                <a:gd name="T52" fmla="*/ 69 w 154"/>
                <a:gd name="T53" fmla="*/ 34 h 117"/>
                <a:gd name="T54" fmla="*/ 77 w 154"/>
                <a:gd name="T55" fmla="*/ 26 h 117"/>
                <a:gd name="T56" fmla="*/ 85 w 154"/>
                <a:gd name="T57" fmla="*/ 34 h 117"/>
                <a:gd name="T58" fmla="*/ 85 w 154"/>
                <a:gd name="T59" fmla="*/ 4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17">
                  <a:moveTo>
                    <a:pt x="128" y="6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7"/>
                    <a:pt x="124" y="90"/>
                    <a:pt x="119" y="90"/>
                  </a:cubicBezTo>
                  <a:cubicBezTo>
                    <a:pt x="115" y="90"/>
                    <a:pt x="111" y="87"/>
                    <a:pt x="111" y="8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01"/>
                    <a:pt x="100" y="117"/>
                    <a:pt x="119" y="117"/>
                  </a:cubicBezTo>
                  <a:cubicBezTo>
                    <a:pt x="138" y="117"/>
                    <a:pt x="154" y="101"/>
                    <a:pt x="154" y="8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28" y="62"/>
                    <a:pt x="128" y="62"/>
                    <a:pt x="128" y="62"/>
                  </a:cubicBezTo>
                  <a:close/>
                  <a:moveTo>
                    <a:pt x="85" y="43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15"/>
                    <a:pt x="96" y="0"/>
                    <a:pt x="77" y="0"/>
                  </a:cubicBezTo>
                  <a:cubicBezTo>
                    <a:pt x="58" y="0"/>
                    <a:pt x="42" y="15"/>
                    <a:pt x="42" y="3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7"/>
                    <a:pt x="39" y="90"/>
                    <a:pt x="34" y="90"/>
                  </a:cubicBezTo>
                  <a:cubicBezTo>
                    <a:pt x="30" y="90"/>
                    <a:pt x="26" y="87"/>
                    <a:pt x="26" y="8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101"/>
                    <a:pt x="15" y="117"/>
                    <a:pt x="34" y="117"/>
                  </a:cubicBezTo>
                  <a:cubicBezTo>
                    <a:pt x="53" y="117"/>
                    <a:pt x="69" y="101"/>
                    <a:pt x="69" y="82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0"/>
                    <a:pt x="72" y="26"/>
                    <a:pt x="77" y="26"/>
                  </a:cubicBezTo>
                  <a:cubicBezTo>
                    <a:pt x="81" y="26"/>
                    <a:pt x="85" y="30"/>
                    <a:pt x="85" y="34"/>
                  </a:cubicBezTo>
                  <a:cubicBezTo>
                    <a:pt x="85" y="43"/>
                    <a:pt x="85" y="43"/>
                    <a:pt x="85" y="43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ïsḻîḋê"/>
            <p:cNvSpPr/>
            <p:nvPr/>
          </p:nvSpPr>
          <p:spPr bwMode="auto">
            <a:xfrm>
              <a:off x="10622282" y="3276961"/>
              <a:ext cx="369979" cy="369979"/>
            </a:xfrm>
            <a:custGeom>
              <a:avLst/>
              <a:gdLst>
                <a:gd name="T0" fmla="*/ 186 w 244"/>
                <a:gd name="T1" fmla="*/ 141 h 244"/>
                <a:gd name="T2" fmla="*/ 157 w 244"/>
                <a:gd name="T3" fmla="*/ 170 h 244"/>
                <a:gd name="T4" fmla="*/ 128 w 244"/>
                <a:gd name="T5" fmla="*/ 141 h 244"/>
                <a:gd name="T6" fmla="*/ 128 w 244"/>
                <a:gd name="T7" fmla="*/ 124 h 244"/>
                <a:gd name="T8" fmla="*/ 137 w 244"/>
                <a:gd name="T9" fmla="*/ 128 h 244"/>
                <a:gd name="T10" fmla="*/ 150 w 244"/>
                <a:gd name="T11" fmla="*/ 124 h 244"/>
                <a:gd name="T12" fmla="*/ 150 w 244"/>
                <a:gd name="T13" fmla="*/ 141 h 244"/>
                <a:gd name="T14" fmla="*/ 157 w 244"/>
                <a:gd name="T15" fmla="*/ 148 h 244"/>
                <a:gd name="T16" fmla="*/ 164 w 244"/>
                <a:gd name="T17" fmla="*/ 141 h 244"/>
                <a:gd name="T18" fmla="*/ 164 w 244"/>
                <a:gd name="T19" fmla="*/ 124 h 244"/>
                <a:gd name="T20" fmla="*/ 186 w 244"/>
                <a:gd name="T21" fmla="*/ 124 h 244"/>
                <a:gd name="T22" fmla="*/ 186 w 244"/>
                <a:gd name="T23" fmla="*/ 141 h 244"/>
                <a:gd name="T24" fmla="*/ 122 w 244"/>
                <a:gd name="T25" fmla="*/ 94 h 244"/>
                <a:gd name="T26" fmla="*/ 115 w 244"/>
                <a:gd name="T27" fmla="*/ 101 h 244"/>
                <a:gd name="T28" fmla="*/ 115 w 244"/>
                <a:gd name="T29" fmla="*/ 141 h 244"/>
                <a:gd name="T30" fmla="*/ 86 w 244"/>
                <a:gd name="T31" fmla="*/ 170 h 244"/>
                <a:gd name="T32" fmla="*/ 57 w 244"/>
                <a:gd name="T33" fmla="*/ 141 h 244"/>
                <a:gd name="T34" fmla="*/ 57 w 244"/>
                <a:gd name="T35" fmla="*/ 124 h 244"/>
                <a:gd name="T36" fmla="*/ 79 w 244"/>
                <a:gd name="T37" fmla="*/ 124 h 244"/>
                <a:gd name="T38" fmla="*/ 79 w 244"/>
                <a:gd name="T39" fmla="*/ 141 h 244"/>
                <a:gd name="T40" fmla="*/ 86 w 244"/>
                <a:gd name="T41" fmla="*/ 148 h 244"/>
                <a:gd name="T42" fmla="*/ 93 w 244"/>
                <a:gd name="T43" fmla="*/ 141 h 244"/>
                <a:gd name="T44" fmla="*/ 93 w 244"/>
                <a:gd name="T45" fmla="*/ 101 h 244"/>
                <a:gd name="T46" fmla="*/ 122 w 244"/>
                <a:gd name="T47" fmla="*/ 72 h 244"/>
                <a:gd name="T48" fmla="*/ 150 w 244"/>
                <a:gd name="T49" fmla="*/ 101 h 244"/>
                <a:gd name="T50" fmla="*/ 150 w 244"/>
                <a:gd name="T51" fmla="*/ 108 h 244"/>
                <a:gd name="T52" fmla="*/ 137 w 244"/>
                <a:gd name="T53" fmla="*/ 113 h 244"/>
                <a:gd name="T54" fmla="*/ 128 w 244"/>
                <a:gd name="T55" fmla="*/ 108 h 244"/>
                <a:gd name="T56" fmla="*/ 128 w 244"/>
                <a:gd name="T57" fmla="*/ 101 h 244"/>
                <a:gd name="T58" fmla="*/ 122 w 244"/>
                <a:gd name="T59" fmla="*/ 94 h 244"/>
                <a:gd name="T60" fmla="*/ 122 w 244"/>
                <a:gd name="T61" fmla="*/ 0 h 244"/>
                <a:gd name="T62" fmla="*/ 0 w 244"/>
                <a:gd name="T63" fmla="*/ 122 h 244"/>
                <a:gd name="T64" fmla="*/ 122 w 244"/>
                <a:gd name="T65" fmla="*/ 244 h 244"/>
                <a:gd name="T66" fmla="*/ 244 w 244"/>
                <a:gd name="T67" fmla="*/ 122 h 244"/>
                <a:gd name="T68" fmla="*/ 122 w 244"/>
                <a:gd name="T6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4">
                  <a:moveTo>
                    <a:pt x="186" y="141"/>
                  </a:moveTo>
                  <a:cubicBezTo>
                    <a:pt x="186" y="157"/>
                    <a:pt x="173" y="170"/>
                    <a:pt x="157" y="170"/>
                  </a:cubicBezTo>
                  <a:cubicBezTo>
                    <a:pt x="141" y="170"/>
                    <a:pt x="128" y="157"/>
                    <a:pt x="128" y="141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0" y="145"/>
                    <a:pt x="153" y="148"/>
                    <a:pt x="157" y="148"/>
                  </a:cubicBezTo>
                  <a:cubicBezTo>
                    <a:pt x="161" y="148"/>
                    <a:pt x="164" y="145"/>
                    <a:pt x="164" y="141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41"/>
                    <a:pt x="186" y="141"/>
                    <a:pt x="186" y="141"/>
                  </a:cubicBezTo>
                  <a:close/>
                  <a:moveTo>
                    <a:pt x="122" y="94"/>
                  </a:moveTo>
                  <a:cubicBezTo>
                    <a:pt x="118" y="94"/>
                    <a:pt x="115" y="97"/>
                    <a:pt x="115" y="10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57"/>
                    <a:pt x="102" y="170"/>
                    <a:pt x="86" y="170"/>
                  </a:cubicBezTo>
                  <a:cubicBezTo>
                    <a:pt x="70" y="170"/>
                    <a:pt x="57" y="157"/>
                    <a:pt x="57" y="141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5"/>
                    <a:pt x="82" y="148"/>
                    <a:pt x="86" y="148"/>
                  </a:cubicBezTo>
                  <a:cubicBezTo>
                    <a:pt x="90" y="148"/>
                    <a:pt x="93" y="145"/>
                    <a:pt x="93" y="14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3" y="85"/>
                    <a:pt x="106" y="72"/>
                    <a:pt x="122" y="72"/>
                  </a:cubicBezTo>
                  <a:cubicBezTo>
                    <a:pt x="137" y="72"/>
                    <a:pt x="150" y="85"/>
                    <a:pt x="150" y="101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97"/>
                    <a:pt x="125" y="94"/>
                    <a:pt x="122" y="94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4" y="190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işļiḑé"/>
            <p:cNvSpPr/>
            <p:nvPr/>
          </p:nvSpPr>
          <p:spPr bwMode="auto">
            <a:xfrm>
              <a:off x="10060646" y="3511947"/>
              <a:ext cx="273318" cy="273318"/>
            </a:xfrm>
            <a:custGeom>
              <a:avLst/>
              <a:gdLst>
                <a:gd name="T0" fmla="*/ 73 w 180"/>
                <a:gd name="T1" fmla="*/ 101 h 180"/>
                <a:gd name="T2" fmla="*/ 72 w 180"/>
                <a:gd name="T3" fmla="*/ 101 h 180"/>
                <a:gd name="T4" fmla="*/ 61 w 180"/>
                <a:gd name="T5" fmla="*/ 105 h 180"/>
                <a:gd name="T6" fmla="*/ 57 w 180"/>
                <a:gd name="T7" fmla="*/ 114 h 180"/>
                <a:gd name="T8" fmla="*/ 73 w 180"/>
                <a:gd name="T9" fmla="*/ 124 h 180"/>
                <a:gd name="T10" fmla="*/ 87 w 180"/>
                <a:gd name="T11" fmla="*/ 112 h 180"/>
                <a:gd name="T12" fmla="*/ 73 w 180"/>
                <a:gd name="T13" fmla="*/ 101 h 180"/>
                <a:gd name="T14" fmla="*/ 132 w 180"/>
                <a:gd name="T15" fmla="*/ 90 h 180"/>
                <a:gd name="T16" fmla="*/ 118 w 180"/>
                <a:gd name="T17" fmla="*/ 90 h 180"/>
                <a:gd name="T18" fmla="*/ 118 w 180"/>
                <a:gd name="T19" fmla="*/ 104 h 180"/>
                <a:gd name="T20" fmla="*/ 109 w 180"/>
                <a:gd name="T21" fmla="*/ 104 h 180"/>
                <a:gd name="T22" fmla="*/ 109 w 180"/>
                <a:gd name="T23" fmla="*/ 90 h 180"/>
                <a:gd name="T24" fmla="*/ 95 w 180"/>
                <a:gd name="T25" fmla="*/ 90 h 180"/>
                <a:gd name="T26" fmla="*/ 95 w 180"/>
                <a:gd name="T27" fmla="*/ 81 h 180"/>
                <a:gd name="T28" fmla="*/ 109 w 180"/>
                <a:gd name="T29" fmla="*/ 81 h 180"/>
                <a:gd name="T30" fmla="*/ 109 w 180"/>
                <a:gd name="T31" fmla="*/ 67 h 180"/>
                <a:gd name="T32" fmla="*/ 118 w 180"/>
                <a:gd name="T33" fmla="*/ 67 h 180"/>
                <a:gd name="T34" fmla="*/ 118 w 180"/>
                <a:gd name="T35" fmla="*/ 81 h 180"/>
                <a:gd name="T36" fmla="*/ 132 w 180"/>
                <a:gd name="T37" fmla="*/ 81 h 180"/>
                <a:gd name="T38" fmla="*/ 132 w 180"/>
                <a:gd name="T39" fmla="*/ 90 h 180"/>
                <a:gd name="T40" fmla="*/ 85 w 180"/>
                <a:gd name="T41" fmla="*/ 128 h 180"/>
                <a:gd name="T42" fmla="*/ 71 w 180"/>
                <a:gd name="T43" fmla="*/ 131 h 180"/>
                <a:gd name="T44" fmla="*/ 70 w 180"/>
                <a:gd name="T45" fmla="*/ 131 h 180"/>
                <a:gd name="T46" fmla="*/ 69 w 180"/>
                <a:gd name="T47" fmla="*/ 131 h 180"/>
                <a:gd name="T48" fmla="*/ 48 w 180"/>
                <a:gd name="T49" fmla="*/ 114 h 180"/>
                <a:gd name="T50" fmla="*/ 73 w 180"/>
                <a:gd name="T51" fmla="*/ 96 h 180"/>
                <a:gd name="T52" fmla="*/ 74 w 180"/>
                <a:gd name="T53" fmla="*/ 96 h 180"/>
                <a:gd name="T54" fmla="*/ 71 w 180"/>
                <a:gd name="T55" fmla="*/ 87 h 180"/>
                <a:gd name="T56" fmla="*/ 70 w 180"/>
                <a:gd name="T57" fmla="*/ 87 h 180"/>
                <a:gd name="T58" fmla="*/ 59 w 180"/>
                <a:gd name="T59" fmla="*/ 84 h 180"/>
                <a:gd name="T60" fmla="*/ 52 w 180"/>
                <a:gd name="T61" fmla="*/ 69 h 180"/>
                <a:gd name="T62" fmla="*/ 74 w 180"/>
                <a:gd name="T63" fmla="*/ 48 h 180"/>
                <a:gd name="T64" fmla="*/ 96 w 180"/>
                <a:gd name="T65" fmla="*/ 48 h 180"/>
                <a:gd name="T66" fmla="*/ 96 w 180"/>
                <a:gd name="T67" fmla="*/ 49 h 180"/>
                <a:gd name="T68" fmla="*/ 88 w 180"/>
                <a:gd name="T69" fmla="*/ 52 h 180"/>
                <a:gd name="T70" fmla="*/ 85 w 180"/>
                <a:gd name="T71" fmla="*/ 53 h 180"/>
                <a:gd name="T72" fmla="*/ 91 w 180"/>
                <a:gd name="T73" fmla="*/ 67 h 180"/>
                <a:gd name="T74" fmla="*/ 85 w 180"/>
                <a:gd name="T75" fmla="*/ 82 h 180"/>
                <a:gd name="T76" fmla="*/ 81 w 180"/>
                <a:gd name="T77" fmla="*/ 87 h 180"/>
                <a:gd name="T78" fmla="*/ 86 w 180"/>
                <a:gd name="T79" fmla="*/ 93 h 180"/>
                <a:gd name="T80" fmla="*/ 96 w 180"/>
                <a:gd name="T81" fmla="*/ 110 h 180"/>
                <a:gd name="T82" fmla="*/ 85 w 180"/>
                <a:gd name="T83" fmla="*/ 128 h 180"/>
                <a:gd name="T84" fmla="*/ 90 w 180"/>
                <a:gd name="T85" fmla="*/ 0 h 180"/>
                <a:gd name="T86" fmla="*/ 0 w 180"/>
                <a:gd name="T87" fmla="*/ 90 h 180"/>
                <a:gd name="T88" fmla="*/ 90 w 180"/>
                <a:gd name="T89" fmla="*/ 180 h 180"/>
                <a:gd name="T90" fmla="*/ 180 w 180"/>
                <a:gd name="T91" fmla="*/ 90 h 180"/>
                <a:gd name="T92" fmla="*/ 90 w 180"/>
                <a:gd name="T93" fmla="*/ 0 h 180"/>
                <a:gd name="T94" fmla="*/ 81 w 180"/>
                <a:gd name="T95" fmla="*/ 64 h 180"/>
                <a:gd name="T96" fmla="*/ 70 w 180"/>
                <a:gd name="T97" fmla="*/ 54 h 180"/>
                <a:gd name="T98" fmla="*/ 68 w 180"/>
                <a:gd name="T99" fmla="*/ 54 h 180"/>
                <a:gd name="T100" fmla="*/ 62 w 180"/>
                <a:gd name="T101" fmla="*/ 60 h 180"/>
                <a:gd name="T102" fmla="*/ 62 w 180"/>
                <a:gd name="T103" fmla="*/ 70 h 180"/>
                <a:gd name="T104" fmla="*/ 73 w 180"/>
                <a:gd name="T105" fmla="*/ 81 h 180"/>
                <a:gd name="T106" fmla="*/ 75 w 180"/>
                <a:gd name="T107" fmla="*/ 81 h 180"/>
                <a:gd name="T108" fmla="*/ 81 w 180"/>
                <a:gd name="T109" fmla="*/ 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80">
                  <a:moveTo>
                    <a:pt x="73" y="101"/>
                  </a:moveTo>
                  <a:cubicBezTo>
                    <a:pt x="73" y="101"/>
                    <a:pt x="72" y="101"/>
                    <a:pt x="72" y="101"/>
                  </a:cubicBezTo>
                  <a:cubicBezTo>
                    <a:pt x="68" y="101"/>
                    <a:pt x="64" y="103"/>
                    <a:pt x="61" y="105"/>
                  </a:cubicBezTo>
                  <a:cubicBezTo>
                    <a:pt x="58" y="107"/>
                    <a:pt x="57" y="111"/>
                    <a:pt x="57" y="114"/>
                  </a:cubicBezTo>
                  <a:cubicBezTo>
                    <a:pt x="57" y="120"/>
                    <a:pt x="65" y="124"/>
                    <a:pt x="73" y="124"/>
                  </a:cubicBezTo>
                  <a:cubicBezTo>
                    <a:pt x="82" y="123"/>
                    <a:pt x="87" y="118"/>
                    <a:pt x="87" y="112"/>
                  </a:cubicBezTo>
                  <a:cubicBezTo>
                    <a:pt x="87" y="105"/>
                    <a:pt x="81" y="101"/>
                    <a:pt x="73" y="101"/>
                  </a:cubicBezTo>
                  <a:close/>
                  <a:moveTo>
                    <a:pt x="132" y="90"/>
                  </a:moveTo>
                  <a:cubicBezTo>
                    <a:pt x="118" y="90"/>
                    <a:pt x="118" y="90"/>
                    <a:pt x="118" y="90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90"/>
                    <a:pt x="132" y="90"/>
                    <a:pt x="132" y="90"/>
                  </a:cubicBezTo>
                  <a:close/>
                  <a:moveTo>
                    <a:pt x="85" y="128"/>
                  </a:moveTo>
                  <a:cubicBezTo>
                    <a:pt x="79" y="131"/>
                    <a:pt x="73" y="131"/>
                    <a:pt x="71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70" y="131"/>
                    <a:pt x="69" y="131"/>
                  </a:cubicBezTo>
                  <a:cubicBezTo>
                    <a:pt x="66" y="131"/>
                    <a:pt x="48" y="131"/>
                    <a:pt x="48" y="114"/>
                  </a:cubicBezTo>
                  <a:cubicBezTo>
                    <a:pt x="48" y="98"/>
                    <a:pt x="67" y="96"/>
                    <a:pt x="73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0" y="92"/>
                    <a:pt x="71" y="87"/>
                    <a:pt x="71" y="87"/>
                  </a:cubicBezTo>
                  <a:cubicBezTo>
                    <a:pt x="71" y="87"/>
                    <a:pt x="70" y="87"/>
                    <a:pt x="70" y="87"/>
                  </a:cubicBezTo>
                  <a:cubicBezTo>
                    <a:pt x="67" y="87"/>
                    <a:pt x="63" y="87"/>
                    <a:pt x="59" y="84"/>
                  </a:cubicBezTo>
                  <a:cubicBezTo>
                    <a:pt x="54" y="81"/>
                    <a:pt x="52" y="76"/>
                    <a:pt x="52" y="69"/>
                  </a:cubicBezTo>
                  <a:cubicBezTo>
                    <a:pt x="52" y="49"/>
                    <a:pt x="74" y="48"/>
                    <a:pt x="7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1"/>
                    <a:pt x="91" y="52"/>
                    <a:pt x="88" y="52"/>
                  </a:cubicBezTo>
                  <a:cubicBezTo>
                    <a:pt x="87" y="52"/>
                    <a:pt x="85" y="52"/>
                    <a:pt x="85" y="53"/>
                  </a:cubicBezTo>
                  <a:cubicBezTo>
                    <a:pt x="90" y="56"/>
                    <a:pt x="91" y="60"/>
                    <a:pt x="91" y="67"/>
                  </a:cubicBezTo>
                  <a:cubicBezTo>
                    <a:pt x="91" y="75"/>
                    <a:pt x="88" y="79"/>
                    <a:pt x="85" y="82"/>
                  </a:cubicBezTo>
                  <a:cubicBezTo>
                    <a:pt x="83" y="84"/>
                    <a:pt x="81" y="85"/>
                    <a:pt x="81" y="87"/>
                  </a:cubicBezTo>
                  <a:cubicBezTo>
                    <a:pt x="81" y="89"/>
                    <a:pt x="83" y="91"/>
                    <a:pt x="86" y="93"/>
                  </a:cubicBezTo>
                  <a:cubicBezTo>
                    <a:pt x="90" y="97"/>
                    <a:pt x="96" y="102"/>
                    <a:pt x="96" y="110"/>
                  </a:cubicBezTo>
                  <a:cubicBezTo>
                    <a:pt x="96" y="119"/>
                    <a:pt x="92" y="125"/>
                    <a:pt x="85" y="128"/>
                  </a:cubicBez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39"/>
                    <a:pt x="40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lose/>
                  <a:moveTo>
                    <a:pt x="81" y="64"/>
                  </a:moveTo>
                  <a:cubicBezTo>
                    <a:pt x="79" y="56"/>
                    <a:pt x="75" y="54"/>
                    <a:pt x="70" y="54"/>
                  </a:cubicBezTo>
                  <a:cubicBezTo>
                    <a:pt x="69" y="54"/>
                    <a:pt x="69" y="54"/>
                    <a:pt x="68" y="54"/>
                  </a:cubicBezTo>
                  <a:cubicBezTo>
                    <a:pt x="66" y="55"/>
                    <a:pt x="64" y="57"/>
                    <a:pt x="62" y="60"/>
                  </a:cubicBezTo>
                  <a:cubicBezTo>
                    <a:pt x="61" y="63"/>
                    <a:pt x="61" y="67"/>
                    <a:pt x="62" y="70"/>
                  </a:cubicBezTo>
                  <a:cubicBezTo>
                    <a:pt x="64" y="77"/>
                    <a:pt x="69" y="81"/>
                    <a:pt x="73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80" y="80"/>
                    <a:pt x="84" y="72"/>
                    <a:pt x="81" y="6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íṥḻïḋê"/>
            <p:cNvSpPr/>
            <p:nvPr/>
          </p:nvSpPr>
          <p:spPr bwMode="auto">
            <a:xfrm>
              <a:off x="8637392" y="2500337"/>
              <a:ext cx="529971" cy="529971"/>
            </a:xfrm>
            <a:custGeom>
              <a:avLst/>
              <a:gdLst>
                <a:gd name="T0" fmla="*/ 216 w 350"/>
                <a:gd name="T1" fmla="*/ 121 h 350"/>
                <a:gd name="T2" fmla="*/ 190 w 350"/>
                <a:gd name="T3" fmla="*/ 121 h 350"/>
                <a:gd name="T4" fmla="*/ 183 w 350"/>
                <a:gd name="T5" fmla="*/ 131 h 350"/>
                <a:gd name="T6" fmla="*/ 183 w 350"/>
                <a:gd name="T7" fmla="*/ 150 h 350"/>
                <a:gd name="T8" fmla="*/ 216 w 350"/>
                <a:gd name="T9" fmla="*/ 150 h 350"/>
                <a:gd name="T10" fmla="*/ 216 w 350"/>
                <a:gd name="T11" fmla="*/ 177 h 350"/>
                <a:gd name="T12" fmla="*/ 183 w 350"/>
                <a:gd name="T13" fmla="*/ 177 h 350"/>
                <a:gd name="T14" fmla="*/ 183 w 350"/>
                <a:gd name="T15" fmla="*/ 258 h 350"/>
                <a:gd name="T16" fmla="*/ 152 w 350"/>
                <a:gd name="T17" fmla="*/ 258 h 350"/>
                <a:gd name="T18" fmla="*/ 152 w 350"/>
                <a:gd name="T19" fmla="*/ 177 h 350"/>
                <a:gd name="T20" fmla="*/ 124 w 350"/>
                <a:gd name="T21" fmla="*/ 177 h 350"/>
                <a:gd name="T22" fmla="*/ 124 w 350"/>
                <a:gd name="T23" fmla="*/ 150 h 350"/>
                <a:gd name="T24" fmla="*/ 152 w 350"/>
                <a:gd name="T25" fmla="*/ 150 h 350"/>
                <a:gd name="T26" fmla="*/ 152 w 350"/>
                <a:gd name="T27" fmla="*/ 134 h 350"/>
                <a:gd name="T28" fmla="*/ 190 w 350"/>
                <a:gd name="T29" fmla="*/ 92 h 350"/>
                <a:gd name="T30" fmla="*/ 216 w 350"/>
                <a:gd name="T31" fmla="*/ 92 h 350"/>
                <a:gd name="T32" fmla="*/ 216 w 350"/>
                <a:gd name="T33" fmla="*/ 121 h 350"/>
                <a:gd name="T34" fmla="*/ 175 w 350"/>
                <a:gd name="T35" fmla="*/ 0 h 350"/>
                <a:gd name="T36" fmla="*/ 0 w 350"/>
                <a:gd name="T37" fmla="*/ 175 h 350"/>
                <a:gd name="T38" fmla="*/ 175 w 350"/>
                <a:gd name="T39" fmla="*/ 350 h 350"/>
                <a:gd name="T40" fmla="*/ 350 w 350"/>
                <a:gd name="T41" fmla="*/ 175 h 350"/>
                <a:gd name="T42" fmla="*/ 175 w 350"/>
                <a:gd name="T4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350">
                  <a:moveTo>
                    <a:pt x="216" y="121"/>
                  </a:moveTo>
                  <a:cubicBezTo>
                    <a:pt x="190" y="121"/>
                    <a:pt x="190" y="121"/>
                    <a:pt x="190" y="121"/>
                  </a:cubicBezTo>
                  <a:cubicBezTo>
                    <a:pt x="187" y="121"/>
                    <a:pt x="183" y="125"/>
                    <a:pt x="183" y="131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52" y="258"/>
                    <a:pt x="152" y="258"/>
                    <a:pt x="152" y="25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11"/>
                    <a:pt x="168" y="92"/>
                    <a:pt x="190" y="92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6" y="121"/>
                    <a:pt x="216" y="121"/>
                    <a:pt x="216" y="121"/>
                  </a:cubicBezTo>
                  <a:close/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6" name="ïṧḻîḓè"/>
            <p:cNvGrpSpPr/>
            <p:nvPr/>
          </p:nvGrpSpPr>
          <p:grpSpPr>
            <a:xfrm>
              <a:off x="9474012" y="2345345"/>
              <a:ext cx="266652" cy="263319"/>
              <a:chOff x="4440238" y="1522413"/>
              <a:chExt cx="254000" cy="250825"/>
            </a:xfrm>
            <a:solidFill>
              <a:schemeClr val="accent1"/>
            </a:solidFill>
          </p:grpSpPr>
          <p:sp>
            <p:nvSpPr>
              <p:cNvPr id="146" name="îṡļîḓé"/>
              <p:cNvSpPr/>
              <p:nvPr/>
            </p:nvSpPr>
            <p:spPr bwMode="auto">
              <a:xfrm>
                <a:off x="4465638" y="1547813"/>
                <a:ext cx="228600" cy="225425"/>
              </a:xfrm>
              <a:custGeom>
                <a:avLst/>
                <a:gdLst>
                  <a:gd name="T0" fmla="*/ 147 w 158"/>
                  <a:gd name="T1" fmla="*/ 0 h 156"/>
                  <a:gd name="T2" fmla="*/ 11 w 158"/>
                  <a:gd name="T3" fmla="*/ 0 h 156"/>
                  <a:gd name="T4" fmla="*/ 0 w 158"/>
                  <a:gd name="T5" fmla="*/ 11 h 156"/>
                  <a:gd name="T6" fmla="*/ 0 w 158"/>
                  <a:gd name="T7" fmla="*/ 97 h 156"/>
                  <a:gd name="T8" fmla="*/ 8 w 158"/>
                  <a:gd name="T9" fmla="*/ 113 h 156"/>
                  <a:gd name="T10" fmla="*/ 55 w 158"/>
                  <a:gd name="T11" fmla="*/ 113 h 156"/>
                  <a:gd name="T12" fmla="*/ 80 w 158"/>
                  <a:gd name="T13" fmla="*/ 156 h 156"/>
                  <a:gd name="T14" fmla="*/ 104 w 158"/>
                  <a:gd name="T15" fmla="*/ 114 h 156"/>
                  <a:gd name="T16" fmla="*/ 149 w 158"/>
                  <a:gd name="T17" fmla="*/ 114 h 156"/>
                  <a:gd name="T18" fmla="*/ 158 w 158"/>
                  <a:gd name="T19" fmla="*/ 102 h 156"/>
                  <a:gd name="T20" fmla="*/ 158 w 158"/>
                  <a:gd name="T21" fmla="*/ 12 h 156"/>
                  <a:gd name="T22" fmla="*/ 147 w 158"/>
                  <a:gd name="T23" fmla="*/ 0 h 156"/>
                  <a:gd name="T24" fmla="*/ 98 w 158"/>
                  <a:gd name="T25" fmla="*/ 83 h 156"/>
                  <a:gd name="T26" fmla="*/ 30 w 158"/>
                  <a:gd name="T27" fmla="*/ 83 h 156"/>
                  <a:gd name="T28" fmla="*/ 30 w 158"/>
                  <a:gd name="T29" fmla="*/ 27 h 156"/>
                  <a:gd name="T30" fmla="*/ 98 w 158"/>
                  <a:gd name="T31" fmla="*/ 27 h 156"/>
                  <a:gd name="T32" fmla="*/ 98 w 158"/>
                  <a:gd name="T33" fmla="*/ 83 h 156"/>
                  <a:gd name="T34" fmla="*/ 129 w 158"/>
                  <a:gd name="T35" fmla="*/ 84 h 156"/>
                  <a:gd name="T36" fmla="*/ 100 w 158"/>
                  <a:gd name="T37" fmla="*/ 55 h 156"/>
                  <a:gd name="T38" fmla="*/ 129 w 158"/>
                  <a:gd name="T39" fmla="*/ 27 h 156"/>
                  <a:gd name="T40" fmla="*/ 129 w 158"/>
                  <a:gd name="T41" fmla="*/ 8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156">
                    <a:moveTo>
                      <a:pt x="1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6" y="113"/>
                      <a:pt x="8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55" y="114"/>
                      <a:pt x="158" y="109"/>
                      <a:pt x="158" y="10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6"/>
                      <a:pt x="154" y="0"/>
                      <a:pt x="147" y="0"/>
                    </a:cubicBezTo>
                    <a:close/>
                    <a:moveTo>
                      <a:pt x="98" y="83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98" y="27"/>
                      <a:pt x="98" y="27"/>
                      <a:pt x="98" y="27"/>
                    </a:cubicBezTo>
                    <a:lnTo>
                      <a:pt x="98" y="83"/>
                    </a:lnTo>
                    <a:close/>
                    <a:moveTo>
                      <a:pt x="129" y="84"/>
                    </a:moveTo>
                    <a:cubicBezTo>
                      <a:pt x="100" y="55"/>
                      <a:pt x="100" y="55"/>
                      <a:pt x="100" y="55"/>
                    </a:cubicBezTo>
                    <a:cubicBezTo>
                      <a:pt x="129" y="27"/>
                      <a:pt x="129" y="27"/>
                      <a:pt x="129" y="27"/>
                    </a:cubicBezTo>
                    <a:lnTo>
                      <a:pt x="129" y="84"/>
                    </a:ln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îŝḷïḓè"/>
              <p:cNvSpPr/>
              <p:nvPr/>
            </p:nvSpPr>
            <p:spPr bwMode="auto">
              <a:xfrm>
                <a:off x="4440238" y="1522413"/>
                <a:ext cx="228600" cy="160338"/>
              </a:xfrm>
              <a:custGeom>
                <a:avLst/>
                <a:gdLst>
                  <a:gd name="T0" fmla="*/ 157 w 158"/>
                  <a:gd name="T1" fmla="*/ 11 h 111"/>
                  <a:gd name="T2" fmla="*/ 23 w 158"/>
                  <a:gd name="T3" fmla="*/ 11 h 111"/>
                  <a:gd name="T4" fmla="*/ 10 w 158"/>
                  <a:gd name="T5" fmla="*/ 23 h 111"/>
                  <a:gd name="T6" fmla="*/ 10 w 158"/>
                  <a:gd name="T7" fmla="*/ 111 h 111"/>
                  <a:gd name="T8" fmla="*/ 0 w 158"/>
                  <a:gd name="T9" fmla="*/ 101 h 111"/>
                  <a:gd name="T10" fmla="*/ 0 w 158"/>
                  <a:gd name="T11" fmla="*/ 13 h 111"/>
                  <a:gd name="T12" fmla="*/ 13 w 158"/>
                  <a:gd name="T13" fmla="*/ 0 h 111"/>
                  <a:gd name="T14" fmla="*/ 146 w 158"/>
                  <a:gd name="T15" fmla="*/ 0 h 111"/>
                  <a:gd name="T16" fmla="*/ 157 w 158"/>
                  <a:gd name="T17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111">
                    <a:moveTo>
                      <a:pt x="157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11"/>
                      <a:pt x="10" y="13"/>
                      <a:pt x="10" y="23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0" y="111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"/>
                      <a:pt x="5" y="0"/>
                      <a:pt x="13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58" y="0"/>
                      <a:pt x="157" y="11"/>
                      <a:pt x="157" y="1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íṣlíḋé"/>
            <p:cNvGrpSpPr/>
            <p:nvPr/>
          </p:nvGrpSpPr>
          <p:grpSpPr>
            <a:xfrm>
              <a:off x="10123976" y="2353673"/>
              <a:ext cx="333316" cy="264984"/>
              <a:chOff x="5059363" y="1530351"/>
              <a:chExt cx="317501" cy="252412"/>
            </a:xfrm>
            <a:solidFill>
              <a:schemeClr val="accent1"/>
            </a:solidFill>
          </p:grpSpPr>
          <p:sp>
            <p:nvSpPr>
              <p:cNvPr id="142" name="iṧlîďè"/>
              <p:cNvSpPr/>
              <p:nvPr/>
            </p:nvSpPr>
            <p:spPr bwMode="auto">
              <a:xfrm>
                <a:off x="5157788" y="1530351"/>
                <a:ext cx="152400" cy="152400"/>
              </a:xfrm>
              <a:custGeom>
                <a:avLst/>
                <a:gdLst>
                  <a:gd name="T0" fmla="*/ 0 w 106"/>
                  <a:gd name="T1" fmla="*/ 53 h 106"/>
                  <a:gd name="T2" fmla="*/ 53 w 106"/>
                  <a:gd name="T3" fmla="*/ 0 h 106"/>
                  <a:gd name="T4" fmla="*/ 53 w 106"/>
                  <a:gd name="T5" fmla="*/ 0 h 106"/>
                  <a:gd name="T6" fmla="*/ 106 w 106"/>
                  <a:gd name="T7" fmla="*/ 53 h 106"/>
                  <a:gd name="T8" fmla="*/ 106 w 106"/>
                  <a:gd name="T9" fmla="*/ 53 h 106"/>
                  <a:gd name="T10" fmla="*/ 53 w 106"/>
                  <a:gd name="T11" fmla="*/ 106 h 106"/>
                  <a:gd name="T12" fmla="*/ 53 w 106"/>
                  <a:gd name="T13" fmla="*/ 106 h 106"/>
                  <a:gd name="T14" fmla="*/ 53 w 106"/>
                  <a:gd name="T15" fmla="*/ 101 h 106"/>
                  <a:gd name="T16" fmla="*/ 53 w 106"/>
                  <a:gd name="T17" fmla="*/ 95 h 106"/>
                  <a:gd name="T18" fmla="*/ 95 w 106"/>
                  <a:gd name="T19" fmla="*/ 53 h 106"/>
                  <a:gd name="T20" fmla="*/ 95 w 106"/>
                  <a:gd name="T21" fmla="*/ 53 h 106"/>
                  <a:gd name="T22" fmla="*/ 53 w 106"/>
                  <a:gd name="T23" fmla="*/ 11 h 106"/>
                  <a:gd name="T24" fmla="*/ 53 w 106"/>
                  <a:gd name="T25" fmla="*/ 11 h 106"/>
                  <a:gd name="T26" fmla="*/ 12 w 106"/>
                  <a:gd name="T27" fmla="*/ 53 h 106"/>
                  <a:gd name="T28" fmla="*/ 12 w 106"/>
                  <a:gd name="T29" fmla="*/ 53 h 106"/>
                  <a:gd name="T30" fmla="*/ 53 w 106"/>
                  <a:gd name="T31" fmla="*/ 95 h 106"/>
                  <a:gd name="T32" fmla="*/ 53 w 106"/>
                  <a:gd name="T33" fmla="*/ 95 h 106"/>
                  <a:gd name="T34" fmla="*/ 53 w 106"/>
                  <a:gd name="T35" fmla="*/ 101 h 106"/>
                  <a:gd name="T36" fmla="*/ 53 w 106"/>
                  <a:gd name="T37" fmla="*/ 106 h 106"/>
                  <a:gd name="T38" fmla="*/ 0 w 106"/>
                  <a:gd name="T39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06">
                    <a:moveTo>
                      <a:pt x="0" y="53"/>
                    </a:moveTo>
                    <a:cubicBezTo>
                      <a:pt x="0" y="24"/>
                      <a:pt x="24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4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83"/>
                      <a:pt x="83" y="106"/>
                      <a:pt x="53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76" y="95"/>
                      <a:pt x="95" y="76"/>
                      <a:pt x="95" y="53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30"/>
                      <a:pt x="76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30" y="11"/>
                      <a:pt x="12" y="30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76"/>
                      <a:pt x="30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4" y="106"/>
                      <a:pt x="0" y="8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îṧlíḑè"/>
              <p:cNvSpPr/>
              <p:nvPr/>
            </p:nvSpPr>
            <p:spPr bwMode="auto">
              <a:xfrm>
                <a:off x="5099051" y="1603376"/>
                <a:ext cx="138113" cy="139700"/>
              </a:xfrm>
              <a:custGeom>
                <a:avLst/>
                <a:gdLst>
                  <a:gd name="T0" fmla="*/ 0 w 96"/>
                  <a:gd name="T1" fmla="*/ 48 h 97"/>
                  <a:gd name="T2" fmla="*/ 48 w 96"/>
                  <a:gd name="T3" fmla="*/ 0 h 97"/>
                  <a:gd name="T4" fmla="*/ 48 w 96"/>
                  <a:gd name="T5" fmla="*/ 0 h 97"/>
                  <a:gd name="T6" fmla="*/ 96 w 96"/>
                  <a:gd name="T7" fmla="*/ 48 h 97"/>
                  <a:gd name="T8" fmla="*/ 96 w 96"/>
                  <a:gd name="T9" fmla="*/ 48 h 97"/>
                  <a:gd name="T10" fmla="*/ 48 w 96"/>
                  <a:gd name="T11" fmla="*/ 97 h 97"/>
                  <a:gd name="T12" fmla="*/ 48 w 96"/>
                  <a:gd name="T13" fmla="*/ 97 h 97"/>
                  <a:gd name="T14" fmla="*/ 48 w 96"/>
                  <a:gd name="T15" fmla="*/ 91 h 97"/>
                  <a:gd name="T16" fmla="*/ 48 w 96"/>
                  <a:gd name="T17" fmla="*/ 85 h 97"/>
                  <a:gd name="T18" fmla="*/ 85 w 96"/>
                  <a:gd name="T19" fmla="*/ 48 h 97"/>
                  <a:gd name="T20" fmla="*/ 85 w 96"/>
                  <a:gd name="T21" fmla="*/ 48 h 97"/>
                  <a:gd name="T22" fmla="*/ 48 w 96"/>
                  <a:gd name="T23" fmla="*/ 12 h 97"/>
                  <a:gd name="T24" fmla="*/ 48 w 96"/>
                  <a:gd name="T25" fmla="*/ 12 h 97"/>
                  <a:gd name="T26" fmla="*/ 11 w 96"/>
                  <a:gd name="T27" fmla="*/ 48 h 97"/>
                  <a:gd name="T28" fmla="*/ 11 w 96"/>
                  <a:gd name="T29" fmla="*/ 48 h 97"/>
                  <a:gd name="T30" fmla="*/ 48 w 96"/>
                  <a:gd name="T31" fmla="*/ 85 h 97"/>
                  <a:gd name="T32" fmla="*/ 48 w 96"/>
                  <a:gd name="T33" fmla="*/ 85 h 97"/>
                  <a:gd name="T34" fmla="*/ 48 w 96"/>
                  <a:gd name="T35" fmla="*/ 91 h 97"/>
                  <a:gd name="T36" fmla="*/ 48 w 96"/>
                  <a:gd name="T37" fmla="*/ 97 h 97"/>
                  <a:gd name="T38" fmla="*/ 0 w 96"/>
                  <a:gd name="T3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6" h="97">
                    <a:moveTo>
                      <a:pt x="0" y="48"/>
                    </a:moveTo>
                    <a:cubicBezTo>
                      <a:pt x="0" y="22"/>
                      <a:pt x="21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75"/>
                      <a:pt x="75" y="97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68" y="85"/>
                      <a:pt x="85" y="69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28"/>
                      <a:pt x="6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28" y="12"/>
                      <a:pt x="11" y="2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69"/>
                      <a:pt x="28" y="85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21" y="97"/>
                      <a:pt x="0" y="75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ïṥḻiďê"/>
              <p:cNvSpPr/>
              <p:nvPr/>
            </p:nvSpPr>
            <p:spPr bwMode="auto">
              <a:xfrm>
                <a:off x="5273676" y="1670051"/>
                <a:ext cx="103188" cy="103188"/>
              </a:xfrm>
              <a:custGeom>
                <a:avLst/>
                <a:gdLst>
                  <a:gd name="T0" fmla="*/ 0 w 72"/>
                  <a:gd name="T1" fmla="*/ 36 h 72"/>
                  <a:gd name="T2" fmla="*/ 36 w 72"/>
                  <a:gd name="T3" fmla="*/ 0 h 72"/>
                  <a:gd name="T4" fmla="*/ 36 w 72"/>
                  <a:gd name="T5" fmla="*/ 0 h 72"/>
                  <a:gd name="T6" fmla="*/ 72 w 72"/>
                  <a:gd name="T7" fmla="*/ 36 h 72"/>
                  <a:gd name="T8" fmla="*/ 72 w 72"/>
                  <a:gd name="T9" fmla="*/ 36 h 72"/>
                  <a:gd name="T10" fmla="*/ 36 w 72"/>
                  <a:gd name="T11" fmla="*/ 72 h 72"/>
                  <a:gd name="T12" fmla="*/ 36 w 72"/>
                  <a:gd name="T13" fmla="*/ 72 h 72"/>
                  <a:gd name="T14" fmla="*/ 36 w 72"/>
                  <a:gd name="T15" fmla="*/ 68 h 72"/>
                  <a:gd name="T16" fmla="*/ 36 w 72"/>
                  <a:gd name="T17" fmla="*/ 64 h 72"/>
                  <a:gd name="T18" fmla="*/ 64 w 72"/>
                  <a:gd name="T19" fmla="*/ 36 h 72"/>
                  <a:gd name="T20" fmla="*/ 64 w 72"/>
                  <a:gd name="T21" fmla="*/ 36 h 72"/>
                  <a:gd name="T22" fmla="*/ 36 w 72"/>
                  <a:gd name="T23" fmla="*/ 8 h 72"/>
                  <a:gd name="T24" fmla="*/ 36 w 72"/>
                  <a:gd name="T25" fmla="*/ 8 h 72"/>
                  <a:gd name="T26" fmla="*/ 8 w 72"/>
                  <a:gd name="T27" fmla="*/ 36 h 72"/>
                  <a:gd name="T28" fmla="*/ 8 w 72"/>
                  <a:gd name="T29" fmla="*/ 36 h 72"/>
                  <a:gd name="T30" fmla="*/ 36 w 72"/>
                  <a:gd name="T31" fmla="*/ 64 h 72"/>
                  <a:gd name="T32" fmla="*/ 36 w 72"/>
                  <a:gd name="T33" fmla="*/ 64 h 72"/>
                  <a:gd name="T34" fmla="*/ 36 w 72"/>
                  <a:gd name="T35" fmla="*/ 68 h 72"/>
                  <a:gd name="T36" fmla="*/ 36 w 72"/>
                  <a:gd name="T37" fmla="*/ 72 h 72"/>
                  <a:gd name="T38" fmla="*/ 0 w 72"/>
                  <a:gd name="T39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20"/>
                      <a:pt x="52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0" y="8"/>
                      <a:pt x="8" y="20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52"/>
                      <a:pt x="20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iṣḻídé"/>
              <p:cNvSpPr/>
              <p:nvPr/>
            </p:nvSpPr>
            <p:spPr bwMode="auto">
              <a:xfrm>
                <a:off x="5059363" y="1563688"/>
                <a:ext cx="217488" cy="219075"/>
              </a:xfrm>
              <a:custGeom>
                <a:avLst/>
                <a:gdLst>
                  <a:gd name="T0" fmla="*/ 0 w 150"/>
                  <a:gd name="T1" fmla="*/ 75 h 151"/>
                  <a:gd name="T2" fmla="*/ 75 w 150"/>
                  <a:gd name="T3" fmla="*/ 0 h 151"/>
                  <a:gd name="T4" fmla="*/ 75 w 150"/>
                  <a:gd name="T5" fmla="*/ 0 h 151"/>
                  <a:gd name="T6" fmla="*/ 150 w 150"/>
                  <a:gd name="T7" fmla="*/ 75 h 151"/>
                  <a:gd name="T8" fmla="*/ 150 w 150"/>
                  <a:gd name="T9" fmla="*/ 75 h 151"/>
                  <a:gd name="T10" fmla="*/ 75 w 150"/>
                  <a:gd name="T11" fmla="*/ 151 h 151"/>
                  <a:gd name="T12" fmla="*/ 75 w 150"/>
                  <a:gd name="T13" fmla="*/ 151 h 151"/>
                  <a:gd name="T14" fmla="*/ 75 w 150"/>
                  <a:gd name="T15" fmla="*/ 145 h 151"/>
                  <a:gd name="T16" fmla="*/ 75 w 150"/>
                  <a:gd name="T17" fmla="*/ 139 h 151"/>
                  <a:gd name="T18" fmla="*/ 139 w 150"/>
                  <a:gd name="T19" fmla="*/ 75 h 151"/>
                  <a:gd name="T20" fmla="*/ 139 w 150"/>
                  <a:gd name="T21" fmla="*/ 75 h 151"/>
                  <a:gd name="T22" fmla="*/ 75 w 150"/>
                  <a:gd name="T23" fmla="*/ 11 h 151"/>
                  <a:gd name="T24" fmla="*/ 75 w 150"/>
                  <a:gd name="T25" fmla="*/ 11 h 151"/>
                  <a:gd name="T26" fmla="*/ 11 w 150"/>
                  <a:gd name="T27" fmla="*/ 75 h 151"/>
                  <a:gd name="T28" fmla="*/ 11 w 150"/>
                  <a:gd name="T29" fmla="*/ 75 h 151"/>
                  <a:gd name="T30" fmla="*/ 75 w 150"/>
                  <a:gd name="T31" fmla="*/ 139 h 151"/>
                  <a:gd name="T32" fmla="*/ 75 w 150"/>
                  <a:gd name="T33" fmla="*/ 139 h 151"/>
                  <a:gd name="T34" fmla="*/ 75 w 150"/>
                  <a:gd name="T35" fmla="*/ 145 h 151"/>
                  <a:gd name="T36" fmla="*/ 75 w 150"/>
                  <a:gd name="T37" fmla="*/ 151 h 151"/>
                  <a:gd name="T38" fmla="*/ 0 w 150"/>
                  <a:gd name="T39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51">
                    <a:moveTo>
                      <a:pt x="0" y="75"/>
                    </a:move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0" y="34"/>
                      <a:pt x="150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0" y="117"/>
                      <a:pt x="117" y="151"/>
                      <a:pt x="75" y="151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110" y="139"/>
                      <a:pt x="139" y="111"/>
                      <a:pt x="139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40"/>
                      <a:pt x="110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40" y="11"/>
                      <a:pt x="11" y="40"/>
                      <a:pt x="11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1" y="111"/>
                      <a:pt x="40" y="139"/>
                      <a:pt x="75" y="139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5" y="151"/>
                      <a:pt x="75" y="151"/>
                      <a:pt x="75" y="151"/>
                    </a:cubicBezTo>
                    <a:cubicBezTo>
                      <a:pt x="33" y="151"/>
                      <a:pt x="0" y="117"/>
                      <a:pt x="0" y="75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íSḻíďe"/>
            <p:cNvGrpSpPr/>
            <p:nvPr/>
          </p:nvGrpSpPr>
          <p:grpSpPr>
            <a:xfrm>
              <a:off x="11055545" y="3425275"/>
              <a:ext cx="273316" cy="284984"/>
              <a:chOff x="5946776" y="2551113"/>
              <a:chExt cx="260350" cy="271463"/>
            </a:xfrm>
            <a:solidFill>
              <a:schemeClr val="accent1"/>
            </a:solidFill>
          </p:grpSpPr>
          <p:sp>
            <p:nvSpPr>
              <p:cNvPr id="127" name="ïślidé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iśliďê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íŝļîḋè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îsḷiḑè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ïṥḷïḑe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íšḷîḓé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iṡḷîḍè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iṧļiḓè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40404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íṥlîḓê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ïŝḷiḍé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close/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  <a:close/>
                  </a:path>
                </a:pathLst>
              </a:custGeom>
              <a:solidFill>
                <a:srgbClr val="404040"/>
              </a:solidFill>
              <a:ln w="17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ïśļïḓe"/>
              <p:cNvSpPr/>
              <p:nvPr/>
            </p:nvSpPr>
            <p:spPr bwMode="auto">
              <a:xfrm>
                <a:off x="5995988" y="2551113"/>
                <a:ext cx="63500" cy="87313"/>
              </a:xfrm>
              <a:custGeom>
                <a:avLst/>
                <a:gdLst>
                  <a:gd name="T0" fmla="*/ 0 w 44"/>
                  <a:gd name="T1" fmla="*/ 56 h 61"/>
                  <a:gd name="T2" fmla="*/ 19 w 44"/>
                  <a:gd name="T3" fmla="*/ 14 h 61"/>
                  <a:gd name="T4" fmla="*/ 41 w 44"/>
                  <a:gd name="T5" fmla="*/ 18 h 61"/>
                  <a:gd name="T6" fmla="*/ 44 w 44"/>
                  <a:gd name="T7" fmla="*/ 30 h 61"/>
                  <a:gd name="T8" fmla="*/ 34 w 44"/>
                  <a:gd name="T9" fmla="*/ 49 h 61"/>
                  <a:gd name="T10" fmla="*/ 30 w 44"/>
                  <a:gd name="T11" fmla="*/ 61 h 61"/>
                  <a:gd name="T12" fmla="*/ 7 w 44"/>
                  <a:gd name="T13" fmla="*/ 61 h 61"/>
                  <a:gd name="T14" fmla="*/ 0 w 44"/>
                  <a:gd name="T15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1">
                    <a:moveTo>
                      <a:pt x="0" y="56"/>
                    </a:moveTo>
                    <a:cubicBezTo>
                      <a:pt x="0" y="56"/>
                      <a:pt x="15" y="23"/>
                      <a:pt x="19" y="14"/>
                    </a:cubicBezTo>
                    <a:cubicBezTo>
                      <a:pt x="24" y="5"/>
                      <a:pt x="32" y="0"/>
                      <a:pt x="41" y="18"/>
                    </a:cubicBezTo>
                    <a:cubicBezTo>
                      <a:pt x="44" y="28"/>
                      <a:pt x="44" y="30"/>
                      <a:pt x="44" y="30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7" y="61"/>
                      <a:pt x="7" y="61"/>
                      <a:pt x="7" y="61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iŝḻïḑê"/>
              <p:cNvSpPr/>
              <p:nvPr/>
            </p:nvSpPr>
            <p:spPr bwMode="auto">
              <a:xfrm>
                <a:off x="6027738" y="2554288"/>
                <a:ext cx="61913" cy="84138"/>
              </a:xfrm>
              <a:custGeom>
                <a:avLst/>
                <a:gdLst>
                  <a:gd name="T0" fmla="*/ 0 w 42"/>
                  <a:gd name="T1" fmla="*/ 56 h 59"/>
                  <a:gd name="T2" fmla="*/ 20 w 42"/>
                  <a:gd name="T3" fmla="*/ 10 h 59"/>
                  <a:gd name="T4" fmla="*/ 39 w 42"/>
                  <a:gd name="T5" fmla="*/ 14 h 59"/>
                  <a:gd name="T6" fmla="*/ 38 w 42"/>
                  <a:gd name="T7" fmla="*/ 35 h 59"/>
                  <a:gd name="T8" fmla="*/ 31 w 42"/>
                  <a:gd name="T9" fmla="*/ 54 h 59"/>
                  <a:gd name="T10" fmla="*/ 20 w 42"/>
                  <a:gd name="T11" fmla="*/ 59 h 59"/>
                  <a:gd name="T12" fmla="*/ 0 w 42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9">
                    <a:moveTo>
                      <a:pt x="0" y="56"/>
                    </a:moveTo>
                    <a:cubicBezTo>
                      <a:pt x="0" y="56"/>
                      <a:pt x="15" y="17"/>
                      <a:pt x="20" y="10"/>
                    </a:cubicBezTo>
                    <a:cubicBezTo>
                      <a:pt x="24" y="2"/>
                      <a:pt x="31" y="0"/>
                      <a:pt x="39" y="14"/>
                    </a:cubicBezTo>
                    <a:cubicBezTo>
                      <a:pt x="42" y="25"/>
                      <a:pt x="38" y="34"/>
                      <a:pt x="38" y="35"/>
                    </a:cubicBezTo>
                    <a:cubicBezTo>
                      <a:pt x="38" y="35"/>
                      <a:pt x="31" y="54"/>
                      <a:pt x="31" y="54"/>
                    </a:cubicBezTo>
                    <a:cubicBezTo>
                      <a:pt x="20" y="59"/>
                      <a:pt x="20" y="59"/>
                      <a:pt x="20" y="59"/>
                    </a:cubicBez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îṧḷídé"/>
              <p:cNvSpPr/>
              <p:nvPr/>
            </p:nvSpPr>
            <p:spPr bwMode="auto">
              <a:xfrm>
                <a:off x="6057901" y="2551113"/>
                <a:ext cx="61913" cy="84138"/>
              </a:xfrm>
              <a:custGeom>
                <a:avLst/>
                <a:gdLst>
                  <a:gd name="T0" fmla="*/ 0 w 43"/>
                  <a:gd name="T1" fmla="*/ 57 h 59"/>
                  <a:gd name="T2" fmla="*/ 19 w 43"/>
                  <a:gd name="T3" fmla="*/ 13 h 59"/>
                  <a:gd name="T4" fmla="*/ 39 w 43"/>
                  <a:gd name="T5" fmla="*/ 16 h 59"/>
                  <a:gd name="T6" fmla="*/ 36 w 43"/>
                  <a:gd name="T7" fmla="*/ 39 h 59"/>
                  <a:gd name="T8" fmla="*/ 25 w 43"/>
                  <a:gd name="T9" fmla="*/ 57 h 59"/>
                  <a:gd name="T10" fmla="*/ 16 w 43"/>
                  <a:gd name="T11" fmla="*/ 59 h 59"/>
                  <a:gd name="T12" fmla="*/ 0 w 43"/>
                  <a:gd name="T1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0" y="57"/>
                    </a:moveTo>
                    <a:cubicBezTo>
                      <a:pt x="0" y="57"/>
                      <a:pt x="15" y="21"/>
                      <a:pt x="19" y="13"/>
                    </a:cubicBezTo>
                    <a:cubicBezTo>
                      <a:pt x="22" y="6"/>
                      <a:pt x="30" y="0"/>
                      <a:pt x="39" y="16"/>
                    </a:cubicBezTo>
                    <a:cubicBezTo>
                      <a:pt x="43" y="24"/>
                      <a:pt x="36" y="39"/>
                      <a:pt x="36" y="39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16" y="59"/>
                      <a:pt x="16" y="59"/>
                      <a:pt x="16" y="59"/>
                    </a:cubicBezTo>
                    <a:lnTo>
                      <a:pt x="0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îŝḷíḍe"/>
              <p:cNvSpPr/>
              <p:nvPr/>
            </p:nvSpPr>
            <p:spPr bwMode="auto">
              <a:xfrm>
                <a:off x="5946776" y="2555876"/>
                <a:ext cx="260350" cy="266700"/>
              </a:xfrm>
              <a:custGeom>
                <a:avLst/>
                <a:gdLst>
                  <a:gd name="T0" fmla="*/ 167 w 180"/>
                  <a:gd name="T1" fmla="*/ 156 h 184"/>
                  <a:gd name="T2" fmla="*/ 154 w 180"/>
                  <a:gd name="T3" fmla="*/ 172 h 184"/>
                  <a:gd name="T4" fmla="*/ 26 w 180"/>
                  <a:gd name="T5" fmla="*/ 172 h 184"/>
                  <a:gd name="T6" fmla="*/ 12 w 180"/>
                  <a:gd name="T7" fmla="*/ 159 h 184"/>
                  <a:gd name="T8" fmla="*/ 12 w 180"/>
                  <a:gd name="T9" fmla="*/ 73 h 184"/>
                  <a:gd name="T10" fmla="*/ 23 w 180"/>
                  <a:gd name="T11" fmla="*/ 62 h 184"/>
                  <a:gd name="T12" fmla="*/ 98 w 180"/>
                  <a:gd name="T13" fmla="*/ 62 h 184"/>
                  <a:gd name="T14" fmla="*/ 104 w 180"/>
                  <a:gd name="T15" fmla="*/ 60 h 184"/>
                  <a:gd name="T16" fmla="*/ 126 w 180"/>
                  <a:gd name="T17" fmla="*/ 14 h 184"/>
                  <a:gd name="T18" fmla="*/ 147 w 180"/>
                  <a:gd name="T19" fmla="*/ 59 h 184"/>
                  <a:gd name="T20" fmla="*/ 152 w 180"/>
                  <a:gd name="T21" fmla="*/ 62 h 184"/>
                  <a:gd name="T22" fmla="*/ 167 w 180"/>
                  <a:gd name="T23" fmla="*/ 73 h 184"/>
                  <a:gd name="T24" fmla="*/ 167 w 180"/>
                  <a:gd name="T25" fmla="*/ 156 h 184"/>
                  <a:gd name="T26" fmla="*/ 180 w 180"/>
                  <a:gd name="T27" fmla="*/ 159 h 184"/>
                  <a:gd name="T28" fmla="*/ 180 w 180"/>
                  <a:gd name="T29" fmla="*/ 75 h 184"/>
                  <a:gd name="T30" fmla="*/ 155 w 180"/>
                  <a:gd name="T31" fmla="*/ 50 h 184"/>
                  <a:gd name="T32" fmla="*/ 138 w 180"/>
                  <a:gd name="T33" fmla="*/ 11 h 184"/>
                  <a:gd name="T34" fmla="*/ 128 w 180"/>
                  <a:gd name="T35" fmla="*/ 1 h 184"/>
                  <a:gd name="T36" fmla="*/ 116 w 180"/>
                  <a:gd name="T37" fmla="*/ 8 h 184"/>
                  <a:gd name="T38" fmla="*/ 96 w 180"/>
                  <a:gd name="T39" fmla="*/ 50 h 184"/>
                  <a:gd name="T40" fmla="*/ 22 w 180"/>
                  <a:gd name="T41" fmla="*/ 50 h 184"/>
                  <a:gd name="T42" fmla="*/ 0 w 180"/>
                  <a:gd name="T43" fmla="*/ 72 h 184"/>
                  <a:gd name="T44" fmla="*/ 0 w 180"/>
                  <a:gd name="T45" fmla="*/ 161 h 184"/>
                  <a:gd name="T46" fmla="*/ 22 w 180"/>
                  <a:gd name="T47" fmla="*/ 184 h 184"/>
                  <a:gd name="T48" fmla="*/ 158 w 180"/>
                  <a:gd name="T49" fmla="*/ 184 h 184"/>
                  <a:gd name="T50" fmla="*/ 180 w 180"/>
                  <a:gd name="T51" fmla="*/ 15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0" h="184">
                    <a:moveTo>
                      <a:pt x="167" y="156"/>
                    </a:moveTo>
                    <a:cubicBezTo>
                      <a:pt x="167" y="166"/>
                      <a:pt x="162" y="172"/>
                      <a:pt x="154" y="172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1" y="172"/>
                      <a:pt x="12" y="169"/>
                      <a:pt x="12" y="15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68"/>
                      <a:pt x="18" y="62"/>
                      <a:pt x="23" y="62"/>
                    </a:cubicBezTo>
                    <a:cubicBezTo>
                      <a:pt x="29" y="62"/>
                      <a:pt x="98" y="62"/>
                      <a:pt x="98" y="62"/>
                    </a:cubicBezTo>
                    <a:cubicBezTo>
                      <a:pt x="98" y="62"/>
                      <a:pt x="102" y="63"/>
                      <a:pt x="104" y="60"/>
                    </a:cubicBezTo>
                    <a:cubicBezTo>
                      <a:pt x="105" y="57"/>
                      <a:pt x="126" y="14"/>
                      <a:pt x="126" y="14"/>
                    </a:cubicBezTo>
                    <a:cubicBezTo>
                      <a:pt x="126" y="14"/>
                      <a:pt x="145" y="56"/>
                      <a:pt x="147" y="59"/>
                    </a:cubicBezTo>
                    <a:cubicBezTo>
                      <a:pt x="148" y="61"/>
                      <a:pt x="148" y="62"/>
                      <a:pt x="152" y="62"/>
                    </a:cubicBezTo>
                    <a:cubicBezTo>
                      <a:pt x="156" y="62"/>
                      <a:pt x="167" y="62"/>
                      <a:pt x="167" y="73"/>
                    </a:cubicBezTo>
                    <a:lnTo>
                      <a:pt x="167" y="156"/>
                    </a:lnTo>
                    <a:close/>
                    <a:moveTo>
                      <a:pt x="180" y="159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49"/>
                      <a:pt x="155" y="50"/>
                      <a:pt x="155" y="50"/>
                    </a:cubicBezTo>
                    <a:cubicBezTo>
                      <a:pt x="155" y="50"/>
                      <a:pt x="140" y="17"/>
                      <a:pt x="138" y="11"/>
                    </a:cubicBezTo>
                    <a:cubicBezTo>
                      <a:pt x="135" y="6"/>
                      <a:pt x="133" y="2"/>
                      <a:pt x="128" y="1"/>
                    </a:cubicBezTo>
                    <a:cubicBezTo>
                      <a:pt x="123" y="0"/>
                      <a:pt x="119" y="1"/>
                      <a:pt x="116" y="8"/>
                    </a:cubicBezTo>
                    <a:cubicBezTo>
                      <a:pt x="113" y="14"/>
                      <a:pt x="96" y="50"/>
                      <a:pt x="96" y="50"/>
                    </a:cubicBezTo>
                    <a:cubicBezTo>
                      <a:pt x="96" y="50"/>
                      <a:pt x="35" y="50"/>
                      <a:pt x="22" y="50"/>
                    </a:cubicBezTo>
                    <a:cubicBezTo>
                      <a:pt x="9" y="50"/>
                      <a:pt x="0" y="59"/>
                      <a:pt x="0" y="72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11" y="184"/>
                      <a:pt x="22" y="184"/>
                    </a:cubicBezTo>
                    <a:cubicBezTo>
                      <a:pt x="158" y="184"/>
                      <a:pt x="158" y="184"/>
                      <a:pt x="158" y="184"/>
                    </a:cubicBezTo>
                    <a:cubicBezTo>
                      <a:pt x="173" y="184"/>
                      <a:pt x="180" y="167"/>
                      <a:pt x="180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ïṧ1îḓê"/>
              <p:cNvSpPr/>
              <p:nvPr/>
            </p:nvSpPr>
            <p:spPr bwMode="auto">
              <a:xfrm>
                <a:off x="5975351" y="2651126"/>
                <a:ext cx="177800" cy="142875"/>
              </a:xfrm>
              <a:custGeom>
                <a:avLst/>
                <a:gdLst>
                  <a:gd name="T0" fmla="*/ 81 w 123"/>
                  <a:gd name="T1" fmla="*/ 52 h 99"/>
                  <a:gd name="T2" fmla="*/ 72 w 123"/>
                  <a:gd name="T3" fmla="*/ 43 h 99"/>
                  <a:gd name="T4" fmla="*/ 48 w 123"/>
                  <a:gd name="T5" fmla="*/ 43 h 99"/>
                  <a:gd name="T6" fmla="*/ 48 w 123"/>
                  <a:gd name="T7" fmla="*/ 18 h 99"/>
                  <a:gd name="T8" fmla="*/ 41 w 123"/>
                  <a:gd name="T9" fmla="*/ 10 h 99"/>
                  <a:gd name="T10" fmla="*/ 32 w 123"/>
                  <a:gd name="T11" fmla="*/ 20 h 99"/>
                  <a:gd name="T12" fmla="*/ 32 w 123"/>
                  <a:gd name="T13" fmla="*/ 43 h 99"/>
                  <a:gd name="T14" fmla="*/ 7 w 123"/>
                  <a:gd name="T15" fmla="*/ 43 h 99"/>
                  <a:gd name="T16" fmla="*/ 0 w 123"/>
                  <a:gd name="T17" fmla="*/ 52 h 99"/>
                  <a:gd name="T18" fmla="*/ 9 w 123"/>
                  <a:gd name="T19" fmla="*/ 60 h 99"/>
                  <a:gd name="T20" fmla="*/ 32 w 123"/>
                  <a:gd name="T21" fmla="*/ 60 h 99"/>
                  <a:gd name="T22" fmla="*/ 32 w 123"/>
                  <a:gd name="T23" fmla="*/ 85 h 99"/>
                  <a:gd name="T24" fmla="*/ 40 w 123"/>
                  <a:gd name="T25" fmla="*/ 93 h 99"/>
                  <a:gd name="T26" fmla="*/ 48 w 123"/>
                  <a:gd name="T27" fmla="*/ 84 h 99"/>
                  <a:gd name="T28" fmla="*/ 48 w 123"/>
                  <a:gd name="T29" fmla="*/ 60 h 99"/>
                  <a:gd name="T30" fmla="*/ 74 w 123"/>
                  <a:gd name="T31" fmla="*/ 60 h 99"/>
                  <a:gd name="T32" fmla="*/ 81 w 123"/>
                  <a:gd name="T33" fmla="*/ 52 h 99"/>
                  <a:gd name="T34" fmla="*/ 123 w 123"/>
                  <a:gd name="T35" fmla="*/ 83 h 99"/>
                  <a:gd name="T36" fmla="*/ 123 w 123"/>
                  <a:gd name="T37" fmla="*/ 16 h 99"/>
                  <a:gd name="T38" fmla="*/ 110 w 123"/>
                  <a:gd name="T39" fmla="*/ 0 h 99"/>
                  <a:gd name="T40" fmla="*/ 81 w 123"/>
                  <a:gd name="T41" fmla="*/ 22 h 99"/>
                  <a:gd name="T42" fmla="*/ 88 w 123"/>
                  <a:gd name="T43" fmla="*/ 31 h 99"/>
                  <a:gd name="T44" fmla="*/ 101 w 123"/>
                  <a:gd name="T45" fmla="*/ 26 h 99"/>
                  <a:gd name="T46" fmla="*/ 106 w 123"/>
                  <a:gd name="T47" fmla="*/ 39 h 99"/>
                  <a:gd name="T48" fmla="*/ 105 w 123"/>
                  <a:gd name="T49" fmla="*/ 87 h 99"/>
                  <a:gd name="T50" fmla="*/ 114 w 123"/>
                  <a:gd name="T51" fmla="*/ 99 h 99"/>
                  <a:gd name="T52" fmla="*/ 123 w 123"/>
                  <a:gd name="T53" fmla="*/ 8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99">
                    <a:moveTo>
                      <a:pt x="81" y="52"/>
                    </a:moveTo>
                    <a:cubicBezTo>
                      <a:pt x="81" y="47"/>
                      <a:pt x="79" y="43"/>
                      <a:pt x="72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2"/>
                      <a:pt x="46" y="10"/>
                      <a:pt x="41" y="10"/>
                    </a:cubicBezTo>
                    <a:cubicBezTo>
                      <a:pt x="35" y="10"/>
                      <a:pt x="32" y="13"/>
                      <a:pt x="32" y="20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3"/>
                      <a:pt x="0" y="45"/>
                      <a:pt x="0" y="52"/>
                    </a:cubicBezTo>
                    <a:cubicBezTo>
                      <a:pt x="0" y="58"/>
                      <a:pt x="2" y="60"/>
                      <a:pt x="9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0"/>
                      <a:pt x="36" y="93"/>
                      <a:pt x="40" y="93"/>
                    </a:cubicBezTo>
                    <a:cubicBezTo>
                      <a:pt x="44" y="93"/>
                      <a:pt x="48" y="91"/>
                      <a:pt x="48" y="84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0" y="60"/>
                      <a:pt x="81" y="58"/>
                      <a:pt x="81" y="52"/>
                    </a:cubicBezTo>
                    <a:moveTo>
                      <a:pt x="123" y="83"/>
                    </a:move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5"/>
                      <a:pt x="116" y="0"/>
                      <a:pt x="110" y="0"/>
                    </a:cubicBezTo>
                    <a:cubicBezTo>
                      <a:pt x="104" y="1"/>
                      <a:pt x="83" y="16"/>
                      <a:pt x="81" y="22"/>
                    </a:cubicBezTo>
                    <a:cubicBezTo>
                      <a:pt x="79" y="28"/>
                      <a:pt x="84" y="31"/>
                      <a:pt x="88" y="31"/>
                    </a:cubicBezTo>
                    <a:cubicBezTo>
                      <a:pt x="92" y="31"/>
                      <a:pt x="96" y="27"/>
                      <a:pt x="101" y="26"/>
                    </a:cubicBezTo>
                    <a:cubicBezTo>
                      <a:pt x="106" y="26"/>
                      <a:pt x="106" y="39"/>
                      <a:pt x="106" y="39"/>
                    </a:cubicBezTo>
                    <a:cubicBezTo>
                      <a:pt x="106" y="39"/>
                      <a:pt x="105" y="78"/>
                      <a:pt x="105" y="87"/>
                    </a:cubicBezTo>
                    <a:cubicBezTo>
                      <a:pt x="105" y="95"/>
                      <a:pt x="109" y="99"/>
                      <a:pt x="114" y="99"/>
                    </a:cubicBezTo>
                    <a:cubicBezTo>
                      <a:pt x="119" y="99"/>
                      <a:pt x="123" y="95"/>
                      <a:pt x="123" y="8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99" name="ïşḻiďe"/>
            <p:cNvSpPr/>
            <p:nvPr/>
          </p:nvSpPr>
          <p:spPr bwMode="auto">
            <a:xfrm>
              <a:off x="8170751" y="3901925"/>
              <a:ext cx="241654" cy="241654"/>
            </a:xfrm>
            <a:custGeom>
              <a:avLst/>
              <a:gdLst>
                <a:gd name="T0" fmla="*/ 108 w 160"/>
                <a:gd name="T1" fmla="*/ 76 h 159"/>
                <a:gd name="T2" fmla="*/ 108 w 160"/>
                <a:gd name="T3" fmla="*/ 80 h 159"/>
                <a:gd name="T4" fmla="*/ 76 w 160"/>
                <a:gd name="T5" fmla="*/ 113 h 159"/>
                <a:gd name="T6" fmla="*/ 44 w 160"/>
                <a:gd name="T7" fmla="*/ 80 h 159"/>
                <a:gd name="T8" fmla="*/ 76 w 160"/>
                <a:gd name="T9" fmla="*/ 47 h 159"/>
                <a:gd name="T10" fmla="*/ 84 w 160"/>
                <a:gd name="T11" fmla="*/ 48 h 159"/>
                <a:gd name="T12" fmla="*/ 84 w 160"/>
                <a:gd name="T13" fmla="*/ 67 h 159"/>
                <a:gd name="T14" fmla="*/ 71 w 160"/>
                <a:gd name="T15" fmla="*/ 68 h 159"/>
                <a:gd name="T16" fmla="*/ 62 w 160"/>
                <a:gd name="T17" fmla="*/ 87 h 159"/>
                <a:gd name="T18" fmla="*/ 82 w 160"/>
                <a:gd name="T19" fmla="*/ 92 h 159"/>
                <a:gd name="T20" fmla="*/ 92 w 160"/>
                <a:gd name="T21" fmla="*/ 75 h 159"/>
                <a:gd name="T22" fmla="*/ 92 w 160"/>
                <a:gd name="T23" fmla="*/ 51 h 159"/>
                <a:gd name="T24" fmla="*/ 94 w 160"/>
                <a:gd name="T25" fmla="*/ 53 h 159"/>
                <a:gd name="T26" fmla="*/ 120 w 160"/>
                <a:gd name="T27" fmla="*/ 62 h 159"/>
                <a:gd name="T28" fmla="*/ 108 w 160"/>
                <a:gd name="T29" fmla="*/ 76 h 159"/>
                <a:gd name="T30" fmla="*/ 80 w 160"/>
                <a:gd name="T31" fmla="*/ 0 h 159"/>
                <a:gd name="T32" fmla="*/ 0 w 160"/>
                <a:gd name="T33" fmla="*/ 80 h 159"/>
                <a:gd name="T34" fmla="*/ 80 w 160"/>
                <a:gd name="T35" fmla="*/ 159 h 159"/>
                <a:gd name="T36" fmla="*/ 160 w 160"/>
                <a:gd name="T37" fmla="*/ 80 h 159"/>
                <a:gd name="T38" fmla="*/ 80 w 160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59">
                  <a:moveTo>
                    <a:pt x="108" y="76"/>
                  </a:moveTo>
                  <a:cubicBezTo>
                    <a:pt x="108" y="77"/>
                    <a:pt x="108" y="78"/>
                    <a:pt x="108" y="80"/>
                  </a:cubicBezTo>
                  <a:cubicBezTo>
                    <a:pt x="108" y="98"/>
                    <a:pt x="94" y="113"/>
                    <a:pt x="76" y="113"/>
                  </a:cubicBezTo>
                  <a:cubicBezTo>
                    <a:pt x="58" y="113"/>
                    <a:pt x="44" y="98"/>
                    <a:pt x="44" y="80"/>
                  </a:cubicBezTo>
                  <a:cubicBezTo>
                    <a:pt x="44" y="62"/>
                    <a:pt x="58" y="47"/>
                    <a:pt x="76" y="47"/>
                  </a:cubicBezTo>
                  <a:cubicBezTo>
                    <a:pt x="79" y="47"/>
                    <a:pt x="81" y="48"/>
                    <a:pt x="84" y="4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0" y="65"/>
                    <a:pt x="75" y="66"/>
                    <a:pt x="71" y="68"/>
                  </a:cubicBezTo>
                  <a:cubicBezTo>
                    <a:pt x="63" y="71"/>
                    <a:pt x="59" y="80"/>
                    <a:pt x="62" y="87"/>
                  </a:cubicBezTo>
                  <a:cubicBezTo>
                    <a:pt x="65" y="94"/>
                    <a:pt x="74" y="96"/>
                    <a:pt x="82" y="92"/>
                  </a:cubicBezTo>
                  <a:cubicBezTo>
                    <a:pt x="87" y="90"/>
                    <a:pt x="92" y="83"/>
                    <a:pt x="92" y="75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3" y="52"/>
                    <a:pt x="94" y="53"/>
                  </a:cubicBezTo>
                  <a:cubicBezTo>
                    <a:pt x="100" y="56"/>
                    <a:pt x="109" y="62"/>
                    <a:pt x="120" y="62"/>
                  </a:cubicBezTo>
                  <a:cubicBezTo>
                    <a:pt x="124" y="62"/>
                    <a:pt x="118" y="73"/>
                    <a:pt x="108" y="76"/>
                  </a:cubicBezTo>
                  <a:close/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80" y="159"/>
                  </a:cubicBezTo>
                  <a:cubicBezTo>
                    <a:pt x="124" y="159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î$1îďe"/>
            <p:cNvSpPr/>
            <p:nvPr/>
          </p:nvSpPr>
          <p:spPr bwMode="auto">
            <a:xfrm>
              <a:off x="8187417" y="2981976"/>
              <a:ext cx="459974" cy="461642"/>
            </a:xfrm>
            <a:custGeom>
              <a:avLst/>
              <a:gdLst>
                <a:gd name="T0" fmla="*/ 222 w 304"/>
                <a:gd name="T1" fmla="*/ 123 h 304"/>
                <a:gd name="T2" fmla="*/ 155 w 304"/>
                <a:gd name="T3" fmla="*/ 217 h 304"/>
                <a:gd name="T4" fmla="*/ 125 w 304"/>
                <a:gd name="T5" fmla="*/ 204 h 304"/>
                <a:gd name="T6" fmla="*/ 100 w 304"/>
                <a:gd name="T7" fmla="*/ 130 h 304"/>
                <a:gd name="T8" fmla="*/ 84 w 304"/>
                <a:gd name="T9" fmla="*/ 134 h 304"/>
                <a:gd name="T10" fmla="*/ 78 w 304"/>
                <a:gd name="T11" fmla="*/ 127 h 304"/>
                <a:gd name="T12" fmla="*/ 122 w 304"/>
                <a:gd name="T13" fmla="*/ 93 h 304"/>
                <a:gd name="T14" fmla="*/ 146 w 304"/>
                <a:gd name="T15" fmla="*/ 143 h 304"/>
                <a:gd name="T16" fmla="*/ 158 w 304"/>
                <a:gd name="T17" fmla="*/ 173 h 304"/>
                <a:gd name="T18" fmla="*/ 178 w 304"/>
                <a:gd name="T19" fmla="*/ 146 h 304"/>
                <a:gd name="T20" fmla="*/ 161 w 304"/>
                <a:gd name="T21" fmla="*/ 126 h 304"/>
                <a:gd name="T22" fmla="*/ 222 w 304"/>
                <a:gd name="T23" fmla="*/ 123 h 304"/>
                <a:gd name="T24" fmla="*/ 152 w 304"/>
                <a:gd name="T25" fmla="*/ 0 h 304"/>
                <a:gd name="T26" fmla="*/ 0 w 304"/>
                <a:gd name="T27" fmla="*/ 152 h 304"/>
                <a:gd name="T28" fmla="*/ 152 w 304"/>
                <a:gd name="T29" fmla="*/ 304 h 304"/>
                <a:gd name="T30" fmla="*/ 304 w 304"/>
                <a:gd name="T31" fmla="*/ 152 h 304"/>
                <a:gd name="T32" fmla="*/ 152 w 304"/>
                <a:gd name="T3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304">
                  <a:moveTo>
                    <a:pt x="222" y="123"/>
                  </a:moveTo>
                  <a:cubicBezTo>
                    <a:pt x="213" y="169"/>
                    <a:pt x="169" y="208"/>
                    <a:pt x="155" y="217"/>
                  </a:cubicBezTo>
                  <a:cubicBezTo>
                    <a:pt x="142" y="226"/>
                    <a:pt x="129" y="213"/>
                    <a:pt x="125" y="204"/>
                  </a:cubicBezTo>
                  <a:cubicBezTo>
                    <a:pt x="120" y="193"/>
                    <a:pt x="104" y="134"/>
                    <a:pt x="100" y="130"/>
                  </a:cubicBezTo>
                  <a:cubicBezTo>
                    <a:pt x="96" y="125"/>
                    <a:pt x="84" y="134"/>
                    <a:pt x="84" y="134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8" y="127"/>
                    <a:pt x="103" y="97"/>
                    <a:pt x="122" y="93"/>
                  </a:cubicBezTo>
                  <a:cubicBezTo>
                    <a:pt x="141" y="89"/>
                    <a:pt x="141" y="124"/>
                    <a:pt x="146" y="143"/>
                  </a:cubicBezTo>
                  <a:cubicBezTo>
                    <a:pt x="151" y="162"/>
                    <a:pt x="154" y="173"/>
                    <a:pt x="158" y="173"/>
                  </a:cubicBezTo>
                  <a:cubicBezTo>
                    <a:pt x="162" y="173"/>
                    <a:pt x="169" y="162"/>
                    <a:pt x="178" y="146"/>
                  </a:cubicBezTo>
                  <a:cubicBezTo>
                    <a:pt x="186" y="130"/>
                    <a:pt x="177" y="116"/>
                    <a:pt x="161" y="126"/>
                  </a:cubicBezTo>
                  <a:cubicBezTo>
                    <a:pt x="168" y="86"/>
                    <a:pt x="230" y="76"/>
                    <a:pt x="222" y="123"/>
                  </a:cubicBezTo>
                  <a:close/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íṡ1íďê"/>
            <p:cNvSpPr/>
            <p:nvPr/>
          </p:nvSpPr>
          <p:spPr bwMode="auto">
            <a:xfrm>
              <a:off x="9614004" y="2765322"/>
              <a:ext cx="319982" cy="319982"/>
            </a:xfrm>
            <a:custGeom>
              <a:avLst/>
              <a:gdLst>
                <a:gd name="T0" fmla="*/ 131 w 211"/>
                <a:gd name="T1" fmla="*/ 165 h 211"/>
                <a:gd name="T2" fmla="*/ 116 w 211"/>
                <a:gd name="T3" fmla="*/ 161 h 211"/>
                <a:gd name="T4" fmla="*/ 106 w 211"/>
                <a:gd name="T5" fmla="*/ 162 h 211"/>
                <a:gd name="T6" fmla="*/ 52 w 211"/>
                <a:gd name="T7" fmla="*/ 106 h 211"/>
                <a:gd name="T8" fmla="*/ 53 w 211"/>
                <a:gd name="T9" fmla="*/ 95 h 211"/>
                <a:gd name="T10" fmla="*/ 49 w 211"/>
                <a:gd name="T11" fmla="*/ 79 h 211"/>
                <a:gd name="T12" fmla="*/ 80 w 211"/>
                <a:gd name="T13" fmla="*/ 47 h 211"/>
                <a:gd name="T14" fmla="*/ 97 w 211"/>
                <a:gd name="T15" fmla="*/ 51 h 211"/>
                <a:gd name="T16" fmla="*/ 106 w 211"/>
                <a:gd name="T17" fmla="*/ 51 h 211"/>
                <a:gd name="T18" fmla="*/ 160 w 211"/>
                <a:gd name="T19" fmla="*/ 106 h 211"/>
                <a:gd name="T20" fmla="*/ 159 w 211"/>
                <a:gd name="T21" fmla="*/ 118 h 211"/>
                <a:gd name="T22" fmla="*/ 162 w 211"/>
                <a:gd name="T23" fmla="*/ 133 h 211"/>
                <a:gd name="T24" fmla="*/ 131 w 211"/>
                <a:gd name="T25" fmla="*/ 165 h 211"/>
                <a:gd name="T26" fmla="*/ 105 w 211"/>
                <a:gd name="T27" fmla="*/ 0 h 211"/>
                <a:gd name="T28" fmla="*/ 0 w 211"/>
                <a:gd name="T29" fmla="*/ 106 h 211"/>
                <a:gd name="T30" fmla="*/ 105 w 211"/>
                <a:gd name="T31" fmla="*/ 211 h 211"/>
                <a:gd name="T32" fmla="*/ 211 w 211"/>
                <a:gd name="T33" fmla="*/ 106 h 211"/>
                <a:gd name="T34" fmla="*/ 105 w 211"/>
                <a:gd name="T35" fmla="*/ 0 h 211"/>
                <a:gd name="T36" fmla="*/ 129 w 211"/>
                <a:gd name="T37" fmla="*/ 104 h 211"/>
                <a:gd name="T38" fmla="*/ 120 w 211"/>
                <a:gd name="T39" fmla="*/ 100 h 211"/>
                <a:gd name="T40" fmla="*/ 108 w 211"/>
                <a:gd name="T41" fmla="*/ 96 h 211"/>
                <a:gd name="T42" fmla="*/ 101 w 211"/>
                <a:gd name="T43" fmla="*/ 95 h 211"/>
                <a:gd name="T44" fmla="*/ 96 w 211"/>
                <a:gd name="T45" fmla="*/ 93 h 211"/>
                <a:gd name="T46" fmla="*/ 93 w 211"/>
                <a:gd name="T47" fmla="*/ 90 h 211"/>
                <a:gd name="T48" fmla="*/ 92 w 211"/>
                <a:gd name="T49" fmla="*/ 87 h 211"/>
                <a:gd name="T50" fmla="*/ 95 w 211"/>
                <a:gd name="T51" fmla="*/ 82 h 211"/>
                <a:gd name="T52" fmla="*/ 105 w 211"/>
                <a:gd name="T53" fmla="*/ 79 h 211"/>
                <a:gd name="T54" fmla="*/ 114 w 211"/>
                <a:gd name="T55" fmla="*/ 82 h 211"/>
                <a:gd name="T56" fmla="*/ 119 w 211"/>
                <a:gd name="T57" fmla="*/ 88 h 211"/>
                <a:gd name="T58" fmla="*/ 122 w 211"/>
                <a:gd name="T59" fmla="*/ 92 h 211"/>
                <a:gd name="T60" fmla="*/ 126 w 211"/>
                <a:gd name="T61" fmla="*/ 94 h 211"/>
                <a:gd name="T62" fmla="*/ 132 w 211"/>
                <a:gd name="T63" fmla="*/ 91 h 211"/>
                <a:gd name="T64" fmla="*/ 134 w 211"/>
                <a:gd name="T65" fmla="*/ 86 h 211"/>
                <a:gd name="T66" fmla="*/ 132 w 211"/>
                <a:gd name="T67" fmla="*/ 79 h 211"/>
                <a:gd name="T68" fmla="*/ 127 w 211"/>
                <a:gd name="T69" fmla="*/ 73 h 211"/>
                <a:gd name="T70" fmla="*/ 118 w 211"/>
                <a:gd name="T71" fmla="*/ 69 h 211"/>
                <a:gd name="T72" fmla="*/ 106 w 211"/>
                <a:gd name="T73" fmla="*/ 67 h 211"/>
                <a:gd name="T74" fmla="*/ 90 w 211"/>
                <a:gd name="T75" fmla="*/ 70 h 211"/>
                <a:gd name="T76" fmla="*/ 79 w 211"/>
                <a:gd name="T77" fmla="*/ 77 h 211"/>
                <a:gd name="T78" fmla="*/ 76 w 211"/>
                <a:gd name="T79" fmla="*/ 88 h 211"/>
                <a:gd name="T80" fmla="*/ 79 w 211"/>
                <a:gd name="T81" fmla="*/ 100 h 211"/>
                <a:gd name="T82" fmla="*/ 88 w 211"/>
                <a:gd name="T83" fmla="*/ 107 h 211"/>
                <a:gd name="T84" fmla="*/ 103 w 211"/>
                <a:gd name="T85" fmla="*/ 111 h 211"/>
                <a:gd name="T86" fmla="*/ 113 w 211"/>
                <a:gd name="T87" fmla="*/ 113 h 211"/>
                <a:gd name="T88" fmla="*/ 118 w 211"/>
                <a:gd name="T89" fmla="*/ 117 h 211"/>
                <a:gd name="T90" fmla="*/ 120 w 211"/>
                <a:gd name="T91" fmla="*/ 122 h 211"/>
                <a:gd name="T92" fmla="*/ 116 w 211"/>
                <a:gd name="T93" fmla="*/ 129 h 211"/>
                <a:gd name="T94" fmla="*/ 106 w 211"/>
                <a:gd name="T95" fmla="*/ 132 h 211"/>
                <a:gd name="T96" fmla="*/ 98 w 211"/>
                <a:gd name="T97" fmla="*/ 130 h 211"/>
                <a:gd name="T98" fmla="*/ 93 w 211"/>
                <a:gd name="T99" fmla="*/ 127 h 211"/>
                <a:gd name="T100" fmla="*/ 90 w 211"/>
                <a:gd name="T101" fmla="*/ 121 h 211"/>
                <a:gd name="T102" fmla="*/ 87 w 211"/>
                <a:gd name="T103" fmla="*/ 116 h 211"/>
                <a:gd name="T104" fmla="*/ 82 w 211"/>
                <a:gd name="T105" fmla="*/ 115 h 211"/>
                <a:gd name="T106" fmla="*/ 76 w 211"/>
                <a:gd name="T107" fmla="*/ 117 h 211"/>
                <a:gd name="T108" fmla="*/ 74 w 211"/>
                <a:gd name="T109" fmla="*/ 122 h 211"/>
                <a:gd name="T110" fmla="*/ 78 w 211"/>
                <a:gd name="T111" fmla="*/ 132 h 211"/>
                <a:gd name="T112" fmla="*/ 87 w 211"/>
                <a:gd name="T113" fmla="*/ 140 h 211"/>
                <a:gd name="T114" fmla="*/ 106 w 211"/>
                <a:gd name="T115" fmla="*/ 144 h 211"/>
                <a:gd name="T116" fmla="*/ 123 w 211"/>
                <a:gd name="T117" fmla="*/ 141 h 211"/>
                <a:gd name="T118" fmla="*/ 134 w 211"/>
                <a:gd name="T119" fmla="*/ 133 h 211"/>
                <a:gd name="T120" fmla="*/ 138 w 211"/>
                <a:gd name="T121" fmla="*/ 120 h 211"/>
                <a:gd name="T122" fmla="*/ 135 w 211"/>
                <a:gd name="T123" fmla="*/ 111 h 211"/>
                <a:gd name="T124" fmla="*/ 129 w 211"/>
                <a:gd name="T125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11">
                  <a:moveTo>
                    <a:pt x="131" y="165"/>
                  </a:moveTo>
                  <a:cubicBezTo>
                    <a:pt x="125" y="165"/>
                    <a:pt x="120" y="163"/>
                    <a:pt x="116" y="161"/>
                  </a:cubicBezTo>
                  <a:cubicBezTo>
                    <a:pt x="113" y="162"/>
                    <a:pt x="109" y="162"/>
                    <a:pt x="106" y="162"/>
                  </a:cubicBezTo>
                  <a:cubicBezTo>
                    <a:pt x="76" y="162"/>
                    <a:pt x="52" y="137"/>
                    <a:pt x="52" y="106"/>
                  </a:cubicBezTo>
                  <a:cubicBezTo>
                    <a:pt x="52" y="102"/>
                    <a:pt x="52" y="99"/>
                    <a:pt x="53" y="95"/>
                  </a:cubicBezTo>
                  <a:cubicBezTo>
                    <a:pt x="50" y="90"/>
                    <a:pt x="49" y="85"/>
                    <a:pt x="49" y="79"/>
                  </a:cubicBezTo>
                  <a:cubicBezTo>
                    <a:pt x="49" y="61"/>
                    <a:pt x="63" y="47"/>
                    <a:pt x="80" y="47"/>
                  </a:cubicBezTo>
                  <a:cubicBezTo>
                    <a:pt x="86" y="47"/>
                    <a:pt x="92" y="48"/>
                    <a:pt x="97" y="51"/>
                  </a:cubicBezTo>
                  <a:cubicBezTo>
                    <a:pt x="100" y="51"/>
                    <a:pt x="103" y="51"/>
                    <a:pt x="106" y="51"/>
                  </a:cubicBezTo>
                  <a:cubicBezTo>
                    <a:pt x="136" y="51"/>
                    <a:pt x="160" y="76"/>
                    <a:pt x="160" y="106"/>
                  </a:cubicBezTo>
                  <a:cubicBezTo>
                    <a:pt x="160" y="110"/>
                    <a:pt x="160" y="114"/>
                    <a:pt x="159" y="118"/>
                  </a:cubicBezTo>
                  <a:cubicBezTo>
                    <a:pt x="161" y="122"/>
                    <a:pt x="162" y="127"/>
                    <a:pt x="162" y="133"/>
                  </a:cubicBezTo>
                  <a:cubicBezTo>
                    <a:pt x="162" y="150"/>
                    <a:pt x="148" y="165"/>
                    <a:pt x="131" y="165"/>
                  </a:cubicBezTo>
                  <a:close/>
                  <a:moveTo>
                    <a:pt x="105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4" y="211"/>
                    <a:pt x="211" y="164"/>
                    <a:pt x="211" y="106"/>
                  </a:cubicBezTo>
                  <a:cubicBezTo>
                    <a:pt x="211" y="47"/>
                    <a:pt x="164" y="0"/>
                    <a:pt x="105" y="0"/>
                  </a:cubicBezTo>
                  <a:close/>
                  <a:moveTo>
                    <a:pt x="129" y="104"/>
                  </a:moveTo>
                  <a:cubicBezTo>
                    <a:pt x="127" y="102"/>
                    <a:pt x="124" y="101"/>
                    <a:pt x="120" y="100"/>
                  </a:cubicBezTo>
                  <a:cubicBezTo>
                    <a:pt x="116" y="98"/>
                    <a:pt x="112" y="97"/>
                    <a:pt x="108" y="96"/>
                  </a:cubicBezTo>
                  <a:cubicBezTo>
                    <a:pt x="105" y="96"/>
                    <a:pt x="102" y="95"/>
                    <a:pt x="101" y="95"/>
                  </a:cubicBezTo>
                  <a:cubicBezTo>
                    <a:pt x="99" y="94"/>
                    <a:pt x="98" y="94"/>
                    <a:pt x="96" y="93"/>
                  </a:cubicBezTo>
                  <a:cubicBezTo>
                    <a:pt x="95" y="92"/>
                    <a:pt x="94" y="91"/>
                    <a:pt x="93" y="90"/>
                  </a:cubicBezTo>
                  <a:cubicBezTo>
                    <a:pt x="92" y="89"/>
                    <a:pt x="92" y="88"/>
                    <a:pt x="92" y="87"/>
                  </a:cubicBezTo>
                  <a:cubicBezTo>
                    <a:pt x="92" y="85"/>
                    <a:pt x="93" y="83"/>
                    <a:pt x="95" y="82"/>
                  </a:cubicBezTo>
                  <a:cubicBezTo>
                    <a:pt x="98" y="80"/>
                    <a:pt x="101" y="79"/>
                    <a:pt x="105" y="79"/>
                  </a:cubicBezTo>
                  <a:cubicBezTo>
                    <a:pt x="109" y="79"/>
                    <a:pt x="112" y="80"/>
                    <a:pt x="114" y="82"/>
                  </a:cubicBezTo>
                  <a:cubicBezTo>
                    <a:pt x="116" y="83"/>
                    <a:pt x="117" y="85"/>
                    <a:pt x="119" y="88"/>
                  </a:cubicBezTo>
                  <a:cubicBezTo>
                    <a:pt x="120" y="90"/>
                    <a:pt x="121" y="91"/>
                    <a:pt x="122" y="92"/>
                  </a:cubicBezTo>
                  <a:cubicBezTo>
                    <a:pt x="123" y="93"/>
                    <a:pt x="124" y="94"/>
                    <a:pt x="126" y="94"/>
                  </a:cubicBezTo>
                  <a:cubicBezTo>
                    <a:pt x="129" y="94"/>
                    <a:pt x="130" y="93"/>
                    <a:pt x="132" y="91"/>
                  </a:cubicBezTo>
                  <a:cubicBezTo>
                    <a:pt x="133" y="90"/>
                    <a:pt x="134" y="88"/>
                    <a:pt x="134" y="86"/>
                  </a:cubicBezTo>
                  <a:cubicBezTo>
                    <a:pt x="134" y="84"/>
                    <a:pt x="134" y="82"/>
                    <a:pt x="132" y="79"/>
                  </a:cubicBezTo>
                  <a:cubicBezTo>
                    <a:pt x="131" y="77"/>
                    <a:pt x="130" y="75"/>
                    <a:pt x="127" y="73"/>
                  </a:cubicBezTo>
                  <a:cubicBezTo>
                    <a:pt x="125" y="72"/>
                    <a:pt x="122" y="70"/>
                    <a:pt x="118" y="69"/>
                  </a:cubicBezTo>
                  <a:cubicBezTo>
                    <a:pt x="115" y="68"/>
                    <a:pt x="111" y="67"/>
                    <a:pt x="106" y="67"/>
                  </a:cubicBezTo>
                  <a:cubicBezTo>
                    <a:pt x="100" y="67"/>
                    <a:pt x="94" y="68"/>
                    <a:pt x="90" y="70"/>
                  </a:cubicBezTo>
                  <a:cubicBezTo>
                    <a:pt x="85" y="71"/>
                    <a:pt x="82" y="74"/>
                    <a:pt x="79" y="77"/>
                  </a:cubicBezTo>
                  <a:cubicBezTo>
                    <a:pt x="77" y="80"/>
                    <a:pt x="76" y="84"/>
                    <a:pt x="76" y="88"/>
                  </a:cubicBezTo>
                  <a:cubicBezTo>
                    <a:pt x="76" y="93"/>
                    <a:pt x="77" y="97"/>
                    <a:pt x="79" y="100"/>
                  </a:cubicBezTo>
                  <a:cubicBezTo>
                    <a:pt x="81" y="103"/>
                    <a:pt x="85" y="105"/>
                    <a:pt x="88" y="107"/>
                  </a:cubicBezTo>
                  <a:cubicBezTo>
                    <a:pt x="92" y="108"/>
                    <a:pt x="97" y="110"/>
                    <a:pt x="103" y="111"/>
                  </a:cubicBezTo>
                  <a:cubicBezTo>
                    <a:pt x="107" y="112"/>
                    <a:pt x="110" y="113"/>
                    <a:pt x="113" y="113"/>
                  </a:cubicBezTo>
                  <a:cubicBezTo>
                    <a:pt x="115" y="114"/>
                    <a:pt x="117" y="115"/>
                    <a:pt x="118" y="117"/>
                  </a:cubicBezTo>
                  <a:cubicBezTo>
                    <a:pt x="120" y="118"/>
                    <a:pt x="120" y="120"/>
                    <a:pt x="120" y="122"/>
                  </a:cubicBezTo>
                  <a:cubicBezTo>
                    <a:pt x="120" y="125"/>
                    <a:pt x="119" y="127"/>
                    <a:pt x="116" y="129"/>
                  </a:cubicBezTo>
                  <a:cubicBezTo>
                    <a:pt x="114" y="131"/>
                    <a:pt x="110" y="132"/>
                    <a:pt x="106" y="132"/>
                  </a:cubicBezTo>
                  <a:cubicBezTo>
                    <a:pt x="102" y="132"/>
                    <a:pt x="100" y="131"/>
                    <a:pt x="98" y="130"/>
                  </a:cubicBezTo>
                  <a:cubicBezTo>
                    <a:pt x="96" y="129"/>
                    <a:pt x="94" y="128"/>
                    <a:pt x="93" y="127"/>
                  </a:cubicBezTo>
                  <a:cubicBezTo>
                    <a:pt x="92" y="125"/>
                    <a:pt x="91" y="123"/>
                    <a:pt x="90" y="121"/>
                  </a:cubicBezTo>
                  <a:cubicBezTo>
                    <a:pt x="89" y="119"/>
                    <a:pt x="88" y="117"/>
                    <a:pt x="87" y="116"/>
                  </a:cubicBezTo>
                  <a:cubicBezTo>
                    <a:pt x="86" y="115"/>
                    <a:pt x="84" y="115"/>
                    <a:pt x="82" y="115"/>
                  </a:cubicBezTo>
                  <a:cubicBezTo>
                    <a:pt x="80" y="115"/>
                    <a:pt x="78" y="115"/>
                    <a:pt x="76" y="117"/>
                  </a:cubicBezTo>
                  <a:cubicBezTo>
                    <a:pt x="75" y="118"/>
                    <a:pt x="74" y="120"/>
                    <a:pt x="74" y="122"/>
                  </a:cubicBezTo>
                  <a:cubicBezTo>
                    <a:pt x="74" y="125"/>
                    <a:pt x="75" y="129"/>
                    <a:pt x="78" y="132"/>
                  </a:cubicBezTo>
                  <a:cubicBezTo>
                    <a:pt x="80" y="136"/>
                    <a:pt x="83" y="138"/>
                    <a:pt x="87" y="140"/>
                  </a:cubicBezTo>
                  <a:cubicBezTo>
                    <a:pt x="92" y="143"/>
                    <a:pt x="98" y="144"/>
                    <a:pt x="106" y="144"/>
                  </a:cubicBezTo>
                  <a:cubicBezTo>
                    <a:pt x="112" y="144"/>
                    <a:pt x="118" y="143"/>
                    <a:pt x="123" y="141"/>
                  </a:cubicBezTo>
                  <a:cubicBezTo>
                    <a:pt x="128" y="139"/>
                    <a:pt x="131" y="136"/>
                    <a:pt x="134" y="133"/>
                  </a:cubicBezTo>
                  <a:cubicBezTo>
                    <a:pt x="136" y="129"/>
                    <a:pt x="138" y="125"/>
                    <a:pt x="138" y="120"/>
                  </a:cubicBezTo>
                  <a:cubicBezTo>
                    <a:pt x="138" y="117"/>
                    <a:pt x="137" y="113"/>
                    <a:pt x="135" y="111"/>
                  </a:cubicBezTo>
                  <a:cubicBezTo>
                    <a:pt x="134" y="108"/>
                    <a:pt x="132" y="106"/>
                    <a:pt x="129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iṡḷiḍé"/>
            <p:cNvSpPr/>
            <p:nvPr/>
          </p:nvSpPr>
          <p:spPr bwMode="auto">
            <a:xfrm>
              <a:off x="11185584" y="4085248"/>
              <a:ext cx="333315" cy="263319"/>
            </a:xfrm>
            <a:custGeom>
              <a:avLst/>
              <a:gdLst>
                <a:gd name="T0" fmla="*/ 158 w 220"/>
                <a:gd name="T1" fmla="*/ 0 h 173"/>
                <a:gd name="T2" fmla="*/ 63 w 220"/>
                <a:gd name="T3" fmla="*/ 0 h 173"/>
                <a:gd name="T4" fmla="*/ 0 w 220"/>
                <a:gd name="T5" fmla="*/ 60 h 173"/>
                <a:gd name="T6" fmla="*/ 0 w 220"/>
                <a:gd name="T7" fmla="*/ 65 h 173"/>
                <a:gd name="T8" fmla="*/ 63 w 220"/>
                <a:gd name="T9" fmla="*/ 125 h 173"/>
                <a:gd name="T10" fmla="*/ 94 w 220"/>
                <a:gd name="T11" fmla="*/ 125 h 173"/>
                <a:gd name="T12" fmla="*/ 184 w 220"/>
                <a:gd name="T13" fmla="*/ 173 h 173"/>
                <a:gd name="T14" fmla="*/ 146 w 220"/>
                <a:gd name="T15" fmla="*/ 125 h 173"/>
                <a:gd name="T16" fmla="*/ 158 w 220"/>
                <a:gd name="T17" fmla="*/ 125 h 173"/>
                <a:gd name="T18" fmla="*/ 220 w 220"/>
                <a:gd name="T19" fmla="*/ 65 h 173"/>
                <a:gd name="T20" fmla="*/ 220 w 220"/>
                <a:gd name="T21" fmla="*/ 60 h 173"/>
                <a:gd name="T22" fmla="*/ 158 w 220"/>
                <a:gd name="T23" fmla="*/ 0 h 173"/>
                <a:gd name="T24" fmla="*/ 142 w 220"/>
                <a:gd name="T25" fmla="*/ 92 h 173"/>
                <a:gd name="T26" fmla="*/ 49 w 220"/>
                <a:gd name="T27" fmla="*/ 92 h 173"/>
                <a:gd name="T28" fmla="*/ 49 w 220"/>
                <a:gd name="T29" fmla="*/ 64 h 173"/>
                <a:gd name="T30" fmla="*/ 142 w 220"/>
                <a:gd name="T31" fmla="*/ 64 h 173"/>
                <a:gd name="T32" fmla="*/ 142 w 220"/>
                <a:gd name="T33" fmla="*/ 92 h 173"/>
                <a:gd name="T34" fmla="*/ 172 w 220"/>
                <a:gd name="T35" fmla="*/ 54 h 173"/>
                <a:gd name="T36" fmla="*/ 49 w 220"/>
                <a:gd name="T37" fmla="*/ 54 h 173"/>
                <a:gd name="T38" fmla="*/ 49 w 220"/>
                <a:gd name="T39" fmla="*/ 26 h 173"/>
                <a:gd name="T40" fmla="*/ 172 w 220"/>
                <a:gd name="T41" fmla="*/ 26 h 173"/>
                <a:gd name="T42" fmla="*/ 172 w 220"/>
                <a:gd name="T43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173">
                  <a:moveTo>
                    <a:pt x="15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0"/>
                    <a:pt x="0" y="6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125"/>
                    <a:pt x="63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106" y="146"/>
                    <a:pt x="132" y="170"/>
                    <a:pt x="184" y="173"/>
                  </a:cubicBezTo>
                  <a:cubicBezTo>
                    <a:pt x="184" y="173"/>
                    <a:pt x="154" y="155"/>
                    <a:pt x="146" y="125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58" y="125"/>
                    <a:pt x="220" y="125"/>
                    <a:pt x="220" y="65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60"/>
                    <a:pt x="220" y="0"/>
                    <a:pt x="158" y="0"/>
                  </a:cubicBezTo>
                  <a:close/>
                  <a:moveTo>
                    <a:pt x="142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142" y="64"/>
                    <a:pt x="142" y="64"/>
                    <a:pt x="142" y="64"/>
                  </a:cubicBezTo>
                  <a:lnTo>
                    <a:pt x="142" y="92"/>
                  </a:lnTo>
                  <a:close/>
                  <a:moveTo>
                    <a:pt x="172" y="54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172" y="26"/>
                    <a:pt x="172" y="26"/>
                    <a:pt x="172" y="26"/>
                  </a:cubicBezTo>
                  <a:lnTo>
                    <a:pt x="172" y="5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3" name="îşḷíḍê"/>
            <p:cNvGrpSpPr/>
            <p:nvPr/>
          </p:nvGrpSpPr>
          <p:grpSpPr>
            <a:xfrm>
              <a:off x="10522288" y="2945311"/>
              <a:ext cx="264985" cy="264986"/>
              <a:chOff x="5438776" y="2093913"/>
              <a:chExt cx="252412" cy="252413"/>
            </a:xfrm>
            <a:solidFill>
              <a:schemeClr val="accent1"/>
            </a:solidFill>
          </p:grpSpPr>
          <p:sp>
            <p:nvSpPr>
              <p:cNvPr id="122" name="ïṡḻîde"/>
              <p:cNvSpPr/>
              <p:nvPr/>
            </p:nvSpPr>
            <p:spPr bwMode="auto">
              <a:xfrm>
                <a:off x="5627688" y="2109788"/>
                <a:ext cx="63500" cy="150813"/>
              </a:xfrm>
              <a:custGeom>
                <a:avLst/>
                <a:gdLst>
                  <a:gd name="T0" fmla="*/ 38 w 43"/>
                  <a:gd name="T1" fmla="*/ 104 h 104"/>
                  <a:gd name="T2" fmla="*/ 43 w 43"/>
                  <a:gd name="T3" fmla="*/ 76 h 104"/>
                  <a:gd name="T4" fmla="*/ 0 w 43"/>
                  <a:gd name="T5" fmla="*/ 0 h 104"/>
                  <a:gd name="T6" fmla="*/ 0 w 43"/>
                  <a:gd name="T7" fmla="*/ 104 h 104"/>
                  <a:gd name="T8" fmla="*/ 38 w 43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4">
                    <a:moveTo>
                      <a:pt x="38" y="104"/>
                    </a:moveTo>
                    <a:cubicBezTo>
                      <a:pt x="42" y="95"/>
                      <a:pt x="43" y="86"/>
                      <a:pt x="43" y="76"/>
                    </a:cubicBezTo>
                    <a:cubicBezTo>
                      <a:pt x="43" y="43"/>
                      <a:pt x="26" y="15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38" y="104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ïṩḻiďé"/>
              <p:cNvSpPr/>
              <p:nvPr/>
            </p:nvSpPr>
            <p:spPr bwMode="auto">
              <a:xfrm>
                <a:off x="5438776" y="2108201"/>
                <a:ext cx="115888" cy="142875"/>
              </a:xfrm>
              <a:custGeom>
                <a:avLst/>
                <a:gdLst>
                  <a:gd name="T0" fmla="*/ 46 w 80"/>
                  <a:gd name="T1" fmla="*/ 0 h 99"/>
                  <a:gd name="T2" fmla="*/ 0 w 80"/>
                  <a:gd name="T3" fmla="*/ 77 h 99"/>
                  <a:gd name="T4" fmla="*/ 3 w 80"/>
                  <a:gd name="T5" fmla="*/ 99 h 99"/>
                  <a:gd name="T6" fmla="*/ 80 w 80"/>
                  <a:gd name="T7" fmla="*/ 30 h 99"/>
                  <a:gd name="T8" fmla="*/ 46 w 80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9">
                    <a:moveTo>
                      <a:pt x="46" y="0"/>
                    </a:moveTo>
                    <a:cubicBezTo>
                      <a:pt x="19" y="14"/>
                      <a:pt x="0" y="43"/>
                      <a:pt x="0" y="77"/>
                    </a:cubicBezTo>
                    <a:cubicBezTo>
                      <a:pt x="0" y="84"/>
                      <a:pt x="1" y="92"/>
                      <a:pt x="3" y="99"/>
                    </a:cubicBezTo>
                    <a:cubicBezTo>
                      <a:pt x="80" y="30"/>
                      <a:pt x="80" y="30"/>
                      <a:pt x="80" y="3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iṥḻïḓê"/>
              <p:cNvSpPr/>
              <p:nvPr/>
            </p:nvSpPr>
            <p:spPr bwMode="auto">
              <a:xfrm>
                <a:off x="5448301" y="2219326"/>
                <a:ext cx="52388" cy="107950"/>
              </a:xfrm>
              <a:custGeom>
                <a:avLst/>
                <a:gdLst>
                  <a:gd name="T0" fmla="*/ 0 w 36"/>
                  <a:gd name="T1" fmla="*/ 33 h 75"/>
                  <a:gd name="T2" fmla="*/ 36 w 36"/>
                  <a:gd name="T3" fmla="*/ 75 h 75"/>
                  <a:gd name="T4" fmla="*/ 36 w 36"/>
                  <a:gd name="T5" fmla="*/ 0 h 75"/>
                  <a:gd name="T6" fmla="*/ 0 w 36"/>
                  <a:gd name="T7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5">
                    <a:moveTo>
                      <a:pt x="0" y="33"/>
                    </a:moveTo>
                    <a:cubicBezTo>
                      <a:pt x="7" y="50"/>
                      <a:pt x="20" y="65"/>
                      <a:pt x="36" y="75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5" name="îsḷîḋe"/>
              <p:cNvSpPr/>
              <p:nvPr/>
            </p:nvSpPr>
            <p:spPr bwMode="auto">
              <a:xfrm>
                <a:off x="5519738" y="2093913"/>
                <a:ext cx="95250" cy="93663"/>
              </a:xfrm>
              <a:custGeom>
                <a:avLst/>
                <a:gdLst>
                  <a:gd name="T0" fmla="*/ 66 w 66"/>
                  <a:gd name="T1" fmla="*/ 7 h 65"/>
                  <a:gd name="T2" fmla="*/ 31 w 66"/>
                  <a:gd name="T3" fmla="*/ 0 h 65"/>
                  <a:gd name="T4" fmla="*/ 0 w 66"/>
                  <a:gd name="T5" fmla="*/ 5 h 65"/>
                  <a:gd name="T6" fmla="*/ 66 w 66"/>
                  <a:gd name="T7" fmla="*/ 65 h 65"/>
                  <a:gd name="T8" fmla="*/ 66 w 66"/>
                  <a:gd name="T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66" y="7"/>
                    </a:moveTo>
                    <a:cubicBezTo>
                      <a:pt x="55" y="2"/>
                      <a:pt x="43" y="0"/>
                      <a:pt x="31" y="0"/>
                    </a:cubicBezTo>
                    <a:cubicBezTo>
                      <a:pt x="20" y="0"/>
                      <a:pt x="10" y="2"/>
                      <a:pt x="0" y="5"/>
                    </a:cubicBezTo>
                    <a:cubicBezTo>
                      <a:pt x="66" y="65"/>
                      <a:pt x="66" y="65"/>
                      <a:pt x="66" y="65"/>
                    </a:cubicBez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iṣḻiḑè"/>
              <p:cNvSpPr/>
              <p:nvPr/>
            </p:nvSpPr>
            <p:spPr bwMode="auto">
              <a:xfrm>
                <a:off x="5513388" y="2274888"/>
                <a:ext cx="163513" cy="71438"/>
              </a:xfrm>
              <a:custGeom>
                <a:avLst/>
                <a:gdLst>
                  <a:gd name="T0" fmla="*/ 0 w 114"/>
                  <a:gd name="T1" fmla="*/ 41 h 49"/>
                  <a:gd name="T2" fmla="*/ 36 w 114"/>
                  <a:gd name="T3" fmla="*/ 49 h 49"/>
                  <a:gd name="T4" fmla="*/ 114 w 114"/>
                  <a:gd name="T5" fmla="*/ 0 h 49"/>
                  <a:gd name="T6" fmla="*/ 0 w 114"/>
                  <a:gd name="T7" fmla="*/ 0 h 49"/>
                  <a:gd name="T8" fmla="*/ 0 w 114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9">
                    <a:moveTo>
                      <a:pt x="0" y="41"/>
                    </a:moveTo>
                    <a:cubicBezTo>
                      <a:pt x="11" y="46"/>
                      <a:pt x="23" y="49"/>
                      <a:pt x="36" y="49"/>
                    </a:cubicBezTo>
                    <a:cubicBezTo>
                      <a:pt x="71" y="49"/>
                      <a:pt x="100" y="29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íşļiḋé"/>
            <p:cNvSpPr/>
            <p:nvPr/>
          </p:nvSpPr>
          <p:spPr bwMode="auto">
            <a:xfrm>
              <a:off x="10255636" y="4575221"/>
              <a:ext cx="369979" cy="368313"/>
            </a:xfrm>
            <a:custGeom>
              <a:avLst/>
              <a:gdLst>
                <a:gd name="T0" fmla="*/ 122 w 244"/>
                <a:gd name="T1" fmla="*/ 0 h 243"/>
                <a:gd name="T2" fmla="*/ 0 w 244"/>
                <a:gd name="T3" fmla="*/ 121 h 243"/>
                <a:gd name="T4" fmla="*/ 122 w 244"/>
                <a:gd name="T5" fmla="*/ 243 h 243"/>
                <a:gd name="T6" fmla="*/ 244 w 244"/>
                <a:gd name="T7" fmla="*/ 121 h 243"/>
                <a:gd name="T8" fmla="*/ 122 w 244"/>
                <a:gd name="T9" fmla="*/ 0 h 243"/>
                <a:gd name="T10" fmla="*/ 149 w 244"/>
                <a:gd name="T11" fmla="*/ 177 h 243"/>
                <a:gd name="T12" fmla="*/ 79 w 244"/>
                <a:gd name="T13" fmla="*/ 177 h 243"/>
                <a:gd name="T14" fmla="*/ 80 w 244"/>
                <a:gd name="T15" fmla="*/ 171 h 243"/>
                <a:gd name="T16" fmla="*/ 98 w 244"/>
                <a:gd name="T17" fmla="*/ 171 h 243"/>
                <a:gd name="T18" fmla="*/ 102 w 244"/>
                <a:gd name="T19" fmla="*/ 166 h 243"/>
                <a:gd name="T20" fmla="*/ 102 w 244"/>
                <a:gd name="T21" fmla="*/ 141 h 243"/>
                <a:gd name="T22" fmla="*/ 60 w 244"/>
                <a:gd name="T23" fmla="*/ 93 h 243"/>
                <a:gd name="T24" fmla="*/ 38 w 244"/>
                <a:gd name="T25" fmla="*/ 90 h 243"/>
                <a:gd name="T26" fmla="*/ 38 w 244"/>
                <a:gd name="T27" fmla="*/ 84 h 243"/>
                <a:gd name="T28" fmla="*/ 111 w 244"/>
                <a:gd name="T29" fmla="*/ 84 h 243"/>
                <a:gd name="T30" fmla="*/ 110 w 244"/>
                <a:gd name="T31" fmla="*/ 89 h 243"/>
                <a:gd name="T32" fmla="*/ 87 w 244"/>
                <a:gd name="T33" fmla="*/ 91 h 243"/>
                <a:gd name="T34" fmla="*/ 119 w 244"/>
                <a:gd name="T35" fmla="*/ 133 h 243"/>
                <a:gd name="T36" fmla="*/ 147 w 244"/>
                <a:gd name="T37" fmla="*/ 110 h 243"/>
                <a:gd name="T38" fmla="*/ 145 w 244"/>
                <a:gd name="T39" fmla="*/ 105 h 243"/>
                <a:gd name="T40" fmla="*/ 130 w 244"/>
                <a:gd name="T41" fmla="*/ 103 h 243"/>
                <a:gd name="T42" fmla="*/ 128 w 244"/>
                <a:gd name="T43" fmla="*/ 97 h 243"/>
                <a:gd name="T44" fmla="*/ 189 w 244"/>
                <a:gd name="T45" fmla="*/ 97 h 243"/>
                <a:gd name="T46" fmla="*/ 185 w 244"/>
                <a:gd name="T47" fmla="*/ 103 h 243"/>
                <a:gd name="T48" fmla="*/ 167 w 244"/>
                <a:gd name="T49" fmla="*/ 107 h 243"/>
                <a:gd name="T50" fmla="*/ 135 w 244"/>
                <a:gd name="T51" fmla="*/ 132 h 243"/>
                <a:gd name="T52" fmla="*/ 124 w 244"/>
                <a:gd name="T53" fmla="*/ 146 h 243"/>
                <a:gd name="T54" fmla="*/ 127 w 244"/>
                <a:gd name="T55" fmla="*/ 170 h 243"/>
                <a:gd name="T56" fmla="*/ 149 w 244"/>
                <a:gd name="T57" fmla="*/ 170 h 243"/>
                <a:gd name="T58" fmla="*/ 149 w 244"/>
                <a:gd name="T59" fmla="*/ 177 h 243"/>
                <a:gd name="T60" fmla="*/ 167 w 244"/>
                <a:gd name="T61" fmla="*/ 179 h 243"/>
                <a:gd name="T62" fmla="*/ 160 w 244"/>
                <a:gd name="T63" fmla="*/ 175 h 243"/>
                <a:gd name="T64" fmla="*/ 164 w 244"/>
                <a:gd name="T65" fmla="*/ 165 h 243"/>
                <a:gd name="T66" fmla="*/ 172 w 244"/>
                <a:gd name="T67" fmla="*/ 169 h 243"/>
                <a:gd name="T68" fmla="*/ 167 w 244"/>
                <a:gd name="T69" fmla="*/ 179 h 243"/>
                <a:gd name="T70" fmla="*/ 175 w 244"/>
                <a:gd name="T71" fmla="*/ 160 h 243"/>
                <a:gd name="T72" fmla="*/ 169 w 244"/>
                <a:gd name="T73" fmla="*/ 156 h 243"/>
                <a:gd name="T74" fmla="*/ 187 w 244"/>
                <a:gd name="T75" fmla="*/ 105 h 243"/>
                <a:gd name="T76" fmla="*/ 204 w 244"/>
                <a:gd name="T77" fmla="*/ 114 h 243"/>
                <a:gd name="T78" fmla="*/ 175 w 244"/>
                <a:gd name="T79" fmla="*/ 1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9"/>
                    <a:pt x="54" y="243"/>
                    <a:pt x="122" y="243"/>
                  </a:cubicBezTo>
                  <a:cubicBezTo>
                    <a:pt x="189" y="243"/>
                    <a:pt x="244" y="189"/>
                    <a:pt x="244" y="121"/>
                  </a:cubicBezTo>
                  <a:cubicBezTo>
                    <a:pt x="244" y="54"/>
                    <a:pt x="189" y="0"/>
                    <a:pt x="122" y="0"/>
                  </a:cubicBezTo>
                  <a:close/>
                  <a:moveTo>
                    <a:pt x="149" y="177"/>
                  </a:moveTo>
                  <a:cubicBezTo>
                    <a:pt x="79" y="177"/>
                    <a:pt x="79" y="177"/>
                    <a:pt x="79" y="177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19" y="133"/>
                    <a:pt x="145" y="112"/>
                    <a:pt x="147" y="110"/>
                  </a:cubicBezTo>
                  <a:cubicBezTo>
                    <a:pt x="149" y="108"/>
                    <a:pt x="149" y="106"/>
                    <a:pt x="145" y="105"/>
                  </a:cubicBezTo>
                  <a:cubicBezTo>
                    <a:pt x="142" y="104"/>
                    <a:pt x="130" y="103"/>
                    <a:pt x="130" y="103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89" y="97"/>
                    <a:pt x="187" y="102"/>
                    <a:pt x="185" y="103"/>
                  </a:cubicBezTo>
                  <a:cubicBezTo>
                    <a:pt x="182" y="103"/>
                    <a:pt x="169" y="106"/>
                    <a:pt x="167" y="107"/>
                  </a:cubicBezTo>
                  <a:cubicBezTo>
                    <a:pt x="165" y="108"/>
                    <a:pt x="140" y="128"/>
                    <a:pt x="135" y="132"/>
                  </a:cubicBezTo>
                  <a:cubicBezTo>
                    <a:pt x="130" y="136"/>
                    <a:pt x="124" y="139"/>
                    <a:pt x="124" y="146"/>
                  </a:cubicBezTo>
                  <a:cubicBezTo>
                    <a:pt x="124" y="153"/>
                    <a:pt x="125" y="168"/>
                    <a:pt x="127" y="170"/>
                  </a:cubicBezTo>
                  <a:cubicBezTo>
                    <a:pt x="149" y="170"/>
                    <a:pt x="149" y="170"/>
                    <a:pt x="149" y="170"/>
                  </a:cubicBezTo>
                  <a:lnTo>
                    <a:pt x="149" y="177"/>
                  </a:lnTo>
                  <a:close/>
                  <a:moveTo>
                    <a:pt x="167" y="179"/>
                  </a:moveTo>
                  <a:cubicBezTo>
                    <a:pt x="160" y="175"/>
                    <a:pt x="160" y="175"/>
                    <a:pt x="160" y="175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2" y="169"/>
                    <a:pt x="172" y="169"/>
                    <a:pt x="172" y="169"/>
                  </a:cubicBezTo>
                  <a:lnTo>
                    <a:pt x="167" y="179"/>
                  </a:lnTo>
                  <a:close/>
                  <a:moveTo>
                    <a:pt x="175" y="160"/>
                  </a:moveTo>
                  <a:cubicBezTo>
                    <a:pt x="169" y="156"/>
                    <a:pt x="169" y="156"/>
                    <a:pt x="169" y="156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204" y="114"/>
                    <a:pt x="204" y="114"/>
                    <a:pt x="204" y="114"/>
                  </a:cubicBezTo>
                  <a:lnTo>
                    <a:pt x="175" y="16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5" name="is1iḑè"/>
            <p:cNvSpPr/>
            <p:nvPr/>
          </p:nvSpPr>
          <p:spPr bwMode="auto">
            <a:xfrm>
              <a:off x="10555619" y="2518669"/>
              <a:ext cx="274985" cy="273318"/>
            </a:xfrm>
            <a:custGeom>
              <a:avLst/>
              <a:gdLst>
                <a:gd name="T0" fmla="*/ 123 w 181"/>
                <a:gd name="T1" fmla="*/ 83 h 181"/>
                <a:gd name="T2" fmla="*/ 111 w 181"/>
                <a:gd name="T3" fmla="*/ 94 h 181"/>
                <a:gd name="T4" fmla="*/ 134 w 181"/>
                <a:gd name="T5" fmla="*/ 94 h 181"/>
                <a:gd name="T6" fmla="*/ 123 w 181"/>
                <a:gd name="T7" fmla="*/ 83 h 181"/>
                <a:gd name="T8" fmla="*/ 76 w 181"/>
                <a:gd name="T9" fmla="*/ 74 h 181"/>
                <a:gd name="T10" fmla="*/ 71 w 181"/>
                <a:gd name="T11" fmla="*/ 66 h 181"/>
                <a:gd name="T12" fmla="*/ 51 w 181"/>
                <a:gd name="T13" fmla="*/ 66 h 181"/>
                <a:gd name="T14" fmla="*/ 51 w 181"/>
                <a:gd name="T15" fmla="*/ 83 h 181"/>
                <a:gd name="T16" fmla="*/ 70 w 181"/>
                <a:gd name="T17" fmla="*/ 83 h 181"/>
                <a:gd name="T18" fmla="*/ 76 w 181"/>
                <a:gd name="T19" fmla="*/ 74 h 181"/>
                <a:gd name="T20" fmla="*/ 71 w 181"/>
                <a:gd name="T21" fmla="*/ 94 h 181"/>
                <a:gd name="T22" fmla="*/ 51 w 181"/>
                <a:gd name="T23" fmla="*/ 94 h 181"/>
                <a:gd name="T24" fmla="*/ 51 w 181"/>
                <a:gd name="T25" fmla="*/ 113 h 181"/>
                <a:gd name="T26" fmla="*/ 70 w 181"/>
                <a:gd name="T27" fmla="*/ 113 h 181"/>
                <a:gd name="T28" fmla="*/ 78 w 181"/>
                <a:gd name="T29" fmla="*/ 104 h 181"/>
                <a:gd name="T30" fmla="*/ 71 w 181"/>
                <a:gd name="T31" fmla="*/ 94 h 181"/>
                <a:gd name="T32" fmla="*/ 147 w 181"/>
                <a:gd name="T33" fmla="*/ 0 h 181"/>
                <a:gd name="T34" fmla="*/ 34 w 181"/>
                <a:gd name="T35" fmla="*/ 0 h 181"/>
                <a:gd name="T36" fmla="*/ 0 w 181"/>
                <a:gd name="T37" fmla="*/ 34 h 181"/>
                <a:gd name="T38" fmla="*/ 0 w 181"/>
                <a:gd name="T39" fmla="*/ 147 h 181"/>
                <a:gd name="T40" fmla="*/ 34 w 181"/>
                <a:gd name="T41" fmla="*/ 181 h 181"/>
                <a:gd name="T42" fmla="*/ 147 w 181"/>
                <a:gd name="T43" fmla="*/ 181 h 181"/>
                <a:gd name="T44" fmla="*/ 181 w 181"/>
                <a:gd name="T45" fmla="*/ 147 h 181"/>
                <a:gd name="T46" fmla="*/ 181 w 181"/>
                <a:gd name="T47" fmla="*/ 34 h 181"/>
                <a:gd name="T48" fmla="*/ 147 w 181"/>
                <a:gd name="T49" fmla="*/ 0 h 181"/>
                <a:gd name="T50" fmla="*/ 108 w 181"/>
                <a:gd name="T51" fmla="*/ 58 h 181"/>
                <a:gd name="T52" fmla="*/ 137 w 181"/>
                <a:gd name="T53" fmla="*/ 58 h 181"/>
                <a:gd name="T54" fmla="*/ 137 w 181"/>
                <a:gd name="T55" fmla="*/ 67 h 181"/>
                <a:gd name="T56" fmla="*/ 108 w 181"/>
                <a:gd name="T57" fmla="*/ 67 h 181"/>
                <a:gd name="T58" fmla="*/ 108 w 181"/>
                <a:gd name="T59" fmla="*/ 58 h 181"/>
                <a:gd name="T60" fmla="*/ 93 w 181"/>
                <a:gd name="T61" fmla="*/ 105 h 181"/>
                <a:gd name="T62" fmla="*/ 71 w 181"/>
                <a:gd name="T63" fmla="*/ 126 h 181"/>
                <a:gd name="T64" fmla="*/ 34 w 181"/>
                <a:gd name="T65" fmla="*/ 126 h 181"/>
                <a:gd name="T66" fmla="*/ 34 w 181"/>
                <a:gd name="T67" fmla="*/ 53 h 181"/>
                <a:gd name="T68" fmla="*/ 71 w 181"/>
                <a:gd name="T69" fmla="*/ 53 h 181"/>
                <a:gd name="T70" fmla="*/ 91 w 181"/>
                <a:gd name="T71" fmla="*/ 73 h 181"/>
                <a:gd name="T72" fmla="*/ 80 w 181"/>
                <a:gd name="T73" fmla="*/ 87 h 181"/>
                <a:gd name="T74" fmla="*/ 93 w 181"/>
                <a:gd name="T75" fmla="*/ 105 h 181"/>
                <a:gd name="T76" fmla="*/ 147 w 181"/>
                <a:gd name="T77" fmla="*/ 104 h 181"/>
                <a:gd name="T78" fmla="*/ 111 w 181"/>
                <a:gd name="T79" fmla="*/ 104 h 181"/>
                <a:gd name="T80" fmla="*/ 123 w 181"/>
                <a:gd name="T81" fmla="*/ 116 h 181"/>
                <a:gd name="T82" fmla="*/ 135 w 181"/>
                <a:gd name="T83" fmla="*/ 109 h 181"/>
                <a:gd name="T84" fmla="*/ 147 w 181"/>
                <a:gd name="T85" fmla="*/ 109 h 181"/>
                <a:gd name="T86" fmla="*/ 123 w 181"/>
                <a:gd name="T87" fmla="*/ 128 h 181"/>
                <a:gd name="T88" fmla="*/ 96 w 181"/>
                <a:gd name="T89" fmla="*/ 100 h 181"/>
                <a:gd name="T90" fmla="*/ 123 w 181"/>
                <a:gd name="T91" fmla="*/ 72 h 181"/>
                <a:gd name="T92" fmla="*/ 147 w 181"/>
                <a:gd name="T93" fmla="*/ 10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81">
                  <a:moveTo>
                    <a:pt x="123" y="83"/>
                  </a:moveTo>
                  <a:cubicBezTo>
                    <a:pt x="112" y="83"/>
                    <a:pt x="111" y="94"/>
                    <a:pt x="111" y="94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83"/>
                    <a:pt x="123" y="83"/>
                  </a:cubicBezTo>
                  <a:close/>
                  <a:moveTo>
                    <a:pt x="76" y="74"/>
                  </a:moveTo>
                  <a:cubicBezTo>
                    <a:pt x="76" y="66"/>
                    <a:pt x="71" y="66"/>
                    <a:pt x="7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73" y="83"/>
                    <a:pt x="76" y="82"/>
                    <a:pt x="76" y="74"/>
                  </a:cubicBezTo>
                  <a:close/>
                  <a:moveTo>
                    <a:pt x="71" y="94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3" y="113"/>
                    <a:pt x="78" y="112"/>
                    <a:pt x="78" y="104"/>
                  </a:cubicBezTo>
                  <a:cubicBezTo>
                    <a:pt x="78" y="94"/>
                    <a:pt x="71" y="94"/>
                    <a:pt x="71" y="94"/>
                  </a:cubicBezTo>
                  <a:close/>
                  <a:moveTo>
                    <a:pt x="14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6"/>
                    <a:pt x="16" y="181"/>
                    <a:pt x="34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66" y="181"/>
                    <a:pt x="181" y="166"/>
                    <a:pt x="181" y="147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15"/>
                    <a:pt x="166" y="0"/>
                    <a:pt x="147" y="0"/>
                  </a:cubicBezTo>
                  <a:close/>
                  <a:moveTo>
                    <a:pt x="108" y="58"/>
                  </a:moveTo>
                  <a:cubicBezTo>
                    <a:pt x="137" y="58"/>
                    <a:pt x="137" y="58"/>
                    <a:pt x="137" y="5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08" y="67"/>
                    <a:pt x="108" y="67"/>
                    <a:pt x="108" y="67"/>
                  </a:cubicBezTo>
                  <a:lnTo>
                    <a:pt x="108" y="58"/>
                  </a:lnTo>
                  <a:close/>
                  <a:moveTo>
                    <a:pt x="93" y="105"/>
                  </a:moveTo>
                  <a:cubicBezTo>
                    <a:pt x="93" y="127"/>
                    <a:pt x="71" y="126"/>
                    <a:pt x="7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82" y="53"/>
                    <a:pt x="91" y="60"/>
                    <a:pt x="91" y="73"/>
                  </a:cubicBezTo>
                  <a:cubicBezTo>
                    <a:pt x="91" y="86"/>
                    <a:pt x="80" y="87"/>
                    <a:pt x="80" y="87"/>
                  </a:cubicBezTo>
                  <a:cubicBezTo>
                    <a:pt x="94" y="87"/>
                    <a:pt x="93" y="105"/>
                    <a:pt x="93" y="105"/>
                  </a:cubicBezTo>
                  <a:close/>
                  <a:moveTo>
                    <a:pt x="147" y="104"/>
                  </a:moveTo>
                  <a:cubicBezTo>
                    <a:pt x="111" y="104"/>
                    <a:pt x="111" y="104"/>
                    <a:pt x="111" y="104"/>
                  </a:cubicBezTo>
                  <a:cubicBezTo>
                    <a:pt x="111" y="117"/>
                    <a:pt x="123" y="116"/>
                    <a:pt x="123" y="116"/>
                  </a:cubicBezTo>
                  <a:cubicBezTo>
                    <a:pt x="135" y="116"/>
                    <a:pt x="135" y="109"/>
                    <a:pt x="135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29"/>
                    <a:pt x="123" y="128"/>
                    <a:pt x="123" y="128"/>
                  </a:cubicBezTo>
                  <a:cubicBezTo>
                    <a:pt x="94" y="128"/>
                    <a:pt x="96" y="100"/>
                    <a:pt x="96" y="100"/>
                  </a:cubicBezTo>
                  <a:cubicBezTo>
                    <a:pt x="96" y="100"/>
                    <a:pt x="96" y="72"/>
                    <a:pt x="123" y="72"/>
                  </a:cubicBezTo>
                  <a:cubicBezTo>
                    <a:pt x="151" y="72"/>
                    <a:pt x="147" y="104"/>
                    <a:pt x="147" y="10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i$ľíḋè"/>
            <p:cNvSpPr/>
            <p:nvPr/>
          </p:nvSpPr>
          <p:spPr bwMode="auto">
            <a:xfrm>
              <a:off x="10695611" y="4206909"/>
              <a:ext cx="476640" cy="476640"/>
            </a:xfrm>
            <a:custGeom>
              <a:avLst/>
              <a:gdLst>
                <a:gd name="T0" fmla="*/ 167 w 314"/>
                <a:gd name="T1" fmla="*/ 194 h 314"/>
                <a:gd name="T2" fmla="*/ 145 w 314"/>
                <a:gd name="T3" fmla="*/ 184 h 314"/>
                <a:gd name="T4" fmla="*/ 120 w 314"/>
                <a:gd name="T5" fmla="*/ 240 h 314"/>
                <a:gd name="T6" fmla="*/ 133 w 314"/>
                <a:gd name="T7" fmla="*/ 152 h 314"/>
                <a:gd name="T8" fmla="*/ 154 w 314"/>
                <a:gd name="T9" fmla="*/ 112 h 314"/>
                <a:gd name="T10" fmla="*/ 163 w 314"/>
                <a:gd name="T11" fmla="*/ 177 h 314"/>
                <a:gd name="T12" fmla="*/ 189 w 314"/>
                <a:gd name="T13" fmla="*/ 101 h 314"/>
                <a:gd name="T14" fmla="*/ 112 w 314"/>
                <a:gd name="T15" fmla="*/ 143 h 314"/>
                <a:gd name="T16" fmla="*/ 116 w 314"/>
                <a:gd name="T17" fmla="*/ 170 h 314"/>
                <a:gd name="T18" fmla="*/ 93 w 314"/>
                <a:gd name="T19" fmla="*/ 132 h 314"/>
                <a:gd name="T20" fmla="*/ 148 w 314"/>
                <a:gd name="T21" fmla="*/ 75 h 314"/>
                <a:gd name="T22" fmla="*/ 220 w 314"/>
                <a:gd name="T23" fmla="*/ 120 h 314"/>
                <a:gd name="T24" fmla="*/ 167 w 314"/>
                <a:gd name="T25" fmla="*/ 194 h 314"/>
                <a:gd name="T26" fmla="*/ 157 w 314"/>
                <a:gd name="T27" fmla="*/ 0 h 314"/>
                <a:gd name="T28" fmla="*/ 0 w 314"/>
                <a:gd name="T29" fmla="*/ 157 h 314"/>
                <a:gd name="T30" fmla="*/ 157 w 314"/>
                <a:gd name="T31" fmla="*/ 314 h 314"/>
                <a:gd name="T32" fmla="*/ 314 w 314"/>
                <a:gd name="T33" fmla="*/ 157 h 314"/>
                <a:gd name="T34" fmla="*/ 157 w 314"/>
                <a:gd name="T3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14">
                  <a:moveTo>
                    <a:pt x="167" y="194"/>
                  </a:moveTo>
                  <a:cubicBezTo>
                    <a:pt x="157" y="194"/>
                    <a:pt x="153" y="189"/>
                    <a:pt x="145" y="184"/>
                  </a:cubicBezTo>
                  <a:cubicBezTo>
                    <a:pt x="141" y="206"/>
                    <a:pt x="136" y="228"/>
                    <a:pt x="120" y="240"/>
                  </a:cubicBezTo>
                  <a:cubicBezTo>
                    <a:pt x="115" y="205"/>
                    <a:pt x="127" y="179"/>
                    <a:pt x="133" y="152"/>
                  </a:cubicBezTo>
                  <a:cubicBezTo>
                    <a:pt x="123" y="136"/>
                    <a:pt x="134" y="104"/>
                    <a:pt x="154" y="112"/>
                  </a:cubicBezTo>
                  <a:cubicBezTo>
                    <a:pt x="178" y="122"/>
                    <a:pt x="132" y="171"/>
                    <a:pt x="163" y="177"/>
                  </a:cubicBezTo>
                  <a:cubicBezTo>
                    <a:pt x="195" y="184"/>
                    <a:pt x="208" y="122"/>
                    <a:pt x="189" y="101"/>
                  </a:cubicBezTo>
                  <a:cubicBezTo>
                    <a:pt x="160" y="72"/>
                    <a:pt x="105" y="101"/>
                    <a:pt x="112" y="143"/>
                  </a:cubicBezTo>
                  <a:cubicBezTo>
                    <a:pt x="113" y="153"/>
                    <a:pt x="124" y="156"/>
                    <a:pt x="116" y="170"/>
                  </a:cubicBezTo>
                  <a:cubicBezTo>
                    <a:pt x="97" y="166"/>
                    <a:pt x="92" y="151"/>
                    <a:pt x="93" y="132"/>
                  </a:cubicBezTo>
                  <a:cubicBezTo>
                    <a:pt x="94" y="100"/>
                    <a:pt x="121" y="78"/>
                    <a:pt x="148" y="75"/>
                  </a:cubicBezTo>
                  <a:cubicBezTo>
                    <a:pt x="183" y="71"/>
                    <a:pt x="216" y="88"/>
                    <a:pt x="220" y="120"/>
                  </a:cubicBezTo>
                  <a:cubicBezTo>
                    <a:pt x="225" y="157"/>
                    <a:pt x="205" y="197"/>
                    <a:pt x="167" y="19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4"/>
                    <a:pt x="70" y="314"/>
                    <a:pt x="157" y="314"/>
                  </a:cubicBezTo>
                  <a:cubicBezTo>
                    <a:pt x="243" y="314"/>
                    <a:pt x="314" y="244"/>
                    <a:pt x="314" y="157"/>
                  </a:cubicBezTo>
                  <a:cubicBezTo>
                    <a:pt x="314" y="70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7" name="iṩļïḋe"/>
            <p:cNvSpPr/>
            <p:nvPr/>
          </p:nvSpPr>
          <p:spPr bwMode="auto">
            <a:xfrm>
              <a:off x="10298967" y="3328624"/>
              <a:ext cx="224988" cy="224988"/>
            </a:xfrm>
            <a:custGeom>
              <a:avLst/>
              <a:gdLst>
                <a:gd name="T0" fmla="*/ 82 w 149"/>
                <a:gd name="T1" fmla="*/ 105 h 148"/>
                <a:gd name="T2" fmla="*/ 75 w 149"/>
                <a:gd name="T3" fmla="*/ 105 h 148"/>
                <a:gd name="T4" fmla="*/ 68 w 149"/>
                <a:gd name="T5" fmla="*/ 105 h 148"/>
                <a:gd name="T6" fmla="*/ 39 w 149"/>
                <a:gd name="T7" fmla="*/ 76 h 148"/>
                <a:gd name="T8" fmla="*/ 45 w 149"/>
                <a:gd name="T9" fmla="*/ 61 h 148"/>
                <a:gd name="T10" fmla="*/ 47 w 149"/>
                <a:gd name="T11" fmla="*/ 44 h 148"/>
                <a:gd name="T12" fmla="*/ 65 w 149"/>
                <a:gd name="T13" fmla="*/ 52 h 148"/>
                <a:gd name="T14" fmla="*/ 75 w 149"/>
                <a:gd name="T15" fmla="*/ 51 h 148"/>
                <a:gd name="T16" fmla="*/ 85 w 149"/>
                <a:gd name="T17" fmla="*/ 52 h 148"/>
                <a:gd name="T18" fmla="*/ 102 w 149"/>
                <a:gd name="T19" fmla="*/ 44 h 148"/>
                <a:gd name="T20" fmla="*/ 105 w 149"/>
                <a:gd name="T21" fmla="*/ 61 h 148"/>
                <a:gd name="T22" fmla="*/ 111 w 149"/>
                <a:gd name="T23" fmla="*/ 76 h 148"/>
                <a:gd name="T24" fmla="*/ 82 w 149"/>
                <a:gd name="T25" fmla="*/ 105 h 148"/>
                <a:gd name="T26" fmla="*/ 75 w 149"/>
                <a:gd name="T27" fmla="*/ 0 h 148"/>
                <a:gd name="T28" fmla="*/ 0 w 149"/>
                <a:gd name="T29" fmla="*/ 74 h 148"/>
                <a:gd name="T30" fmla="*/ 75 w 149"/>
                <a:gd name="T31" fmla="*/ 148 h 148"/>
                <a:gd name="T32" fmla="*/ 149 w 149"/>
                <a:gd name="T33" fmla="*/ 74 h 148"/>
                <a:gd name="T34" fmla="*/ 75 w 149"/>
                <a:gd name="T35" fmla="*/ 0 h 148"/>
                <a:gd name="T36" fmla="*/ 87 w 149"/>
                <a:gd name="T37" fmla="*/ 93 h 148"/>
                <a:gd name="T38" fmla="*/ 82 w 149"/>
                <a:gd name="T39" fmla="*/ 86 h 148"/>
                <a:gd name="T40" fmla="*/ 87 w 149"/>
                <a:gd name="T41" fmla="*/ 79 h 148"/>
                <a:gd name="T42" fmla="*/ 92 w 149"/>
                <a:gd name="T43" fmla="*/ 86 h 148"/>
                <a:gd name="T44" fmla="*/ 87 w 149"/>
                <a:gd name="T45" fmla="*/ 93 h 148"/>
                <a:gd name="T46" fmla="*/ 62 w 149"/>
                <a:gd name="T47" fmla="*/ 93 h 148"/>
                <a:gd name="T48" fmla="*/ 57 w 149"/>
                <a:gd name="T49" fmla="*/ 86 h 148"/>
                <a:gd name="T50" fmla="*/ 62 w 149"/>
                <a:gd name="T51" fmla="*/ 79 h 148"/>
                <a:gd name="T52" fmla="*/ 67 w 149"/>
                <a:gd name="T53" fmla="*/ 86 h 148"/>
                <a:gd name="T54" fmla="*/ 62 w 149"/>
                <a:gd name="T55" fmla="*/ 93 h 148"/>
                <a:gd name="T56" fmla="*/ 75 w 149"/>
                <a:gd name="T57" fmla="*/ 74 h 148"/>
                <a:gd name="T58" fmla="*/ 75 w 149"/>
                <a:gd name="T59" fmla="*/ 74 h 148"/>
                <a:gd name="T60" fmla="*/ 75 w 149"/>
                <a:gd name="T61" fmla="*/ 74 h 148"/>
                <a:gd name="T62" fmla="*/ 52 w 149"/>
                <a:gd name="T63" fmla="*/ 76 h 148"/>
                <a:gd name="T64" fmla="*/ 48 w 149"/>
                <a:gd name="T65" fmla="*/ 85 h 148"/>
                <a:gd name="T66" fmla="*/ 75 w 149"/>
                <a:gd name="T67" fmla="*/ 101 h 148"/>
                <a:gd name="T68" fmla="*/ 75 w 149"/>
                <a:gd name="T69" fmla="*/ 101 h 148"/>
                <a:gd name="T70" fmla="*/ 101 w 149"/>
                <a:gd name="T71" fmla="*/ 85 h 148"/>
                <a:gd name="T72" fmla="*/ 97 w 149"/>
                <a:gd name="T73" fmla="*/ 76 h 148"/>
                <a:gd name="T74" fmla="*/ 75 w 149"/>
                <a:gd name="T7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8">
                  <a:moveTo>
                    <a:pt x="82" y="105"/>
                  </a:moveTo>
                  <a:cubicBezTo>
                    <a:pt x="80" y="105"/>
                    <a:pt x="78" y="105"/>
                    <a:pt x="75" y="105"/>
                  </a:cubicBezTo>
                  <a:cubicBezTo>
                    <a:pt x="72" y="105"/>
                    <a:pt x="69" y="105"/>
                    <a:pt x="68" y="105"/>
                  </a:cubicBezTo>
                  <a:cubicBezTo>
                    <a:pt x="62" y="105"/>
                    <a:pt x="39" y="104"/>
                    <a:pt x="39" y="76"/>
                  </a:cubicBezTo>
                  <a:cubicBezTo>
                    <a:pt x="39" y="70"/>
                    <a:pt x="41" y="65"/>
                    <a:pt x="45" y="61"/>
                  </a:cubicBezTo>
                  <a:cubicBezTo>
                    <a:pt x="44" y="59"/>
                    <a:pt x="44" y="51"/>
                    <a:pt x="47" y="44"/>
                  </a:cubicBezTo>
                  <a:cubicBezTo>
                    <a:pt x="47" y="44"/>
                    <a:pt x="54" y="44"/>
                    <a:pt x="65" y="52"/>
                  </a:cubicBezTo>
                  <a:cubicBezTo>
                    <a:pt x="67" y="51"/>
                    <a:pt x="71" y="51"/>
                    <a:pt x="75" y="51"/>
                  </a:cubicBezTo>
                  <a:cubicBezTo>
                    <a:pt x="79" y="51"/>
                    <a:pt x="82" y="51"/>
                    <a:pt x="85" y="52"/>
                  </a:cubicBezTo>
                  <a:cubicBezTo>
                    <a:pt x="95" y="44"/>
                    <a:pt x="102" y="44"/>
                    <a:pt x="102" y="44"/>
                  </a:cubicBezTo>
                  <a:cubicBezTo>
                    <a:pt x="106" y="51"/>
                    <a:pt x="106" y="59"/>
                    <a:pt x="105" y="61"/>
                  </a:cubicBezTo>
                  <a:cubicBezTo>
                    <a:pt x="109" y="65"/>
                    <a:pt x="111" y="70"/>
                    <a:pt x="111" y="76"/>
                  </a:cubicBezTo>
                  <a:cubicBezTo>
                    <a:pt x="111" y="104"/>
                    <a:pt x="87" y="105"/>
                    <a:pt x="82" y="105"/>
                  </a:cubicBezTo>
                  <a:close/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87" y="93"/>
                  </a:moveTo>
                  <a:cubicBezTo>
                    <a:pt x="84" y="93"/>
                    <a:pt x="82" y="90"/>
                    <a:pt x="82" y="86"/>
                  </a:cubicBezTo>
                  <a:cubicBezTo>
                    <a:pt x="82" y="82"/>
                    <a:pt x="84" y="79"/>
                    <a:pt x="87" y="79"/>
                  </a:cubicBezTo>
                  <a:cubicBezTo>
                    <a:pt x="90" y="79"/>
                    <a:pt x="92" y="82"/>
                    <a:pt x="92" y="86"/>
                  </a:cubicBezTo>
                  <a:cubicBezTo>
                    <a:pt x="92" y="90"/>
                    <a:pt x="90" y="93"/>
                    <a:pt x="87" y="93"/>
                  </a:cubicBezTo>
                  <a:close/>
                  <a:moveTo>
                    <a:pt x="62" y="93"/>
                  </a:moveTo>
                  <a:cubicBezTo>
                    <a:pt x="60" y="93"/>
                    <a:pt x="57" y="90"/>
                    <a:pt x="57" y="86"/>
                  </a:cubicBezTo>
                  <a:cubicBezTo>
                    <a:pt x="57" y="82"/>
                    <a:pt x="60" y="79"/>
                    <a:pt x="62" y="79"/>
                  </a:cubicBezTo>
                  <a:cubicBezTo>
                    <a:pt x="65" y="79"/>
                    <a:pt x="67" y="82"/>
                    <a:pt x="67" y="86"/>
                  </a:cubicBezTo>
                  <a:cubicBezTo>
                    <a:pt x="67" y="90"/>
                    <a:pt x="65" y="93"/>
                    <a:pt x="62" y="93"/>
                  </a:cubicBezTo>
                  <a:close/>
                  <a:moveTo>
                    <a:pt x="75" y="74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5" y="74"/>
                    <a:pt x="57" y="71"/>
                    <a:pt x="52" y="76"/>
                  </a:cubicBezTo>
                  <a:cubicBezTo>
                    <a:pt x="50" y="78"/>
                    <a:pt x="48" y="82"/>
                    <a:pt x="48" y="85"/>
                  </a:cubicBezTo>
                  <a:cubicBezTo>
                    <a:pt x="48" y="99"/>
                    <a:pt x="60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90" y="101"/>
                    <a:pt x="101" y="99"/>
                    <a:pt x="101" y="85"/>
                  </a:cubicBezTo>
                  <a:cubicBezTo>
                    <a:pt x="101" y="82"/>
                    <a:pt x="100" y="78"/>
                    <a:pt x="97" y="76"/>
                  </a:cubicBezTo>
                  <a:cubicBezTo>
                    <a:pt x="92" y="71"/>
                    <a:pt x="84" y="74"/>
                    <a:pt x="75" y="7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ïs1ïḑè"/>
            <p:cNvSpPr/>
            <p:nvPr/>
          </p:nvSpPr>
          <p:spPr bwMode="auto">
            <a:xfrm>
              <a:off x="8384072" y="3646940"/>
              <a:ext cx="298317" cy="299983"/>
            </a:xfrm>
            <a:custGeom>
              <a:avLst/>
              <a:gdLst>
                <a:gd name="T0" fmla="*/ 95 w 197"/>
                <a:gd name="T1" fmla="*/ 55 h 197"/>
                <a:gd name="T2" fmla="*/ 93 w 197"/>
                <a:gd name="T3" fmla="*/ 77 h 197"/>
                <a:gd name="T4" fmla="*/ 99 w 197"/>
                <a:gd name="T5" fmla="*/ 77 h 197"/>
                <a:gd name="T6" fmla="*/ 107 w 197"/>
                <a:gd name="T7" fmla="*/ 117 h 197"/>
                <a:gd name="T8" fmla="*/ 110 w 197"/>
                <a:gd name="T9" fmla="*/ 147 h 197"/>
                <a:gd name="T10" fmla="*/ 113 w 197"/>
                <a:gd name="T11" fmla="*/ 120 h 197"/>
                <a:gd name="T12" fmla="*/ 107 w 197"/>
                <a:gd name="T13" fmla="*/ 117 h 197"/>
                <a:gd name="T14" fmla="*/ 0 w 197"/>
                <a:gd name="T15" fmla="*/ 99 h 197"/>
                <a:gd name="T16" fmla="*/ 197 w 197"/>
                <a:gd name="T17" fmla="*/ 99 h 197"/>
                <a:gd name="T18" fmla="*/ 68 w 197"/>
                <a:gd name="T19" fmla="*/ 36 h 197"/>
                <a:gd name="T20" fmla="*/ 78 w 197"/>
                <a:gd name="T21" fmla="*/ 36 h 197"/>
                <a:gd name="T22" fmla="*/ 77 w 197"/>
                <a:gd name="T23" fmla="*/ 65 h 197"/>
                <a:gd name="T24" fmla="*/ 69 w 197"/>
                <a:gd name="T25" fmla="*/ 86 h 197"/>
                <a:gd name="T26" fmla="*/ 60 w 197"/>
                <a:gd name="T27" fmla="*/ 36 h 197"/>
                <a:gd name="T28" fmla="*/ 58 w 197"/>
                <a:gd name="T29" fmla="*/ 153 h 197"/>
                <a:gd name="T30" fmla="*/ 48 w 197"/>
                <a:gd name="T31" fmla="*/ 102 h 197"/>
                <a:gd name="T32" fmla="*/ 39 w 197"/>
                <a:gd name="T33" fmla="*/ 93 h 197"/>
                <a:gd name="T34" fmla="*/ 67 w 197"/>
                <a:gd name="T35" fmla="*/ 102 h 197"/>
                <a:gd name="T36" fmla="*/ 58 w 197"/>
                <a:gd name="T37" fmla="*/ 153 h 197"/>
                <a:gd name="T38" fmla="*/ 82 w 197"/>
                <a:gd name="T39" fmla="*/ 153 h 197"/>
                <a:gd name="T40" fmla="*/ 72 w 197"/>
                <a:gd name="T41" fmla="*/ 154 h 197"/>
                <a:gd name="T42" fmla="*/ 67 w 197"/>
                <a:gd name="T43" fmla="*/ 109 h 197"/>
                <a:gd name="T44" fmla="*/ 75 w 197"/>
                <a:gd name="T45" fmla="*/ 142 h 197"/>
                <a:gd name="T46" fmla="*/ 82 w 197"/>
                <a:gd name="T47" fmla="*/ 142 h 197"/>
                <a:gd name="T48" fmla="*/ 90 w 197"/>
                <a:gd name="T49" fmla="*/ 109 h 197"/>
                <a:gd name="T50" fmla="*/ 86 w 197"/>
                <a:gd name="T51" fmla="*/ 78 h 197"/>
                <a:gd name="T52" fmla="*/ 96 w 197"/>
                <a:gd name="T53" fmla="*/ 48 h 197"/>
                <a:gd name="T54" fmla="*/ 106 w 197"/>
                <a:gd name="T55" fmla="*/ 78 h 197"/>
                <a:gd name="T56" fmla="*/ 86 w 197"/>
                <a:gd name="T57" fmla="*/ 78 h 197"/>
                <a:gd name="T58" fmla="*/ 115 w 197"/>
                <a:gd name="T59" fmla="*/ 154 h 197"/>
                <a:gd name="T60" fmla="*/ 107 w 197"/>
                <a:gd name="T61" fmla="*/ 153 h 197"/>
                <a:gd name="T62" fmla="*/ 98 w 197"/>
                <a:gd name="T63" fmla="*/ 93 h 197"/>
                <a:gd name="T64" fmla="*/ 107 w 197"/>
                <a:gd name="T65" fmla="*/ 112 h 197"/>
                <a:gd name="T66" fmla="*/ 122 w 197"/>
                <a:gd name="T67" fmla="*/ 118 h 197"/>
                <a:gd name="T68" fmla="*/ 116 w 197"/>
                <a:gd name="T69" fmla="*/ 87 h 197"/>
                <a:gd name="T70" fmla="*/ 111 w 197"/>
                <a:gd name="T71" fmla="*/ 49 h 197"/>
                <a:gd name="T72" fmla="*/ 118 w 197"/>
                <a:gd name="T73" fmla="*/ 77 h 197"/>
                <a:gd name="T74" fmla="*/ 124 w 197"/>
                <a:gd name="T75" fmla="*/ 77 h 197"/>
                <a:gd name="T76" fmla="*/ 131 w 197"/>
                <a:gd name="T77" fmla="*/ 49 h 197"/>
                <a:gd name="T78" fmla="*/ 124 w 197"/>
                <a:gd name="T79" fmla="*/ 86 h 197"/>
                <a:gd name="T80" fmla="*/ 116 w 197"/>
                <a:gd name="T81" fmla="*/ 87 h 197"/>
                <a:gd name="T82" fmla="*/ 141 w 197"/>
                <a:gd name="T83" fmla="*/ 154 h 197"/>
                <a:gd name="T84" fmla="*/ 128 w 197"/>
                <a:gd name="T85" fmla="*/ 120 h 197"/>
                <a:gd name="T86" fmla="*/ 152 w 197"/>
                <a:gd name="T87" fmla="*/ 119 h 197"/>
                <a:gd name="T88" fmla="*/ 136 w 197"/>
                <a:gd name="T89" fmla="*/ 132 h 197"/>
                <a:gd name="T90" fmla="*/ 140 w 197"/>
                <a:gd name="T91" fmla="*/ 147 h 197"/>
                <a:gd name="T92" fmla="*/ 144 w 197"/>
                <a:gd name="T93" fmla="*/ 137 h 197"/>
                <a:gd name="T94" fmla="*/ 152 w 197"/>
                <a:gd name="T95" fmla="*/ 142 h 197"/>
                <a:gd name="T96" fmla="*/ 140 w 197"/>
                <a:gd name="T97" fmla="*/ 116 h 197"/>
                <a:gd name="T98" fmla="*/ 136 w 197"/>
                <a:gd name="T99" fmla="*/ 125 h 197"/>
                <a:gd name="T100" fmla="*/ 144 w 197"/>
                <a:gd name="T101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197">
                  <a:moveTo>
                    <a:pt x="99" y="58"/>
                  </a:moveTo>
                  <a:cubicBezTo>
                    <a:pt x="99" y="55"/>
                    <a:pt x="98" y="55"/>
                    <a:pt x="95" y="55"/>
                  </a:cubicBezTo>
                  <a:cubicBezTo>
                    <a:pt x="92" y="55"/>
                    <a:pt x="93" y="59"/>
                    <a:pt x="93" y="59"/>
                  </a:cubicBezTo>
                  <a:cubicBezTo>
                    <a:pt x="93" y="59"/>
                    <a:pt x="93" y="75"/>
                    <a:pt x="93" y="77"/>
                  </a:cubicBezTo>
                  <a:cubicBezTo>
                    <a:pt x="93" y="80"/>
                    <a:pt x="93" y="81"/>
                    <a:pt x="96" y="81"/>
                  </a:cubicBezTo>
                  <a:cubicBezTo>
                    <a:pt x="99" y="81"/>
                    <a:pt x="99" y="77"/>
                    <a:pt x="99" y="77"/>
                  </a:cubicBezTo>
                  <a:cubicBezTo>
                    <a:pt x="99" y="77"/>
                    <a:pt x="99" y="60"/>
                    <a:pt x="99" y="58"/>
                  </a:cubicBezTo>
                  <a:close/>
                  <a:moveTo>
                    <a:pt x="107" y="117"/>
                  </a:move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8" y="146"/>
                    <a:pt x="110" y="147"/>
                  </a:cubicBezTo>
                  <a:cubicBezTo>
                    <a:pt x="112" y="147"/>
                    <a:pt x="113" y="146"/>
                    <a:pt x="113" y="144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3" y="118"/>
                    <a:pt x="113" y="117"/>
                    <a:pt x="112" y="116"/>
                  </a:cubicBezTo>
                  <a:cubicBezTo>
                    <a:pt x="109" y="114"/>
                    <a:pt x="107" y="117"/>
                    <a:pt x="107" y="117"/>
                  </a:cubicBezTo>
                  <a:close/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7"/>
                    <a:pt x="99" y="197"/>
                  </a:cubicBezTo>
                  <a:cubicBezTo>
                    <a:pt x="153" y="197"/>
                    <a:pt x="197" y="153"/>
                    <a:pt x="197" y="99"/>
                  </a:cubicBezTo>
                  <a:cubicBezTo>
                    <a:pt x="197" y="44"/>
                    <a:pt x="153" y="0"/>
                    <a:pt x="99" y="0"/>
                  </a:cubicBezTo>
                  <a:close/>
                  <a:moveTo>
                    <a:pt x="68" y="3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0" y="36"/>
                    <a:pt x="60" y="36"/>
                    <a:pt x="60" y="36"/>
                  </a:cubicBezTo>
                  <a:lnTo>
                    <a:pt x="68" y="36"/>
                  </a:lnTo>
                  <a:close/>
                  <a:moveTo>
                    <a:pt x="58" y="153"/>
                  </a:moveTo>
                  <a:cubicBezTo>
                    <a:pt x="48" y="153"/>
                    <a:pt x="48" y="153"/>
                    <a:pt x="48" y="15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58" y="102"/>
                    <a:pt x="58" y="102"/>
                    <a:pt x="58" y="102"/>
                  </a:cubicBezTo>
                  <a:lnTo>
                    <a:pt x="58" y="153"/>
                  </a:lnTo>
                  <a:close/>
                  <a:moveTo>
                    <a:pt x="90" y="153"/>
                  </a:moveTo>
                  <a:cubicBezTo>
                    <a:pt x="82" y="153"/>
                    <a:pt x="82" y="153"/>
                    <a:pt x="82" y="15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78" y="154"/>
                    <a:pt x="72" y="154"/>
                  </a:cubicBezTo>
                  <a:cubicBezTo>
                    <a:pt x="67" y="153"/>
                    <a:pt x="67" y="149"/>
                    <a:pt x="67" y="146"/>
                  </a:cubicBezTo>
                  <a:cubicBezTo>
                    <a:pt x="67" y="144"/>
                    <a:pt x="67" y="109"/>
                    <a:pt x="67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5" y="140"/>
                    <a:pt x="75" y="142"/>
                  </a:cubicBezTo>
                  <a:cubicBezTo>
                    <a:pt x="75" y="144"/>
                    <a:pt x="75" y="147"/>
                    <a:pt x="79" y="145"/>
                  </a:cubicBezTo>
                  <a:cubicBezTo>
                    <a:pt x="81" y="145"/>
                    <a:pt x="82" y="142"/>
                    <a:pt x="82" y="142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90" y="109"/>
                    <a:pt x="90" y="109"/>
                    <a:pt x="90" y="109"/>
                  </a:cubicBezTo>
                  <a:lnTo>
                    <a:pt x="90" y="153"/>
                  </a:lnTo>
                  <a:close/>
                  <a:moveTo>
                    <a:pt x="86" y="78"/>
                  </a:moveTo>
                  <a:cubicBezTo>
                    <a:pt x="86" y="72"/>
                    <a:pt x="86" y="57"/>
                    <a:pt x="86" y="57"/>
                  </a:cubicBezTo>
                  <a:cubicBezTo>
                    <a:pt x="86" y="57"/>
                    <a:pt x="85" y="48"/>
                    <a:pt x="96" y="48"/>
                  </a:cubicBezTo>
                  <a:cubicBezTo>
                    <a:pt x="100" y="48"/>
                    <a:pt x="106" y="51"/>
                    <a:pt x="106" y="57"/>
                  </a:cubicBezTo>
                  <a:cubicBezTo>
                    <a:pt x="106" y="64"/>
                    <a:pt x="106" y="78"/>
                    <a:pt x="106" y="78"/>
                  </a:cubicBezTo>
                  <a:cubicBezTo>
                    <a:pt x="106" y="78"/>
                    <a:pt x="106" y="87"/>
                    <a:pt x="96" y="87"/>
                  </a:cubicBezTo>
                  <a:cubicBezTo>
                    <a:pt x="91" y="87"/>
                    <a:pt x="86" y="85"/>
                    <a:pt x="86" y="78"/>
                  </a:cubicBezTo>
                  <a:close/>
                  <a:moveTo>
                    <a:pt x="122" y="145"/>
                  </a:moveTo>
                  <a:cubicBezTo>
                    <a:pt x="122" y="150"/>
                    <a:pt x="120" y="153"/>
                    <a:pt x="115" y="154"/>
                  </a:cubicBezTo>
                  <a:cubicBezTo>
                    <a:pt x="112" y="154"/>
                    <a:pt x="108" y="152"/>
                    <a:pt x="107" y="150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2"/>
                    <a:pt x="110" y="108"/>
                    <a:pt x="115" y="108"/>
                  </a:cubicBezTo>
                  <a:cubicBezTo>
                    <a:pt x="120" y="109"/>
                    <a:pt x="122" y="113"/>
                    <a:pt x="122" y="118"/>
                  </a:cubicBezTo>
                  <a:lnTo>
                    <a:pt x="122" y="145"/>
                  </a:lnTo>
                  <a:close/>
                  <a:moveTo>
                    <a:pt x="116" y="87"/>
                  </a:moveTo>
                  <a:cubicBezTo>
                    <a:pt x="112" y="86"/>
                    <a:pt x="111" y="83"/>
                    <a:pt x="111" y="81"/>
                  </a:cubicBezTo>
                  <a:cubicBezTo>
                    <a:pt x="111" y="79"/>
                    <a:pt x="111" y="49"/>
                    <a:pt x="111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75"/>
                    <a:pt x="118" y="77"/>
                  </a:cubicBezTo>
                  <a:cubicBezTo>
                    <a:pt x="118" y="79"/>
                    <a:pt x="118" y="81"/>
                    <a:pt x="121" y="80"/>
                  </a:cubicBezTo>
                  <a:cubicBezTo>
                    <a:pt x="123" y="79"/>
                    <a:pt x="124" y="77"/>
                    <a:pt x="124" y="77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1" y="87"/>
                    <a:pt x="116" y="87"/>
                  </a:cubicBezTo>
                  <a:close/>
                  <a:moveTo>
                    <a:pt x="152" y="142"/>
                  </a:moveTo>
                  <a:cubicBezTo>
                    <a:pt x="152" y="144"/>
                    <a:pt x="152" y="153"/>
                    <a:pt x="141" y="154"/>
                  </a:cubicBezTo>
                  <a:cubicBezTo>
                    <a:pt x="132" y="155"/>
                    <a:pt x="128" y="149"/>
                    <a:pt x="128" y="14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8" y="116"/>
                    <a:pt x="131" y="108"/>
                    <a:pt x="140" y="108"/>
                  </a:cubicBezTo>
                  <a:cubicBezTo>
                    <a:pt x="148" y="108"/>
                    <a:pt x="152" y="112"/>
                    <a:pt x="152" y="119"/>
                  </a:cubicBezTo>
                  <a:cubicBezTo>
                    <a:pt x="152" y="123"/>
                    <a:pt x="152" y="132"/>
                    <a:pt x="152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8"/>
                    <a:pt x="136" y="141"/>
                  </a:cubicBezTo>
                  <a:cubicBezTo>
                    <a:pt x="136" y="144"/>
                    <a:pt x="137" y="147"/>
                    <a:pt x="140" y="147"/>
                  </a:cubicBezTo>
                  <a:cubicBezTo>
                    <a:pt x="142" y="146"/>
                    <a:pt x="144" y="145"/>
                    <a:pt x="144" y="142"/>
                  </a:cubicBezTo>
                  <a:cubicBezTo>
                    <a:pt x="144" y="139"/>
                    <a:pt x="144" y="137"/>
                    <a:pt x="144" y="13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37"/>
                    <a:pt x="152" y="139"/>
                    <a:pt x="152" y="142"/>
                  </a:cubicBezTo>
                  <a:close/>
                  <a:moveTo>
                    <a:pt x="144" y="119"/>
                  </a:moveTo>
                  <a:cubicBezTo>
                    <a:pt x="144" y="118"/>
                    <a:pt x="143" y="116"/>
                    <a:pt x="140" y="116"/>
                  </a:cubicBezTo>
                  <a:cubicBezTo>
                    <a:pt x="138" y="115"/>
                    <a:pt x="136" y="117"/>
                    <a:pt x="136" y="119"/>
                  </a:cubicBezTo>
                  <a:cubicBezTo>
                    <a:pt x="136" y="121"/>
                    <a:pt x="136" y="125"/>
                    <a:pt x="136" y="125"/>
                  </a:cubicBezTo>
                  <a:cubicBezTo>
                    <a:pt x="144" y="125"/>
                    <a:pt x="144" y="125"/>
                    <a:pt x="144" y="125"/>
                  </a:cubicBezTo>
                  <a:cubicBezTo>
                    <a:pt x="144" y="125"/>
                    <a:pt x="144" y="121"/>
                    <a:pt x="144" y="119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9" name="îŝļïḋê"/>
            <p:cNvGrpSpPr/>
            <p:nvPr/>
          </p:nvGrpSpPr>
          <p:grpSpPr>
            <a:xfrm>
              <a:off x="9022371" y="2160356"/>
              <a:ext cx="349981" cy="294984"/>
              <a:chOff x="4010026" y="1346201"/>
              <a:chExt cx="333375" cy="280988"/>
            </a:xfrm>
            <a:solidFill>
              <a:schemeClr val="accent1"/>
            </a:solidFill>
          </p:grpSpPr>
          <p:sp>
            <p:nvSpPr>
              <p:cNvPr id="120" name="išḻîḓe"/>
              <p:cNvSpPr/>
              <p:nvPr/>
            </p:nvSpPr>
            <p:spPr bwMode="auto">
              <a:xfrm>
                <a:off x="4010026" y="1346201"/>
                <a:ext cx="276225" cy="280988"/>
              </a:xfrm>
              <a:custGeom>
                <a:avLst/>
                <a:gdLst>
                  <a:gd name="T0" fmla="*/ 44 w 191"/>
                  <a:gd name="T1" fmla="*/ 191 h 195"/>
                  <a:gd name="T2" fmla="*/ 60 w 191"/>
                  <a:gd name="T3" fmla="*/ 191 h 195"/>
                  <a:gd name="T4" fmla="*/ 60 w 191"/>
                  <a:gd name="T5" fmla="*/ 124 h 195"/>
                  <a:gd name="T6" fmla="*/ 44 w 191"/>
                  <a:gd name="T7" fmla="*/ 124 h 195"/>
                  <a:gd name="T8" fmla="*/ 44 w 191"/>
                  <a:gd name="T9" fmla="*/ 191 h 195"/>
                  <a:gd name="T10" fmla="*/ 35 w 191"/>
                  <a:gd name="T11" fmla="*/ 134 h 195"/>
                  <a:gd name="T12" fmla="*/ 36 w 191"/>
                  <a:gd name="T13" fmla="*/ 123 h 195"/>
                  <a:gd name="T14" fmla="*/ 9 w 191"/>
                  <a:gd name="T15" fmla="*/ 137 h 195"/>
                  <a:gd name="T16" fmla="*/ 9 w 191"/>
                  <a:gd name="T17" fmla="*/ 144 h 195"/>
                  <a:gd name="T18" fmla="*/ 0 w 191"/>
                  <a:gd name="T19" fmla="*/ 144 h 195"/>
                  <a:gd name="T20" fmla="*/ 0 w 191"/>
                  <a:gd name="T21" fmla="*/ 155 h 195"/>
                  <a:gd name="T22" fmla="*/ 9 w 191"/>
                  <a:gd name="T23" fmla="*/ 155 h 195"/>
                  <a:gd name="T24" fmla="*/ 9 w 191"/>
                  <a:gd name="T25" fmla="*/ 191 h 195"/>
                  <a:gd name="T26" fmla="*/ 25 w 191"/>
                  <a:gd name="T27" fmla="*/ 191 h 195"/>
                  <a:gd name="T28" fmla="*/ 25 w 191"/>
                  <a:gd name="T29" fmla="*/ 155 h 195"/>
                  <a:gd name="T30" fmla="*/ 36 w 191"/>
                  <a:gd name="T31" fmla="*/ 155 h 195"/>
                  <a:gd name="T32" fmla="*/ 36 w 191"/>
                  <a:gd name="T33" fmla="*/ 144 h 195"/>
                  <a:gd name="T34" fmla="*/ 25 w 191"/>
                  <a:gd name="T35" fmla="*/ 144 h 195"/>
                  <a:gd name="T36" fmla="*/ 25 w 191"/>
                  <a:gd name="T37" fmla="*/ 139 h 195"/>
                  <a:gd name="T38" fmla="*/ 35 w 191"/>
                  <a:gd name="T39" fmla="*/ 134 h 195"/>
                  <a:gd name="T40" fmla="*/ 73 w 191"/>
                  <a:gd name="T41" fmla="*/ 191 h 195"/>
                  <a:gd name="T42" fmla="*/ 89 w 191"/>
                  <a:gd name="T43" fmla="*/ 191 h 195"/>
                  <a:gd name="T44" fmla="*/ 89 w 191"/>
                  <a:gd name="T45" fmla="*/ 144 h 195"/>
                  <a:gd name="T46" fmla="*/ 73 w 191"/>
                  <a:gd name="T47" fmla="*/ 144 h 195"/>
                  <a:gd name="T48" fmla="*/ 73 w 191"/>
                  <a:gd name="T49" fmla="*/ 191 h 195"/>
                  <a:gd name="T50" fmla="*/ 73 w 191"/>
                  <a:gd name="T51" fmla="*/ 136 h 195"/>
                  <a:gd name="T52" fmla="*/ 89 w 191"/>
                  <a:gd name="T53" fmla="*/ 136 h 195"/>
                  <a:gd name="T54" fmla="*/ 89 w 191"/>
                  <a:gd name="T55" fmla="*/ 125 h 195"/>
                  <a:gd name="T56" fmla="*/ 73 w 191"/>
                  <a:gd name="T57" fmla="*/ 125 h 195"/>
                  <a:gd name="T58" fmla="*/ 73 w 191"/>
                  <a:gd name="T59" fmla="*/ 136 h 195"/>
                  <a:gd name="T60" fmla="*/ 123 w 191"/>
                  <a:gd name="T61" fmla="*/ 180 h 195"/>
                  <a:gd name="T62" fmla="*/ 116 w 191"/>
                  <a:gd name="T63" fmla="*/ 161 h 195"/>
                  <a:gd name="T64" fmla="*/ 136 w 191"/>
                  <a:gd name="T65" fmla="*/ 158 h 195"/>
                  <a:gd name="T66" fmla="*/ 137 w 191"/>
                  <a:gd name="T67" fmla="*/ 146 h 195"/>
                  <a:gd name="T68" fmla="*/ 108 w 191"/>
                  <a:gd name="T69" fmla="*/ 148 h 195"/>
                  <a:gd name="T70" fmla="*/ 102 w 191"/>
                  <a:gd name="T71" fmla="*/ 182 h 195"/>
                  <a:gd name="T72" fmla="*/ 137 w 191"/>
                  <a:gd name="T73" fmla="*/ 190 h 195"/>
                  <a:gd name="T74" fmla="*/ 137 w 191"/>
                  <a:gd name="T75" fmla="*/ 178 h 195"/>
                  <a:gd name="T76" fmla="*/ 123 w 191"/>
                  <a:gd name="T77" fmla="*/ 180 h 195"/>
                  <a:gd name="T78" fmla="*/ 174 w 191"/>
                  <a:gd name="T79" fmla="*/ 166 h 195"/>
                  <a:gd name="T80" fmla="*/ 190 w 191"/>
                  <a:gd name="T81" fmla="*/ 144 h 195"/>
                  <a:gd name="T82" fmla="*/ 173 w 191"/>
                  <a:gd name="T83" fmla="*/ 144 h 195"/>
                  <a:gd name="T84" fmla="*/ 160 w 191"/>
                  <a:gd name="T85" fmla="*/ 164 h 195"/>
                  <a:gd name="T86" fmla="*/ 160 w 191"/>
                  <a:gd name="T87" fmla="*/ 123 h 195"/>
                  <a:gd name="T88" fmla="*/ 144 w 191"/>
                  <a:gd name="T89" fmla="*/ 123 h 195"/>
                  <a:gd name="T90" fmla="*/ 144 w 191"/>
                  <a:gd name="T91" fmla="*/ 191 h 195"/>
                  <a:gd name="T92" fmla="*/ 160 w 191"/>
                  <a:gd name="T93" fmla="*/ 191 h 195"/>
                  <a:gd name="T94" fmla="*/ 160 w 191"/>
                  <a:gd name="T95" fmla="*/ 168 h 195"/>
                  <a:gd name="T96" fmla="*/ 173 w 191"/>
                  <a:gd name="T97" fmla="*/ 191 h 195"/>
                  <a:gd name="T98" fmla="*/ 191 w 191"/>
                  <a:gd name="T99" fmla="*/ 191 h 195"/>
                  <a:gd name="T100" fmla="*/ 174 w 191"/>
                  <a:gd name="T101" fmla="*/ 166 h 195"/>
                  <a:gd name="T102" fmla="*/ 126 w 191"/>
                  <a:gd name="T103" fmla="*/ 51 h 195"/>
                  <a:gd name="T104" fmla="*/ 75 w 191"/>
                  <a:gd name="T105" fmla="*/ 0 h 195"/>
                  <a:gd name="T106" fmla="*/ 24 w 191"/>
                  <a:gd name="T107" fmla="*/ 51 h 195"/>
                  <a:gd name="T108" fmla="*/ 75 w 191"/>
                  <a:gd name="T109" fmla="*/ 102 h 195"/>
                  <a:gd name="T110" fmla="*/ 126 w 191"/>
                  <a:gd name="T111" fmla="*/ 5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95">
                    <a:moveTo>
                      <a:pt x="44" y="191"/>
                    </a:moveTo>
                    <a:cubicBezTo>
                      <a:pt x="60" y="191"/>
                      <a:pt x="60" y="191"/>
                      <a:pt x="60" y="191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44" y="124"/>
                      <a:pt x="44" y="124"/>
                      <a:pt x="44" y="124"/>
                    </a:cubicBezTo>
                    <a:lnTo>
                      <a:pt x="44" y="191"/>
                    </a:lnTo>
                    <a:close/>
                    <a:moveTo>
                      <a:pt x="35" y="134"/>
                    </a:moveTo>
                    <a:cubicBezTo>
                      <a:pt x="36" y="123"/>
                      <a:pt x="36" y="123"/>
                      <a:pt x="36" y="123"/>
                    </a:cubicBezTo>
                    <a:cubicBezTo>
                      <a:pt x="13" y="119"/>
                      <a:pt x="9" y="133"/>
                      <a:pt x="9" y="137"/>
                    </a:cubicBezTo>
                    <a:cubicBezTo>
                      <a:pt x="9" y="142"/>
                      <a:pt x="9" y="144"/>
                      <a:pt x="9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25" y="191"/>
                      <a:pt x="25" y="191"/>
                      <a:pt x="25" y="191"/>
                    </a:cubicBezTo>
                    <a:cubicBezTo>
                      <a:pt x="25" y="155"/>
                      <a:pt x="25" y="155"/>
                      <a:pt x="25" y="155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44"/>
                      <a:pt x="36" y="144"/>
                      <a:pt x="36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5" y="144"/>
                      <a:pt x="25" y="142"/>
                      <a:pt x="25" y="139"/>
                    </a:cubicBezTo>
                    <a:cubicBezTo>
                      <a:pt x="25" y="131"/>
                      <a:pt x="35" y="134"/>
                      <a:pt x="35" y="134"/>
                    </a:cubicBezTo>
                    <a:close/>
                    <a:moveTo>
                      <a:pt x="73" y="191"/>
                    </a:move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73" y="144"/>
                      <a:pt x="73" y="144"/>
                      <a:pt x="73" y="144"/>
                    </a:cubicBezTo>
                    <a:lnTo>
                      <a:pt x="73" y="191"/>
                    </a:lnTo>
                    <a:close/>
                    <a:moveTo>
                      <a:pt x="73" y="136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73" y="125"/>
                      <a:pt x="73" y="125"/>
                      <a:pt x="73" y="125"/>
                    </a:cubicBezTo>
                    <a:lnTo>
                      <a:pt x="73" y="136"/>
                    </a:lnTo>
                    <a:close/>
                    <a:moveTo>
                      <a:pt x="123" y="180"/>
                    </a:moveTo>
                    <a:cubicBezTo>
                      <a:pt x="114" y="178"/>
                      <a:pt x="113" y="166"/>
                      <a:pt x="116" y="161"/>
                    </a:cubicBezTo>
                    <a:cubicBezTo>
                      <a:pt x="120" y="155"/>
                      <a:pt x="129" y="153"/>
                      <a:pt x="136" y="158"/>
                    </a:cubicBezTo>
                    <a:cubicBezTo>
                      <a:pt x="137" y="146"/>
                      <a:pt x="137" y="146"/>
                      <a:pt x="137" y="146"/>
                    </a:cubicBezTo>
                    <a:cubicBezTo>
                      <a:pt x="137" y="146"/>
                      <a:pt x="124" y="138"/>
                      <a:pt x="108" y="148"/>
                    </a:cubicBezTo>
                    <a:cubicBezTo>
                      <a:pt x="98" y="153"/>
                      <a:pt x="95" y="172"/>
                      <a:pt x="102" y="182"/>
                    </a:cubicBezTo>
                    <a:cubicBezTo>
                      <a:pt x="109" y="192"/>
                      <a:pt x="124" y="195"/>
                      <a:pt x="137" y="190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1" y="182"/>
                      <a:pt x="123" y="180"/>
                    </a:cubicBezTo>
                    <a:close/>
                    <a:moveTo>
                      <a:pt x="174" y="166"/>
                    </a:move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60" y="164"/>
                      <a:pt x="160" y="164"/>
                      <a:pt x="160" y="16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4" y="123"/>
                      <a:pt x="144" y="123"/>
                      <a:pt x="144" y="123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91" y="191"/>
                      <a:pt x="191" y="191"/>
                      <a:pt x="191" y="191"/>
                    </a:cubicBezTo>
                    <a:lnTo>
                      <a:pt x="174" y="166"/>
                    </a:lnTo>
                    <a:close/>
                    <a:moveTo>
                      <a:pt x="126" y="51"/>
                    </a:moveTo>
                    <a:cubicBezTo>
                      <a:pt x="126" y="23"/>
                      <a:pt x="103" y="0"/>
                      <a:pt x="75" y="0"/>
                    </a:cubicBezTo>
                    <a:cubicBezTo>
                      <a:pt x="47" y="0"/>
                      <a:pt x="24" y="23"/>
                      <a:pt x="24" y="51"/>
                    </a:cubicBezTo>
                    <a:cubicBezTo>
                      <a:pt x="24" y="79"/>
                      <a:pt x="47" y="102"/>
                      <a:pt x="75" y="102"/>
                    </a:cubicBezTo>
                    <a:cubicBezTo>
                      <a:pt x="103" y="102"/>
                      <a:pt x="126" y="79"/>
                      <a:pt x="126" y="5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ïšlíḑé"/>
              <p:cNvSpPr/>
              <p:nvPr/>
            </p:nvSpPr>
            <p:spPr bwMode="auto">
              <a:xfrm>
                <a:off x="4160838" y="1346201"/>
                <a:ext cx="182563" cy="276225"/>
              </a:xfrm>
              <a:custGeom>
                <a:avLst/>
                <a:gdLst>
                  <a:gd name="T0" fmla="*/ 51 w 126"/>
                  <a:gd name="T1" fmla="*/ 0 h 191"/>
                  <a:gd name="T2" fmla="*/ 0 w 126"/>
                  <a:gd name="T3" fmla="*/ 51 h 191"/>
                  <a:gd name="T4" fmla="*/ 51 w 126"/>
                  <a:gd name="T5" fmla="*/ 102 h 191"/>
                  <a:gd name="T6" fmla="*/ 102 w 126"/>
                  <a:gd name="T7" fmla="*/ 51 h 191"/>
                  <a:gd name="T8" fmla="*/ 51 w 126"/>
                  <a:gd name="T9" fmla="*/ 0 h 191"/>
                  <a:gd name="T10" fmla="*/ 107 w 126"/>
                  <a:gd name="T11" fmla="*/ 153 h 191"/>
                  <a:gd name="T12" fmla="*/ 107 w 126"/>
                  <a:gd name="T13" fmla="*/ 144 h 191"/>
                  <a:gd name="T14" fmla="*/ 92 w 126"/>
                  <a:gd name="T15" fmla="*/ 144 h 191"/>
                  <a:gd name="T16" fmla="*/ 92 w 126"/>
                  <a:gd name="T17" fmla="*/ 191 h 191"/>
                  <a:gd name="T18" fmla="*/ 108 w 126"/>
                  <a:gd name="T19" fmla="*/ 191 h 191"/>
                  <a:gd name="T20" fmla="*/ 108 w 126"/>
                  <a:gd name="T21" fmla="*/ 168 h 191"/>
                  <a:gd name="T22" fmla="*/ 125 w 126"/>
                  <a:gd name="T23" fmla="*/ 157 h 191"/>
                  <a:gd name="T24" fmla="*/ 126 w 126"/>
                  <a:gd name="T25" fmla="*/ 144 h 191"/>
                  <a:gd name="T26" fmla="*/ 107 w 126"/>
                  <a:gd name="T27" fmla="*/ 1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91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107" y="153"/>
                    </a:moveTo>
                    <a:cubicBezTo>
                      <a:pt x="107" y="144"/>
                      <a:pt x="107" y="144"/>
                      <a:pt x="107" y="14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91"/>
                      <a:pt x="92" y="191"/>
                      <a:pt x="92" y="191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08" y="191"/>
                      <a:pt x="108" y="175"/>
                      <a:pt x="108" y="168"/>
                    </a:cubicBezTo>
                    <a:cubicBezTo>
                      <a:pt x="109" y="154"/>
                      <a:pt x="125" y="157"/>
                      <a:pt x="125" y="157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12" y="140"/>
                      <a:pt x="107" y="153"/>
                      <a:pt x="107" y="153"/>
                    </a:cubicBezTo>
                    <a:close/>
                  </a:path>
                </a:pathLst>
              </a:custGeom>
              <a:solidFill>
                <a:srgbClr val="FABC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0" name="î$líďê"/>
            <p:cNvGrpSpPr/>
            <p:nvPr/>
          </p:nvGrpSpPr>
          <p:grpSpPr>
            <a:xfrm>
              <a:off x="9868991" y="2277016"/>
              <a:ext cx="189989" cy="223321"/>
              <a:chOff x="4816476" y="1457326"/>
              <a:chExt cx="180975" cy="212725"/>
            </a:xfrm>
            <a:solidFill>
              <a:schemeClr val="accent1"/>
            </a:solidFill>
          </p:grpSpPr>
          <p:sp>
            <p:nvSpPr>
              <p:cNvPr id="118" name="îŝļíḑe"/>
              <p:cNvSpPr/>
              <p:nvPr/>
            </p:nvSpPr>
            <p:spPr bwMode="auto">
              <a:xfrm>
                <a:off x="4816476" y="1457326"/>
                <a:ext cx="180975" cy="212725"/>
              </a:xfrm>
              <a:custGeom>
                <a:avLst/>
                <a:gdLst>
                  <a:gd name="T0" fmla="*/ 0 w 125"/>
                  <a:gd name="T1" fmla="*/ 147 h 147"/>
                  <a:gd name="T2" fmla="*/ 125 w 125"/>
                  <a:gd name="T3" fmla="*/ 35 h 147"/>
                  <a:gd name="T4" fmla="*/ 42 w 125"/>
                  <a:gd name="T5" fmla="*/ 132 h 147"/>
                  <a:gd name="T6" fmla="*/ 23 w 125"/>
                  <a:gd name="T7" fmla="*/ 113 h 147"/>
                  <a:gd name="T8" fmla="*/ 42 w 125"/>
                  <a:gd name="T9" fmla="*/ 132 h 147"/>
                  <a:gd name="T10" fmla="*/ 23 w 125"/>
                  <a:gd name="T11" fmla="*/ 104 h 147"/>
                  <a:gd name="T12" fmla="*/ 42 w 125"/>
                  <a:gd name="T13" fmla="*/ 85 h 147"/>
                  <a:gd name="T14" fmla="*/ 42 w 125"/>
                  <a:gd name="T15" fmla="*/ 75 h 147"/>
                  <a:gd name="T16" fmla="*/ 23 w 125"/>
                  <a:gd name="T17" fmla="*/ 56 h 147"/>
                  <a:gd name="T18" fmla="*/ 42 w 125"/>
                  <a:gd name="T19" fmla="*/ 75 h 147"/>
                  <a:gd name="T20" fmla="*/ 53 w 125"/>
                  <a:gd name="T21" fmla="*/ 132 h 147"/>
                  <a:gd name="T22" fmla="*/ 73 w 125"/>
                  <a:gd name="T23" fmla="*/ 113 h 147"/>
                  <a:gd name="T24" fmla="*/ 73 w 125"/>
                  <a:gd name="T25" fmla="*/ 104 h 147"/>
                  <a:gd name="T26" fmla="*/ 53 w 125"/>
                  <a:gd name="T27" fmla="*/ 85 h 147"/>
                  <a:gd name="T28" fmla="*/ 73 w 125"/>
                  <a:gd name="T29" fmla="*/ 104 h 147"/>
                  <a:gd name="T30" fmla="*/ 53 w 125"/>
                  <a:gd name="T31" fmla="*/ 75 h 147"/>
                  <a:gd name="T32" fmla="*/ 73 w 125"/>
                  <a:gd name="T33" fmla="*/ 56 h 147"/>
                  <a:gd name="T34" fmla="*/ 104 w 125"/>
                  <a:gd name="T35" fmla="*/ 132 h 147"/>
                  <a:gd name="T36" fmla="*/ 84 w 125"/>
                  <a:gd name="T37" fmla="*/ 113 h 147"/>
                  <a:gd name="T38" fmla="*/ 104 w 125"/>
                  <a:gd name="T39" fmla="*/ 132 h 147"/>
                  <a:gd name="T40" fmla="*/ 84 w 125"/>
                  <a:gd name="T41" fmla="*/ 104 h 147"/>
                  <a:gd name="T42" fmla="*/ 104 w 125"/>
                  <a:gd name="T43" fmla="*/ 85 h 147"/>
                  <a:gd name="T44" fmla="*/ 104 w 125"/>
                  <a:gd name="T45" fmla="*/ 75 h 147"/>
                  <a:gd name="T46" fmla="*/ 84 w 125"/>
                  <a:gd name="T47" fmla="*/ 56 h 147"/>
                  <a:gd name="T48" fmla="*/ 104 w 125"/>
                  <a:gd name="T49" fmla="*/ 75 h 147"/>
                  <a:gd name="T50" fmla="*/ 23 w 125"/>
                  <a:gd name="T51" fmla="*/ 22 h 147"/>
                  <a:gd name="T52" fmla="*/ 19 w 125"/>
                  <a:gd name="T53" fmla="*/ 0 h 147"/>
                  <a:gd name="T54" fmla="*/ 14 w 125"/>
                  <a:gd name="T55" fmla="*/ 22 h 147"/>
                  <a:gd name="T56" fmla="*/ 62 w 125"/>
                  <a:gd name="T57" fmla="*/ 29 h 147"/>
                  <a:gd name="T58" fmla="*/ 66 w 125"/>
                  <a:gd name="T59" fmla="*/ 8 h 147"/>
                  <a:gd name="T60" fmla="*/ 58 w 125"/>
                  <a:gd name="T61" fmla="*/ 8 h 147"/>
                  <a:gd name="T62" fmla="*/ 62 w 125"/>
                  <a:gd name="T63" fmla="*/ 29 h 147"/>
                  <a:gd name="T64" fmla="*/ 112 w 125"/>
                  <a:gd name="T65" fmla="*/ 22 h 147"/>
                  <a:gd name="T66" fmla="*/ 107 w 125"/>
                  <a:gd name="T67" fmla="*/ 0 h 147"/>
                  <a:gd name="T68" fmla="*/ 103 w 125"/>
                  <a:gd name="T69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7">
                    <a:moveTo>
                      <a:pt x="0" y="35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125" y="147"/>
                      <a:pt x="125" y="147"/>
                      <a:pt x="125" y="147"/>
                    </a:cubicBezTo>
                    <a:cubicBezTo>
                      <a:pt x="125" y="35"/>
                      <a:pt x="125" y="35"/>
                      <a:pt x="125" y="35"/>
                    </a:cubicBezTo>
                    <a:lnTo>
                      <a:pt x="0" y="35"/>
                    </a:lnTo>
                    <a:close/>
                    <a:moveTo>
                      <a:pt x="42" y="132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42" y="113"/>
                      <a:pt x="42" y="113"/>
                      <a:pt x="42" y="113"/>
                    </a:cubicBezTo>
                    <a:lnTo>
                      <a:pt x="42" y="132"/>
                    </a:lnTo>
                    <a:close/>
                    <a:moveTo>
                      <a:pt x="42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42" y="85"/>
                      <a:pt x="42" y="85"/>
                      <a:pt x="42" y="85"/>
                    </a:cubicBezTo>
                    <a:lnTo>
                      <a:pt x="42" y="104"/>
                    </a:lnTo>
                    <a:close/>
                    <a:moveTo>
                      <a:pt x="42" y="75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42" y="56"/>
                      <a:pt x="42" y="56"/>
                      <a:pt x="42" y="56"/>
                    </a:cubicBezTo>
                    <a:lnTo>
                      <a:pt x="42" y="75"/>
                    </a:lnTo>
                    <a:close/>
                    <a:moveTo>
                      <a:pt x="73" y="132"/>
                    </a:move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73" y="113"/>
                      <a:pt x="73" y="113"/>
                      <a:pt x="73" y="113"/>
                    </a:cubicBezTo>
                    <a:lnTo>
                      <a:pt x="73" y="132"/>
                    </a:lnTo>
                    <a:close/>
                    <a:moveTo>
                      <a:pt x="73" y="104"/>
                    </a:move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73" y="85"/>
                      <a:pt x="73" y="85"/>
                      <a:pt x="73" y="85"/>
                    </a:cubicBezTo>
                    <a:lnTo>
                      <a:pt x="73" y="104"/>
                    </a:lnTo>
                    <a:close/>
                    <a:moveTo>
                      <a:pt x="73" y="75"/>
                    </a:move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75"/>
                    </a:lnTo>
                    <a:close/>
                    <a:moveTo>
                      <a:pt x="104" y="132"/>
                    </a:move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104" y="113"/>
                      <a:pt x="104" y="113"/>
                      <a:pt x="104" y="113"/>
                    </a:cubicBezTo>
                    <a:lnTo>
                      <a:pt x="104" y="132"/>
                    </a:lnTo>
                    <a:close/>
                    <a:moveTo>
                      <a:pt x="104" y="104"/>
                    </a:moveTo>
                    <a:cubicBezTo>
                      <a:pt x="84" y="104"/>
                      <a:pt x="84" y="104"/>
                      <a:pt x="84" y="104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104" y="85"/>
                      <a:pt x="104" y="85"/>
                      <a:pt x="104" y="85"/>
                    </a:cubicBezTo>
                    <a:lnTo>
                      <a:pt x="104" y="104"/>
                    </a:lnTo>
                    <a:close/>
                    <a:moveTo>
                      <a:pt x="104" y="75"/>
                    </a:move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75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23" y="29"/>
                      <a:pt x="23" y="2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0"/>
                      <a:pt x="19" y="0"/>
                    </a:cubicBezTo>
                    <a:cubicBezTo>
                      <a:pt x="19" y="0"/>
                      <a:pt x="14" y="0"/>
                      <a:pt x="14" y="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9"/>
                      <a:pt x="19" y="29"/>
                    </a:cubicBezTo>
                    <a:close/>
                    <a:moveTo>
                      <a:pt x="62" y="29"/>
                    </a:moveTo>
                    <a:cubicBezTo>
                      <a:pt x="62" y="29"/>
                      <a:pt x="66" y="29"/>
                      <a:pt x="66" y="22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0"/>
                      <a:pt x="62" y="0"/>
                    </a:cubicBezTo>
                    <a:cubicBezTo>
                      <a:pt x="62" y="0"/>
                      <a:pt x="58" y="0"/>
                      <a:pt x="58" y="8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9"/>
                      <a:pt x="62" y="29"/>
                    </a:cubicBezTo>
                    <a:close/>
                    <a:moveTo>
                      <a:pt x="107" y="29"/>
                    </a:moveTo>
                    <a:cubicBezTo>
                      <a:pt x="107" y="29"/>
                      <a:pt x="112" y="29"/>
                      <a:pt x="112" y="22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8"/>
                      <a:pt x="112" y="0"/>
                      <a:pt x="107" y="0"/>
                    </a:cubicBezTo>
                    <a:cubicBezTo>
                      <a:pt x="107" y="0"/>
                      <a:pt x="103" y="0"/>
                      <a:pt x="103" y="8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2"/>
                      <a:pt x="103" y="29"/>
                      <a:pt x="107" y="2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îṥľíde"/>
              <p:cNvSpPr/>
              <p:nvPr/>
            </p:nvSpPr>
            <p:spPr bwMode="auto">
              <a:xfrm>
                <a:off x="4816476" y="1489076"/>
                <a:ext cx="180975" cy="22225"/>
              </a:xfrm>
              <a:custGeom>
                <a:avLst/>
                <a:gdLst>
                  <a:gd name="T0" fmla="*/ 115 w 125"/>
                  <a:gd name="T1" fmla="*/ 0 h 15"/>
                  <a:gd name="T2" fmla="*/ 115 w 125"/>
                  <a:gd name="T3" fmla="*/ 1 h 15"/>
                  <a:gd name="T4" fmla="*/ 107 w 125"/>
                  <a:gd name="T5" fmla="*/ 10 h 15"/>
                  <a:gd name="T6" fmla="*/ 100 w 125"/>
                  <a:gd name="T7" fmla="*/ 1 h 15"/>
                  <a:gd name="T8" fmla="*/ 100 w 125"/>
                  <a:gd name="T9" fmla="*/ 0 h 15"/>
                  <a:gd name="T10" fmla="*/ 70 w 125"/>
                  <a:gd name="T11" fmla="*/ 0 h 15"/>
                  <a:gd name="T12" fmla="*/ 70 w 125"/>
                  <a:gd name="T13" fmla="*/ 1 h 15"/>
                  <a:gd name="T14" fmla="*/ 62 w 125"/>
                  <a:gd name="T15" fmla="*/ 10 h 15"/>
                  <a:gd name="T16" fmla="*/ 55 w 125"/>
                  <a:gd name="T17" fmla="*/ 1 h 15"/>
                  <a:gd name="T18" fmla="*/ 55 w 125"/>
                  <a:gd name="T19" fmla="*/ 0 h 15"/>
                  <a:gd name="T20" fmla="*/ 26 w 125"/>
                  <a:gd name="T21" fmla="*/ 0 h 15"/>
                  <a:gd name="T22" fmla="*/ 26 w 125"/>
                  <a:gd name="T23" fmla="*/ 1 h 15"/>
                  <a:gd name="T24" fmla="*/ 19 w 125"/>
                  <a:gd name="T25" fmla="*/ 10 h 15"/>
                  <a:gd name="T26" fmla="*/ 11 w 125"/>
                  <a:gd name="T27" fmla="*/ 1 h 15"/>
                  <a:gd name="T28" fmla="*/ 11 w 125"/>
                  <a:gd name="T29" fmla="*/ 0 h 15"/>
                  <a:gd name="T30" fmla="*/ 0 w 125"/>
                  <a:gd name="T31" fmla="*/ 0 h 15"/>
                  <a:gd name="T32" fmla="*/ 0 w 125"/>
                  <a:gd name="T33" fmla="*/ 15 h 15"/>
                  <a:gd name="T34" fmla="*/ 125 w 125"/>
                  <a:gd name="T35" fmla="*/ 15 h 15"/>
                  <a:gd name="T36" fmla="*/ 125 w 125"/>
                  <a:gd name="T37" fmla="*/ 0 h 15"/>
                  <a:gd name="T38" fmla="*/ 115 w 125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5">
                    <a:moveTo>
                      <a:pt x="115" y="0"/>
                    </a:moveTo>
                    <a:cubicBezTo>
                      <a:pt x="115" y="0"/>
                      <a:pt x="115" y="1"/>
                      <a:pt x="115" y="1"/>
                    </a:cubicBezTo>
                    <a:cubicBezTo>
                      <a:pt x="115" y="6"/>
                      <a:pt x="112" y="10"/>
                      <a:pt x="107" y="10"/>
                    </a:cubicBezTo>
                    <a:cubicBezTo>
                      <a:pt x="103" y="10"/>
                      <a:pt x="100" y="6"/>
                      <a:pt x="100" y="1"/>
                    </a:cubicBezTo>
                    <a:cubicBezTo>
                      <a:pt x="100" y="1"/>
                      <a:pt x="100" y="0"/>
                      <a:pt x="10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6"/>
                      <a:pt x="66" y="10"/>
                      <a:pt x="62" y="10"/>
                    </a:cubicBezTo>
                    <a:cubicBezTo>
                      <a:pt x="58" y="10"/>
                      <a:pt x="55" y="6"/>
                      <a:pt x="55" y="1"/>
                    </a:cubicBezTo>
                    <a:cubicBezTo>
                      <a:pt x="55" y="1"/>
                      <a:pt x="55" y="0"/>
                      <a:pt x="5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6"/>
                      <a:pt x="23" y="10"/>
                      <a:pt x="19" y="10"/>
                    </a:cubicBezTo>
                    <a:cubicBezTo>
                      <a:pt x="14" y="10"/>
                      <a:pt x="11" y="6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1" name="îṡļíḋe"/>
            <p:cNvSpPr/>
            <p:nvPr/>
          </p:nvSpPr>
          <p:spPr bwMode="auto">
            <a:xfrm>
              <a:off x="7850769" y="2875316"/>
              <a:ext cx="214989" cy="213321"/>
            </a:xfrm>
            <a:custGeom>
              <a:avLst/>
              <a:gdLst>
                <a:gd name="T0" fmla="*/ 71 w 142"/>
                <a:gd name="T1" fmla="*/ 0 h 141"/>
                <a:gd name="T2" fmla="*/ 0 w 142"/>
                <a:gd name="T3" fmla="*/ 71 h 141"/>
                <a:gd name="T4" fmla="*/ 71 w 142"/>
                <a:gd name="T5" fmla="*/ 141 h 141"/>
                <a:gd name="T6" fmla="*/ 142 w 142"/>
                <a:gd name="T7" fmla="*/ 71 h 141"/>
                <a:gd name="T8" fmla="*/ 71 w 142"/>
                <a:gd name="T9" fmla="*/ 0 h 141"/>
                <a:gd name="T10" fmla="*/ 71 w 142"/>
                <a:gd name="T11" fmla="*/ 125 h 141"/>
                <a:gd name="T12" fmla="*/ 17 w 142"/>
                <a:gd name="T13" fmla="*/ 71 h 141"/>
                <a:gd name="T14" fmla="*/ 71 w 142"/>
                <a:gd name="T15" fmla="*/ 16 h 141"/>
                <a:gd name="T16" fmla="*/ 125 w 142"/>
                <a:gd name="T17" fmla="*/ 71 h 141"/>
                <a:gd name="T18" fmla="*/ 71 w 142"/>
                <a:gd name="T19" fmla="*/ 125 h 141"/>
                <a:gd name="T20" fmla="*/ 73 w 142"/>
                <a:gd name="T21" fmla="*/ 18 h 141"/>
                <a:gd name="T22" fmla="*/ 69 w 142"/>
                <a:gd name="T23" fmla="*/ 18 h 141"/>
                <a:gd name="T24" fmla="*/ 69 w 142"/>
                <a:gd name="T25" fmla="*/ 30 h 141"/>
                <a:gd name="T26" fmla="*/ 73 w 142"/>
                <a:gd name="T27" fmla="*/ 30 h 141"/>
                <a:gd name="T28" fmla="*/ 73 w 142"/>
                <a:gd name="T29" fmla="*/ 18 h 141"/>
                <a:gd name="T30" fmla="*/ 69 w 142"/>
                <a:gd name="T31" fmla="*/ 123 h 141"/>
                <a:gd name="T32" fmla="*/ 73 w 142"/>
                <a:gd name="T33" fmla="*/ 123 h 141"/>
                <a:gd name="T34" fmla="*/ 73 w 142"/>
                <a:gd name="T35" fmla="*/ 112 h 141"/>
                <a:gd name="T36" fmla="*/ 69 w 142"/>
                <a:gd name="T37" fmla="*/ 112 h 141"/>
                <a:gd name="T38" fmla="*/ 69 w 142"/>
                <a:gd name="T39" fmla="*/ 123 h 141"/>
                <a:gd name="T40" fmla="*/ 19 w 142"/>
                <a:gd name="T41" fmla="*/ 72 h 141"/>
                <a:gd name="T42" fmla="*/ 30 w 142"/>
                <a:gd name="T43" fmla="*/ 72 h 141"/>
                <a:gd name="T44" fmla="*/ 30 w 142"/>
                <a:gd name="T45" fmla="*/ 69 h 141"/>
                <a:gd name="T46" fmla="*/ 19 w 142"/>
                <a:gd name="T47" fmla="*/ 69 h 141"/>
                <a:gd name="T48" fmla="*/ 19 w 142"/>
                <a:gd name="T49" fmla="*/ 72 h 141"/>
                <a:gd name="T50" fmla="*/ 112 w 142"/>
                <a:gd name="T51" fmla="*/ 69 h 141"/>
                <a:gd name="T52" fmla="*/ 112 w 142"/>
                <a:gd name="T53" fmla="*/ 72 h 141"/>
                <a:gd name="T54" fmla="*/ 123 w 142"/>
                <a:gd name="T55" fmla="*/ 72 h 141"/>
                <a:gd name="T56" fmla="*/ 123 w 142"/>
                <a:gd name="T57" fmla="*/ 69 h 141"/>
                <a:gd name="T58" fmla="*/ 112 w 142"/>
                <a:gd name="T59" fmla="*/ 69 h 141"/>
                <a:gd name="T60" fmla="*/ 104 w 142"/>
                <a:gd name="T61" fmla="*/ 69 h 141"/>
                <a:gd name="T62" fmla="*/ 78 w 142"/>
                <a:gd name="T63" fmla="*/ 67 h 141"/>
                <a:gd name="T64" fmla="*/ 84 w 142"/>
                <a:gd name="T65" fmla="*/ 55 h 141"/>
                <a:gd name="T66" fmla="*/ 84 w 142"/>
                <a:gd name="T67" fmla="*/ 52 h 141"/>
                <a:gd name="T68" fmla="*/ 82 w 142"/>
                <a:gd name="T69" fmla="*/ 51 h 141"/>
                <a:gd name="T70" fmla="*/ 80 w 142"/>
                <a:gd name="T71" fmla="*/ 52 h 141"/>
                <a:gd name="T72" fmla="*/ 69 w 142"/>
                <a:gd name="T73" fmla="*/ 64 h 141"/>
                <a:gd name="T74" fmla="*/ 43 w 142"/>
                <a:gd name="T75" fmla="*/ 43 h 141"/>
                <a:gd name="T76" fmla="*/ 42 w 142"/>
                <a:gd name="T77" fmla="*/ 43 h 141"/>
                <a:gd name="T78" fmla="*/ 42 w 142"/>
                <a:gd name="T79" fmla="*/ 43 h 141"/>
                <a:gd name="T80" fmla="*/ 42 w 142"/>
                <a:gd name="T81" fmla="*/ 45 h 141"/>
                <a:gd name="T82" fmla="*/ 65 w 142"/>
                <a:gd name="T83" fmla="*/ 67 h 141"/>
                <a:gd name="T84" fmla="*/ 64 w 142"/>
                <a:gd name="T85" fmla="*/ 71 h 141"/>
                <a:gd name="T86" fmla="*/ 71 w 142"/>
                <a:gd name="T87" fmla="*/ 78 h 141"/>
                <a:gd name="T88" fmla="*/ 77 w 142"/>
                <a:gd name="T89" fmla="*/ 75 h 141"/>
                <a:gd name="T90" fmla="*/ 104 w 142"/>
                <a:gd name="T91" fmla="*/ 73 h 141"/>
                <a:gd name="T92" fmla="*/ 105 w 142"/>
                <a:gd name="T93" fmla="*/ 71 h 141"/>
                <a:gd name="T94" fmla="*/ 105 w 142"/>
                <a:gd name="T95" fmla="*/ 70 h 141"/>
                <a:gd name="T96" fmla="*/ 104 w 142"/>
                <a:gd name="T97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lose/>
                  <a:moveTo>
                    <a:pt x="71" y="125"/>
                  </a:moveTo>
                  <a:cubicBezTo>
                    <a:pt x="41" y="125"/>
                    <a:pt x="17" y="101"/>
                    <a:pt x="17" y="71"/>
                  </a:cubicBezTo>
                  <a:cubicBezTo>
                    <a:pt x="17" y="40"/>
                    <a:pt x="41" y="16"/>
                    <a:pt x="71" y="16"/>
                  </a:cubicBezTo>
                  <a:cubicBezTo>
                    <a:pt x="101" y="16"/>
                    <a:pt x="125" y="40"/>
                    <a:pt x="125" y="71"/>
                  </a:cubicBezTo>
                  <a:cubicBezTo>
                    <a:pt x="125" y="101"/>
                    <a:pt x="101" y="125"/>
                    <a:pt x="71" y="125"/>
                  </a:cubicBezTo>
                  <a:close/>
                  <a:moveTo>
                    <a:pt x="73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73" y="18"/>
                  </a:lnTo>
                  <a:close/>
                  <a:moveTo>
                    <a:pt x="69" y="123"/>
                  </a:moveTo>
                  <a:cubicBezTo>
                    <a:pt x="73" y="123"/>
                    <a:pt x="73" y="123"/>
                    <a:pt x="73" y="123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9" y="112"/>
                    <a:pt x="69" y="112"/>
                    <a:pt x="69" y="112"/>
                  </a:cubicBezTo>
                  <a:lnTo>
                    <a:pt x="69" y="123"/>
                  </a:lnTo>
                  <a:close/>
                  <a:moveTo>
                    <a:pt x="1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9" y="69"/>
                    <a:pt x="19" y="69"/>
                    <a:pt x="19" y="69"/>
                  </a:cubicBezTo>
                  <a:lnTo>
                    <a:pt x="19" y="72"/>
                  </a:lnTo>
                  <a:close/>
                  <a:moveTo>
                    <a:pt x="112" y="69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69"/>
                    <a:pt x="123" y="69"/>
                    <a:pt x="123" y="69"/>
                  </a:cubicBezTo>
                  <a:lnTo>
                    <a:pt x="112" y="69"/>
                  </a:lnTo>
                  <a:close/>
                  <a:moveTo>
                    <a:pt x="104" y="69"/>
                  </a:moveTo>
                  <a:cubicBezTo>
                    <a:pt x="78" y="67"/>
                    <a:pt x="78" y="67"/>
                    <a:pt x="78" y="67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85" y="53"/>
                    <a:pt x="84" y="52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1" y="50"/>
                    <a:pt x="80" y="5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1" y="44"/>
                    <a:pt x="42" y="45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4" y="69"/>
                    <a:pt x="64" y="71"/>
                  </a:cubicBezTo>
                  <a:cubicBezTo>
                    <a:pt x="64" y="75"/>
                    <a:pt x="67" y="78"/>
                    <a:pt x="71" y="78"/>
                  </a:cubicBezTo>
                  <a:cubicBezTo>
                    <a:pt x="73" y="78"/>
                    <a:pt x="75" y="76"/>
                    <a:pt x="77" y="75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1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0"/>
                    <a:pt x="105" y="69"/>
                    <a:pt x="104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2" name="íṡļîďé"/>
            <p:cNvSpPr/>
            <p:nvPr/>
          </p:nvSpPr>
          <p:spPr bwMode="auto">
            <a:xfrm>
              <a:off x="10772274" y="3751934"/>
              <a:ext cx="369979" cy="369979"/>
            </a:xfrm>
            <a:custGeom>
              <a:avLst/>
              <a:gdLst>
                <a:gd name="T0" fmla="*/ 156 w 244"/>
                <a:gd name="T1" fmla="*/ 158 h 244"/>
                <a:gd name="T2" fmla="*/ 117 w 244"/>
                <a:gd name="T3" fmla="*/ 132 h 244"/>
                <a:gd name="T4" fmla="*/ 112 w 244"/>
                <a:gd name="T5" fmla="*/ 117 h 244"/>
                <a:gd name="T6" fmla="*/ 93 w 244"/>
                <a:gd name="T7" fmla="*/ 98 h 244"/>
                <a:gd name="T8" fmla="*/ 72 w 244"/>
                <a:gd name="T9" fmla="*/ 123 h 244"/>
                <a:gd name="T10" fmla="*/ 92 w 244"/>
                <a:gd name="T11" fmla="*/ 146 h 244"/>
                <a:gd name="T12" fmla="*/ 108 w 244"/>
                <a:gd name="T13" fmla="*/ 138 h 244"/>
                <a:gd name="T14" fmla="*/ 113 w 244"/>
                <a:gd name="T15" fmla="*/ 151 h 244"/>
                <a:gd name="T16" fmla="*/ 91 w 244"/>
                <a:gd name="T17" fmla="*/ 158 h 244"/>
                <a:gd name="T18" fmla="*/ 58 w 244"/>
                <a:gd name="T19" fmla="*/ 123 h 244"/>
                <a:gd name="T20" fmla="*/ 92 w 244"/>
                <a:gd name="T21" fmla="*/ 86 h 244"/>
                <a:gd name="T22" fmla="*/ 125 w 244"/>
                <a:gd name="T23" fmla="*/ 112 h 244"/>
                <a:gd name="T24" fmla="*/ 130 w 244"/>
                <a:gd name="T25" fmla="*/ 127 h 244"/>
                <a:gd name="T26" fmla="*/ 156 w 244"/>
                <a:gd name="T27" fmla="*/ 146 h 244"/>
                <a:gd name="T28" fmla="*/ 171 w 244"/>
                <a:gd name="T29" fmla="*/ 138 h 244"/>
                <a:gd name="T30" fmla="*/ 161 w 244"/>
                <a:gd name="T31" fmla="*/ 129 h 244"/>
                <a:gd name="T32" fmla="*/ 151 w 244"/>
                <a:gd name="T33" fmla="*/ 127 h 244"/>
                <a:gd name="T34" fmla="*/ 134 w 244"/>
                <a:gd name="T35" fmla="*/ 107 h 244"/>
                <a:gd name="T36" fmla="*/ 160 w 244"/>
                <a:gd name="T37" fmla="*/ 86 h 244"/>
                <a:gd name="T38" fmla="*/ 186 w 244"/>
                <a:gd name="T39" fmla="*/ 105 h 244"/>
                <a:gd name="T40" fmla="*/ 171 w 244"/>
                <a:gd name="T41" fmla="*/ 107 h 244"/>
                <a:gd name="T42" fmla="*/ 159 w 244"/>
                <a:gd name="T43" fmla="*/ 98 h 244"/>
                <a:gd name="T44" fmla="*/ 149 w 244"/>
                <a:gd name="T45" fmla="*/ 106 h 244"/>
                <a:gd name="T46" fmla="*/ 157 w 244"/>
                <a:gd name="T47" fmla="*/ 114 h 244"/>
                <a:gd name="T48" fmla="*/ 167 w 244"/>
                <a:gd name="T49" fmla="*/ 116 h 244"/>
                <a:gd name="T50" fmla="*/ 186 w 244"/>
                <a:gd name="T51" fmla="*/ 137 h 244"/>
                <a:gd name="T52" fmla="*/ 156 w 244"/>
                <a:gd name="T53" fmla="*/ 158 h 244"/>
                <a:gd name="T54" fmla="*/ 122 w 244"/>
                <a:gd name="T55" fmla="*/ 0 h 244"/>
                <a:gd name="T56" fmla="*/ 0 w 244"/>
                <a:gd name="T57" fmla="*/ 122 h 244"/>
                <a:gd name="T58" fmla="*/ 122 w 244"/>
                <a:gd name="T59" fmla="*/ 244 h 244"/>
                <a:gd name="T60" fmla="*/ 244 w 244"/>
                <a:gd name="T61" fmla="*/ 122 h 244"/>
                <a:gd name="T62" fmla="*/ 122 w 244"/>
                <a:gd name="T6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244">
                  <a:moveTo>
                    <a:pt x="156" y="158"/>
                  </a:moveTo>
                  <a:cubicBezTo>
                    <a:pt x="130" y="158"/>
                    <a:pt x="121" y="146"/>
                    <a:pt x="117" y="132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8" y="106"/>
                    <a:pt x="106" y="98"/>
                    <a:pt x="93" y="98"/>
                  </a:cubicBezTo>
                  <a:cubicBezTo>
                    <a:pt x="84" y="98"/>
                    <a:pt x="72" y="104"/>
                    <a:pt x="72" y="123"/>
                  </a:cubicBezTo>
                  <a:cubicBezTo>
                    <a:pt x="72" y="137"/>
                    <a:pt x="82" y="146"/>
                    <a:pt x="92" y="146"/>
                  </a:cubicBezTo>
                  <a:cubicBezTo>
                    <a:pt x="100" y="146"/>
                    <a:pt x="106" y="141"/>
                    <a:pt x="108" y="138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0" y="154"/>
                    <a:pt x="103" y="158"/>
                    <a:pt x="91" y="158"/>
                  </a:cubicBezTo>
                  <a:cubicBezTo>
                    <a:pt x="74" y="158"/>
                    <a:pt x="58" y="146"/>
                    <a:pt x="58" y="123"/>
                  </a:cubicBezTo>
                  <a:cubicBezTo>
                    <a:pt x="58" y="100"/>
                    <a:pt x="75" y="86"/>
                    <a:pt x="92" y="86"/>
                  </a:cubicBezTo>
                  <a:cubicBezTo>
                    <a:pt x="112" y="86"/>
                    <a:pt x="119" y="93"/>
                    <a:pt x="125" y="112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4" y="138"/>
                    <a:pt x="141" y="146"/>
                    <a:pt x="156" y="146"/>
                  </a:cubicBezTo>
                  <a:cubicBezTo>
                    <a:pt x="166" y="146"/>
                    <a:pt x="171" y="144"/>
                    <a:pt x="171" y="138"/>
                  </a:cubicBezTo>
                  <a:cubicBezTo>
                    <a:pt x="171" y="134"/>
                    <a:pt x="169" y="131"/>
                    <a:pt x="161" y="129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39" y="124"/>
                    <a:pt x="134" y="117"/>
                    <a:pt x="134" y="107"/>
                  </a:cubicBezTo>
                  <a:cubicBezTo>
                    <a:pt x="134" y="91"/>
                    <a:pt x="147" y="86"/>
                    <a:pt x="160" y="86"/>
                  </a:cubicBezTo>
                  <a:cubicBezTo>
                    <a:pt x="175" y="86"/>
                    <a:pt x="184" y="91"/>
                    <a:pt x="186" y="105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0"/>
                    <a:pt x="166" y="98"/>
                    <a:pt x="159" y="98"/>
                  </a:cubicBezTo>
                  <a:cubicBezTo>
                    <a:pt x="153" y="98"/>
                    <a:pt x="149" y="101"/>
                    <a:pt x="149" y="106"/>
                  </a:cubicBezTo>
                  <a:cubicBezTo>
                    <a:pt x="149" y="110"/>
                    <a:pt x="151" y="113"/>
                    <a:pt x="157" y="114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79" y="119"/>
                    <a:pt x="186" y="125"/>
                    <a:pt x="186" y="137"/>
                  </a:cubicBezTo>
                  <a:cubicBezTo>
                    <a:pt x="186" y="152"/>
                    <a:pt x="174" y="158"/>
                    <a:pt x="156" y="158"/>
                  </a:cubicBezTo>
                  <a:close/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55"/>
                    <a:pt x="189" y="0"/>
                    <a:pt x="122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îṥľíḍè"/>
            <p:cNvSpPr/>
            <p:nvPr/>
          </p:nvSpPr>
          <p:spPr bwMode="auto">
            <a:xfrm>
              <a:off x="9225693" y="2660328"/>
              <a:ext cx="286651" cy="286651"/>
            </a:xfrm>
            <a:custGeom>
              <a:avLst/>
              <a:gdLst>
                <a:gd name="T0" fmla="*/ 133 w 189"/>
                <a:gd name="T1" fmla="*/ 77 h 189"/>
                <a:gd name="T2" fmla="*/ 133 w 189"/>
                <a:gd name="T3" fmla="*/ 80 h 189"/>
                <a:gd name="T4" fmla="*/ 80 w 189"/>
                <a:gd name="T5" fmla="*/ 133 h 189"/>
                <a:gd name="T6" fmla="*/ 51 w 189"/>
                <a:gd name="T7" fmla="*/ 124 h 189"/>
                <a:gd name="T8" fmla="*/ 56 w 189"/>
                <a:gd name="T9" fmla="*/ 124 h 189"/>
                <a:gd name="T10" fmla="*/ 79 w 189"/>
                <a:gd name="T11" fmla="*/ 116 h 189"/>
                <a:gd name="T12" fmla="*/ 61 w 189"/>
                <a:gd name="T13" fmla="*/ 104 h 189"/>
                <a:gd name="T14" fmla="*/ 65 w 189"/>
                <a:gd name="T15" fmla="*/ 104 h 189"/>
                <a:gd name="T16" fmla="*/ 70 w 189"/>
                <a:gd name="T17" fmla="*/ 103 h 189"/>
                <a:gd name="T18" fmla="*/ 55 w 189"/>
                <a:gd name="T19" fmla="*/ 85 h 189"/>
                <a:gd name="T20" fmla="*/ 55 w 189"/>
                <a:gd name="T21" fmla="*/ 85 h 189"/>
                <a:gd name="T22" fmla="*/ 63 w 189"/>
                <a:gd name="T23" fmla="*/ 87 h 189"/>
                <a:gd name="T24" fmla="*/ 55 w 189"/>
                <a:gd name="T25" fmla="*/ 71 h 189"/>
                <a:gd name="T26" fmla="*/ 57 w 189"/>
                <a:gd name="T27" fmla="*/ 62 h 189"/>
                <a:gd name="T28" fmla="*/ 96 w 189"/>
                <a:gd name="T29" fmla="*/ 82 h 189"/>
                <a:gd name="T30" fmla="*/ 95 w 189"/>
                <a:gd name="T31" fmla="*/ 77 h 189"/>
                <a:gd name="T32" fmla="*/ 114 w 189"/>
                <a:gd name="T33" fmla="*/ 59 h 189"/>
                <a:gd name="T34" fmla="*/ 128 w 189"/>
                <a:gd name="T35" fmla="*/ 65 h 189"/>
                <a:gd name="T36" fmla="*/ 139 w 189"/>
                <a:gd name="T37" fmla="*/ 60 h 189"/>
                <a:gd name="T38" fmla="*/ 131 w 189"/>
                <a:gd name="T39" fmla="*/ 70 h 189"/>
                <a:gd name="T40" fmla="*/ 142 w 189"/>
                <a:gd name="T41" fmla="*/ 67 h 189"/>
                <a:gd name="T42" fmla="*/ 133 w 189"/>
                <a:gd name="T43" fmla="*/ 77 h 189"/>
                <a:gd name="T44" fmla="*/ 94 w 189"/>
                <a:gd name="T45" fmla="*/ 0 h 189"/>
                <a:gd name="T46" fmla="*/ 0 w 189"/>
                <a:gd name="T47" fmla="*/ 94 h 189"/>
                <a:gd name="T48" fmla="*/ 94 w 189"/>
                <a:gd name="T49" fmla="*/ 189 h 189"/>
                <a:gd name="T50" fmla="*/ 189 w 189"/>
                <a:gd name="T51" fmla="*/ 94 h 189"/>
                <a:gd name="T52" fmla="*/ 94 w 189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89">
                  <a:moveTo>
                    <a:pt x="133" y="77"/>
                  </a:moveTo>
                  <a:cubicBezTo>
                    <a:pt x="133" y="78"/>
                    <a:pt x="133" y="79"/>
                    <a:pt x="133" y="80"/>
                  </a:cubicBezTo>
                  <a:cubicBezTo>
                    <a:pt x="133" y="104"/>
                    <a:pt x="114" y="133"/>
                    <a:pt x="80" y="133"/>
                  </a:cubicBezTo>
                  <a:cubicBezTo>
                    <a:pt x="69" y="133"/>
                    <a:pt x="59" y="129"/>
                    <a:pt x="51" y="124"/>
                  </a:cubicBezTo>
                  <a:cubicBezTo>
                    <a:pt x="53" y="124"/>
                    <a:pt x="54" y="124"/>
                    <a:pt x="56" y="124"/>
                  </a:cubicBezTo>
                  <a:cubicBezTo>
                    <a:pt x="64" y="124"/>
                    <a:pt x="72" y="121"/>
                    <a:pt x="79" y="116"/>
                  </a:cubicBezTo>
                  <a:cubicBezTo>
                    <a:pt x="71" y="116"/>
                    <a:pt x="64" y="111"/>
                    <a:pt x="61" y="104"/>
                  </a:cubicBezTo>
                  <a:cubicBezTo>
                    <a:pt x="62" y="104"/>
                    <a:pt x="64" y="104"/>
                    <a:pt x="65" y="104"/>
                  </a:cubicBezTo>
                  <a:cubicBezTo>
                    <a:pt x="67" y="104"/>
                    <a:pt x="68" y="104"/>
                    <a:pt x="70" y="103"/>
                  </a:cubicBezTo>
                  <a:cubicBezTo>
                    <a:pt x="61" y="101"/>
                    <a:pt x="55" y="94"/>
                    <a:pt x="55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6"/>
                    <a:pt x="60" y="87"/>
                    <a:pt x="63" y="87"/>
                  </a:cubicBezTo>
                  <a:cubicBezTo>
                    <a:pt x="58" y="84"/>
                    <a:pt x="55" y="78"/>
                    <a:pt x="55" y="71"/>
                  </a:cubicBezTo>
                  <a:cubicBezTo>
                    <a:pt x="55" y="68"/>
                    <a:pt x="56" y="65"/>
                    <a:pt x="57" y="62"/>
                  </a:cubicBezTo>
                  <a:cubicBezTo>
                    <a:pt x="67" y="73"/>
                    <a:pt x="80" y="81"/>
                    <a:pt x="96" y="82"/>
                  </a:cubicBezTo>
                  <a:cubicBezTo>
                    <a:pt x="96" y="80"/>
                    <a:pt x="95" y="79"/>
                    <a:pt x="95" y="77"/>
                  </a:cubicBezTo>
                  <a:cubicBezTo>
                    <a:pt x="95" y="67"/>
                    <a:pt x="104" y="59"/>
                    <a:pt x="114" y="59"/>
                  </a:cubicBezTo>
                  <a:cubicBezTo>
                    <a:pt x="119" y="59"/>
                    <a:pt x="124" y="61"/>
                    <a:pt x="128" y="65"/>
                  </a:cubicBezTo>
                  <a:cubicBezTo>
                    <a:pt x="132" y="64"/>
                    <a:pt x="136" y="62"/>
                    <a:pt x="139" y="60"/>
                  </a:cubicBezTo>
                  <a:cubicBezTo>
                    <a:pt x="138" y="64"/>
                    <a:pt x="135" y="68"/>
                    <a:pt x="131" y="70"/>
                  </a:cubicBezTo>
                  <a:cubicBezTo>
                    <a:pt x="135" y="70"/>
                    <a:pt x="139" y="69"/>
                    <a:pt x="142" y="67"/>
                  </a:cubicBezTo>
                  <a:cubicBezTo>
                    <a:pt x="140" y="71"/>
                    <a:pt x="136" y="74"/>
                    <a:pt x="133" y="77"/>
                  </a:cubicBezTo>
                  <a:close/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9"/>
                    <a:pt x="94" y="189"/>
                  </a:cubicBezTo>
                  <a:cubicBezTo>
                    <a:pt x="146" y="189"/>
                    <a:pt x="189" y="146"/>
                    <a:pt x="189" y="94"/>
                  </a:cubicBezTo>
                  <a:cubicBezTo>
                    <a:pt x="189" y="42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iṥḻiḋé"/>
            <p:cNvSpPr/>
            <p:nvPr/>
          </p:nvSpPr>
          <p:spPr bwMode="auto">
            <a:xfrm>
              <a:off x="8050758" y="3511947"/>
              <a:ext cx="176657" cy="304984"/>
            </a:xfrm>
            <a:custGeom>
              <a:avLst/>
              <a:gdLst>
                <a:gd name="T0" fmla="*/ 82 w 117"/>
                <a:gd name="T1" fmla="*/ 57 h 201"/>
                <a:gd name="T2" fmla="*/ 60 w 117"/>
                <a:gd name="T3" fmla="*/ 79 h 201"/>
                <a:gd name="T4" fmla="*/ 37 w 117"/>
                <a:gd name="T5" fmla="*/ 57 h 201"/>
                <a:gd name="T6" fmla="*/ 60 w 117"/>
                <a:gd name="T7" fmla="*/ 34 h 201"/>
                <a:gd name="T8" fmla="*/ 82 w 117"/>
                <a:gd name="T9" fmla="*/ 57 h 201"/>
                <a:gd name="T10" fmla="*/ 60 w 117"/>
                <a:gd name="T11" fmla="*/ 0 h 201"/>
                <a:gd name="T12" fmla="*/ 4 w 117"/>
                <a:gd name="T13" fmla="*/ 51 h 201"/>
                <a:gd name="T14" fmla="*/ 35 w 117"/>
                <a:gd name="T15" fmla="*/ 129 h 201"/>
                <a:gd name="T16" fmla="*/ 55 w 117"/>
                <a:gd name="T17" fmla="*/ 192 h 201"/>
                <a:gd name="T18" fmla="*/ 60 w 117"/>
                <a:gd name="T19" fmla="*/ 201 h 201"/>
                <a:gd name="T20" fmla="*/ 65 w 117"/>
                <a:gd name="T21" fmla="*/ 195 h 201"/>
                <a:gd name="T22" fmla="*/ 74 w 117"/>
                <a:gd name="T23" fmla="*/ 149 h 201"/>
                <a:gd name="T24" fmla="*/ 116 w 117"/>
                <a:gd name="T25" fmla="*/ 60 h 201"/>
                <a:gd name="T26" fmla="*/ 60 w 117"/>
                <a:gd name="T2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201">
                  <a:moveTo>
                    <a:pt x="82" y="57"/>
                  </a:moveTo>
                  <a:cubicBezTo>
                    <a:pt x="82" y="69"/>
                    <a:pt x="72" y="79"/>
                    <a:pt x="60" y="79"/>
                  </a:cubicBezTo>
                  <a:cubicBezTo>
                    <a:pt x="47" y="79"/>
                    <a:pt x="37" y="69"/>
                    <a:pt x="37" y="57"/>
                  </a:cubicBezTo>
                  <a:cubicBezTo>
                    <a:pt x="37" y="44"/>
                    <a:pt x="47" y="34"/>
                    <a:pt x="60" y="34"/>
                  </a:cubicBezTo>
                  <a:cubicBezTo>
                    <a:pt x="72" y="34"/>
                    <a:pt x="82" y="44"/>
                    <a:pt x="82" y="57"/>
                  </a:cubicBezTo>
                  <a:moveTo>
                    <a:pt x="60" y="0"/>
                  </a:moveTo>
                  <a:cubicBezTo>
                    <a:pt x="32" y="0"/>
                    <a:pt x="7" y="20"/>
                    <a:pt x="4" y="51"/>
                  </a:cubicBezTo>
                  <a:cubicBezTo>
                    <a:pt x="0" y="82"/>
                    <a:pt x="24" y="114"/>
                    <a:pt x="35" y="129"/>
                  </a:cubicBezTo>
                  <a:cubicBezTo>
                    <a:pt x="46" y="144"/>
                    <a:pt x="53" y="183"/>
                    <a:pt x="55" y="192"/>
                  </a:cubicBezTo>
                  <a:cubicBezTo>
                    <a:pt x="56" y="201"/>
                    <a:pt x="60" y="201"/>
                    <a:pt x="60" y="201"/>
                  </a:cubicBezTo>
                  <a:cubicBezTo>
                    <a:pt x="60" y="201"/>
                    <a:pt x="64" y="201"/>
                    <a:pt x="65" y="195"/>
                  </a:cubicBezTo>
                  <a:cubicBezTo>
                    <a:pt x="65" y="189"/>
                    <a:pt x="65" y="184"/>
                    <a:pt x="74" y="149"/>
                  </a:cubicBezTo>
                  <a:cubicBezTo>
                    <a:pt x="83" y="114"/>
                    <a:pt x="115" y="95"/>
                    <a:pt x="116" y="60"/>
                  </a:cubicBezTo>
                  <a:cubicBezTo>
                    <a:pt x="117" y="25"/>
                    <a:pt x="89" y="1"/>
                    <a:pt x="60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5" name="îŝļide"/>
            <p:cNvSpPr/>
            <p:nvPr/>
          </p:nvSpPr>
          <p:spPr bwMode="auto">
            <a:xfrm>
              <a:off x="8130753" y="4268572"/>
              <a:ext cx="368313" cy="369979"/>
            </a:xfrm>
            <a:custGeom>
              <a:avLst/>
              <a:gdLst>
                <a:gd name="T0" fmla="*/ 138 w 243"/>
                <a:gd name="T1" fmla="*/ 132 h 244"/>
                <a:gd name="T2" fmla="*/ 103 w 243"/>
                <a:gd name="T3" fmla="*/ 132 h 244"/>
                <a:gd name="T4" fmla="*/ 90 w 243"/>
                <a:gd name="T5" fmla="*/ 139 h 244"/>
                <a:gd name="T6" fmla="*/ 99 w 243"/>
                <a:gd name="T7" fmla="*/ 147 h 244"/>
                <a:gd name="T8" fmla="*/ 142 w 243"/>
                <a:gd name="T9" fmla="*/ 147 h 244"/>
                <a:gd name="T10" fmla="*/ 150 w 243"/>
                <a:gd name="T11" fmla="*/ 139 h 244"/>
                <a:gd name="T12" fmla="*/ 138 w 243"/>
                <a:gd name="T13" fmla="*/ 132 h 244"/>
                <a:gd name="T14" fmla="*/ 99 w 243"/>
                <a:gd name="T15" fmla="*/ 101 h 244"/>
                <a:gd name="T16" fmla="*/ 119 w 243"/>
                <a:gd name="T17" fmla="*/ 101 h 244"/>
                <a:gd name="T18" fmla="*/ 128 w 243"/>
                <a:gd name="T19" fmla="*/ 94 h 244"/>
                <a:gd name="T20" fmla="*/ 115 w 243"/>
                <a:gd name="T21" fmla="*/ 86 h 244"/>
                <a:gd name="T22" fmla="*/ 103 w 243"/>
                <a:gd name="T23" fmla="*/ 86 h 244"/>
                <a:gd name="T24" fmla="*/ 90 w 243"/>
                <a:gd name="T25" fmla="*/ 93 h 244"/>
                <a:gd name="T26" fmla="*/ 99 w 243"/>
                <a:gd name="T27" fmla="*/ 101 h 244"/>
                <a:gd name="T28" fmla="*/ 122 w 243"/>
                <a:gd name="T29" fmla="*/ 0 h 244"/>
                <a:gd name="T30" fmla="*/ 0 w 243"/>
                <a:gd name="T31" fmla="*/ 122 h 244"/>
                <a:gd name="T32" fmla="*/ 122 w 243"/>
                <a:gd name="T33" fmla="*/ 244 h 244"/>
                <a:gd name="T34" fmla="*/ 243 w 243"/>
                <a:gd name="T35" fmla="*/ 122 h 244"/>
                <a:gd name="T36" fmla="*/ 122 w 243"/>
                <a:gd name="T37" fmla="*/ 0 h 244"/>
                <a:gd name="T38" fmla="*/ 172 w 243"/>
                <a:gd name="T39" fmla="*/ 167 h 244"/>
                <a:gd name="T40" fmla="*/ 145 w 243"/>
                <a:gd name="T41" fmla="*/ 180 h 244"/>
                <a:gd name="T42" fmla="*/ 95 w 243"/>
                <a:gd name="T43" fmla="*/ 180 h 244"/>
                <a:gd name="T44" fmla="*/ 62 w 243"/>
                <a:gd name="T45" fmla="*/ 158 h 244"/>
                <a:gd name="T46" fmla="*/ 57 w 243"/>
                <a:gd name="T47" fmla="*/ 141 h 244"/>
                <a:gd name="T48" fmla="*/ 57 w 243"/>
                <a:gd name="T49" fmla="*/ 92 h 244"/>
                <a:gd name="T50" fmla="*/ 96 w 243"/>
                <a:gd name="T51" fmla="*/ 53 h 244"/>
                <a:gd name="T52" fmla="*/ 125 w 243"/>
                <a:gd name="T53" fmla="*/ 53 h 244"/>
                <a:gd name="T54" fmla="*/ 159 w 243"/>
                <a:gd name="T55" fmla="*/ 81 h 244"/>
                <a:gd name="T56" fmla="*/ 161 w 243"/>
                <a:gd name="T57" fmla="*/ 96 h 244"/>
                <a:gd name="T58" fmla="*/ 171 w 243"/>
                <a:gd name="T59" fmla="*/ 101 h 244"/>
                <a:gd name="T60" fmla="*/ 184 w 243"/>
                <a:gd name="T61" fmla="*/ 109 h 244"/>
                <a:gd name="T62" fmla="*/ 184 w 243"/>
                <a:gd name="T63" fmla="*/ 134 h 244"/>
                <a:gd name="T64" fmla="*/ 172 w 243"/>
                <a:gd name="T65" fmla="*/ 16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4">
                  <a:moveTo>
                    <a:pt x="138" y="132"/>
                  </a:move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90" y="130"/>
                    <a:pt x="90" y="139"/>
                  </a:cubicBezTo>
                  <a:cubicBezTo>
                    <a:pt x="90" y="142"/>
                    <a:pt x="91" y="147"/>
                    <a:pt x="99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9" y="147"/>
                    <a:pt x="150" y="142"/>
                    <a:pt x="150" y="139"/>
                  </a:cubicBezTo>
                  <a:cubicBezTo>
                    <a:pt x="150" y="131"/>
                    <a:pt x="138" y="132"/>
                    <a:pt x="138" y="132"/>
                  </a:cubicBezTo>
                  <a:close/>
                  <a:moveTo>
                    <a:pt x="99" y="101"/>
                  </a:moveTo>
                  <a:cubicBezTo>
                    <a:pt x="119" y="101"/>
                    <a:pt x="119" y="101"/>
                    <a:pt x="119" y="101"/>
                  </a:cubicBezTo>
                  <a:cubicBezTo>
                    <a:pt x="126" y="101"/>
                    <a:pt x="128" y="97"/>
                    <a:pt x="128" y="94"/>
                  </a:cubicBezTo>
                  <a:cubicBezTo>
                    <a:pt x="128" y="85"/>
                    <a:pt x="115" y="86"/>
                    <a:pt x="115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6"/>
                    <a:pt x="90" y="84"/>
                    <a:pt x="90" y="93"/>
                  </a:cubicBezTo>
                  <a:cubicBezTo>
                    <a:pt x="90" y="96"/>
                    <a:pt x="91" y="101"/>
                    <a:pt x="99" y="101"/>
                  </a:cubicBezTo>
                  <a:close/>
                  <a:moveTo>
                    <a:pt x="122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90"/>
                    <a:pt x="54" y="244"/>
                    <a:pt x="122" y="244"/>
                  </a:cubicBezTo>
                  <a:cubicBezTo>
                    <a:pt x="189" y="244"/>
                    <a:pt x="243" y="190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  <a:close/>
                  <a:moveTo>
                    <a:pt x="172" y="167"/>
                  </a:moveTo>
                  <a:cubicBezTo>
                    <a:pt x="161" y="177"/>
                    <a:pt x="154" y="180"/>
                    <a:pt x="145" y="180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85" y="180"/>
                    <a:pt x="69" y="172"/>
                    <a:pt x="62" y="158"/>
                  </a:cubicBezTo>
                  <a:cubicBezTo>
                    <a:pt x="57" y="150"/>
                    <a:pt x="57" y="141"/>
                    <a:pt x="57" y="141"/>
                  </a:cubicBezTo>
                  <a:cubicBezTo>
                    <a:pt x="57" y="141"/>
                    <a:pt x="57" y="99"/>
                    <a:pt x="57" y="92"/>
                  </a:cubicBezTo>
                  <a:cubicBezTo>
                    <a:pt x="57" y="85"/>
                    <a:pt x="65" y="53"/>
                    <a:pt x="96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7" y="53"/>
                    <a:pt x="149" y="56"/>
                    <a:pt x="159" y="81"/>
                  </a:cubicBezTo>
                  <a:cubicBezTo>
                    <a:pt x="160" y="84"/>
                    <a:pt x="160" y="92"/>
                    <a:pt x="161" y="96"/>
                  </a:cubicBezTo>
                  <a:cubicBezTo>
                    <a:pt x="162" y="100"/>
                    <a:pt x="165" y="101"/>
                    <a:pt x="171" y="101"/>
                  </a:cubicBezTo>
                  <a:cubicBezTo>
                    <a:pt x="178" y="101"/>
                    <a:pt x="184" y="101"/>
                    <a:pt x="184" y="109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84" y="139"/>
                    <a:pt x="184" y="155"/>
                    <a:pt x="172" y="16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6" name="iṣḷïḓè"/>
            <p:cNvSpPr/>
            <p:nvPr/>
          </p:nvSpPr>
          <p:spPr bwMode="auto">
            <a:xfrm>
              <a:off x="8812383" y="3580277"/>
              <a:ext cx="246653" cy="248320"/>
            </a:xfrm>
            <a:custGeom>
              <a:avLst/>
              <a:gdLst>
                <a:gd name="T0" fmla="*/ 81 w 162"/>
                <a:gd name="T1" fmla="*/ 0 h 163"/>
                <a:gd name="T2" fmla="*/ 0 w 162"/>
                <a:gd name="T3" fmla="*/ 81 h 163"/>
                <a:gd name="T4" fmla="*/ 81 w 162"/>
                <a:gd name="T5" fmla="*/ 163 h 163"/>
                <a:gd name="T6" fmla="*/ 162 w 162"/>
                <a:gd name="T7" fmla="*/ 81 h 163"/>
                <a:gd name="T8" fmla="*/ 81 w 162"/>
                <a:gd name="T9" fmla="*/ 0 h 163"/>
                <a:gd name="T10" fmla="*/ 60 w 162"/>
                <a:gd name="T11" fmla="*/ 118 h 163"/>
                <a:gd name="T12" fmla="*/ 47 w 162"/>
                <a:gd name="T13" fmla="*/ 106 h 163"/>
                <a:gd name="T14" fmla="*/ 60 w 162"/>
                <a:gd name="T15" fmla="*/ 93 h 163"/>
                <a:gd name="T16" fmla="*/ 72 w 162"/>
                <a:gd name="T17" fmla="*/ 106 h 163"/>
                <a:gd name="T18" fmla="*/ 60 w 162"/>
                <a:gd name="T19" fmla="*/ 118 h 163"/>
                <a:gd name="T20" fmla="*/ 90 w 162"/>
                <a:gd name="T21" fmla="*/ 118 h 163"/>
                <a:gd name="T22" fmla="*/ 47 w 162"/>
                <a:gd name="T23" fmla="*/ 75 h 163"/>
                <a:gd name="T24" fmla="*/ 47 w 162"/>
                <a:gd name="T25" fmla="*/ 61 h 163"/>
                <a:gd name="T26" fmla="*/ 104 w 162"/>
                <a:gd name="T27" fmla="*/ 118 h 163"/>
                <a:gd name="T28" fmla="*/ 90 w 162"/>
                <a:gd name="T29" fmla="*/ 118 h 163"/>
                <a:gd name="T30" fmla="*/ 119 w 162"/>
                <a:gd name="T31" fmla="*/ 118 h 163"/>
                <a:gd name="T32" fmla="*/ 47 w 162"/>
                <a:gd name="T33" fmla="*/ 46 h 163"/>
                <a:gd name="T34" fmla="*/ 47 w 162"/>
                <a:gd name="T35" fmla="*/ 32 h 163"/>
                <a:gd name="T36" fmla="*/ 133 w 162"/>
                <a:gd name="T37" fmla="*/ 118 h 163"/>
                <a:gd name="T38" fmla="*/ 119 w 162"/>
                <a:gd name="T39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63"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3"/>
                    <a:pt x="81" y="163"/>
                  </a:cubicBezTo>
                  <a:cubicBezTo>
                    <a:pt x="126" y="163"/>
                    <a:pt x="162" y="126"/>
                    <a:pt x="162" y="81"/>
                  </a:cubicBezTo>
                  <a:cubicBezTo>
                    <a:pt x="162" y="36"/>
                    <a:pt x="126" y="0"/>
                    <a:pt x="81" y="0"/>
                  </a:cubicBezTo>
                  <a:close/>
                  <a:moveTo>
                    <a:pt x="60" y="118"/>
                  </a:moveTo>
                  <a:cubicBezTo>
                    <a:pt x="53" y="118"/>
                    <a:pt x="47" y="113"/>
                    <a:pt x="47" y="106"/>
                  </a:cubicBezTo>
                  <a:cubicBezTo>
                    <a:pt x="47" y="99"/>
                    <a:pt x="53" y="93"/>
                    <a:pt x="60" y="93"/>
                  </a:cubicBezTo>
                  <a:cubicBezTo>
                    <a:pt x="67" y="93"/>
                    <a:pt x="72" y="99"/>
                    <a:pt x="72" y="106"/>
                  </a:cubicBezTo>
                  <a:cubicBezTo>
                    <a:pt x="72" y="113"/>
                    <a:pt x="67" y="118"/>
                    <a:pt x="60" y="118"/>
                  </a:cubicBezTo>
                  <a:close/>
                  <a:moveTo>
                    <a:pt x="90" y="118"/>
                  </a:moveTo>
                  <a:cubicBezTo>
                    <a:pt x="90" y="118"/>
                    <a:pt x="90" y="76"/>
                    <a:pt x="47" y="75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101" y="59"/>
                    <a:pt x="104" y="118"/>
                  </a:cubicBezTo>
                  <a:lnTo>
                    <a:pt x="90" y="118"/>
                  </a:lnTo>
                  <a:close/>
                  <a:moveTo>
                    <a:pt x="119" y="118"/>
                  </a:moveTo>
                  <a:cubicBezTo>
                    <a:pt x="119" y="118"/>
                    <a:pt x="120" y="51"/>
                    <a:pt x="47" y="46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129" y="31"/>
                    <a:pt x="133" y="118"/>
                  </a:cubicBezTo>
                  <a:lnTo>
                    <a:pt x="119" y="11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íṣļide"/>
            <p:cNvSpPr/>
            <p:nvPr/>
          </p:nvSpPr>
          <p:spPr bwMode="auto">
            <a:xfrm>
              <a:off x="10920598" y="2936979"/>
              <a:ext cx="171658" cy="298317"/>
            </a:xfrm>
            <a:custGeom>
              <a:avLst/>
              <a:gdLst>
                <a:gd name="T0" fmla="*/ 57 w 114"/>
                <a:gd name="T1" fmla="*/ 69 h 197"/>
                <a:gd name="T2" fmla="*/ 0 w 114"/>
                <a:gd name="T3" fmla="*/ 125 h 197"/>
                <a:gd name="T4" fmla="*/ 16 w 114"/>
                <a:gd name="T5" fmla="*/ 197 h 197"/>
                <a:gd name="T6" fmla="*/ 17 w 114"/>
                <a:gd name="T7" fmla="*/ 197 h 197"/>
                <a:gd name="T8" fmla="*/ 98 w 114"/>
                <a:gd name="T9" fmla="*/ 197 h 197"/>
                <a:gd name="T10" fmla="*/ 114 w 114"/>
                <a:gd name="T11" fmla="*/ 125 h 197"/>
                <a:gd name="T12" fmla="*/ 57 w 114"/>
                <a:gd name="T13" fmla="*/ 69 h 197"/>
                <a:gd name="T14" fmla="*/ 57 w 114"/>
                <a:gd name="T15" fmla="*/ 62 h 197"/>
                <a:gd name="T16" fmla="*/ 88 w 114"/>
                <a:gd name="T17" fmla="*/ 31 h 197"/>
                <a:gd name="T18" fmla="*/ 57 w 114"/>
                <a:gd name="T19" fmla="*/ 0 h 197"/>
                <a:gd name="T20" fmla="*/ 26 w 114"/>
                <a:gd name="T21" fmla="*/ 31 h 197"/>
                <a:gd name="T22" fmla="*/ 57 w 114"/>
                <a:gd name="T23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" h="197">
                  <a:moveTo>
                    <a:pt x="57" y="69"/>
                  </a:moveTo>
                  <a:cubicBezTo>
                    <a:pt x="26" y="69"/>
                    <a:pt x="0" y="94"/>
                    <a:pt x="0" y="125"/>
                  </a:cubicBezTo>
                  <a:cubicBezTo>
                    <a:pt x="0" y="157"/>
                    <a:pt x="16" y="197"/>
                    <a:pt x="16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8" y="197"/>
                    <a:pt x="114" y="157"/>
                    <a:pt x="114" y="125"/>
                  </a:cubicBezTo>
                  <a:cubicBezTo>
                    <a:pt x="114" y="94"/>
                    <a:pt x="88" y="69"/>
                    <a:pt x="57" y="69"/>
                  </a:cubicBezTo>
                  <a:close/>
                  <a:moveTo>
                    <a:pt x="57" y="62"/>
                  </a:moveTo>
                  <a:cubicBezTo>
                    <a:pt x="74" y="62"/>
                    <a:pt x="88" y="48"/>
                    <a:pt x="88" y="31"/>
                  </a:cubicBezTo>
                  <a:cubicBezTo>
                    <a:pt x="88" y="14"/>
                    <a:pt x="74" y="0"/>
                    <a:pt x="57" y="0"/>
                  </a:cubicBezTo>
                  <a:cubicBezTo>
                    <a:pt x="40" y="0"/>
                    <a:pt x="26" y="14"/>
                    <a:pt x="26" y="31"/>
                  </a:cubicBezTo>
                  <a:cubicBezTo>
                    <a:pt x="26" y="48"/>
                    <a:pt x="40" y="62"/>
                    <a:pt x="57" y="62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işḻïḓê"/>
          <p:cNvSpPr txBox="1"/>
          <p:nvPr/>
        </p:nvSpPr>
        <p:spPr>
          <a:xfrm>
            <a:off x="2703736" y="4513132"/>
            <a:ext cx="6632617" cy="344550"/>
          </a:xfrm>
          <a:prstGeom prst="rect">
            <a:avLst/>
          </a:prstGeom>
          <a:solidFill>
            <a:srgbClr val="FABC2D"/>
          </a:solidFill>
          <a:ln>
            <a:noFill/>
          </a:ln>
        </p:spPr>
        <p:txBody>
          <a:bodyPr wrap="square" lIns="91440" tIns="45720" rIns="91440" bIns="45720" anchor="ctr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endParaRPr lang="en-US" sz="2400" i="1" dirty="0">
              <a:cs typeface="+mn-ea"/>
              <a:sym typeface="+mn-lt"/>
            </a:endParaRPr>
          </a:p>
        </p:txBody>
      </p:sp>
      <p:grpSp>
        <p:nvGrpSpPr>
          <p:cNvPr id="65" name="íṡľíḍé"/>
          <p:cNvGrpSpPr/>
          <p:nvPr/>
        </p:nvGrpSpPr>
        <p:grpSpPr>
          <a:xfrm>
            <a:off x="3502114" y="1803356"/>
            <a:ext cx="440488" cy="440284"/>
            <a:chOff x="1681976" y="1148056"/>
            <a:chExt cx="720296" cy="719962"/>
          </a:xfrm>
        </p:grpSpPr>
        <p:sp>
          <p:nvSpPr>
            <p:cNvPr id="87" name="î$1ïḋé"/>
            <p:cNvSpPr/>
            <p:nvPr/>
          </p:nvSpPr>
          <p:spPr>
            <a:xfrm>
              <a:off x="1681976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iŝliḓé"/>
            <p:cNvSpPr/>
            <p:nvPr/>
          </p:nvSpPr>
          <p:spPr>
            <a:xfrm>
              <a:off x="1837414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6" name="iṡľíḓe"/>
          <p:cNvGrpSpPr/>
          <p:nvPr/>
        </p:nvGrpSpPr>
        <p:grpSpPr>
          <a:xfrm>
            <a:off x="2804844" y="2309784"/>
            <a:ext cx="1898004" cy="720773"/>
            <a:chOff x="541785" y="2015525"/>
            <a:chExt cx="3103657" cy="1178623"/>
          </a:xfrm>
        </p:grpSpPr>
        <p:sp>
          <p:nvSpPr>
            <p:cNvPr id="85" name="îślîḓe"/>
            <p:cNvSpPr/>
            <p:nvPr/>
          </p:nvSpPr>
          <p:spPr bwMode="auto">
            <a:xfrm>
              <a:off x="541785" y="2416362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86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2015</a:t>
              </a:r>
            </a:p>
          </p:txBody>
        </p:sp>
      </p:grpSp>
      <p:grpSp>
        <p:nvGrpSpPr>
          <p:cNvPr id="67" name="isľiḋè"/>
          <p:cNvGrpSpPr/>
          <p:nvPr/>
        </p:nvGrpSpPr>
        <p:grpSpPr>
          <a:xfrm>
            <a:off x="3502114" y="3198604"/>
            <a:ext cx="440488" cy="440284"/>
            <a:chOff x="1681976" y="3429596"/>
            <a:chExt cx="720296" cy="719962"/>
          </a:xfrm>
        </p:grpSpPr>
        <p:sp>
          <p:nvSpPr>
            <p:cNvPr id="83" name="ïsļîďè"/>
            <p:cNvSpPr/>
            <p:nvPr/>
          </p:nvSpPr>
          <p:spPr>
            <a:xfrm>
              <a:off x="1681976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ïṣḻîḑê"/>
            <p:cNvSpPr/>
            <p:nvPr/>
          </p:nvSpPr>
          <p:spPr>
            <a:xfrm>
              <a:off x="1837414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69" name="ïṡľíďe"/>
          <p:cNvGrpSpPr/>
          <p:nvPr/>
        </p:nvGrpSpPr>
        <p:grpSpPr>
          <a:xfrm>
            <a:off x="8460310" y="1803356"/>
            <a:ext cx="440488" cy="440284"/>
            <a:chOff x="9789727" y="1148056"/>
            <a:chExt cx="720296" cy="719962"/>
          </a:xfrm>
        </p:grpSpPr>
        <p:sp>
          <p:nvSpPr>
            <p:cNvPr id="79" name="ïṥlîde"/>
            <p:cNvSpPr/>
            <p:nvPr/>
          </p:nvSpPr>
          <p:spPr>
            <a:xfrm>
              <a:off x="9789727" y="114805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FAB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íś1ide"/>
            <p:cNvSpPr/>
            <p:nvPr/>
          </p:nvSpPr>
          <p:spPr>
            <a:xfrm>
              <a:off x="9945165" y="134205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71" name="î$ļiḍê"/>
          <p:cNvGrpSpPr/>
          <p:nvPr/>
        </p:nvGrpSpPr>
        <p:grpSpPr>
          <a:xfrm>
            <a:off x="8460310" y="3198604"/>
            <a:ext cx="440488" cy="440284"/>
            <a:chOff x="9789727" y="3429596"/>
            <a:chExt cx="720296" cy="719962"/>
          </a:xfrm>
        </p:grpSpPr>
        <p:sp>
          <p:nvSpPr>
            <p:cNvPr id="75" name="ïŝḻîdé"/>
            <p:cNvSpPr/>
            <p:nvPr/>
          </p:nvSpPr>
          <p:spPr>
            <a:xfrm>
              <a:off x="9789727" y="3429596"/>
              <a:ext cx="720296" cy="719962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ïṣḷïḑè"/>
            <p:cNvSpPr/>
            <p:nvPr/>
          </p:nvSpPr>
          <p:spPr>
            <a:xfrm>
              <a:off x="9945165" y="3623592"/>
              <a:ext cx="409420" cy="331972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>
                <a:cs typeface="+mn-ea"/>
                <a:sym typeface="+mn-lt"/>
              </a:endParaRPr>
            </a:p>
          </p:txBody>
        </p:sp>
      </p:grpSp>
      <p:grpSp>
        <p:nvGrpSpPr>
          <p:cNvPr id="244" name="iṡľíḓe"/>
          <p:cNvGrpSpPr/>
          <p:nvPr/>
        </p:nvGrpSpPr>
        <p:grpSpPr>
          <a:xfrm>
            <a:off x="2813958" y="3662980"/>
            <a:ext cx="1898004" cy="721741"/>
            <a:chOff x="568804" y="2015525"/>
            <a:chExt cx="3103657" cy="1180206"/>
          </a:xfrm>
        </p:grpSpPr>
        <p:sp>
          <p:nvSpPr>
            <p:cNvPr id="245" name="îślîḓe"/>
            <p:cNvSpPr/>
            <p:nvPr/>
          </p:nvSpPr>
          <p:spPr bwMode="auto">
            <a:xfrm>
              <a:off x="568804" y="2417945"/>
              <a:ext cx="3103657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6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247" name="iṡľíḓe"/>
          <p:cNvGrpSpPr/>
          <p:nvPr/>
        </p:nvGrpSpPr>
        <p:grpSpPr>
          <a:xfrm>
            <a:off x="7736429" y="2267922"/>
            <a:ext cx="1917664" cy="705131"/>
            <a:chOff x="488917" y="2015525"/>
            <a:chExt cx="3135805" cy="1153045"/>
          </a:xfrm>
        </p:grpSpPr>
        <p:sp>
          <p:nvSpPr>
            <p:cNvPr id="248" name="îślîḓe"/>
            <p:cNvSpPr/>
            <p:nvPr/>
          </p:nvSpPr>
          <p:spPr bwMode="auto">
            <a:xfrm>
              <a:off x="488917" y="2390784"/>
              <a:ext cx="3135805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49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50" name="iṡľíḓe"/>
          <p:cNvGrpSpPr/>
          <p:nvPr/>
        </p:nvGrpSpPr>
        <p:grpSpPr>
          <a:xfrm>
            <a:off x="7765943" y="3662981"/>
            <a:ext cx="2024829" cy="721740"/>
            <a:chOff x="482755" y="2015525"/>
            <a:chExt cx="3311044" cy="1180204"/>
          </a:xfrm>
        </p:grpSpPr>
        <p:sp>
          <p:nvSpPr>
            <p:cNvPr id="251" name="îślîḓe"/>
            <p:cNvSpPr/>
            <p:nvPr/>
          </p:nvSpPr>
          <p:spPr bwMode="auto">
            <a:xfrm>
              <a:off x="482755" y="2417943"/>
              <a:ext cx="3311044" cy="77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描述自己获得的荣誉和奖项</a:t>
              </a:r>
            </a:p>
          </p:txBody>
        </p:sp>
        <p:sp>
          <p:nvSpPr>
            <p:cNvPr id="252" name="ïṣḷidê"/>
            <p:cNvSpPr txBox="1"/>
            <p:nvPr/>
          </p:nvSpPr>
          <p:spPr bwMode="auto">
            <a:xfrm>
              <a:off x="673100" y="2015525"/>
              <a:ext cx="2738049" cy="4604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600" b="1" dirty="0">
                  <a:cs typeface="+mn-ea"/>
                  <a:sym typeface="+mn-lt"/>
                </a:rPr>
                <a:t>2018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6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语音能力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8444" y="4334525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ï$ļíḋe"/>
          <p:cNvGrpSpPr/>
          <p:nvPr/>
        </p:nvGrpSpPr>
        <p:grpSpPr>
          <a:xfrm>
            <a:off x="4531479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8" name="îṧḻiḑe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íşḷiḍ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09890" y="1633364"/>
            <a:ext cx="1063585" cy="2056865"/>
            <a:chOff x="3309890" y="1633364"/>
            <a:chExt cx="1063585" cy="2056865"/>
          </a:xfrm>
        </p:grpSpPr>
        <p:sp>
          <p:nvSpPr>
            <p:cNvPr id="40" name="îsļíďê"/>
            <p:cNvSpPr/>
            <p:nvPr/>
          </p:nvSpPr>
          <p:spPr bwMode="auto">
            <a:xfrm>
              <a:off x="3756314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iśḷíḓe"/>
            <p:cNvSpPr/>
            <p:nvPr/>
          </p:nvSpPr>
          <p:spPr bwMode="auto">
            <a:xfrm>
              <a:off x="3803518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ï$ļiḍe"/>
            <p:cNvSpPr/>
            <p:nvPr/>
          </p:nvSpPr>
          <p:spPr bwMode="auto">
            <a:xfrm>
              <a:off x="3309890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ï$ļiďé"/>
            <p:cNvSpPr/>
            <p:nvPr/>
          </p:nvSpPr>
          <p:spPr>
            <a:xfrm>
              <a:off x="3390236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iṥ1îḍê"/>
          <p:cNvGrpSpPr/>
          <p:nvPr/>
        </p:nvGrpSpPr>
        <p:grpSpPr>
          <a:xfrm>
            <a:off x="6101107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6" name="íṥḷîďé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is1îḋ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9518" y="1633364"/>
            <a:ext cx="1063585" cy="2056865"/>
            <a:chOff x="4879518" y="1633364"/>
            <a:chExt cx="1063585" cy="2056865"/>
          </a:xfrm>
        </p:grpSpPr>
        <p:sp>
          <p:nvSpPr>
            <p:cNvPr id="47" name="î$ļîḍè"/>
            <p:cNvSpPr/>
            <p:nvPr/>
          </p:nvSpPr>
          <p:spPr bwMode="auto">
            <a:xfrm>
              <a:off x="5325942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ïṡlïdê"/>
            <p:cNvSpPr/>
            <p:nvPr/>
          </p:nvSpPr>
          <p:spPr bwMode="auto">
            <a:xfrm>
              <a:off x="5373146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íṥļïḋè"/>
            <p:cNvSpPr/>
            <p:nvPr/>
          </p:nvSpPr>
          <p:spPr bwMode="auto">
            <a:xfrm>
              <a:off x="4879518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ïSḻíḑê"/>
            <p:cNvSpPr/>
            <p:nvPr/>
          </p:nvSpPr>
          <p:spPr>
            <a:xfrm>
              <a:off x="4959864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C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iṩ1îḋe"/>
          <p:cNvGrpSpPr/>
          <p:nvPr/>
        </p:nvGrpSpPr>
        <p:grpSpPr>
          <a:xfrm>
            <a:off x="7670735" y="2565381"/>
            <a:ext cx="209633" cy="192831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74" name="íŝ1ïdê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ïṩľiḋè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9146" y="1633364"/>
            <a:ext cx="1063585" cy="2056865"/>
            <a:chOff x="6449146" y="1633364"/>
            <a:chExt cx="1063585" cy="2056865"/>
          </a:xfrm>
        </p:grpSpPr>
        <p:sp>
          <p:nvSpPr>
            <p:cNvPr id="62" name="i$ḻîďe"/>
            <p:cNvSpPr/>
            <p:nvPr/>
          </p:nvSpPr>
          <p:spPr bwMode="auto">
            <a:xfrm>
              <a:off x="6895570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íśļïḍè"/>
            <p:cNvSpPr/>
            <p:nvPr/>
          </p:nvSpPr>
          <p:spPr bwMode="auto">
            <a:xfrm>
              <a:off x="6942774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šlíḍè"/>
            <p:cNvSpPr/>
            <p:nvPr/>
          </p:nvSpPr>
          <p:spPr bwMode="auto">
            <a:xfrm>
              <a:off x="6449146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ïśḷiḑè"/>
            <p:cNvSpPr/>
            <p:nvPr/>
          </p:nvSpPr>
          <p:spPr>
            <a:xfrm>
              <a:off x="6529492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E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18775" y="1633364"/>
            <a:ext cx="1063585" cy="2056865"/>
            <a:chOff x="8018775" y="1633364"/>
            <a:chExt cx="1063585" cy="2056865"/>
          </a:xfrm>
        </p:grpSpPr>
        <p:sp>
          <p:nvSpPr>
            <p:cNvPr id="68" name="ïšḷîḓé"/>
            <p:cNvSpPr/>
            <p:nvPr/>
          </p:nvSpPr>
          <p:spPr bwMode="auto">
            <a:xfrm>
              <a:off x="8465199" y="3411026"/>
              <a:ext cx="170736" cy="27920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ïṥlîďè"/>
            <p:cNvSpPr/>
            <p:nvPr/>
          </p:nvSpPr>
          <p:spPr bwMode="auto">
            <a:xfrm>
              <a:off x="8512403" y="3411026"/>
              <a:ext cx="76329" cy="60260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îṣ1ïde"/>
            <p:cNvSpPr/>
            <p:nvPr/>
          </p:nvSpPr>
          <p:spPr bwMode="auto">
            <a:xfrm>
              <a:off x="8018775" y="1633364"/>
              <a:ext cx="1063585" cy="1885125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rgbClr val="FABC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îšḷíḍê"/>
            <p:cNvSpPr/>
            <p:nvPr/>
          </p:nvSpPr>
          <p:spPr>
            <a:xfrm>
              <a:off x="8099121" y="1713710"/>
              <a:ext cx="902892" cy="904900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 defTabSz="914400"/>
              <a:r>
                <a:rPr lang="en-US" altLang="zh-CN" sz="4400" b="1" i="1" dirty="0">
                  <a:solidFill>
                    <a:schemeClr val="tx1"/>
                  </a:solidFill>
                  <a:cs typeface="+mn-ea"/>
                  <a:sym typeface="+mn-lt"/>
                </a:rPr>
                <a:t>F</a:t>
              </a:r>
              <a:endParaRPr lang="zh-CN" altLang="en-US" sz="44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48"/>
          <p:cNvSpPr txBox="1"/>
          <p:nvPr/>
        </p:nvSpPr>
        <p:spPr>
          <a:xfrm>
            <a:off x="3268430" y="3783762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HINESE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1" name="TextBox 49"/>
          <p:cNvSpPr txBox="1"/>
          <p:nvPr/>
        </p:nvSpPr>
        <p:spPr>
          <a:xfrm>
            <a:off x="4722356" y="3783762"/>
            <a:ext cx="167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en-US" altLang="zh-CN" dirty="0">
                <a:cs typeface="+mn-ea"/>
                <a:sym typeface="+mn-lt"/>
              </a:rPr>
              <a:t>ANTONESE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2" name="TextBox 50"/>
          <p:cNvSpPr txBox="1"/>
          <p:nvPr/>
        </p:nvSpPr>
        <p:spPr>
          <a:xfrm>
            <a:off x="6582483" y="378376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E</a:t>
            </a:r>
            <a:r>
              <a:rPr lang="en-US" altLang="zh-CN" dirty="0">
                <a:cs typeface="+mn-ea"/>
                <a:sym typeface="+mn-lt"/>
              </a:rPr>
              <a:t>NGLISH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3" name="TextBox 51"/>
          <p:cNvSpPr txBox="1"/>
          <p:nvPr/>
        </p:nvSpPr>
        <p:spPr>
          <a:xfrm>
            <a:off x="8018775" y="3783762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F</a:t>
            </a:r>
            <a:r>
              <a:rPr lang="en-US" altLang="zh-CN" dirty="0">
                <a:cs typeface="+mn-ea"/>
                <a:sym typeface="+mn-lt"/>
              </a:rPr>
              <a:t>RENCH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4" name="TextBox 52"/>
          <p:cNvSpPr txBox="1"/>
          <p:nvPr/>
        </p:nvSpPr>
        <p:spPr>
          <a:xfrm>
            <a:off x="3117787" y="4245427"/>
            <a:ext cx="1485176" cy="63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汉语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水平测试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级甲等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TextBox 53"/>
          <p:cNvSpPr txBox="1"/>
          <p:nvPr/>
        </p:nvSpPr>
        <p:spPr>
          <a:xfrm>
            <a:off x="6467477" y="4247748"/>
            <a:ext cx="1439818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英语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TOEFL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54"/>
          <p:cNvSpPr txBox="1"/>
          <p:nvPr/>
        </p:nvSpPr>
        <p:spPr>
          <a:xfrm>
            <a:off x="3896219" y="7217904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:TEF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55"/>
          <p:cNvSpPr txBox="1"/>
          <p:nvPr/>
        </p:nvSpPr>
        <p:spPr>
          <a:xfrm>
            <a:off x="4778320" y="4247748"/>
            <a:ext cx="1313180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粤语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能够满足正常交流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TextBox 54"/>
          <p:cNvSpPr txBox="1"/>
          <p:nvPr/>
        </p:nvSpPr>
        <p:spPr>
          <a:xfrm>
            <a:off x="8119496" y="4247748"/>
            <a:ext cx="1111202" cy="63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法语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TEF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考试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7" grpId="0"/>
          <p:bldP spid="8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 bwMode="auto">
          <a:xfrm>
            <a:off x="-1116" y="-1542"/>
            <a:ext cx="3453930" cy="6415557"/>
          </a:xfrm>
          <a:custGeom>
            <a:avLst/>
            <a:gdLst>
              <a:gd name="connsiteX0" fmla="*/ 2030465 w 3453930"/>
              <a:gd name="connsiteY0" fmla="*/ 0 h 6415557"/>
              <a:gd name="connsiteX1" fmla="*/ 2126592 w 3453930"/>
              <a:gd name="connsiteY1" fmla="*/ 0 h 6415557"/>
              <a:gd name="connsiteX2" fmla="*/ 2279857 w 3453930"/>
              <a:gd name="connsiteY2" fmla="*/ 128578 h 6415557"/>
              <a:gd name="connsiteX3" fmla="*/ 3453930 w 3453930"/>
              <a:gd name="connsiteY3" fmla="*/ 2798203 h 6415557"/>
              <a:gd name="connsiteX4" fmla="*/ 192635 w 3453930"/>
              <a:gd name="connsiteY4" fmla="*/ 6405847 h 6415557"/>
              <a:gd name="connsiteX5" fmla="*/ 0 w 3453930"/>
              <a:gd name="connsiteY5" fmla="*/ 6415557 h 6415557"/>
              <a:gd name="connsiteX6" fmla="*/ 0 w 3453930"/>
              <a:gd name="connsiteY6" fmla="*/ 6356276 h 6415557"/>
              <a:gd name="connsiteX7" fmla="*/ 186100 w 3453930"/>
              <a:gd name="connsiteY7" fmla="*/ 6346867 h 6415557"/>
              <a:gd name="connsiteX8" fmla="*/ 2346900 w 3453930"/>
              <a:gd name="connsiteY8" fmla="*/ 5319476 h 6415557"/>
              <a:gd name="connsiteX9" fmla="*/ 3394572 w 3453930"/>
              <a:gd name="connsiteY9" fmla="*/ 2798203 h 6415557"/>
              <a:gd name="connsiteX10" fmla="*/ 2346900 w 3453930"/>
              <a:gd name="connsiteY10" fmla="*/ 276931 h 6415557"/>
              <a:gd name="connsiteX11" fmla="*/ 2125963 w 3453930"/>
              <a:gd name="connsiteY11" fmla="*/ 74031 h 64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3930" h="6415557">
                <a:moveTo>
                  <a:pt x="2030465" y="0"/>
                </a:moveTo>
                <a:lnTo>
                  <a:pt x="2126592" y="0"/>
                </a:lnTo>
                <a:lnTo>
                  <a:pt x="2279857" y="128578"/>
                </a:lnTo>
                <a:cubicBezTo>
                  <a:pt x="3001638" y="791338"/>
                  <a:pt x="3453930" y="1742041"/>
                  <a:pt x="3453930" y="2798203"/>
                </a:cubicBezTo>
                <a:cubicBezTo>
                  <a:pt x="3453930" y="4675825"/>
                  <a:pt x="2024464" y="6220142"/>
                  <a:pt x="192635" y="6405847"/>
                </a:cubicBezTo>
                <a:lnTo>
                  <a:pt x="0" y="6415557"/>
                </a:lnTo>
                <a:lnTo>
                  <a:pt x="0" y="6356276"/>
                </a:lnTo>
                <a:lnTo>
                  <a:pt x="186100" y="6346867"/>
                </a:lnTo>
                <a:cubicBezTo>
                  <a:pt x="1026041" y="6261481"/>
                  <a:pt x="1780771" y="5884614"/>
                  <a:pt x="2346900" y="5319476"/>
                </a:cubicBezTo>
                <a:cubicBezTo>
                  <a:pt x="2993904" y="4673603"/>
                  <a:pt x="3394572" y="3784788"/>
                  <a:pt x="3394572" y="2798203"/>
                </a:cubicBezTo>
                <a:cubicBezTo>
                  <a:pt x="3394572" y="1814581"/>
                  <a:pt x="2993904" y="922803"/>
                  <a:pt x="2346900" y="276931"/>
                </a:cubicBezTo>
                <a:cubicBezTo>
                  <a:pt x="2276134" y="206289"/>
                  <a:pt x="2202421" y="138588"/>
                  <a:pt x="2125963" y="740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-2231" y="1"/>
            <a:ext cx="3826519" cy="6240463"/>
          </a:xfrm>
          <a:custGeom>
            <a:avLst/>
            <a:gdLst>
              <a:gd name="connsiteX0" fmla="*/ 2538079 w 3826519"/>
              <a:gd name="connsiteY0" fmla="*/ 0 h 6240463"/>
              <a:gd name="connsiteX1" fmla="*/ 2712821 w 3826519"/>
              <a:gd name="connsiteY1" fmla="*/ 0 h 6240463"/>
              <a:gd name="connsiteX2" fmla="*/ 2761102 w 3826519"/>
              <a:gd name="connsiteY2" fmla="*/ 43970 h 6240463"/>
              <a:gd name="connsiteX3" fmla="*/ 3826519 w 3826519"/>
              <a:gd name="connsiteY3" fmla="*/ 2610284 h 6240463"/>
              <a:gd name="connsiteX4" fmla="*/ 2761102 w 3826519"/>
              <a:gd name="connsiteY4" fmla="*/ 5176599 h 6240463"/>
              <a:gd name="connsiteX5" fmla="*/ 191043 w 3826519"/>
              <a:gd name="connsiteY5" fmla="*/ 6240463 h 6240463"/>
              <a:gd name="connsiteX6" fmla="*/ 4114 w 3826519"/>
              <a:gd name="connsiteY6" fmla="*/ 6235711 h 6240463"/>
              <a:gd name="connsiteX7" fmla="*/ 0 w 3826519"/>
              <a:gd name="connsiteY7" fmla="*/ 6235396 h 6240463"/>
              <a:gd name="connsiteX8" fmla="*/ 0 w 3826519"/>
              <a:gd name="connsiteY8" fmla="*/ 6111811 h 6240463"/>
              <a:gd name="connsiteX9" fmla="*/ 191043 w 3826519"/>
              <a:gd name="connsiteY9" fmla="*/ 6121927 h 6240463"/>
              <a:gd name="connsiteX10" fmla="*/ 2678006 w 3826519"/>
              <a:gd name="connsiteY10" fmla="*/ 5093623 h 6240463"/>
              <a:gd name="connsiteX11" fmla="*/ 3707810 w 3826519"/>
              <a:gd name="connsiteY11" fmla="*/ 2610284 h 6240463"/>
              <a:gd name="connsiteX12" fmla="*/ 2678006 w 3826519"/>
              <a:gd name="connsiteY12" fmla="*/ 126945 h 62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6519" h="6240463">
                <a:moveTo>
                  <a:pt x="2538079" y="0"/>
                </a:moveTo>
                <a:lnTo>
                  <a:pt x="2712821" y="0"/>
                </a:lnTo>
                <a:lnTo>
                  <a:pt x="2761102" y="43970"/>
                </a:lnTo>
                <a:cubicBezTo>
                  <a:pt x="3419939" y="698884"/>
                  <a:pt x="3826519" y="1608651"/>
                  <a:pt x="3826519" y="2610284"/>
                </a:cubicBezTo>
                <a:cubicBezTo>
                  <a:pt x="3826519" y="3611917"/>
                  <a:pt x="3419939" y="4518721"/>
                  <a:pt x="2761102" y="5176599"/>
                </a:cubicBezTo>
                <a:cubicBezTo>
                  <a:pt x="2105233" y="5831512"/>
                  <a:pt x="1194138" y="6240463"/>
                  <a:pt x="191043" y="6240463"/>
                </a:cubicBezTo>
                <a:cubicBezTo>
                  <a:pt x="128350" y="6240463"/>
                  <a:pt x="66027" y="6238866"/>
                  <a:pt x="4114" y="6235711"/>
                </a:cubicBezTo>
                <a:lnTo>
                  <a:pt x="0" y="6235396"/>
                </a:lnTo>
                <a:lnTo>
                  <a:pt x="0" y="6111811"/>
                </a:lnTo>
                <a:lnTo>
                  <a:pt x="191043" y="6121927"/>
                </a:lnTo>
                <a:cubicBezTo>
                  <a:pt x="1161493" y="6118963"/>
                  <a:pt x="2042910" y="5727793"/>
                  <a:pt x="2678006" y="5093623"/>
                </a:cubicBezTo>
                <a:cubicBezTo>
                  <a:pt x="3313101" y="4456490"/>
                  <a:pt x="3707810" y="3579320"/>
                  <a:pt x="3707810" y="2610284"/>
                </a:cubicBezTo>
                <a:cubicBezTo>
                  <a:pt x="3707810" y="1641249"/>
                  <a:pt x="3313101" y="764079"/>
                  <a:pt x="2678006" y="1269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0" y="-1542"/>
            <a:ext cx="3452814" cy="6152381"/>
          </a:xfrm>
          <a:custGeom>
            <a:avLst/>
            <a:gdLst>
              <a:gd name="connsiteX0" fmla="*/ 2939003 w 3452814"/>
              <a:gd name="connsiteY0" fmla="*/ 0 h 6152381"/>
              <a:gd name="connsiteX1" fmla="*/ 3001801 w 3452814"/>
              <a:gd name="connsiteY1" fmla="*/ 0 h 6152381"/>
              <a:gd name="connsiteX2" fmla="*/ 3075297 w 3452814"/>
              <a:gd name="connsiteY2" fmla="*/ 147088 h 6152381"/>
              <a:gd name="connsiteX3" fmla="*/ 3452814 w 3452814"/>
              <a:gd name="connsiteY3" fmla="*/ 1915279 h 6152381"/>
              <a:gd name="connsiteX4" fmla="*/ 202305 w 3452814"/>
              <a:gd name="connsiteY4" fmla="*/ 6105728 h 6152381"/>
              <a:gd name="connsiteX5" fmla="*/ 0 w 3452814"/>
              <a:gd name="connsiteY5" fmla="*/ 6152381 h 6152381"/>
              <a:gd name="connsiteX6" fmla="*/ 0 w 3452814"/>
              <a:gd name="connsiteY6" fmla="*/ 6091867 h 6152381"/>
              <a:gd name="connsiteX7" fmla="*/ 188461 w 3452814"/>
              <a:gd name="connsiteY7" fmla="*/ 6048470 h 6152381"/>
              <a:gd name="connsiteX8" fmla="*/ 2141018 w 3452814"/>
              <a:gd name="connsiteY8" fmla="*/ 4932134 h 6152381"/>
              <a:gd name="connsiteX9" fmla="*/ 3393457 w 3452814"/>
              <a:gd name="connsiteY9" fmla="*/ 1915279 h 6152381"/>
              <a:gd name="connsiteX10" fmla="*/ 2972117 w 3452814"/>
              <a:gd name="connsiteY10" fmla="*/ 64507 h 61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14" h="6152381">
                <a:moveTo>
                  <a:pt x="2939003" y="0"/>
                </a:moveTo>
                <a:lnTo>
                  <a:pt x="3001801" y="0"/>
                </a:lnTo>
                <a:lnTo>
                  <a:pt x="3075297" y="147088"/>
                </a:lnTo>
                <a:cubicBezTo>
                  <a:pt x="3317871" y="686988"/>
                  <a:pt x="3452814" y="1285475"/>
                  <a:pt x="3452814" y="1915279"/>
                </a:cubicBezTo>
                <a:cubicBezTo>
                  <a:pt x="3452814" y="3930652"/>
                  <a:pt x="2071001" y="5625341"/>
                  <a:pt x="202305" y="6105728"/>
                </a:cubicBezTo>
                <a:lnTo>
                  <a:pt x="0" y="6152381"/>
                </a:lnTo>
                <a:lnTo>
                  <a:pt x="0" y="6091867"/>
                </a:lnTo>
                <a:lnTo>
                  <a:pt x="188461" y="6048470"/>
                </a:lnTo>
                <a:cubicBezTo>
                  <a:pt x="939729" y="5855592"/>
                  <a:pt x="1610512" y="5463899"/>
                  <a:pt x="2141018" y="4932134"/>
                </a:cubicBezTo>
                <a:cubicBezTo>
                  <a:pt x="2915631" y="4158658"/>
                  <a:pt x="3393457" y="3094757"/>
                  <a:pt x="3393457" y="1915279"/>
                </a:cubicBezTo>
                <a:cubicBezTo>
                  <a:pt x="3393457" y="1251823"/>
                  <a:pt x="3242270" y="623998"/>
                  <a:pt x="2972117" y="64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469280" y="2638410"/>
            <a:ext cx="5419185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</a:rPr>
              <a:t>岗位认知</a:t>
            </a:r>
          </a:p>
        </p:txBody>
      </p:sp>
      <p:sp>
        <p:nvSpPr>
          <p:cNvPr id="19" name="文本占位符 5"/>
          <p:cNvSpPr txBox="1"/>
          <p:nvPr/>
        </p:nvSpPr>
        <p:spPr>
          <a:xfrm>
            <a:off x="4502112" y="3608834"/>
            <a:ext cx="5419185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输入您的内容或添加实行性好的信息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83955" y="1986578"/>
            <a:ext cx="792089" cy="60257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rPr>
              <a:t>/02</a:t>
            </a:r>
            <a:endParaRPr kumimoji="0" lang="zh-CN" altLang="en-US" sz="1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7"/>
          <p:cNvGrpSpPr/>
          <p:nvPr/>
        </p:nvGrpSpPr>
        <p:grpSpPr bwMode="auto">
          <a:xfrm>
            <a:off x="5025375" y="3021410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22"/>
          <p:cNvGrpSpPr/>
          <p:nvPr/>
        </p:nvGrpSpPr>
        <p:grpSpPr bwMode="auto">
          <a:xfrm>
            <a:off x="6309928" y="2518469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3301146" y="2047205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人力资源管理意识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7004" y="3667848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2311" y="232731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人文素质修养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81406" y="292181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良好的心态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5154" y="397209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全面的知识结构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81406" y="321484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持之以恒的毅力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19"/>
          <p:cNvGrpSpPr/>
          <p:nvPr/>
        </p:nvGrpSpPr>
        <p:grpSpPr bwMode="auto">
          <a:xfrm>
            <a:off x="5224362" y="1633364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ABC2D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257004" y="640838"/>
            <a:ext cx="1157369" cy="369332"/>
            <a:chOff x="3257004" y="640838"/>
            <a:chExt cx="1157369" cy="369332"/>
          </a:xfrm>
        </p:grpSpPr>
        <p:sp>
          <p:nvSpPr>
            <p:cNvPr id="60" name="TextBox 27"/>
            <p:cNvSpPr txBox="1"/>
            <p:nvPr/>
          </p:nvSpPr>
          <p:spPr>
            <a:xfrm>
              <a:off x="3306377" y="6408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知识技能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257004" y="717492"/>
              <a:ext cx="45719" cy="2160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399480" y="2765564"/>
            <a:ext cx="1634406" cy="342225"/>
          </a:xfrm>
          <a:prstGeom prst="rect">
            <a:avLst/>
          </a:prstGeom>
          <a:noFill/>
          <a:ln w="127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42" grpId="0"/>
          <p:bldP spid="8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dkix5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自定义</PresentationFormat>
  <Paragraphs>193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时尚中黑简体</vt:lpstr>
      <vt:lpstr>微软雅黑</vt:lpstr>
      <vt:lpstr>Arial</vt:lpstr>
      <vt:lpstr>Calibri</vt:lpstr>
      <vt:lpstr>Impact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祝您： 求职成功，旗开得胜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668</cp:revision>
  <dcterms:created xsi:type="dcterms:W3CDTF">2015-01-22T07:34:00Z</dcterms:created>
  <dcterms:modified xsi:type="dcterms:W3CDTF">2021-01-05T16:12:18Z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