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xml" ContentType="application/vnd.openxmlformats-officedocument.presentationml.notesSlide+xml"/>
  <Override PartName="/ppt/theme/themeOverride4.xml" ContentType="application/vnd.openxmlformats-officedocument.themeOverride+xml"/>
  <Override PartName="/ppt/notesSlides/notesSlide2.xml" ContentType="application/vnd.openxmlformats-officedocument.presentationml.notesSlide+xml"/>
  <Override PartName="/ppt/theme/themeOverride5.xml" ContentType="application/vnd.openxmlformats-officedocument.themeOverride+xml"/>
  <Override PartName="/ppt/notesSlides/notesSlide3.xml" ContentType="application/vnd.openxmlformats-officedocument.presentationml.notesSlide+xml"/>
  <Override PartName="/ppt/theme/themeOverride6.xml" ContentType="application/vnd.openxmlformats-officedocument.themeOverride+xml"/>
  <Override PartName="/ppt/notesSlides/notesSlide4.xml" ContentType="application/vnd.openxmlformats-officedocument.presentationml.notesSlide+xml"/>
  <Override PartName="/ppt/theme/themeOverride7.xml" ContentType="application/vnd.openxmlformats-officedocument.themeOverride+xml"/>
  <Override PartName="/ppt/notesSlides/notesSlide5.xml" ContentType="application/vnd.openxmlformats-officedocument.presentationml.notesSlide+xml"/>
  <Override PartName="/ppt/theme/themeOverride8.xml" ContentType="application/vnd.openxmlformats-officedocument.themeOverride+xml"/>
  <Override PartName="/ppt/notesSlides/notesSlide6.xml" ContentType="application/vnd.openxmlformats-officedocument.presentationml.notesSlide+xml"/>
  <Override PartName="/ppt/theme/themeOverride9.xml" ContentType="application/vnd.openxmlformats-officedocument.themeOverride+xml"/>
  <Override PartName="/ppt/notesSlides/notesSlide7.xml" ContentType="application/vnd.openxmlformats-officedocument.presentationml.notesSlide+xml"/>
  <Override PartName="/ppt/theme/themeOverride10.xml" ContentType="application/vnd.openxmlformats-officedocument.themeOverride+xml"/>
  <Override PartName="/ppt/tags/tag2.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7" r:id="rId2"/>
    <p:sldId id="259" r:id="rId3"/>
    <p:sldId id="260" r:id="rId4"/>
    <p:sldId id="261" r:id="rId5"/>
    <p:sldId id="262" r:id="rId6"/>
    <p:sldId id="263" r:id="rId7"/>
    <p:sldId id="264" r:id="rId8"/>
    <p:sldId id="265" r:id="rId9"/>
    <p:sldId id="266" r:id="rId10"/>
    <p:sldId id="267" r:id="rId11"/>
  </p:sldIdLst>
  <p:sldSz cx="12192000" cy="6858000"/>
  <p:notesSz cx="6858000" cy="9144000"/>
  <p:custDataLst>
    <p:tags r:id="rId1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showGuides="1">
      <p:cViewPr>
        <p:scale>
          <a:sx n="75" d="100"/>
          <a:sy n="75" d="100"/>
        </p:scale>
        <p:origin x="102" y="972"/>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Sheet1!$B$1</c:f>
              <c:strCache>
                <c:ptCount val="1"/>
                <c:pt idx="0">
                  <c:v>系列 1</c:v>
                </c:pt>
              </c:strCache>
            </c:strRef>
          </c:tx>
          <c:spPr>
            <a:ln w="85725" cap="rnd">
              <a:gradFill>
                <a:gsLst>
                  <a:gs pos="0">
                    <a:schemeClr val="accent1"/>
                  </a:gs>
                  <a:gs pos="100000">
                    <a:schemeClr val="accent2"/>
                  </a:gs>
                </a:gsLst>
                <a:lin ang="5400000" scaled="1"/>
              </a:gradFill>
              <a:round/>
            </a:ln>
            <a:effectLst>
              <a:outerShdw blurRad="50800" dist="76200" dir="2700000" algn="tl" rotWithShape="0">
                <a:prstClr val="black">
                  <a:alpha val="20000"/>
                </a:prstClr>
              </a:outerShdw>
            </a:effectLst>
          </c:spPr>
          <c:marker>
            <c:symbol val="circle"/>
            <c:size val="15"/>
            <c:spPr>
              <a:solidFill>
                <a:schemeClr val="bg1"/>
              </a:solidFill>
              <a:ln w="50800">
                <a:solidFill>
                  <a:schemeClr val="accent1"/>
                </a:solidFill>
              </a:ln>
              <a:effectLst>
                <a:outerShdw blurRad="50800" dist="76200" dir="2700000" algn="tl" rotWithShape="0">
                  <a:prstClr val="black">
                    <a:alpha val="20000"/>
                  </a:prstClr>
                </a:outerShdw>
              </a:effectLst>
            </c:spPr>
          </c:marker>
          <c:cat>
            <c:numRef>
              <c:f>Sheet1!$A$2:$A$6</c:f>
              <c:numCache>
                <c:formatCode>yyyy/m/d</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A50C-4954-A345-2906813C0912}"/>
            </c:ext>
          </c:extLst>
        </c:ser>
        <c:dLbls>
          <c:showLegendKey val="0"/>
          <c:showVal val="0"/>
          <c:showCatName val="0"/>
          <c:showSerName val="0"/>
          <c:showPercent val="0"/>
          <c:showBubbleSize val="0"/>
        </c:dLbls>
        <c:axId val="87346176"/>
        <c:axId val="59207616"/>
      </c:radarChart>
      <c:catAx>
        <c:axId val="87346176"/>
        <c:scaling>
          <c:orientation val="minMax"/>
        </c:scaling>
        <c:delete val="1"/>
        <c:axPos val="b"/>
        <c:numFmt formatCode="yyyy/m/d" sourceLinked="1"/>
        <c:majorTickMark val="none"/>
        <c:minorTickMark val="none"/>
        <c:tickLblPos val="nextTo"/>
        <c:crossAx val="59207616"/>
        <c:crosses val="autoZero"/>
        <c:auto val="0"/>
        <c:lblAlgn val="ctr"/>
        <c:lblOffset val="100"/>
        <c:noMultiLvlLbl val="0"/>
      </c:catAx>
      <c:valAx>
        <c:axId val="59207616"/>
        <c:scaling>
          <c:orientation val="minMax"/>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87346176"/>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1A4D84-37EF-44D0-9110-37F237268D25}"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729320-61DB-443D-9E45-1DD32B6ADB0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9AB2DC-D7E2-45FF-B6DE-ADB76FFA92B7}" type="slidenum">
              <a:rPr lang="zh-CN" altLang="en-US" smtClean="0"/>
              <a:t>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9AB2DC-D7E2-45FF-B6DE-ADB76FFA92B7}"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9AB2DC-D7E2-45FF-B6DE-ADB76FFA92B7}"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9AB2DC-D7E2-45FF-B6DE-ADB76FFA92B7}"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9AB2DC-D7E2-45FF-B6DE-ADB76FFA92B7}"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9AB2DC-D7E2-45FF-B6DE-ADB76FFA92B7}"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9AB2DC-D7E2-45FF-B6DE-ADB76FFA92B7}" type="slidenum">
              <a:rPr lang="zh-CN" altLang="en-US" smtClean="0"/>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9AB2DC-D7E2-45FF-B6DE-ADB76FFA92B7}"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1A061D7-97FF-4DC0-BE8D-A5DBC9E3F2F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3DA507-3E7A-4312-A3D0-C158AD91B023}"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1A061D7-97FF-4DC0-BE8D-A5DBC9E3F2F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3DA507-3E7A-4312-A3D0-C158AD91B023}"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1A061D7-97FF-4DC0-BE8D-A5DBC9E3F2F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3DA507-3E7A-4312-A3D0-C158AD91B023}" type="slidenum">
              <a:rPr lang="zh-CN" altLang="en-US" smtClean="0"/>
              <a:t>‹#›</a:t>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标题幻灯片">
    <p:bg>
      <p:bgPr>
        <a:blipFill dpi="0" rotWithShape="1">
          <a:blip r:embed="rId2">
            <a:lum/>
          </a:blip>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1A061D7-97FF-4DC0-BE8D-A5DBC9E3F2F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3DA507-3E7A-4312-A3D0-C158AD91B023}"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1A061D7-97FF-4DC0-BE8D-A5DBC9E3F2FD}"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3DA507-3E7A-4312-A3D0-C158AD91B023}"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1A061D7-97FF-4DC0-BE8D-A5DBC9E3F2F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3DA507-3E7A-4312-A3D0-C158AD91B023}"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1A061D7-97FF-4DC0-BE8D-A5DBC9E3F2FD}"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F3DA507-3E7A-4312-A3D0-C158AD91B023}"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1A061D7-97FF-4DC0-BE8D-A5DBC9E3F2FD}"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3DA507-3E7A-4312-A3D0-C158AD91B023}"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A061D7-97FF-4DC0-BE8D-A5DBC9E3F2FD}"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F3DA507-3E7A-4312-A3D0-C158AD91B023}" type="slidenum">
              <a:rPr lang="zh-CN" altLang="en-US" smtClean="0"/>
              <a:t>‹#›</a:t>
            </a:fld>
            <a:endParaRPr lang="zh-CN" altLang="en-US"/>
          </a:p>
        </p:txBody>
      </p:sp>
      <p:grpSp>
        <p:nvGrpSpPr>
          <p:cNvPr id="5" name="组合 4"/>
          <p:cNvGrpSpPr/>
          <p:nvPr userDrawn="1"/>
        </p:nvGrpSpPr>
        <p:grpSpPr>
          <a:xfrm>
            <a:off x="-19051" y="-1845128"/>
            <a:ext cx="12325351" cy="10957832"/>
            <a:chOff x="-19051" y="-1845128"/>
            <a:chExt cx="12325351" cy="10957832"/>
          </a:xfrm>
        </p:grpSpPr>
        <p:pic>
          <p:nvPicPr>
            <p:cNvPr id="6" name="图片 5"/>
            <p:cNvPicPr>
              <a:picLocks noChangeAspect="1"/>
            </p:cNvPicPr>
            <p:nvPr/>
          </p:nvPicPr>
          <p:blipFill>
            <a:blip r:embed="rId2"/>
            <a:srcRect r="-28"/>
            <a:stretch>
              <a:fillRect/>
            </a:stretch>
          </p:blipFill>
          <p:spPr>
            <a:xfrm>
              <a:off x="-19051" y="0"/>
              <a:ext cx="12325351" cy="6858000"/>
            </a:xfrm>
            <a:prstGeom prst="rect">
              <a:avLst/>
            </a:prstGeom>
          </p:spPr>
        </p:pic>
        <p:sp>
          <p:nvSpPr>
            <p:cNvPr id="7" name="矩形: 圆角 6"/>
            <p:cNvSpPr/>
            <p:nvPr/>
          </p:nvSpPr>
          <p:spPr>
            <a:xfrm rot="19101988">
              <a:off x="642486" y="-1845128"/>
              <a:ext cx="10957832" cy="10957832"/>
            </a:xfrm>
            <a:prstGeom prst="roundRect">
              <a:avLst>
                <a:gd name="adj" fmla="val 27851"/>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rot="19101988">
              <a:off x="1929192" y="-763211"/>
              <a:ext cx="8384420" cy="8384420"/>
            </a:xfrm>
            <a:prstGeom prst="roundRect">
              <a:avLst>
                <a:gd name="adj" fmla="val 2785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p:cNvSpPr/>
            <p:nvPr/>
          </p:nvSpPr>
          <p:spPr>
            <a:xfrm rot="19101988">
              <a:off x="3264414" y="572011"/>
              <a:ext cx="5713976" cy="5713976"/>
            </a:xfrm>
            <a:prstGeom prst="roundRect">
              <a:avLst>
                <a:gd name="adj" fmla="val 27851"/>
              </a:avLst>
            </a:prstGeom>
            <a:solidFill>
              <a:srgbClr val="0070C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userDrawn="1"/>
        </p:nvSpPr>
        <p:spPr>
          <a:xfrm>
            <a:off x="371475" y="921975"/>
            <a:ext cx="11449050" cy="5593126"/>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1A061D7-97FF-4DC0-BE8D-A5DBC9E3F2F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3DA507-3E7A-4312-A3D0-C158AD91B023}"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1A061D7-97FF-4DC0-BE8D-A5DBC9E3F2FD}"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3DA507-3E7A-4312-A3D0-C158AD91B023}"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061D7-97FF-4DC0-BE8D-A5DBC9E3F2FD}"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DA507-3E7A-4312-A3D0-C158AD91B0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hemeOverride" Target="../theme/themeOverride10.xml"/><Relationship Id="rId6" Type="http://schemas.openxmlformats.org/officeDocument/2006/relationships/chart" Target="../charts/chart1.xml"/><Relationship Id="rId5" Type="http://schemas.openxmlformats.org/officeDocument/2006/relationships/image" Target="../media/image10.png"/><Relationship Id="rId4"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8.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rcRect r="-28"/>
          <a:stretch>
            <a:fillRect/>
          </a:stretch>
        </p:blipFill>
        <p:spPr>
          <a:xfrm>
            <a:off x="-1" y="0"/>
            <a:ext cx="12192001" cy="6858000"/>
          </a:xfrm>
          <a:prstGeom prst="rect">
            <a:avLst/>
          </a:prstGeom>
        </p:spPr>
      </p:pic>
      <p:sp>
        <p:nvSpPr>
          <p:cNvPr id="5" name="矩形: 圆角 4"/>
          <p:cNvSpPr/>
          <p:nvPr/>
        </p:nvSpPr>
        <p:spPr>
          <a:xfrm rot="19101988">
            <a:off x="642486" y="-1845128"/>
            <a:ext cx="10957832" cy="10957832"/>
          </a:xfrm>
          <a:prstGeom prst="roundRect">
            <a:avLst>
              <a:gd name="adj" fmla="val 27851"/>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rot="19101988">
            <a:off x="1929192" y="-763211"/>
            <a:ext cx="8384420" cy="8384420"/>
          </a:xfrm>
          <a:prstGeom prst="roundRect">
            <a:avLst>
              <a:gd name="adj" fmla="val 2785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rot="19101988">
            <a:off x="3264414" y="572011"/>
            <a:ext cx="5713976" cy="5713976"/>
          </a:xfrm>
          <a:prstGeom prst="roundRect">
            <a:avLst>
              <a:gd name="adj" fmla="val 27851"/>
            </a:avLst>
          </a:prstGeom>
          <a:solidFill>
            <a:srgbClr val="0070C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9"/>
          <p:cNvSpPr txBox="1"/>
          <p:nvPr/>
        </p:nvSpPr>
        <p:spPr>
          <a:xfrm>
            <a:off x="2002455" y="2193776"/>
            <a:ext cx="8148386" cy="1938992"/>
          </a:xfrm>
          <a:prstGeom prst="rect">
            <a:avLst/>
          </a:prstGeom>
          <a:noFill/>
        </p:spPr>
        <p:txBody>
          <a:bodyPr wrap="none" rtlCol="0">
            <a:spAutoFit/>
          </a:bodyPr>
          <a:lstStyle/>
          <a:p>
            <a:pPr algn="ctr" defTabSz="1088390"/>
            <a:r>
              <a:rPr lang="zh-CN" altLang="en-US" sz="12000" spc="1500">
                <a:solidFill>
                  <a:schemeClr val="bg1"/>
                </a:solidFill>
                <a:latin typeface="造字工房尚黑 G0v1 长体" pitchFamily="50" charset="-122"/>
                <a:ea typeface="造字工房尚黑 G0v1 长体" pitchFamily="50" charset="-122"/>
                <a:cs typeface="Open Sans" pitchFamily="34" charset="0"/>
              </a:rPr>
              <a:t>求职简历</a:t>
            </a:r>
            <a:r>
              <a:rPr lang="en-US" altLang="zh-CN" sz="12000" spc="1500">
                <a:solidFill>
                  <a:schemeClr val="bg1"/>
                </a:solidFill>
                <a:latin typeface="造字工房尚黑 G0v1 长体" pitchFamily="50" charset="-122"/>
                <a:ea typeface="造字工房尚黑 G0v1 长体" pitchFamily="50" charset="-122"/>
                <a:cs typeface="Open Sans" pitchFamily="34" charset="0"/>
              </a:rPr>
              <a:t>PPT</a:t>
            </a:r>
            <a:endParaRPr lang="en-US" sz="12000" spc="1500">
              <a:solidFill>
                <a:schemeClr val="bg1"/>
              </a:solidFill>
              <a:latin typeface="造字工房尚黑 G0v1 长体" pitchFamily="50" charset="-122"/>
              <a:ea typeface="造字工房尚黑 G0v1 长体" pitchFamily="50" charset="-122"/>
              <a:cs typeface="Open Sans" pitchFamily="34" charset="0"/>
            </a:endParaRPr>
          </a:p>
        </p:txBody>
      </p:sp>
      <p:sp>
        <p:nvSpPr>
          <p:cNvPr id="10" name="矩形 9"/>
          <p:cNvSpPr/>
          <p:nvPr/>
        </p:nvSpPr>
        <p:spPr>
          <a:xfrm>
            <a:off x="4394533" y="3963612"/>
            <a:ext cx="3364230" cy="321945"/>
          </a:xfrm>
          <a:prstGeom prst="rect">
            <a:avLst/>
          </a:prstGeom>
          <a:solidFill>
            <a:srgbClr val="0070C0"/>
          </a:solidFill>
          <a:effectLst>
            <a:outerShdw blurRad="50800" dist="38100" dir="2700000" algn="tl" rotWithShape="0">
              <a:prstClr val="black">
                <a:alpha val="40000"/>
              </a:prstClr>
            </a:outerShdw>
          </a:effectLst>
        </p:spPr>
        <p:txBody>
          <a:bodyPr wrap="none">
            <a:spAutoFit/>
          </a:bodyPr>
          <a:lstStyle/>
          <a:p>
            <a:pPr algn="ctr"/>
            <a:r>
              <a:rPr lang="zh-CN" altLang="en-US" sz="1500" spc="300">
                <a:solidFill>
                  <a:schemeClr val="bg1"/>
                </a:solidFill>
                <a:latin typeface="方正清刻本悦宋简体" panose="02000000000000000000" pitchFamily="2" charset="-122"/>
                <a:ea typeface="方正清刻本悦宋简体" panose="02000000000000000000" pitchFamily="2" charset="-122"/>
              </a:rPr>
              <a:t>应聘者：</a:t>
            </a:r>
            <a:r>
              <a:rPr lang="en-US" altLang="zh-CN" sz="1500" spc="300">
                <a:solidFill>
                  <a:schemeClr val="bg1"/>
                </a:solidFill>
                <a:latin typeface="方正清刻本悦宋简体" panose="02000000000000000000" pitchFamily="2" charset="-122"/>
                <a:ea typeface="方正清刻本悦宋简体" panose="02000000000000000000" pitchFamily="2" charset="-122"/>
              </a:rPr>
              <a:t>xiazaii  </a:t>
            </a:r>
            <a:r>
              <a:rPr lang="zh-CN" altLang="en-US" sz="1500" spc="300">
                <a:solidFill>
                  <a:schemeClr val="bg1"/>
                </a:solidFill>
                <a:latin typeface="方正清刻本悦宋简体" panose="02000000000000000000" pitchFamily="2" charset="-122"/>
                <a:ea typeface="方正清刻本悦宋简体" panose="02000000000000000000" pitchFamily="2" charset="-122"/>
              </a:rPr>
              <a:t>岗位：总经理</a:t>
            </a:r>
            <a:endParaRPr lang="en-US" altLang="zh-CN" sz="1500" spc="300"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11" name="文本框 10"/>
          <p:cNvSpPr txBox="1"/>
          <p:nvPr/>
        </p:nvSpPr>
        <p:spPr bwMode="auto">
          <a:xfrm>
            <a:off x="3281655" y="4474076"/>
            <a:ext cx="5619014" cy="535531"/>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algn="ctr" defTabSz="878205">
              <a:lnSpc>
                <a:spcPct val="120000"/>
              </a:lnSpc>
              <a:defRPr/>
            </a:pPr>
            <a:r>
              <a:rPr lang="zh-CN" altLang="en-US" sz="1200" spc="600">
                <a:solidFill>
                  <a:schemeClr val="bg1"/>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详细内容</a:t>
            </a:r>
            <a:r>
              <a:rPr lang="en-US" altLang="zh-CN" sz="1200" spc="600">
                <a:solidFill>
                  <a:schemeClr val="bg1"/>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a:t>
            </a:r>
            <a:r>
              <a:rPr lang="zh-CN" altLang="en-US" sz="1200" spc="600">
                <a:solidFill>
                  <a:schemeClr val="bg1"/>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点击输入本栏的具体文字，简明扼要的说明分项内容，此为概念图解，</a:t>
            </a:r>
          </a:p>
        </p:txBody>
      </p:sp>
      <p:sp>
        <p:nvSpPr>
          <p:cNvPr id="12" name="矩形 11"/>
          <p:cNvSpPr/>
          <p:nvPr/>
        </p:nvSpPr>
        <p:spPr>
          <a:xfrm>
            <a:off x="4417592" y="1632857"/>
            <a:ext cx="3360215" cy="646331"/>
          </a:xfrm>
          <a:prstGeom prst="rect">
            <a:avLst/>
          </a:prstGeom>
        </p:spPr>
        <p:txBody>
          <a:bodyPr wrap="none">
            <a:spAutoFit/>
          </a:bodyPr>
          <a:lstStyle/>
          <a:p>
            <a:r>
              <a:rPr lang="zh-CN" altLang="en-US" sz="3600" spc="600">
                <a:solidFill>
                  <a:schemeClr val="bg1"/>
                </a:solidFill>
                <a:latin typeface="方正清刻本悦宋简体" panose="02000000000000000000" pitchFamily="2" charset="-122"/>
                <a:ea typeface="方正清刻本悦宋简体" panose="02000000000000000000" pitchFamily="2" charset="-122"/>
              </a:rPr>
              <a:t>RESUME PPT</a:t>
            </a: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animEffect transition="in" filter="fade">
                                      <p:cBhvr>
                                        <p:cTn id="9" dur="250"/>
                                        <p:tgtEl>
                                          <p:spTgt spid="5"/>
                                        </p:tgtEl>
                                      </p:cBhvr>
                                    </p:animEffect>
                                    <p:anim calcmode="lin" valueType="num">
                                      <p:cBhvr>
                                        <p:cTn id="10" dur="250" fill="hold"/>
                                        <p:tgtEl>
                                          <p:spTgt spid="5"/>
                                        </p:tgtEl>
                                        <p:attrNameLst>
                                          <p:attrName>ppt_x</p:attrName>
                                        </p:attrNameLst>
                                      </p:cBhvr>
                                      <p:tavLst>
                                        <p:tav tm="0">
                                          <p:val>
                                            <p:fltVal val="0.5"/>
                                          </p:val>
                                        </p:tav>
                                        <p:tav tm="100000">
                                          <p:val>
                                            <p:strVal val="#ppt_x"/>
                                          </p:val>
                                        </p:tav>
                                      </p:tavLst>
                                    </p:anim>
                                    <p:anim calcmode="lin" valueType="num">
                                      <p:cBhvr>
                                        <p:cTn id="11" dur="250" fill="hold"/>
                                        <p:tgtEl>
                                          <p:spTgt spid="5"/>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250" fill="hold"/>
                                        <p:tgtEl>
                                          <p:spTgt spid="6"/>
                                        </p:tgtEl>
                                        <p:attrNameLst>
                                          <p:attrName>ppt_w</p:attrName>
                                        </p:attrNameLst>
                                      </p:cBhvr>
                                      <p:tavLst>
                                        <p:tav tm="0">
                                          <p:val>
                                            <p:fltVal val="0"/>
                                          </p:val>
                                        </p:tav>
                                        <p:tav tm="100000">
                                          <p:val>
                                            <p:strVal val="#ppt_w"/>
                                          </p:val>
                                        </p:tav>
                                      </p:tavLst>
                                    </p:anim>
                                    <p:anim calcmode="lin" valueType="num">
                                      <p:cBhvr>
                                        <p:cTn id="16" dur="250" fill="hold"/>
                                        <p:tgtEl>
                                          <p:spTgt spid="6"/>
                                        </p:tgtEl>
                                        <p:attrNameLst>
                                          <p:attrName>ppt_h</p:attrName>
                                        </p:attrNameLst>
                                      </p:cBhvr>
                                      <p:tavLst>
                                        <p:tav tm="0">
                                          <p:val>
                                            <p:fltVal val="0"/>
                                          </p:val>
                                        </p:tav>
                                        <p:tav tm="100000">
                                          <p:val>
                                            <p:strVal val="#ppt_h"/>
                                          </p:val>
                                        </p:tav>
                                      </p:tavLst>
                                    </p:anim>
                                    <p:animEffect transition="in" filter="fade">
                                      <p:cBhvr>
                                        <p:cTn id="17" dur="250"/>
                                        <p:tgtEl>
                                          <p:spTgt spid="6"/>
                                        </p:tgtEl>
                                      </p:cBhvr>
                                    </p:animEffect>
                                    <p:anim calcmode="lin" valueType="num">
                                      <p:cBhvr>
                                        <p:cTn id="18" dur="250" fill="hold"/>
                                        <p:tgtEl>
                                          <p:spTgt spid="6"/>
                                        </p:tgtEl>
                                        <p:attrNameLst>
                                          <p:attrName>ppt_x</p:attrName>
                                        </p:attrNameLst>
                                      </p:cBhvr>
                                      <p:tavLst>
                                        <p:tav tm="0">
                                          <p:val>
                                            <p:fltVal val="0.5"/>
                                          </p:val>
                                        </p:tav>
                                        <p:tav tm="100000">
                                          <p:val>
                                            <p:strVal val="#ppt_x"/>
                                          </p:val>
                                        </p:tav>
                                      </p:tavLst>
                                    </p:anim>
                                    <p:anim calcmode="lin" valueType="num">
                                      <p:cBhvr>
                                        <p:cTn id="19" dur="250" fill="hold"/>
                                        <p:tgtEl>
                                          <p:spTgt spid="6"/>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250" fill="hold"/>
                                        <p:tgtEl>
                                          <p:spTgt spid="7"/>
                                        </p:tgtEl>
                                        <p:attrNameLst>
                                          <p:attrName>ppt_w</p:attrName>
                                        </p:attrNameLst>
                                      </p:cBhvr>
                                      <p:tavLst>
                                        <p:tav tm="0">
                                          <p:val>
                                            <p:fltVal val="0"/>
                                          </p:val>
                                        </p:tav>
                                        <p:tav tm="100000">
                                          <p:val>
                                            <p:strVal val="#ppt_w"/>
                                          </p:val>
                                        </p:tav>
                                      </p:tavLst>
                                    </p:anim>
                                    <p:anim calcmode="lin" valueType="num">
                                      <p:cBhvr>
                                        <p:cTn id="24" dur="250" fill="hold"/>
                                        <p:tgtEl>
                                          <p:spTgt spid="7"/>
                                        </p:tgtEl>
                                        <p:attrNameLst>
                                          <p:attrName>ppt_h</p:attrName>
                                        </p:attrNameLst>
                                      </p:cBhvr>
                                      <p:tavLst>
                                        <p:tav tm="0">
                                          <p:val>
                                            <p:fltVal val="0"/>
                                          </p:val>
                                        </p:tav>
                                        <p:tav tm="100000">
                                          <p:val>
                                            <p:strVal val="#ppt_h"/>
                                          </p:val>
                                        </p:tav>
                                      </p:tavLst>
                                    </p:anim>
                                    <p:animEffect transition="in" filter="fade">
                                      <p:cBhvr>
                                        <p:cTn id="25" dur="250"/>
                                        <p:tgtEl>
                                          <p:spTgt spid="7"/>
                                        </p:tgtEl>
                                      </p:cBhvr>
                                    </p:animEffect>
                                    <p:anim calcmode="lin" valueType="num">
                                      <p:cBhvr>
                                        <p:cTn id="26" dur="250" fill="hold"/>
                                        <p:tgtEl>
                                          <p:spTgt spid="7"/>
                                        </p:tgtEl>
                                        <p:attrNameLst>
                                          <p:attrName>ppt_x</p:attrName>
                                        </p:attrNameLst>
                                      </p:cBhvr>
                                      <p:tavLst>
                                        <p:tav tm="0">
                                          <p:val>
                                            <p:fltVal val="0.5"/>
                                          </p:val>
                                        </p:tav>
                                        <p:tav tm="100000">
                                          <p:val>
                                            <p:strVal val="#ppt_x"/>
                                          </p:val>
                                        </p:tav>
                                      </p:tavLst>
                                    </p:anim>
                                    <p:anim calcmode="lin" valueType="num">
                                      <p:cBhvr>
                                        <p:cTn id="27" dur="250" fill="hold"/>
                                        <p:tgtEl>
                                          <p:spTgt spid="7"/>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2" presetClass="entr" presetSubtype="8" accel="4600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750" fill="hold"/>
                                        <p:tgtEl>
                                          <p:spTgt spid="9"/>
                                        </p:tgtEl>
                                        <p:attrNameLst>
                                          <p:attrName>ppt_x</p:attrName>
                                        </p:attrNameLst>
                                      </p:cBhvr>
                                      <p:tavLst>
                                        <p:tav tm="0">
                                          <p:val>
                                            <p:strVal val="0-#ppt_w/2"/>
                                          </p:val>
                                        </p:tav>
                                        <p:tav tm="100000">
                                          <p:val>
                                            <p:strVal val="#ppt_x"/>
                                          </p:val>
                                        </p:tav>
                                      </p:tavLst>
                                    </p:anim>
                                    <p:anim calcmode="lin" valueType="num">
                                      <p:cBhvr additive="base">
                                        <p:cTn id="32" dur="750" fill="hold"/>
                                        <p:tgtEl>
                                          <p:spTgt spid="9"/>
                                        </p:tgtEl>
                                        <p:attrNameLst>
                                          <p:attrName>ppt_y</p:attrName>
                                        </p:attrNameLst>
                                      </p:cBhvr>
                                      <p:tavLst>
                                        <p:tav tm="0">
                                          <p:val>
                                            <p:strVal val="#ppt_y"/>
                                          </p:val>
                                        </p:tav>
                                        <p:tav tm="100000">
                                          <p:val>
                                            <p:strVal val="#ppt_y"/>
                                          </p:val>
                                        </p:tav>
                                      </p:tavLst>
                                    </p:anim>
                                  </p:childTnLst>
                                </p:cTn>
                              </p:par>
                              <p:par>
                                <p:cTn id="33" presetID="2" presetClass="entr" presetSubtype="8" accel="4600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750" fill="hold"/>
                                        <p:tgtEl>
                                          <p:spTgt spid="12"/>
                                        </p:tgtEl>
                                        <p:attrNameLst>
                                          <p:attrName>ppt_x</p:attrName>
                                        </p:attrNameLst>
                                      </p:cBhvr>
                                      <p:tavLst>
                                        <p:tav tm="0">
                                          <p:val>
                                            <p:strVal val="0-#ppt_w/2"/>
                                          </p:val>
                                        </p:tav>
                                        <p:tav tm="100000">
                                          <p:val>
                                            <p:strVal val="#ppt_x"/>
                                          </p:val>
                                        </p:tav>
                                      </p:tavLst>
                                    </p:anim>
                                    <p:anim calcmode="lin" valueType="num">
                                      <p:cBhvr additive="base">
                                        <p:cTn id="36" dur="750" fill="hold"/>
                                        <p:tgtEl>
                                          <p:spTgt spid="12"/>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accel="4600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750" fill="hold"/>
                                        <p:tgtEl>
                                          <p:spTgt spid="10"/>
                                        </p:tgtEl>
                                        <p:attrNameLst>
                                          <p:attrName>ppt_x</p:attrName>
                                        </p:attrNameLst>
                                      </p:cBhvr>
                                      <p:tavLst>
                                        <p:tav tm="0">
                                          <p:val>
                                            <p:strVal val="0-#ppt_w/2"/>
                                          </p:val>
                                        </p:tav>
                                        <p:tav tm="100000">
                                          <p:val>
                                            <p:strVal val="#ppt_x"/>
                                          </p:val>
                                        </p:tav>
                                      </p:tavLst>
                                    </p:anim>
                                    <p:anim calcmode="lin" valueType="num">
                                      <p:cBhvr additive="base">
                                        <p:cTn id="41" dur="75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 presetClass="entr" presetSubtype="8" accel="4600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750" fill="hold"/>
                                        <p:tgtEl>
                                          <p:spTgt spid="11"/>
                                        </p:tgtEl>
                                        <p:attrNameLst>
                                          <p:attrName>ppt_x</p:attrName>
                                        </p:attrNameLst>
                                      </p:cBhvr>
                                      <p:tavLst>
                                        <p:tav tm="0">
                                          <p:val>
                                            <p:strVal val="0-#ppt_w/2"/>
                                          </p:val>
                                        </p:tav>
                                        <p:tav tm="100000">
                                          <p:val>
                                            <p:strVal val="#ppt_x"/>
                                          </p:val>
                                        </p:tav>
                                      </p:tavLst>
                                    </p:anim>
                                    <p:anim calcmode="lin" valueType="num">
                                      <p:cBhvr additive="base">
                                        <p:cTn id="46"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p:bldP spid="10" grpId="0" bldLvl="0" animBg="1"/>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4817630" y="168916"/>
            <a:ext cx="2653290" cy="707886"/>
          </a:xfrm>
          <a:prstGeom prst="rect">
            <a:avLst/>
          </a:prstGeom>
          <a:noFill/>
        </p:spPr>
        <p:txBody>
          <a:bodyPr wrap="none" rtlCol="0">
            <a:spAutoFit/>
          </a:bodyPr>
          <a:lstStyle/>
          <a:p>
            <a:pPr defTabSz="1088390"/>
            <a:r>
              <a:rPr lang="zh-CN" altLang="en-US" sz="4000" b="1" spc="800">
                <a:solidFill>
                  <a:schemeClr val="bg1"/>
                </a:solidFill>
                <a:latin typeface="陈继世-硬笔行书" panose="02010609030101010101" pitchFamily="49" charset="-122"/>
                <a:ea typeface="陈继世-硬笔行书" panose="02010609030101010101" pitchFamily="49" charset="-122"/>
                <a:cs typeface="Open Sans" pitchFamily="34" charset="0"/>
              </a:rPr>
              <a:t>工作规划</a:t>
            </a:r>
            <a:endParaRPr lang="en-US" altLang="zh-CN" sz="4000" b="1" spc="800">
              <a:solidFill>
                <a:schemeClr val="bg1"/>
              </a:solidFill>
              <a:latin typeface="陈继世-硬笔行书" panose="02010609030101010101" pitchFamily="49" charset="-122"/>
              <a:ea typeface="陈继世-硬笔行书" panose="02010609030101010101" pitchFamily="49" charset="-122"/>
              <a:cs typeface="Open Sans" pitchFamily="34" charset="0"/>
            </a:endParaRPr>
          </a:p>
        </p:txBody>
      </p:sp>
      <p:sp>
        <p:nvSpPr>
          <p:cNvPr id="3" name="Rectangle: Rounded Corners 7"/>
          <p:cNvSpPr/>
          <p:nvPr/>
        </p:nvSpPr>
        <p:spPr>
          <a:xfrm>
            <a:off x="6131502" y="1781130"/>
            <a:ext cx="432000" cy="36000"/>
          </a:xfrm>
          <a:prstGeom prst="roundRect">
            <a:avLst>
              <a:gd name="adj" fmla="val 12320"/>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gradFill>
                <a:gsLst>
                  <a:gs pos="2000">
                    <a:srgbClr val="00C7F6"/>
                  </a:gs>
                  <a:gs pos="100000">
                    <a:srgbClr val="21C0D7"/>
                  </a:gs>
                </a:gsLst>
                <a:lin ang="0" scaled="0"/>
              </a:gradFill>
              <a:effectLst/>
              <a:uLnTx/>
              <a:uFillTx/>
              <a:latin typeface="方正清刻本悦宋简体" panose="02000000000000000000" pitchFamily="2" charset="-122"/>
              <a:ea typeface="方正清刻本悦宋简体" panose="02000000000000000000" pitchFamily="2" charset="-122"/>
            </a:endParaRPr>
          </a:p>
        </p:txBody>
      </p:sp>
      <p:sp>
        <p:nvSpPr>
          <p:cNvPr id="5" name="TextBox 8"/>
          <p:cNvSpPr txBox="1"/>
          <p:nvPr/>
        </p:nvSpPr>
        <p:spPr>
          <a:xfrm>
            <a:off x="6032500" y="1182317"/>
            <a:ext cx="3520045" cy="581057"/>
          </a:xfrm>
          <a:prstGeom prst="rect">
            <a:avLst/>
          </a:prstGeom>
          <a:noFill/>
        </p:spPr>
        <p:txBody>
          <a:bodyPr wrap="square" rtlCol="0">
            <a:spAutoFit/>
          </a:bodyPr>
          <a:lstStyle/>
          <a:p>
            <a:pPr>
              <a:lnSpc>
                <a:spcPct val="150000"/>
              </a:lnSpc>
            </a:pPr>
            <a:r>
              <a:rPr lang="zh-CN" altLang="en-US" sz="2400" b="1" spc="3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rPr>
              <a:t>添加您的项目名称</a:t>
            </a:r>
            <a:endParaRPr lang="id-ID" sz="2400" b="1" spc="3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endParaRPr>
          </a:p>
        </p:txBody>
      </p:sp>
      <p:sp>
        <p:nvSpPr>
          <p:cNvPr id="6" name="Rectangle 9"/>
          <p:cNvSpPr/>
          <p:nvPr/>
        </p:nvSpPr>
        <p:spPr>
          <a:xfrm>
            <a:off x="6032500" y="2099993"/>
            <a:ext cx="1385316" cy="307777"/>
          </a:xfrm>
          <a:prstGeom prst="rect">
            <a:avLst/>
          </a:prstGeom>
        </p:spPr>
        <p:txBody>
          <a:bodyPr wrap="none">
            <a:spAutoFit/>
          </a:bodyPr>
          <a:lstStyle/>
          <a:p>
            <a:r>
              <a:rPr lang="en-US" sz="1400">
                <a:solidFill>
                  <a:schemeClr val="accent4"/>
                </a:solidFill>
                <a:latin typeface="方正清刻本悦宋简体" panose="02000000000000000000" pitchFamily="2" charset="-122"/>
                <a:ea typeface="方正清刻本悦宋简体" panose="02000000000000000000" pitchFamily="2" charset="-122"/>
                <a:cs typeface="Calibri" panose="020F0502020204030204"/>
              </a:rPr>
              <a:t>Add Project Name</a:t>
            </a:r>
          </a:p>
        </p:txBody>
      </p:sp>
      <p:sp>
        <p:nvSpPr>
          <p:cNvPr id="7" name="Text Placeholder 4"/>
          <p:cNvSpPr txBox="1"/>
          <p:nvPr/>
        </p:nvSpPr>
        <p:spPr>
          <a:xfrm>
            <a:off x="6032500" y="2407770"/>
            <a:ext cx="5103813" cy="613245"/>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200" spc="300">
                <a:solidFill>
                  <a:schemeClr val="tx1">
                    <a:lumMod val="50000"/>
                    <a:lumOff val="50000"/>
                  </a:schemeClr>
                </a:solidFill>
                <a:latin typeface="方正清刻本悦宋简体" panose="02000000000000000000" pitchFamily="2" charset="-122"/>
                <a:ea typeface="方正清刻本悦宋简体" panose="02000000000000000000" pitchFamily="2" charset="-122"/>
              </a:rPr>
              <a:t>由在此输入详细介绍，以表达项目工作的详细资料和文字信息。</a:t>
            </a:r>
            <a:endParaRPr lang="en-US" altLang="zh-CN" sz="1200" spc="300">
              <a:solidFill>
                <a:schemeClr val="tx1">
                  <a:lumMod val="50000"/>
                  <a:lumOff val="50000"/>
                </a:schemeClr>
              </a:solidFill>
              <a:latin typeface="方正清刻本悦宋简体" panose="02000000000000000000" pitchFamily="2" charset="-122"/>
              <a:ea typeface="方正清刻本悦宋简体" panose="02000000000000000000" pitchFamily="2" charset="-122"/>
            </a:endParaRPr>
          </a:p>
        </p:txBody>
      </p:sp>
      <p:sp>
        <p:nvSpPr>
          <p:cNvPr id="8" name="PA_矩形 15"/>
          <p:cNvSpPr/>
          <p:nvPr>
            <p:custDataLst>
              <p:tags r:id="rId2"/>
            </p:custDataLst>
          </p:nvPr>
        </p:nvSpPr>
        <p:spPr>
          <a:xfrm>
            <a:off x="6096000" y="3414487"/>
            <a:ext cx="5040313" cy="2520950"/>
          </a:xfrm>
          <a:prstGeom prst="rect">
            <a:avLst/>
          </a:prstGeom>
          <a:blipFill>
            <a:blip r:embed="rId5"/>
            <a:stretch>
              <a:fillRect/>
            </a:stretch>
          </a:blipFill>
          <a:ln>
            <a:noFill/>
          </a:ln>
          <a:effectLst>
            <a:outerShdw blurRad="3810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graphicFrame>
        <p:nvGraphicFramePr>
          <p:cNvPr id="9" name="图表 8"/>
          <p:cNvGraphicFramePr/>
          <p:nvPr/>
        </p:nvGraphicFramePr>
        <p:xfrm>
          <a:off x="776288" y="2045730"/>
          <a:ext cx="4667741" cy="4452846"/>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ppt_x"/>
                                          </p:val>
                                        </p:tav>
                                        <p:tav tm="100000">
                                          <p:val>
                                            <p:strVal val="#ppt_x"/>
                                          </p:val>
                                        </p:tav>
                                      </p:tavLst>
                                    </p:anim>
                                    <p:anim calcmode="lin" valueType="num">
                                      <p:cBhvr additive="base">
                                        <p:cTn id="12" dur="1500" fill="hold"/>
                                        <p:tgtEl>
                                          <p:spTgt spid="8"/>
                                        </p:tgtEl>
                                        <p:attrNameLst>
                                          <p:attrName>ppt_y</p:attrName>
                                        </p:attrNameLst>
                                      </p:cBhvr>
                                      <p:tavLst>
                                        <p:tav tm="0">
                                          <p:val>
                                            <p:strVal val="1+#ppt_h/2"/>
                                          </p:val>
                                        </p:tav>
                                        <p:tav tm="100000">
                                          <p:val>
                                            <p:strVal val="#ppt_y"/>
                                          </p:val>
                                        </p:tav>
                                      </p:tavLst>
                                    </p:anim>
                                  </p:childTnLst>
                                </p:cTn>
                              </p:par>
                              <p:par>
                                <p:cTn id="13" presetID="22" presetClass="entr" presetSubtype="8" fill="hold" grpId="0" nodeType="with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750"/>
                                        <p:tgtEl>
                                          <p:spTgt spid="5"/>
                                        </p:tgtEl>
                                      </p:cBhvr>
                                    </p:animEffect>
                                  </p:childTnLst>
                                </p:cTn>
                              </p:par>
                              <p:par>
                                <p:cTn id="19" presetID="42" presetClass="path" presetSubtype="0" decel="100000" fill="hold" grpId="1" nodeType="withEffect">
                                  <p:stCondLst>
                                    <p:cond delay="500"/>
                                  </p:stCondLst>
                                  <p:childTnLst>
                                    <p:animMotion origin="layout" path="M -2.5E-06 1.85185E-06 L -2.5E-06 0.13379" pathEditMode="relative" rAng="0" ptsTypes="AA">
                                      <p:cBhvr>
                                        <p:cTn id="20" dur="1250" spd="-100000" fill="hold"/>
                                        <p:tgtEl>
                                          <p:spTgt spid="5"/>
                                        </p:tgtEl>
                                        <p:attrNameLst>
                                          <p:attrName>ppt_x</p:attrName>
                                          <p:attrName>ppt_y</p:attrName>
                                        </p:attrNameLst>
                                      </p:cBhvr>
                                      <p:rCtr x="0" y="6690"/>
                                    </p:animMotion>
                                  </p:childTnLst>
                                </p:cTn>
                              </p:par>
                              <p:par>
                                <p:cTn id="21" presetID="10" presetClass="entr" presetSubtype="0" fill="hold" grpId="0" nodeType="withEffect">
                                  <p:stCondLst>
                                    <p:cond delay="75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750"/>
                                        <p:tgtEl>
                                          <p:spTgt spid="6"/>
                                        </p:tgtEl>
                                      </p:cBhvr>
                                    </p:animEffect>
                                  </p:childTnLst>
                                </p:cTn>
                              </p:par>
                              <p:par>
                                <p:cTn id="24" presetID="42" presetClass="path" presetSubtype="0" decel="100000" fill="hold" grpId="1" nodeType="withEffect">
                                  <p:stCondLst>
                                    <p:cond delay="750"/>
                                  </p:stCondLst>
                                  <p:childTnLst>
                                    <p:animMotion origin="layout" path="M -6.25E-07 2.96296E-06 L 0.11289 0.00092" pathEditMode="relative" rAng="0" ptsTypes="AA">
                                      <p:cBhvr>
                                        <p:cTn id="25" dur="1250" spd="-100000" fill="hold"/>
                                        <p:tgtEl>
                                          <p:spTgt spid="6"/>
                                        </p:tgtEl>
                                        <p:attrNameLst>
                                          <p:attrName>ppt_x</p:attrName>
                                          <p:attrName>ppt_y</p:attrName>
                                        </p:attrNameLst>
                                      </p:cBhvr>
                                      <p:rCtr x="5638" y="46"/>
                                    </p:animMotion>
                                  </p:childTnLst>
                                </p:cTn>
                              </p:par>
                              <p:par>
                                <p:cTn id="26" presetID="10" presetClass="entr" presetSubtype="0" fill="hold" grpId="0" nodeType="withEffect">
                                  <p:stCondLst>
                                    <p:cond delay="100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childTnLst>
                                </p:cTn>
                              </p:par>
                              <p:par>
                                <p:cTn id="29" presetID="42" presetClass="path" presetSubtype="0" decel="100000" fill="hold" grpId="1" nodeType="withEffect">
                                  <p:stCondLst>
                                    <p:cond delay="1000"/>
                                  </p:stCondLst>
                                  <p:childTnLst>
                                    <p:animMotion origin="layout" path="M 3.54167E-06 3.33333E-06 L 0.08893 -0.00232" pathEditMode="relative" rAng="0" ptsTypes="AA">
                                      <p:cBhvr>
                                        <p:cTn id="30" dur="1250" spd="-100000" fill="hold"/>
                                        <p:tgtEl>
                                          <p:spTgt spid="7"/>
                                        </p:tgtEl>
                                        <p:attrNameLst>
                                          <p:attrName>ppt_x</p:attrName>
                                          <p:attrName>ppt_y</p:attrName>
                                        </p:attrNameLst>
                                      </p:cBhvr>
                                      <p:rCtr x="4440" y="-116"/>
                                    </p:animMotion>
                                  </p:childTnLst>
                                </p:cTn>
                              </p:par>
                              <p:par>
                                <p:cTn id="31" presetID="53"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750" fill="hold"/>
                                        <p:tgtEl>
                                          <p:spTgt spid="9"/>
                                        </p:tgtEl>
                                        <p:attrNameLst>
                                          <p:attrName>ppt_w</p:attrName>
                                        </p:attrNameLst>
                                      </p:cBhvr>
                                      <p:tavLst>
                                        <p:tav tm="0">
                                          <p:val>
                                            <p:fltVal val="0"/>
                                          </p:val>
                                        </p:tav>
                                        <p:tav tm="100000">
                                          <p:val>
                                            <p:strVal val="#ppt_w"/>
                                          </p:val>
                                        </p:tav>
                                      </p:tavLst>
                                    </p:anim>
                                    <p:anim calcmode="lin" valueType="num">
                                      <p:cBhvr>
                                        <p:cTn id="34" dur="750" fill="hold"/>
                                        <p:tgtEl>
                                          <p:spTgt spid="9"/>
                                        </p:tgtEl>
                                        <p:attrNameLst>
                                          <p:attrName>ppt_h</p:attrName>
                                        </p:attrNameLst>
                                      </p:cBhvr>
                                      <p:tavLst>
                                        <p:tav tm="0">
                                          <p:val>
                                            <p:fltVal val="0"/>
                                          </p:val>
                                        </p:tav>
                                        <p:tav tm="100000">
                                          <p:val>
                                            <p:strVal val="#ppt_h"/>
                                          </p:val>
                                        </p:tav>
                                      </p:tavLst>
                                    </p:anim>
                                    <p:animEffect transition="in" filter="fade">
                                      <p:cBhvr>
                                        <p:cTn id="35"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p:bldP spid="5" grpId="1"/>
      <p:bldP spid="6" grpId="0"/>
      <p:bldP spid="6" grpId="1"/>
      <p:bldP spid="7" grpId="0"/>
      <p:bldP spid="7" grpId="1"/>
      <p:bldP spid="8" grpId="0" animBg="1"/>
      <p:bldGraphic spid="9"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16115" y="1389692"/>
            <a:ext cx="9601200" cy="4149854"/>
          </a:xfrm>
          <a:prstGeom prst="rect">
            <a:avLst/>
          </a:prstGeom>
        </p:spPr>
        <p:txBody>
          <a:bodyPr wrap="square">
            <a:spAutoFit/>
          </a:bodyPr>
          <a:lstStyle/>
          <a:p>
            <a:pPr indent="252095" algn="just" fontAlgn="base">
              <a:lnSpc>
                <a:spcPct val="150000"/>
              </a:lnSpc>
            </a:pPr>
            <a:r>
              <a:rPr lang="zh-CN" altLang="en-US" sz="3200" b="1" spc="300">
                <a:solidFill>
                  <a:schemeClr val="accent1">
                    <a:lumMod val="75000"/>
                  </a:schemeClr>
                </a:solidFill>
                <a:latin typeface="方正清刻本悦宋简体" panose="02000000000000000000" pitchFamily="2" charset="-122"/>
                <a:ea typeface="方正清刻本悦宋简体" panose="02000000000000000000" pitchFamily="2" charset="-122"/>
              </a:rPr>
              <a:t>您 好</a:t>
            </a:r>
            <a:r>
              <a:rPr lang="en-US" altLang="zh-CN" sz="3200" b="1" spc="300">
                <a:solidFill>
                  <a:schemeClr val="accent1">
                    <a:lumMod val="75000"/>
                  </a:schemeClr>
                </a:solidFill>
                <a:latin typeface="方正清刻本悦宋简体" panose="02000000000000000000" pitchFamily="2" charset="-122"/>
                <a:ea typeface="方正清刻本悦宋简体" panose="02000000000000000000" pitchFamily="2" charset="-122"/>
              </a:rPr>
              <a:t>!</a:t>
            </a:r>
          </a:p>
          <a:p>
            <a:pPr indent="252095" algn="just" fontAlgn="base">
              <a:lnSpc>
                <a:spcPct val="150000"/>
              </a:lnSpc>
            </a:pPr>
            <a:endParaRPr lang="en-US" altLang="zh-CN" sz="1000" b="1" spc="300">
              <a:solidFill>
                <a:schemeClr val="accent1">
                  <a:lumMod val="75000"/>
                </a:schemeClr>
              </a:solidFill>
              <a:latin typeface="方正清刻本悦宋简体" panose="02000000000000000000" pitchFamily="2" charset="-122"/>
              <a:ea typeface="方正清刻本悦宋简体" panose="02000000000000000000" pitchFamily="2" charset="-122"/>
            </a:endParaRPr>
          </a:p>
          <a:p>
            <a:pPr indent="252095" algn="just" fontAlgn="base">
              <a:lnSpc>
                <a:spcPct val="150000"/>
              </a:lnSpc>
              <a:spcAft>
                <a:spcPts val="700"/>
              </a:spcAft>
            </a:pPr>
            <a:r>
              <a:rPr lang="zh-CN" altLang="en-US" sz="1400" spc="300">
                <a:latin typeface="方正清刻本悦宋简体" panose="02000000000000000000" pitchFamily="2" charset="-122"/>
                <a:ea typeface="方正清刻本悦宋简体" panose="02000000000000000000" pitchFamily="2" charset="-122"/>
              </a:rPr>
              <a:t> 首先衷心感谢您在百忙之中浏览我的自荐信，为一位满腔热情的大学应届毕业生开启了一扇通往未来成功的希望之门。</a:t>
            </a:r>
            <a:endParaRPr lang="en-US" altLang="zh-CN" sz="1400" spc="300">
              <a:latin typeface="方正清刻本悦宋简体" panose="02000000000000000000" pitchFamily="2" charset="-122"/>
              <a:ea typeface="方正清刻本悦宋简体" panose="02000000000000000000" pitchFamily="2" charset="-122"/>
            </a:endParaRPr>
          </a:p>
          <a:p>
            <a:pPr indent="252095" algn="just" fontAlgn="base">
              <a:lnSpc>
                <a:spcPct val="150000"/>
              </a:lnSpc>
              <a:spcAft>
                <a:spcPts val="700"/>
              </a:spcAft>
            </a:pPr>
            <a:r>
              <a:rPr lang="zh-CN" altLang="en-US" sz="1400" spc="300">
                <a:latin typeface="方正清刻本悦宋简体" panose="02000000000000000000" pitchFamily="2" charset="-122"/>
                <a:ea typeface="方正清刻本悦宋简体" panose="02000000000000000000" pitchFamily="2" charset="-122"/>
              </a:rPr>
              <a:t>  我叫喻小成，是一名即将于</a:t>
            </a:r>
            <a:r>
              <a:rPr lang="en-US" altLang="zh-CN" sz="1400" spc="300">
                <a:latin typeface="方正清刻本悦宋简体" panose="02000000000000000000" pitchFamily="2" charset="-122"/>
                <a:ea typeface="方正清刻本悦宋简体" panose="02000000000000000000" pitchFamily="2" charset="-122"/>
              </a:rPr>
              <a:t>2007</a:t>
            </a:r>
            <a:r>
              <a:rPr lang="zh-CN" altLang="en-US" sz="1400" spc="300">
                <a:latin typeface="方正清刻本悦宋简体" panose="02000000000000000000" pitchFamily="2" charset="-122"/>
                <a:ea typeface="方正清刻本悦宋简体" panose="02000000000000000000" pitchFamily="2" charset="-122"/>
              </a:rPr>
              <a:t>年</a:t>
            </a:r>
            <a:r>
              <a:rPr lang="en-US" altLang="zh-CN" sz="1400" spc="300">
                <a:latin typeface="方正清刻本悦宋简体" panose="02000000000000000000" pitchFamily="2" charset="-122"/>
                <a:ea typeface="方正清刻本悦宋简体" panose="02000000000000000000" pitchFamily="2" charset="-122"/>
              </a:rPr>
              <a:t>6</a:t>
            </a:r>
            <a:r>
              <a:rPr lang="zh-CN" altLang="en-US" sz="1400" spc="300">
                <a:latin typeface="方正清刻本悦宋简体" panose="02000000000000000000" pitchFamily="2" charset="-122"/>
                <a:ea typeface="方正清刻本悦宋简体" panose="02000000000000000000" pitchFamily="2" charset="-122"/>
              </a:rPr>
              <a:t>月毕业于大学法学专业的应届大学毕业生。借此择业之际，我怀着一颗赤诚的心和对事业的执著追求，真诚地推荐自己。我热爱专业知识学习，并投入无比热情和努力</a:t>
            </a:r>
            <a:r>
              <a:rPr lang="en-US" altLang="zh-CN" sz="1400" spc="300">
                <a:latin typeface="方正清刻本悦宋简体" panose="02000000000000000000" pitchFamily="2" charset="-122"/>
                <a:ea typeface="方正清刻本悦宋简体" panose="02000000000000000000" pitchFamily="2" charset="-122"/>
              </a:rPr>
              <a:t>;</a:t>
            </a:r>
            <a:r>
              <a:rPr lang="zh-CN" altLang="en-US" sz="1400" spc="300">
                <a:latin typeface="方正清刻本悦宋简体" panose="02000000000000000000" pitchFamily="2" charset="-122"/>
                <a:ea typeface="方正清刻本悦宋简体" panose="02000000000000000000" pitchFamily="2" charset="-122"/>
              </a:rPr>
              <a:t>同时学习之余，我也热衷于学生工作和活动。在学习上我一丝不苟，刻苦努力，并取得了一定的成绩。大学四年里，先后获得过校二等奖学金、三等奖学金以及“洪维宗”奖学金。</a:t>
            </a:r>
            <a:endParaRPr lang="en-US" altLang="zh-CN" sz="1400" spc="300">
              <a:latin typeface="方正清刻本悦宋简体" panose="02000000000000000000" pitchFamily="2" charset="-122"/>
              <a:ea typeface="方正清刻本悦宋简体" panose="02000000000000000000" pitchFamily="2" charset="-122"/>
            </a:endParaRPr>
          </a:p>
          <a:p>
            <a:pPr algn="just" fontAlgn="base">
              <a:lnSpc>
                <a:spcPct val="150000"/>
              </a:lnSpc>
            </a:pPr>
            <a:r>
              <a:rPr lang="zh-CN" altLang="en-US" sz="1400" spc="300">
                <a:latin typeface="方正清刻本悦宋简体" panose="02000000000000000000" pitchFamily="2" charset="-122"/>
                <a:ea typeface="方正清刻本悦宋简体" panose="02000000000000000000" pitchFamily="2" charset="-122"/>
              </a:rPr>
              <a:t>此致敬礼！</a:t>
            </a:r>
            <a:endParaRPr lang="en-US" altLang="zh-CN" sz="1400" spc="300">
              <a:latin typeface="方正清刻本悦宋简体" panose="02000000000000000000" pitchFamily="2" charset="-122"/>
              <a:ea typeface="方正清刻本悦宋简体" panose="02000000000000000000" pitchFamily="2" charset="-122"/>
            </a:endParaRPr>
          </a:p>
          <a:p>
            <a:pPr algn="just" fontAlgn="base">
              <a:lnSpc>
                <a:spcPct val="150000"/>
              </a:lnSpc>
            </a:pPr>
            <a:r>
              <a:rPr lang="en-US" altLang="zh-CN" sz="1400">
                <a:latin typeface="方正清刻本悦宋简体" panose="02000000000000000000" pitchFamily="2" charset="-122"/>
                <a:ea typeface="方正清刻本悦宋简体" panose="02000000000000000000" pitchFamily="2" charset="-122"/>
              </a:rPr>
              <a:t>                                                                                                             </a:t>
            </a:r>
          </a:p>
          <a:p>
            <a:pPr algn="just" fontAlgn="base">
              <a:lnSpc>
                <a:spcPct val="150000"/>
              </a:lnSpc>
            </a:pPr>
            <a:r>
              <a:rPr lang="en-US" altLang="zh-CN" sz="1400" b="1">
                <a:solidFill>
                  <a:schemeClr val="tx1">
                    <a:lumMod val="50000"/>
                    <a:lumOff val="50000"/>
                  </a:schemeClr>
                </a:solidFill>
                <a:latin typeface="方正清刻本悦宋简体" panose="02000000000000000000" pitchFamily="2" charset="-122"/>
                <a:ea typeface="方正清刻本悦宋简体" panose="02000000000000000000" pitchFamily="2" charset="-122"/>
              </a:rPr>
              <a:t>                                   </a:t>
            </a:r>
          </a:p>
        </p:txBody>
      </p:sp>
      <p:sp>
        <p:nvSpPr>
          <p:cNvPr id="3" name="矩形 2"/>
          <p:cNvSpPr/>
          <p:nvPr/>
        </p:nvSpPr>
        <p:spPr>
          <a:xfrm>
            <a:off x="5098648" y="205521"/>
            <a:ext cx="2036134" cy="707886"/>
          </a:xfrm>
          <a:prstGeom prst="rect">
            <a:avLst/>
          </a:prstGeom>
        </p:spPr>
        <p:txBody>
          <a:bodyPr wrap="none">
            <a:spAutoFit/>
          </a:bodyPr>
          <a:lstStyle/>
          <a:p>
            <a:pPr algn="ctr" defTabSz="1088390"/>
            <a:r>
              <a:rPr lang="zh-CN" altLang="en-US" sz="4000" b="1" spc="800">
                <a:solidFill>
                  <a:schemeClr val="bg1"/>
                </a:solidFill>
                <a:latin typeface="方正清刻本悦宋简体" panose="02000000000000000000" pitchFamily="2" charset="-122"/>
                <a:ea typeface="方正清刻本悦宋简体" panose="02000000000000000000" pitchFamily="2" charset="-122"/>
                <a:cs typeface="Open Sans" pitchFamily="34" charset="0"/>
              </a:rPr>
              <a:t>自荐信</a:t>
            </a:r>
            <a:endParaRPr lang="en-US" altLang="zh-CN" sz="4000" b="1" spc="800">
              <a:solidFill>
                <a:schemeClr val="bg1"/>
              </a:solidFill>
              <a:latin typeface="方正清刻本悦宋简体" panose="02000000000000000000" pitchFamily="2" charset="-122"/>
              <a:ea typeface="方正清刻本悦宋简体" panose="02000000000000000000" pitchFamily="2" charset="-122"/>
              <a:cs typeface="Open Sans" pitchFamily="34" charset="0"/>
            </a:endParaRPr>
          </a:p>
        </p:txBody>
      </p:sp>
      <p:sp>
        <p:nvSpPr>
          <p:cNvPr id="4" name="矩形 3"/>
          <p:cNvSpPr/>
          <p:nvPr/>
        </p:nvSpPr>
        <p:spPr>
          <a:xfrm>
            <a:off x="8490456" y="4999296"/>
            <a:ext cx="2913247" cy="830997"/>
          </a:xfrm>
          <a:prstGeom prst="rect">
            <a:avLst/>
          </a:prstGeom>
          <a:noFill/>
        </p:spPr>
        <p:txBody>
          <a:bodyPr wrap="square">
            <a:spAutoFit/>
          </a:bodyPr>
          <a:lstStyle/>
          <a:p>
            <a:pPr algn="just" fontAlgn="base">
              <a:lnSpc>
                <a:spcPct val="150000"/>
              </a:lnSpc>
            </a:pPr>
            <a:r>
              <a:rPr lang="zh-CN" altLang="en-US" sz="1600" spc="300">
                <a:latin typeface="方正清刻本悦宋简体" panose="02000000000000000000" pitchFamily="2" charset="-122"/>
                <a:ea typeface="方正清刻本悦宋简体" panose="02000000000000000000" pitchFamily="2" charset="-122"/>
              </a:rPr>
              <a:t>求职人：</a:t>
            </a:r>
            <a:r>
              <a:rPr lang="en-US" altLang="zh-CN" sz="1600" spc="300">
                <a:latin typeface="方正清刻本悦宋简体" panose="02000000000000000000" pitchFamily="2" charset="-122"/>
                <a:ea typeface="方正清刻本悦宋简体" panose="02000000000000000000" pitchFamily="2" charset="-122"/>
              </a:rPr>
              <a:t>XXX      </a:t>
            </a:r>
          </a:p>
          <a:p>
            <a:pPr algn="just" fontAlgn="base">
              <a:lnSpc>
                <a:spcPct val="150000"/>
              </a:lnSpc>
            </a:pPr>
            <a:r>
              <a:rPr lang="en-US" altLang="zh-CN" sz="1600" spc="300">
                <a:latin typeface="方正清刻本悦宋简体" panose="02000000000000000000" pitchFamily="2" charset="-122"/>
                <a:ea typeface="方正清刻本悦宋简体" panose="02000000000000000000" pitchFamily="2" charset="-122"/>
              </a:rPr>
              <a:t>20XX</a:t>
            </a:r>
            <a:r>
              <a:rPr lang="zh-CN" altLang="en-US" sz="1600" spc="300">
                <a:latin typeface="方正清刻本悦宋简体" panose="02000000000000000000" pitchFamily="2" charset="-122"/>
                <a:ea typeface="方正清刻本悦宋简体" panose="02000000000000000000" pitchFamily="2" charset="-122"/>
              </a:rPr>
              <a:t>年</a:t>
            </a:r>
            <a:r>
              <a:rPr lang="en-US" altLang="zh-CN" sz="1600" spc="300">
                <a:latin typeface="方正清刻本悦宋简体" panose="02000000000000000000" pitchFamily="2" charset="-122"/>
                <a:ea typeface="方正清刻本悦宋简体" panose="02000000000000000000" pitchFamily="2" charset="-122"/>
              </a:rPr>
              <a:t>3</a:t>
            </a:r>
            <a:r>
              <a:rPr lang="zh-CN" altLang="en-US" sz="1600" spc="300">
                <a:latin typeface="方正清刻本悦宋简体" panose="02000000000000000000" pitchFamily="2" charset="-122"/>
                <a:ea typeface="方正清刻本悦宋简体" panose="02000000000000000000" pitchFamily="2" charset="-122"/>
              </a:rPr>
              <a:t>月</a:t>
            </a:r>
            <a:r>
              <a:rPr lang="en-US" altLang="zh-CN" sz="1600" spc="300">
                <a:latin typeface="方正清刻本悦宋简体" panose="02000000000000000000" pitchFamily="2" charset="-122"/>
                <a:ea typeface="方正清刻本悦宋简体" panose="02000000000000000000" pitchFamily="2" charset="-122"/>
              </a:rPr>
              <a:t>10</a:t>
            </a:r>
            <a:r>
              <a:rPr lang="zh-CN" altLang="en-US" sz="1600" spc="300">
                <a:latin typeface="方正清刻本悦宋简体" panose="02000000000000000000" pitchFamily="2" charset="-122"/>
                <a:ea typeface="方正清刻本悦宋简体" panose="02000000000000000000" pitchFamily="2" charset="-122"/>
              </a:rPr>
              <a:t>日</a:t>
            </a: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1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2" dur="100" fill="hold"/>
                                        <p:tgtEl>
                                          <p:spTgt spid="2"/>
                                        </p:tgtEl>
                                        <p:attrNameLst>
                                          <p:attrName>ppt_y</p:attrName>
                                        </p:attrNameLst>
                                      </p:cBhvr>
                                      <p:tavLst>
                                        <p:tav tm="0">
                                          <p:val>
                                            <p:strVal val="#ppt_y"/>
                                          </p:val>
                                        </p:tav>
                                        <p:tav tm="100000">
                                          <p:val>
                                            <p:strVal val="#ppt_y"/>
                                          </p:val>
                                        </p:tav>
                                      </p:tavLst>
                                    </p:anim>
                                    <p:anim calcmode="lin" valueType="num">
                                      <p:cBhvr>
                                        <p:cTn id="13" dur="1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4" dur="1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100" tmFilter="0,0; .5, 1; 1, 1"/>
                                        <p:tgtEl>
                                          <p:spTgt spid="2"/>
                                        </p:tgtEl>
                                      </p:cBhvr>
                                    </p:animEffect>
                                  </p:childTnLst>
                                </p:cTn>
                              </p:par>
                            </p:childTnLst>
                          </p:cTn>
                        </p:par>
                        <p:par>
                          <p:cTn id="16" fill="hold">
                            <p:stCondLst>
                              <p:cond delay="438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4819738" y="142135"/>
            <a:ext cx="9156179" cy="707886"/>
          </a:xfrm>
          <a:prstGeom prst="rect">
            <a:avLst/>
          </a:prstGeom>
          <a:noFill/>
        </p:spPr>
        <p:txBody>
          <a:bodyPr wrap="square" rtlCol="0">
            <a:spAutoFit/>
          </a:bodyPr>
          <a:lstStyle/>
          <a:p>
            <a:pPr defTabSz="1088390"/>
            <a:r>
              <a:rPr lang="zh-CN" altLang="en-US" sz="4000" b="1" spc="800">
                <a:solidFill>
                  <a:schemeClr val="bg1"/>
                </a:solidFill>
                <a:latin typeface="陈继世-硬笔行书" panose="02010609030101010101" pitchFamily="49" charset="-122"/>
                <a:ea typeface="陈继世-硬笔行书" panose="02010609030101010101" pitchFamily="49" charset="-122"/>
                <a:cs typeface="Open Sans" pitchFamily="34" charset="0"/>
              </a:rPr>
              <a:t>基本信息</a:t>
            </a:r>
            <a:endParaRPr lang="en-US" altLang="zh-CN" sz="4000" b="1" spc="800">
              <a:solidFill>
                <a:schemeClr val="bg1"/>
              </a:solidFill>
              <a:latin typeface="陈继世-硬笔行书" panose="02010609030101010101" pitchFamily="49" charset="-122"/>
              <a:ea typeface="陈继世-硬笔行书" panose="02010609030101010101" pitchFamily="49" charset="-122"/>
              <a:cs typeface="Open Sans" pitchFamily="34" charset="0"/>
            </a:endParaRPr>
          </a:p>
        </p:txBody>
      </p:sp>
      <p:sp>
        <p:nvSpPr>
          <p:cNvPr id="6" name="椭圆 5"/>
          <p:cNvSpPr/>
          <p:nvPr/>
        </p:nvSpPr>
        <p:spPr>
          <a:xfrm>
            <a:off x="1511737" y="1493194"/>
            <a:ext cx="1722707" cy="1722707"/>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591269" y="3455751"/>
            <a:ext cx="3563602" cy="430555"/>
            <a:chOff x="3718942" y="1556792"/>
            <a:chExt cx="4744144" cy="430555"/>
          </a:xfrm>
        </p:grpSpPr>
        <p:sp>
          <p:nvSpPr>
            <p:cNvPr id="8" name="矩形 7"/>
            <p:cNvSpPr/>
            <p:nvPr/>
          </p:nvSpPr>
          <p:spPr>
            <a:xfrm>
              <a:off x="4259796" y="1556792"/>
              <a:ext cx="3672408" cy="30172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Agency FB" panose="020B0503020202020204" pitchFamily="34" charset="0"/>
                  <a:ea typeface="造字工房形黑（非商用）粗体" pitchFamily="50" charset="-122"/>
                </a:rPr>
                <a:t>风云办公</a:t>
              </a:r>
            </a:p>
          </p:txBody>
        </p:sp>
        <p:sp>
          <p:nvSpPr>
            <p:cNvPr id="9" name="矩形 17"/>
            <p:cNvSpPr/>
            <p:nvPr/>
          </p:nvSpPr>
          <p:spPr>
            <a:xfrm>
              <a:off x="3718942" y="1685623"/>
              <a:ext cx="504056" cy="301724"/>
            </a:xfrm>
            <a:custGeom>
              <a:avLst/>
              <a:gdLst>
                <a:gd name="connsiteX0" fmla="*/ 0 w 504056"/>
                <a:gd name="connsiteY0" fmla="*/ 0 h 301724"/>
                <a:gd name="connsiteX1" fmla="*/ 504056 w 504056"/>
                <a:gd name="connsiteY1" fmla="*/ 0 h 301724"/>
                <a:gd name="connsiteX2" fmla="*/ 504056 w 504056"/>
                <a:gd name="connsiteY2" fmla="*/ 301724 h 301724"/>
                <a:gd name="connsiteX3" fmla="*/ 0 w 504056"/>
                <a:gd name="connsiteY3" fmla="*/ 301724 h 301724"/>
                <a:gd name="connsiteX4" fmla="*/ 199564 w 504056"/>
                <a:gd name="connsiteY4" fmla="*/ 146209 h 301724"/>
                <a:gd name="connsiteX5" fmla="*/ 0 w 504056"/>
                <a:gd name="connsiteY5" fmla="*/ 0 h 30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056" h="301724">
                  <a:moveTo>
                    <a:pt x="0" y="0"/>
                  </a:moveTo>
                  <a:lnTo>
                    <a:pt x="504056" y="0"/>
                  </a:lnTo>
                  <a:lnTo>
                    <a:pt x="504056" y="301724"/>
                  </a:lnTo>
                  <a:lnTo>
                    <a:pt x="0" y="301724"/>
                  </a:lnTo>
                  <a:lnTo>
                    <a:pt x="199564" y="146209"/>
                  </a:lnTo>
                  <a:lnTo>
                    <a:pt x="0" y="0"/>
                  </a:lnTo>
                  <a:close/>
                </a:path>
              </a:pathLst>
            </a:custGeom>
            <a:solidFill>
              <a:srgbClr val="066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17"/>
            <p:cNvSpPr/>
            <p:nvPr/>
          </p:nvSpPr>
          <p:spPr>
            <a:xfrm flipH="1">
              <a:off x="7967414" y="1685623"/>
              <a:ext cx="495672" cy="301724"/>
            </a:xfrm>
            <a:custGeom>
              <a:avLst/>
              <a:gdLst>
                <a:gd name="connsiteX0" fmla="*/ 0 w 504056"/>
                <a:gd name="connsiteY0" fmla="*/ 0 h 301724"/>
                <a:gd name="connsiteX1" fmla="*/ 504056 w 504056"/>
                <a:gd name="connsiteY1" fmla="*/ 0 h 301724"/>
                <a:gd name="connsiteX2" fmla="*/ 504056 w 504056"/>
                <a:gd name="connsiteY2" fmla="*/ 301724 h 301724"/>
                <a:gd name="connsiteX3" fmla="*/ 0 w 504056"/>
                <a:gd name="connsiteY3" fmla="*/ 301724 h 301724"/>
                <a:gd name="connsiteX4" fmla="*/ 199564 w 504056"/>
                <a:gd name="connsiteY4" fmla="*/ 146209 h 301724"/>
                <a:gd name="connsiteX5" fmla="*/ 0 w 504056"/>
                <a:gd name="connsiteY5" fmla="*/ 0 h 30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056" h="301724">
                  <a:moveTo>
                    <a:pt x="0" y="0"/>
                  </a:moveTo>
                  <a:lnTo>
                    <a:pt x="504056" y="0"/>
                  </a:lnTo>
                  <a:lnTo>
                    <a:pt x="504056" y="301724"/>
                  </a:lnTo>
                  <a:lnTo>
                    <a:pt x="0" y="301724"/>
                  </a:lnTo>
                  <a:lnTo>
                    <a:pt x="199564" y="146209"/>
                  </a:lnTo>
                  <a:lnTo>
                    <a:pt x="0" y="0"/>
                  </a:lnTo>
                  <a:close/>
                </a:path>
              </a:pathLst>
            </a:custGeom>
            <a:solidFill>
              <a:srgbClr val="066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15"/>
          <p:cNvSpPr txBox="1"/>
          <p:nvPr/>
        </p:nvSpPr>
        <p:spPr>
          <a:xfrm>
            <a:off x="1168293" y="4481360"/>
            <a:ext cx="2587802" cy="623248"/>
          </a:xfrm>
          <a:prstGeom prst="rect">
            <a:avLst/>
          </a:prstGeom>
          <a:noFill/>
        </p:spPr>
        <p:txBody>
          <a:bodyPr wrap="square" lIns="0" tIns="0" rIns="0" bIns="0" rtlCol="0">
            <a:spAutoFit/>
          </a:bodyPr>
          <a:lstStyle/>
          <a:p>
            <a:pPr algn="ctr">
              <a:lnSpc>
                <a:spcPct val="150000"/>
              </a:lnSpc>
            </a:pPr>
            <a:r>
              <a:rPr lang="zh-CN" altLang="en-US" sz="900" spc="3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a:t>
            </a:r>
          </a:p>
        </p:txBody>
      </p:sp>
      <p:sp>
        <p:nvSpPr>
          <p:cNvPr id="12" name="TextBox 16"/>
          <p:cNvSpPr txBox="1"/>
          <p:nvPr/>
        </p:nvSpPr>
        <p:spPr>
          <a:xfrm>
            <a:off x="1240864" y="4065862"/>
            <a:ext cx="2587802" cy="366575"/>
          </a:xfrm>
          <a:prstGeom prst="rect">
            <a:avLst/>
          </a:prstGeom>
          <a:noFill/>
        </p:spPr>
        <p:txBody>
          <a:bodyPr wrap="square" lIns="0" tIns="0" rIns="0" bIns="0" rtlCol="0">
            <a:spAutoFit/>
          </a:bodyPr>
          <a:lstStyle/>
          <a:p>
            <a:pPr algn="ctr">
              <a:lnSpc>
                <a:spcPct val="150000"/>
              </a:lnSpc>
              <a:buClr>
                <a:schemeClr val="accent1"/>
              </a:buClr>
            </a:pPr>
            <a:r>
              <a:rPr lang="zh-CN" altLang="en-US" b="1" spc="300">
                <a:latin typeface="微软雅黑" panose="020B0503020204020204" pitchFamily="34" charset="-122"/>
                <a:ea typeface="微软雅黑" panose="020B0503020204020204" pitchFamily="34" charset="-122"/>
                <a:sym typeface="Arial" panose="020B0604020202020204" pitchFamily="34" charset="0"/>
              </a:rPr>
              <a:t>点击请替换文字内容</a:t>
            </a:r>
          </a:p>
        </p:txBody>
      </p:sp>
      <p:cxnSp>
        <p:nvCxnSpPr>
          <p:cNvPr id="13" name="直接连接符 12"/>
          <p:cNvCxnSpPr/>
          <p:nvPr/>
        </p:nvCxnSpPr>
        <p:spPr>
          <a:xfrm>
            <a:off x="4781638" y="3834390"/>
            <a:ext cx="63754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695896" y="3464808"/>
            <a:ext cx="1412566" cy="369332"/>
          </a:xfrm>
          <a:prstGeom prst="rect">
            <a:avLst/>
          </a:prstGeom>
        </p:spPr>
        <p:txBody>
          <a:bodyPr wrap="none">
            <a:spAutoFit/>
          </a:bodyPr>
          <a:lstStyle/>
          <a:p>
            <a:r>
              <a:rPr lang="en-US" altLang="zh-CN" b="1" spc="300">
                <a:latin typeface="Agency FB" panose="020B0503020202020204" pitchFamily="34" charset="0"/>
              </a:rPr>
              <a:t>INTRODUCE</a:t>
            </a:r>
            <a:endParaRPr lang="zh-CN" altLang="en-US" b="1" spc="300">
              <a:latin typeface="Agency FB" panose="020B0503020202020204" pitchFamily="34" charset="0"/>
            </a:endParaRPr>
          </a:p>
        </p:txBody>
      </p:sp>
      <p:grpSp>
        <p:nvGrpSpPr>
          <p:cNvPr id="15" name="组合 14"/>
          <p:cNvGrpSpPr/>
          <p:nvPr/>
        </p:nvGrpSpPr>
        <p:grpSpPr>
          <a:xfrm>
            <a:off x="4819738" y="1480345"/>
            <a:ext cx="1080000" cy="1577166"/>
            <a:chOff x="4521200" y="1692756"/>
            <a:chExt cx="1080000" cy="1577166"/>
          </a:xfrm>
        </p:grpSpPr>
        <p:grpSp>
          <p:nvGrpSpPr>
            <p:cNvPr id="16" name="组合 15"/>
            <p:cNvGrpSpPr/>
            <p:nvPr/>
          </p:nvGrpSpPr>
          <p:grpSpPr>
            <a:xfrm rot="16200000">
              <a:off x="4521200" y="1692756"/>
              <a:ext cx="1080000" cy="1080000"/>
              <a:chOff x="4521200" y="1692756"/>
              <a:chExt cx="1080000" cy="1080000"/>
            </a:xfrm>
          </p:grpSpPr>
          <p:sp>
            <p:nvSpPr>
              <p:cNvPr id="19" name="椭圆 18"/>
              <p:cNvSpPr/>
              <p:nvPr/>
            </p:nvSpPr>
            <p:spPr>
              <a:xfrm>
                <a:off x="4521200" y="1692756"/>
                <a:ext cx="1079500" cy="1079500"/>
              </a:xfrm>
              <a:prstGeom prst="ellipse">
                <a:avLst/>
              </a:prstGeom>
              <a:noFill/>
              <a:ln w="50800"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schemeClr>
                  </a:solidFill>
                  <a:latin typeface="Agency FB" panose="020B0503020202020204" pitchFamily="34" charset="0"/>
                </a:endParaRPr>
              </a:p>
            </p:txBody>
          </p:sp>
          <p:sp>
            <p:nvSpPr>
              <p:cNvPr id="20" name="弧形 19"/>
              <p:cNvSpPr/>
              <p:nvPr/>
            </p:nvSpPr>
            <p:spPr>
              <a:xfrm>
                <a:off x="4521200" y="1692756"/>
                <a:ext cx="1080000" cy="1080000"/>
              </a:xfrm>
              <a:prstGeom prst="arc">
                <a:avLst>
                  <a:gd name="adj1" fmla="val 16200000"/>
                  <a:gd name="adj2" fmla="val 11430465"/>
                </a:avLst>
              </a:prstGeom>
              <a:ln w="50800" cap="rnd">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accent1">
                      <a:lumMod val="75000"/>
                    </a:schemeClr>
                  </a:solidFill>
                  <a:latin typeface="Agency FB" panose="020B0503020202020204" pitchFamily="34" charset="0"/>
                </a:endParaRPr>
              </a:p>
            </p:txBody>
          </p:sp>
        </p:grpSp>
        <p:sp>
          <p:nvSpPr>
            <p:cNvPr id="17" name="矩形 16"/>
            <p:cNvSpPr/>
            <p:nvPr/>
          </p:nvSpPr>
          <p:spPr>
            <a:xfrm>
              <a:off x="4720402" y="2992923"/>
              <a:ext cx="681597" cy="276999"/>
            </a:xfrm>
            <a:prstGeom prst="rect">
              <a:avLst/>
            </a:prstGeom>
          </p:spPr>
          <p:txBody>
            <a:bodyPr wrap="none">
              <a:spAutoFit/>
            </a:bodyPr>
            <a:lstStyle/>
            <a:p>
              <a:pPr algn="ctr"/>
              <a:r>
                <a:rPr lang="en-US" altLang="zh-CN" sz="1200" err="1">
                  <a:solidFill>
                    <a:schemeClr val="accent1">
                      <a:lumMod val="75000"/>
                    </a:schemeClr>
                  </a:solidFill>
                  <a:latin typeface="Agency FB" panose="020B0503020202020204" pitchFamily="34" charset="0"/>
                  <a:ea typeface="微软雅黑" panose="020B0503020204020204" pitchFamily="34" charset="-122"/>
                </a:rPr>
                <a:t>photoshop</a:t>
              </a:r>
              <a:endParaRPr lang="zh-CN" altLang="en-US" sz="1200">
                <a:solidFill>
                  <a:schemeClr val="accent1">
                    <a:lumMod val="75000"/>
                  </a:schemeClr>
                </a:solidFill>
                <a:latin typeface="Agency FB" panose="020B0503020202020204" pitchFamily="34" charset="0"/>
                <a:ea typeface="微软雅黑" panose="020B0503020204020204" pitchFamily="34" charset="-122"/>
              </a:endParaRPr>
            </a:p>
          </p:txBody>
        </p:sp>
        <p:sp>
          <p:nvSpPr>
            <p:cNvPr id="18" name="矩形 17"/>
            <p:cNvSpPr/>
            <p:nvPr/>
          </p:nvSpPr>
          <p:spPr>
            <a:xfrm>
              <a:off x="4810973" y="2080783"/>
              <a:ext cx="500458" cy="338554"/>
            </a:xfrm>
            <a:prstGeom prst="rect">
              <a:avLst/>
            </a:prstGeom>
          </p:spPr>
          <p:txBody>
            <a:bodyPr wrap="none">
              <a:spAutoFit/>
            </a:bodyPr>
            <a:lstStyle/>
            <a:p>
              <a:pPr algn="ctr"/>
              <a:r>
                <a:rPr lang="en-US" altLang="zh-CN" sz="1600" b="1">
                  <a:solidFill>
                    <a:schemeClr val="accent1">
                      <a:lumMod val="75000"/>
                    </a:schemeClr>
                  </a:solidFill>
                  <a:latin typeface="Agency FB" panose="020B0503020202020204" pitchFamily="34" charset="0"/>
                  <a:ea typeface="+mj-ea"/>
                </a:rPr>
                <a:t>75%</a:t>
              </a:r>
              <a:endParaRPr lang="zh-CN" altLang="en-US" sz="1600" b="1">
                <a:solidFill>
                  <a:schemeClr val="accent1">
                    <a:lumMod val="75000"/>
                  </a:schemeClr>
                </a:solidFill>
                <a:latin typeface="Agency FB" panose="020B0503020202020204" pitchFamily="34" charset="0"/>
                <a:ea typeface="+mj-ea"/>
              </a:endParaRPr>
            </a:p>
          </p:txBody>
        </p:sp>
      </p:grpSp>
      <p:grpSp>
        <p:nvGrpSpPr>
          <p:cNvPr id="21" name="组合 20"/>
          <p:cNvGrpSpPr/>
          <p:nvPr/>
        </p:nvGrpSpPr>
        <p:grpSpPr>
          <a:xfrm>
            <a:off x="6547705" y="1480346"/>
            <a:ext cx="1091933" cy="1577165"/>
            <a:chOff x="6249167" y="1692757"/>
            <a:chExt cx="1091933" cy="1577165"/>
          </a:xfrm>
        </p:grpSpPr>
        <p:grpSp>
          <p:nvGrpSpPr>
            <p:cNvPr id="22" name="组合 21"/>
            <p:cNvGrpSpPr/>
            <p:nvPr/>
          </p:nvGrpSpPr>
          <p:grpSpPr>
            <a:xfrm rot="16200000">
              <a:off x="6255134" y="1686790"/>
              <a:ext cx="1080000" cy="1091933"/>
              <a:chOff x="4521200" y="1680823"/>
              <a:chExt cx="1080000" cy="1091933"/>
            </a:xfrm>
          </p:grpSpPr>
          <p:sp>
            <p:nvSpPr>
              <p:cNvPr id="25" name="椭圆 24"/>
              <p:cNvSpPr/>
              <p:nvPr/>
            </p:nvSpPr>
            <p:spPr>
              <a:xfrm>
                <a:off x="4521200" y="1680823"/>
                <a:ext cx="1079500" cy="1079500"/>
              </a:xfrm>
              <a:prstGeom prst="ellipse">
                <a:avLst/>
              </a:prstGeom>
              <a:noFill/>
              <a:ln w="50800"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schemeClr>
                  </a:solidFill>
                  <a:latin typeface="Agency FB" panose="020B0503020202020204" pitchFamily="34" charset="0"/>
                </a:endParaRPr>
              </a:p>
            </p:txBody>
          </p:sp>
          <p:sp>
            <p:nvSpPr>
              <p:cNvPr id="26" name="弧形 25"/>
              <p:cNvSpPr/>
              <p:nvPr/>
            </p:nvSpPr>
            <p:spPr>
              <a:xfrm>
                <a:off x="4521200" y="1692756"/>
                <a:ext cx="1080000" cy="1080000"/>
              </a:xfrm>
              <a:prstGeom prst="arc">
                <a:avLst>
                  <a:gd name="adj1" fmla="val 16200000"/>
                  <a:gd name="adj2" fmla="val 14201573"/>
                </a:avLst>
              </a:prstGeom>
              <a:ln w="50800" cap="rnd">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accent1">
                      <a:lumMod val="75000"/>
                    </a:schemeClr>
                  </a:solidFill>
                  <a:latin typeface="Agency FB" panose="020B0503020202020204" pitchFamily="34" charset="0"/>
                </a:endParaRPr>
              </a:p>
            </p:txBody>
          </p:sp>
        </p:grpSp>
        <p:sp>
          <p:nvSpPr>
            <p:cNvPr id="23" name="矩形 22"/>
            <p:cNvSpPr/>
            <p:nvPr/>
          </p:nvSpPr>
          <p:spPr>
            <a:xfrm>
              <a:off x="6438663" y="2992923"/>
              <a:ext cx="724878" cy="276999"/>
            </a:xfrm>
            <a:prstGeom prst="rect">
              <a:avLst/>
            </a:prstGeom>
          </p:spPr>
          <p:txBody>
            <a:bodyPr wrap="none">
              <a:spAutoFit/>
            </a:bodyPr>
            <a:lstStyle/>
            <a:p>
              <a:pPr algn="ctr"/>
              <a:r>
                <a:rPr lang="en-US" altLang="zh-CN" sz="1200" err="1">
                  <a:solidFill>
                    <a:schemeClr val="accent1">
                      <a:lumMod val="75000"/>
                    </a:schemeClr>
                  </a:solidFill>
                  <a:latin typeface="Agency FB" panose="020B0503020202020204" pitchFamily="34" charset="0"/>
                  <a:ea typeface="微软雅黑" panose="020B0503020204020204" pitchFamily="34" charset="-122"/>
                </a:rPr>
                <a:t>powerpoint</a:t>
              </a:r>
              <a:endParaRPr lang="zh-CN" altLang="en-US" sz="1200">
                <a:solidFill>
                  <a:schemeClr val="accent1">
                    <a:lumMod val="75000"/>
                  </a:schemeClr>
                </a:solidFill>
                <a:latin typeface="Agency FB" panose="020B0503020202020204" pitchFamily="34" charset="0"/>
                <a:ea typeface="微软雅黑" panose="020B0503020204020204" pitchFamily="34" charset="-122"/>
              </a:endParaRPr>
            </a:p>
          </p:txBody>
        </p:sp>
        <p:sp>
          <p:nvSpPr>
            <p:cNvPr id="24" name="矩形 23"/>
            <p:cNvSpPr/>
            <p:nvPr/>
          </p:nvSpPr>
          <p:spPr>
            <a:xfrm>
              <a:off x="6546064" y="2080783"/>
              <a:ext cx="510076" cy="338554"/>
            </a:xfrm>
            <a:prstGeom prst="rect">
              <a:avLst/>
            </a:prstGeom>
          </p:spPr>
          <p:txBody>
            <a:bodyPr wrap="none">
              <a:spAutoFit/>
            </a:bodyPr>
            <a:lstStyle/>
            <a:p>
              <a:pPr algn="ctr"/>
              <a:r>
                <a:rPr lang="en-US" altLang="zh-CN" sz="1600" b="1">
                  <a:solidFill>
                    <a:schemeClr val="accent1">
                      <a:lumMod val="75000"/>
                    </a:schemeClr>
                  </a:solidFill>
                  <a:latin typeface="Agency FB" panose="020B0503020202020204" pitchFamily="34" charset="0"/>
                  <a:ea typeface="+mj-ea"/>
                </a:rPr>
                <a:t>90%</a:t>
              </a:r>
              <a:endParaRPr lang="zh-CN" altLang="en-US" sz="1600" b="1">
                <a:solidFill>
                  <a:schemeClr val="accent1">
                    <a:lumMod val="75000"/>
                  </a:schemeClr>
                </a:solidFill>
                <a:latin typeface="Agency FB" panose="020B0503020202020204" pitchFamily="34" charset="0"/>
                <a:ea typeface="+mj-ea"/>
              </a:endParaRPr>
            </a:p>
          </p:txBody>
        </p:sp>
      </p:grpSp>
      <p:grpSp>
        <p:nvGrpSpPr>
          <p:cNvPr id="27" name="组合 26"/>
          <p:cNvGrpSpPr/>
          <p:nvPr/>
        </p:nvGrpSpPr>
        <p:grpSpPr>
          <a:xfrm>
            <a:off x="8299538" y="1480345"/>
            <a:ext cx="1080000" cy="1577166"/>
            <a:chOff x="8089900" y="1692756"/>
            <a:chExt cx="1080000" cy="1577166"/>
          </a:xfrm>
        </p:grpSpPr>
        <p:grpSp>
          <p:nvGrpSpPr>
            <p:cNvPr id="28" name="组合 27"/>
            <p:cNvGrpSpPr/>
            <p:nvPr/>
          </p:nvGrpSpPr>
          <p:grpSpPr>
            <a:xfrm rot="16200000">
              <a:off x="8089900" y="1692756"/>
              <a:ext cx="1080000" cy="1080000"/>
              <a:chOff x="4521200" y="1692756"/>
              <a:chExt cx="1080000" cy="1080000"/>
            </a:xfrm>
          </p:grpSpPr>
          <p:sp>
            <p:nvSpPr>
              <p:cNvPr id="31" name="椭圆 30"/>
              <p:cNvSpPr/>
              <p:nvPr/>
            </p:nvSpPr>
            <p:spPr>
              <a:xfrm>
                <a:off x="4521200" y="1692756"/>
                <a:ext cx="1079500" cy="1079500"/>
              </a:xfrm>
              <a:prstGeom prst="ellipse">
                <a:avLst/>
              </a:prstGeom>
              <a:noFill/>
              <a:ln w="50800"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schemeClr>
                  </a:solidFill>
                  <a:latin typeface="Agency FB" panose="020B0503020202020204" pitchFamily="34" charset="0"/>
                </a:endParaRPr>
              </a:p>
            </p:txBody>
          </p:sp>
          <p:sp>
            <p:nvSpPr>
              <p:cNvPr id="32" name="弧形 31"/>
              <p:cNvSpPr/>
              <p:nvPr/>
            </p:nvSpPr>
            <p:spPr>
              <a:xfrm>
                <a:off x="4521200" y="1692756"/>
                <a:ext cx="1080000" cy="1080000"/>
              </a:xfrm>
              <a:prstGeom prst="arc">
                <a:avLst>
                  <a:gd name="adj1" fmla="val 16200000"/>
                  <a:gd name="adj2" fmla="val 13075040"/>
                </a:avLst>
              </a:prstGeom>
              <a:ln w="50800" cap="rnd">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accent1">
                      <a:lumMod val="75000"/>
                    </a:schemeClr>
                  </a:solidFill>
                  <a:latin typeface="Agency FB" panose="020B0503020202020204" pitchFamily="34" charset="0"/>
                </a:endParaRPr>
              </a:p>
            </p:txBody>
          </p:sp>
        </p:grpSp>
        <p:sp>
          <p:nvSpPr>
            <p:cNvPr id="29" name="矩形 28"/>
            <p:cNvSpPr/>
            <p:nvPr/>
          </p:nvSpPr>
          <p:spPr>
            <a:xfrm>
              <a:off x="8356429" y="2992923"/>
              <a:ext cx="546945" cy="276999"/>
            </a:xfrm>
            <a:prstGeom prst="rect">
              <a:avLst/>
            </a:prstGeom>
          </p:spPr>
          <p:txBody>
            <a:bodyPr wrap="none">
              <a:spAutoFit/>
            </a:bodyPr>
            <a:lstStyle/>
            <a:p>
              <a:pPr algn="ctr"/>
              <a:r>
                <a:rPr lang="en-US" altLang="zh-CN" sz="1200">
                  <a:solidFill>
                    <a:schemeClr val="accent1">
                      <a:lumMod val="75000"/>
                    </a:schemeClr>
                  </a:solidFill>
                  <a:latin typeface="Agency FB" panose="020B0503020202020204" pitchFamily="34" charset="0"/>
                  <a:ea typeface="微软雅黑" panose="020B0503020204020204" pitchFamily="34" charset="-122"/>
                </a:rPr>
                <a:t>3D max</a:t>
              </a:r>
              <a:endParaRPr lang="zh-CN" altLang="en-US" sz="1200">
                <a:solidFill>
                  <a:schemeClr val="accent1">
                    <a:lumMod val="75000"/>
                  </a:schemeClr>
                </a:solidFill>
                <a:latin typeface="Agency FB" panose="020B0503020202020204" pitchFamily="34" charset="0"/>
                <a:ea typeface="微软雅黑" panose="020B0503020204020204" pitchFamily="34" charset="-122"/>
              </a:endParaRPr>
            </a:p>
          </p:txBody>
        </p:sp>
        <p:sp>
          <p:nvSpPr>
            <p:cNvPr id="30" name="矩形 29"/>
            <p:cNvSpPr/>
            <p:nvPr/>
          </p:nvSpPr>
          <p:spPr>
            <a:xfrm>
              <a:off x="8374061" y="2080783"/>
              <a:ext cx="511679" cy="338554"/>
            </a:xfrm>
            <a:prstGeom prst="rect">
              <a:avLst/>
            </a:prstGeom>
          </p:spPr>
          <p:txBody>
            <a:bodyPr wrap="none">
              <a:spAutoFit/>
            </a:bodyPr>
            <a:lstStyle/>
            <a:p>
              <a:pPr algn="ctr"/>
              <a:r>
                <a:rPr lang="en-US" altLang="zh-CN" sz="1600" b="1">
                  <a:solidFill>
                    <a:schemeClr val="accent1">
                      <a:lumMod val="75000"/>
                    </a:schemeClr>
                  </a:solidFill>
                  <a:latin typeface="Agency FB" panose="020B0503020202020204" pitchFamily="34" charset="0"/>
                  <a:ea typeface="+mj-ea"/>
                </a:rPr>
                <a:t>80%</a:t>
              </a:r>
              <a:endParaRPr lang="zh-CN" altLang="en-US" sz="1600" b="1">
                <a:solidFill>
                  <a:schemeClr val="accent1">
                    <a:lumMod val="75000"/>
                  </a:schemeClr>
                </a:solidFill>
                <a:latin typeface="Agency FB" panose="020B0503020202020204" pitchFamily="34" charset="0"/>
                <a:ea typeface="+mj-ea"/>
              </a:endParaRPr>
            </a:p>
          </p:txBody>
        </p:sp>
      </p:grpSp>
      <p:grpSp>
        <p:nvGrpSpPr>
          <p:cNvPr id="33" name="组合 32"/>
          <p:cNvGrpSpPr/>
          <p:nvPr/>
        </p:nvGrpSpPr>
        <p:grpSpPr>
          <a:xfrm>
            <a:off x="10039438" y="1480345"/>
            <a:ext cx="1080000" cy="1577166"/>
            <a:chOff x="9817100" y="1692756"/>
            <a:chExt cx="1080000" cy="1577166"/>
          </a:xfrm>
        </p:grpSpPr>
        <p:grpSp>
          <p:nvGrpSpPr>
            <p:cNvPr id="34" name="组合 33"/>
            <p:cNvGrpSpPr/>
            <p:nvPr/>
          </p:nvGrpSpPr>
          <p:grpSpPr>
            <a:xfrm rot="16200000">
              <a:off x="9817100" y="1692756"/>
              <a:ext cx="1080000" cy="1080000"/>
              <a:chOff x="4521200" y="1692756"/>
              <a:chExt cx="1080000" cy="1080000"/>
            </a:xfrm>
          </p:grpSpPr>
          <p:sp>
            <p:nvSpPr>
              <p:cNvPr id="37" name="椭圆 36"/>
              <p:cNvSpPr/>
              <p:nvPr/>
            </p:nvSpPr>
            <p:spPr>
              <a:xfrm>
                <a:off x="4521200" y="1692756"/>
                <a:ext cx="1079500" cy="1079500"/>
              </a:xfrm>
              <a:prstGeom prst="ellipse">
                <a:avLst/>
              </a:prstGeom>
              <a:noFill/>
              <a:ln w="50800"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75000"/>
                    </a:schemeClr>
                  </a:solidFill>
                  <a:latin typeface="Agency FB" panose="020B0503020202020204" pitchFamily="34" charset="0"/>
                </a:endParaRPr>
              </a:p>
            </p:txBody>
          </p:sp>
          <p:sp>
            <p:nvSpPr>
              <p:cNvPr id="38" name="弧形 37"/>
              <p:cNvSpPr/>
              <p:nvPr/>
            </p:nvSpPr>
            <p:spPr>
              <a:xfrm>
                <a:off x="4521200" y="1692756"/>
                <a:ext cx="1080000" cy="1080000"/>
              </a:xfrm>
              <a:prstGeom prst="arc">
                <a:avLst>
                  <a:gd name="adj1" fmla="val 16200000"/>
                  <a:gd name="adj2" fmla="val 14056721"/>
                </a:avLst>
              </a:prstGeom>
              <a:ln w="50800" cap="rnd">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accent1">
                      <a:lumMod val="75000"/>
                    </a:schemeClr>
                  </a:solidFill>
                  <a:latin typeface="Agency FB" panose="020B0503020202020204" pitchFamily="34" charset="0"/>
                </a:endParaRPr>
              </a:p>
            </p:txBody>
          </p:sp>
        </p:grpSp>
        <p:sp>
          <p:nvSpPr>
            <p:cNvPr id="35" name="矩形 34"/>
            <p:cNvSpPr/>
            <p:nvPr/>
          </p:nvSpPr>
          <p:spPr>
            <a:xfrm>
              <a:off x="10135726" y="2992923"/>
              <a:ext cx="442750" cy="276999"/>
            </a:xfrm>
            <a:prstGeom prst="rect">
              <a:avLst/>
            </a:prstGeom>
          </p:spPr>
          <p:txBody>
            <a:bodyPr wrap="none">
              <a:spAutoFit/>
            </a:bodyPr>
            <a:lstStyle/>
            <a:p>
              <a:pPr algn="ctr"/>
              <a:r>
                <a:rPr lang="en-US" altLang="zh-CN" sz="1200" err="1">
                  <a:solidFill>
                    <a:schemeClr val="accent1">
                      <a:lumMod val="75000"/>
                    </a:schemeClr>
                  </a:solidFill>
                  <a:latin typeface="Agency FB" panose="020B0503020202020204" pitchFamily="34" charset="0"/>
                  <a:ea typeface="微软雅黑" panose="020B0503020204020204" pitchFamily="34" charset="-122"/>
                </a:rPr>
                <a:t>maya</a:t>
              </a:r>
              <a:endParaRPr lang="zh-CN" altLang="en-US" sz="1200">
                <a:solidFill>
                  <a:schemeClr val="accent1">
                    <a:lumMod val="75000"/>
                  </a:schemeClr>
                </a:solidFill>
                <a:latin typeface="Agency FB" panose="020B0503020202020204" pitchFamily="34" charset="0"/>
                <a:ea typeface="微软雅黑" panose="020B0503020204020204" pitchFamily="34" charset="-122"/>
              </a:endParaRPr>
            </a:p>
          </p:txBody>
        </p:sp>
        <p:sp>
          <p:nvSpPr>
            <p:cNvPr id="36" name="矩形 35"/>
            <p:cNvSpPr/>
            <p:nvPr/>
          </p:nvSpPr>
          <p:spPr>
            <a:xfrm>
              <a:off x="10102865" y="2080783"/>
              <a:ext cx="508473" cy="338554"/>
            </a:xfrm>
            <a:prstGeom prst="rect">
              <a:avLst/>
            </a:prstGeom>
          </p:spPr>
          <p:txBody>
            <a:bodyPr wrap="none">
              <a:spAutoFit/>
            </a:bodyPr>
            <a:lstStyle/>
            <a:p>
              <a:pPr algn="ctr"/>
              <a:r>
                <a:rPr lang="en-US" altLang="zh-CN" sz="1600" b="1">
                  <a:solidFill>
                    <a:schemeClr val="accent1">
                      <a:lumMod val="75000"/>
                    </a:schemeClr>
                  </a:solidFill>
                  <a:latin typeface="Agency FB" panose="020B0503020202020204" pitchFamily="34" charset="0"/>
                  <a:ea typeface="+mj-ea"/>
                </a:rPr>
                <a:t>85%</a:t>
              </a:r>
              <a:endParaRPr lang="zh-CN" altLang="en-US" sz="1600" b="1">
                <a:solidFill>
                  <a:schemeClr val="accent1">
                    <a:lumMod val="75000"/>
                  </a:schemeClr>
                </a:solidFill>
                <a:latin typeface="Agency FB" panose="020B0503020202020204" pitchFamily="34" charset="0"/>
                <a:ea typeface="+mj-ea"/>
              </a:endParaRPr>
            </a:p>
          </p:txBody>
        </p:sp>
      </p:grpSp>
      <p:grpSp>
        <p:nvGrpSpPr>
          <p:cNvPr id="39" name="组合 38"/>
          <p:cNvGrpSpPr/>
          <p:nvPr/>
        </p:nvGrpSpPr>
        <p:grpSpPr>
          <a:xfrm>
            <a:off x="4810666" y="4062835"/>
            <a:ext cx="6567714" cy="526554"/>
            <a:chOff x="4550228" y="4275246"/>
            <a:chExt cx="6567714" cy="526554"/>
          </a:xfrm>
        </p:grpSpPr>
        <p:sp>
          <p:nvSpPr>
            <p:cNvPr id="40" name="矩形 39"/>
            <p:cNvSpPr/>
            <p:nvPr/>
          </p:nvSpPr>
          <p:spPr>
            <a:xfrm>
              <a:off x="4792189" y="4275246"/>
              <a:ext cx="6325753" cy="526554"/>
            </a:xfrm>
            <a:prstGeom prst="rect">
              <a:avLst/>
            </a:prstGeom>
          </p:spPr>
          <p:txBody>
            <a:bodyPr wrap="square">
              <a:spAutoFit/>
            </a:bodyPr>
            <a:lstStyle/>
            <a:p>
              <a:pPr>
                <a:lnSpc>
                  <a:spcPct val="150000"/>
                </a:lnSpc>
              </a:pPr>
              <a:r>
                <a:rPr lang="zh-CN" altLang="en-US" sz="1000" spc="3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请替换文字内容，添加相关标题，修改文字内容，也可以直接复制你的内容到此。请替换文字添加相关标题，修改文字内容，也可以直接复制你的内容到此。</a:t>
              </a:r>
            </a:p>
          </p:txBody>
        </p:sp>
        <p:sp>
          <p:nvSpPr>
            <p:cNvPr id="41" name="等腰三角形 40"/>
            <p:cNvSpPr/>
            <p:nvPr/>
          </p:nvSpPr>
          <p:spPr>
            <a:xfrm rot="5400000">
              <a:off x="4522951" y="4419874"/>
              <a:ext cx="151373" cy="96820"/>
            </a:xfrm>
            <a:prstGeom prst="triangle">
              <a:avLst/>
            </a:prstGeom>
            <a:gradFill>
              <a:gsLst>
                <a:gs pos="28000">
                  <a:srgbClr val="C00000">
                    <a:alpha val="80000"/>
                  </a:srgbClr>
                </a:gs>
                <a:gs pos="64000">
                  <a:srgbClr val="FF0000">
                    <a:alpha val="82000"/>
                  </a:srgb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300">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4810666" y="5096051"/>
            <a:ext cx="6567714" cy="526554"/>
            <a:chOff x="4550228" y="5308462"/>
            <a:chExt cx="6567714" cy="526554"/>
          </a:xfrm>
        </p:grpSpPr>
        <p:sp>
          <p:nvSpPr>
            <p:cNvPr id="43" name="矩形 42"/>
            <p:cNvSpPr/>
            <p:nvPr/>
          </p:nvSpPr>
          <p:spPr>
            <a:xfrm>
              <a:off x="4792189" y="5308462"/>
              <a:ext cx="6325753" cy="526554"/>
            </a:xfrm>
            <a:prstGeom prst="rect">
              <a:avLst/>
            </a:prstGeom>
          </p:spPr>
          <p:txBody>
            <a:bodyPr wrap="square">
              <a:spAutoFit/>
            </a:bodyPr>
            <a:lstStyle/>
            <a:p>
              <a:pPr>
                <a:lnSpc>
                  <a:spcPct val="150000"/>
                </a:lnSpc>
              </a:pPr>
              <a:r>
                <a:rPr lang="zh-CN" altLang="en-US" sz="1000" spc="3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请替换文字内容，添加相关标题，修改文字内容，也可以直接复制你的内容到此。请替换文字添加相关标题，修改文字内容，也可以直接复制你的内容到此。</a:t>
              </a:r>
            </a:p>
          </p:txBody>
        </p:sp>
        <p:sp>
          <p:nvSpPr>
            <p:cNvPr id="44" name="等腰三角形 43"/>
            <p:cNvSpPr/>
            <p:nvPr/>
          </p:nvSpPr>
          <p:spPr>
            <a:xfrm rot="5400000">
              <a:off x="4522951" y="5449489"/>
              <a:ext cx="151373" cy="96820"/>
            </a:xfrm>
            <a:prstGeom prst="triangle">
              <a:avLst/>
            </a:prstGeom>
            <a:gradFill>
              <a:gsLst>
                <a:gs pos="28000">
                  <a:srgbClr val="C00000">
                    <a:alpha val="79000"/>
                  </a:srgbClr>
                </a:gs>
                <a:gs pos="64000">
                  <a:srgbClr val="FF0000">
                    <a:alpha val="82000"/>
                  </a:srgb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300">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7" presetClass="entr" presetSubtype="1" fill="hold" grpId="0" nodeType="afterEffect">
                                  <p:stCondLst>
                                    <p:cond delay="0"/>
                                  </p:stCondLst>
                                  <p:iterate type="lt">
                                    <p:tmPct val="40000"/>
                                  </p:iterate>
                                  <p:childTnLst>
                                    <p:set>
                                      <p:cBhvr>
                                        <p:cTn id="22" dur="1" fill="hold">
                                          <p:stCondLst>
                                            <p:cond delay="0"/>
                                          </p:stCondLst>
                                        </p:cTn>
                                        <p:tgtEl>
                                          <p:spTgt spid="12"/>
                                        </p:tgtEl>
                                        <p:attrNameLst>
                                          <p:attrName>style.visibility</p:attrName>
                                        </p:attrNameLst>
                                      </p:cBhvr>
                                      <p:to>
                                        <p:strVal val="visible"/>
                                      </p:to>
                                    </p:set>
                                    <p:anim calcmode="lin" valueType="num">
                                      <p:cBhvr>
                                        <p:cTn id="23" dur="250" fill="hold"/>
                                        <p:tgtEl>
                                          <p:spTgt spid="12"/>
                                        </p:tgtEl>
                                        <p:attrNameLst>
                                          <p:attrName>ppt_x</p:attrName>
                                        </p:attrNameLst>
                                      </p:cBhvr>
                                      <p:tavLst>
                                        <p:tav tm="0">
                                          <p:val>
                                            <p:strVal val="#ppt_x"/>
                                          </p:val>
                                        </p:tav>
                                        <p:tav tm="100000">
                                          <p:val>
                                            <p:strVal val="#ppt_x"/>
                                          </p:val>
                                        </p:tav>
                                      </p:tavLst>
                                    </p:anim>
                                    <p:anim calcmode="lin" valueType="num">
                                      <p:cBhvr>
                                        <p:cTn id="24" dur="250" fill="hold"/>
                                        <p:tgtEl>
                                          <p:spTgt spid="12"/>
                                        </p:tgtEl>
                                        <p:attrNameLst>
                                          <p:attrName>ppt_y</p:attrName>
                                        </p:attrNameLst>
                                      </p:cBhvr>
                                      <p:tavLst>
                                        <p:tav tm="0">
                                          <p:val>
                                            <p:strVal val="#ppt_y-#ppt_h/2"/>
                                          </p:val>
                                        </p:tav>
                                        <p:tav tm="100000">
                                          <p:val>
                                            <p:strVal val="#ppt_y"/>
                                          </p:val>
                                        </p:tav>
                                      </p:tavLst>
                                    </p:anim>
                                    <p:anim calcmode="lin" valueType="num">
                                      <p:cBhvr>
                                        <p:cTn id="25" dur="250" fill="hold"/>
                                        <p:tgtEl>
                                          <p:spTgt spid="12"/>
                                        </p:tgtEl>
                                        <p:attrNameLst>
                                          <p:attrName>ppt_w</p:attrName>
                                        </p:attrNameLst>
                                      </p:cBhvr>
                                      <p:tavLst>
                                        <p:tav tm="0">
                                          <p:val>
                                            <p:strVal val="#ppt_w"/>
                                          </p:val>
                                        </p:tav>
                                        <p:tav tm="100000">
                                          <p:val>
                                            <p:strVal val="#ppt_w"/>
                                          </p:val>
                                        </p:tav>
                                      </p:tavLst>
                                    </p:anim>
                                    <p:anim calcmode="lin" valueType="num">
                                      <p:cBhvr>
                                        <p:cTn id="26" dur="250" fill="hold"/>
                                        <p:tgtEl>
                                          <p:spTgt spid="12"/>
                                        </p:tgtEl>
                                        <p:attrNameLst>
                                          <p:attrName>ppt_h</p:attrName>
                                        </p:attrNameLst>
                                      </p:cBhvr>
                                      <p:tavLst>
                                        <p:tav tm="0">
                                          <p:val>
                                            <p:fltVal val="0"/>
                                          </p:val>
                                        </p:tav>
                                        <p:tav tm="100000">
                                          <p:val>
                                            <p:strVal val="#ppt_h"/>
                                          </p:val>
                                        </p:tav>
                                      </p:tavLst>
                                    </p:anim>
                                  </p:childTnLst>
                                </p:cTn>
                              </p:par>
                            </p:childTnLst>
                          </p:cTn>
                        </p:par>
                        <p:par>
                          <p:cTn id="27" fill="hold">
                            <p:stCondLst>
                              <p:cond delay="3549"/>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4049"/>
                            </p:stCondLst>
                            <p:childTnLst>
                              <p:par>
                                <p:cTn id="32" presetID="2" presetClass="entr" presetSubtype="4"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800" fill="hold"/>
                                        <p:tgtEl>
                                          <p:spTgt spid="15"/>
                                        </p:tgtEl>
                                        <p:attrNameLst>
                                          <p:attrName>ppt_x</p:attrName>
                                        </p:attrNameLst>
                                      </p:cBhvr>
                                      <p:tavLst>
                                        <p:tav tm="0">
                                          <p:val>
                                            <p:strVal val="#ppt_x"/>
                                          </p:val>
                                        </p:tav>
                                        <p:tav tm="100000">
                                          <p:val>
                                            <p:strVal val="#ppt_x"/>
                                          </p:val>
                                        </p:tav>
                                      </p:tavLst>
                                    </p:anim>
                                    <p:anim calcmode="lin" valueType="num">
                                      <p:cBhvr additive="base">
                                        <p:cTn id="35" dur="800" fill="hold"/>
                                        <p:tgtEl>
                                          <p:spTgt spid="15"/>
                                        </p:tgtEl>
                                        <p:attrNameLst>
                                          <p:attrName>ppt_y</p:attrName>
                                        </p:attrNameLst>
                                      </p:cBhvr>
                                      <p:tavLst>
                                        <p:tav tm="0">
                                          <p:val>
                                            <p:strVal val="1+#ppt_h/2"/>
                                          </p:val>
                                        </p:tav>
                                        <p:tav tm="100000">
                                          <p:val>
                                            <p:strVal val="#ppt_y"/>
                                          </p:val>
                                        </p:tav>
                                      </p:tavLst>
                                    </p:anim>
                                  </p:childTnLst>
                                </p:cTn>
                              </p:par>
                            </p:childTnLst>
                          </p:cTn>
                        </p:par>
                        <p:par>
                          <p:cTn id="36" fill="hold">
                            <p:stCondLst>
                              <p:cond delay="5049"/>
                            </p:stCondLst>
                            <p:childTnLst>
                              <p:par>
                                <p:cTn id="37" presetID="2" presetClass="entr" presetSubtype="4"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800" fill="hold"/>
                                        <p:tgtEl>
                                          <p:spTgt spid="21"/>
                                        </p:tgtEl>
                                        <p:attrNameLst>
                                          <p:attrName>ppt_x</p:attrName>
                                        </p:attrNameLst>
                                      </p:cBhvr>
                                      <p:tavLst>
                                        <p:tav tm="0">
                                          <p:val>
                                            <p:strVal val="#ppt_x"/>
                                          </p:val>
                                        </p:tav>
                                        <p:tav tm="100000">
                                          <p:val>
                                            <p:strVal val="#ppt_x"/>
                                          </p:val>
                                        </p:tav>
                                      </p:tavLst>
                                    </p:anim>
                                    <p:anim calcmode="lin" valueType="num">
                                      <p:cBhvr additive="base">
                                        <p:cTn id="40" dur="800" fill="hold"/>
                                        <p:tgtEl>
                                          <p:spTgt spid="21"/>
                                        </p:tgtEl>
                                        <p:attrNameLst>
                                          <p:attrName>ppt_y</p:attrName>
                                        </p:attrNameLst>
                                      </p:cBhvr>
                                      <p:tavLst>
                                        <p:tav tm="0">
                                          <p:val>
                                            <p:strVal val="1+#ppt_h/2"/>
                                          </p:val>
                                        </p:tav>
                                        <p:tav tm="100000">
                                          <p:val>
                                            <p:strVal val="#ppt_y"/>
                                          </p:val>
                                        </p:tav>
                                      </p:tavLst>
                                    </p:anim>
                                  </p:childTnLst>
                                </p:cTn>
                              </p:par>
                            </p:childTnLst>
                          </p:cTn>
                        </p:par>
                        <p:par>
                          <p:cTn id="41" fill="hold">
                            <p:stCondLst>
                              <p:cond delay="6049"/>
                            </p:stCondLst>
                            <p:childTnLst>
                              <p:par>
                                <p:cTn id="42" presetID="2" presetClass="entr" presetSubtype="4"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800" fill="hold"/>
                                        <p:tgtEl>
                                          <p:spTgt spid="27"/>
                                        </p:tgtEl>
                                        <p:attrNameLst>
                                          <p:attrName>ppt_x</p:attrName>
                                        </p:attrNameLst>
                                      </p:cBhvr>
                                      <p:tavLst>
                                        <p:tav tm="0">
                                          <p:val>
                                            <p:strVal val="#ppt_x"/>
                                          </p:val>
                                        </p:tav>
                                        <p:tav tm="100000">
                                          <p:val>
                                            <p:strVal val="#ppt_x"/>
                                          </p:val>
                                        </p:tav>
                                      </p:tavLst>
                                    </p:anim>
                                    <p:anim calcmode="lin" valueType="num">
                                      <p:cBhvr additive="base">
                                        <p:cTn id="45" dur="800" fill="hold"/>
                                        <p:tgtEl>
                                          <p:spTgt spid="27"/>
                                        </p:tgtEl>
                                        <p:attrNameLst>
                                          <p:attrName>ppt_y</p:attrName>
                                        </p:attrNameLst>
                                      </p:cBhvr>
                                      <p:tavLst>
                                        <p:tav tm="0">
                                          <p:val>
                                            <p:strVal val="1+#ppt_h/2"/>
                                          </p:val>
                                        </p:tav>
                                        <p:tav tm="100000">
                                          <p:val>
                                            <p:strVal val="#ppt_y"/>
                                          </p:val>
                                        </p:tav>
                                      </p:tavLst>
                                    </p:anim>
                                  </p:childTnLst>
                                </p:cTn>
                              </p:par>
                            </p:childTnLst>
                          </p:cTn>
                        </p:par>
                        <p:par>
                          <p:cTn id="46" fill="hold">
                            <p:stCondLst>
                              <p:cond delay="7049"/>
                            </p:stCondLst>
                            <p:childTnLst>
                              <p:par>
                                <p:cTn id="47" presetID="2" presetClass="entr" presetSubtype="4"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800" fill="hold"/>
                                        <p:tgtEl>
                                          <p:spTgt spid="33"/>
                                        </p:tgtEl>
                                        <p:attrNameLst>
                                          <p:attrName>ppt_x</p:attrName>
                                        </p:attrNameLst>
                                      </p:cBhvr>
                                      <p:tavLst>
                                        <p:tav tm="0">
                                          <p:val>
                                            <p:strVal val="#ppt_x"/>
                                          </p:val>
                                        </p:tav>
                                        <p:tav tm="100000">
                                          <p:val>
                                            <p:strVal val="#ppt_x"/>
                                          </p:val>
                                        </p:tav>
                                      </p:tavLst>
                                    </p:anim>
                                    <p:anim calcmode="lin" valueType="num">
                                      <p:cBhvr additive="base">
                                        <p:cTn id="50" dur="800" fill="hold"/>
                                        <p:tgtEl>
                                          <p:spTgt spid="33"/>
                                        </p:tgtEl>
                                        <p:attrNameLst>
                                          <p:attrName>ppt_y</p:attrName>
                                        </p:attrNameLst>
                                      </p:cBhvr>
                                      <p:tavLst>
                                        <p:tav tm="0">
                                          <p:val>
                                            <p:strVal val="1+#ppt_h/2"/>
                                          </p:val>
                                        </p:tav>
                                        <p:tav tm="100000">
                                          <p:val>
                                            <p:strVal val="#ppt_y"/>
                                          </p:val>
                                        </p:tav>
                                      </p:tavLst>
                                    </p:anim>
                                  </p:childTnLst>
                                </p:cTn>
                              </p:par>
                            </p:childTnLst>
                          </p:cTn>
                        </p:par>
                        <p:par>
                          <p:cTn id="51" fill="hold">
                            <p:stCondLst>
                              <p:cond delay="8049"/>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4"/>
                                        </p:tgtEl>
                                        <p:attrNameLst>
                                          <p:attrName>ppt_y</p:attrName>
                                        </p:attrNameLst>
                                      </p:cBhvr>
                                      <p:tavLst>
                                        <p:tav tm="0">
                                          <p:val>
                                            <p:strVal val="#ppt_y"/>
                                          </p:val>
                                        </p:tav>
                                        <p:tav tm="100000">
                                          <p:val>
                                            <p:strVal val="#ppt_y"/>
                                          </p:val>
                                        </p:tav>
                                      </p:tavLst>
                                    </p:anim>
                                    <p:anim calcmode="lin" valueType="num">
                                      <p:cBhvr>
                                        <p:cTn id="56"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4"/>
                                        </p:tgtEl>
                                      </p:cBhvr>
                                    </p:animEffect>
                                  </p:childTnLst>
                                </p:cTn>
                              </p:par>
                            </p:childTnLst>
                          </p:cTn>
                        </p:par>
                        <p:par>
                          <p:cTn id="59" fill="hold">
                            <p:stCondLst>
                              <p:cond delay="8149"/>
                            </p:stCondLst>
                            <p:childTnLst>
                              <p:par>
                                <p:cTn id="60" presetID="22" presetClass="entr" presetSubtype="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par>
                          <p:cTn id="63" fill="hold">
                            <p:stCondLst>
                              <p:cond delay="8649"/>
                            </p:stCondLst>
                            <p:childTnLst>
                              <p:par>
                                <p:cTn id="64" presetID="2" presetClass="entr" presetSubtype="2"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additive="base">
                                        <p:cTn id="66" dur="800" fill="hold"/>
                                        <p:tgtEl>
                                          <p:spTgt spid="39"/>
                                        </p:tgtEl>
                                        <p:attrNameLst>
                                          <p:attrName>ppt_x</p:attrName>
                                        </p:attrNameLst>
                                      </p:cBhvr>
                                      <p:tavLst>
                                        <p:tav tm="0">
                                          <p:val>
                                            <p:strVal val="1+#ppt_w/2"/>
                                          </p:val>
                                        </p:tav>
                                        <p:tav tm="100000">
                                          <p:val>
                                            <p:strVal val="#ppt_x"/>
                                          </p:val>
                                        </p:tav>
                                      </p:tavLst>
                                    </p:anim>
                                    <p:anim calcmode="lin" valueType="num">
                                      <p:cBhvr additive="base">
                                        <p:cTn id="67" dur="800" fill="hold"/>
                                        <p:tgtEl>
                                          <p:spTgt spid="39"/>
                                        </p:tgtEl>
                                        <p:attrNameLst>
                                          <p:attrName>ppt_y</p:attrName>
                                        </p:attrNameLst>
                                      </p:cBhvr>
                                      <p:tavLst>
                                        <p:tav tm="0">
                                          <p:val>
                                            <p:strVal val="#ppt_y"/>
                                          </p:val>
                                        </p:tav>
                                        <p:tav tm="100000">
                                          <p:val>
                                            <p:strVal val="#ppt_y"/>
                                          </p:val>
                                        </p:tav>
                                      </p:tavLst>
                                    </p:anim>
                                  </p:childTnLst>
                                </p:cTn>
                              </p:par>
                            </p:childTnLst>
                          </p:cTn>
                        </p:par>
                        <p:par>
                          <p:cTn id="68" fill="hold">
                            <p:stCondLst>
                              <p:cond delay="9649"/>
                            </p:stCondLst>
                            <p:childTnLst>
                              <p:par>
                                <p:cTn id="69" presetID="2" presetClass="entr" presetSubtype="2" fill="hold" nodeType="afterEffect">
                                  <p:stCondLst>
                                    <p:cond delay="0"/>
                                  </p:stCondLst>
                                  <p:childTnLst>
                                    <p:set>
                                      <p:cBhvr>
                                        <p:cTn id="70" dur="1" fill="hold">
                                          <p:stCondLst>
                                            <p:cond delay="0"/>
                                          </p:stCondLst>
                                        </p:cTn>
                                        <p:tgtEl>
                                          <p:spTgt spid="42"/>
                                        </p:tgtEl>
                                        <p:attrNameLst>
                                          <p:attrName>style.visibility</p:attrName>
                                        </p:attrNameLst>
                                      </p:cBhvr>
                                      <p:to>
                                        <p:strVal val="visible"/>
                                      </p:to>
                                    </p:set>
                                    <p:anim calcmode="lin" valueType="num">
                                      <p:cBhvr additive="base">
                                        <p:cTn id="71" dur="800" fill="hold"/>
                                        <p:tgtEl>
                                          <p:spTgt spid="42"/>
                                        </p:tgtEl>
                                        <p:attrNameLst>
                                          <p:attrName>ppt_x</p:attrName>
                                        </p:attrNameLst>
                                      </p:cBhvr>
                                      <p:tavLst>
                                        <p:tav tm="0">
                                          <p:val>
                                            <p:strVal val="1+#ppt_w/2"/>
                                          </p:val>
                                        </p:tav>
                                        <p:tav tm="100000">
                                          <p:val>
                                            <p:strVal val="#ppt_x"/>
                                          </p:val>
                                        </p:tav>
                                      </p:tavLst>
                                    </p:anim>
                                    <p:anim calcmode="lin" valueType="num">
                                      <p:cBhvr additive="base">
                                        <p:cTn id="72" dur="8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1" grpId="0"/>
      <p:bldP spid="1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4775910" y="165239"/>
            <a:ext cx="2653290" cy="707886"/>
          </a:xfrm>
          <a:prstGeom prst="rect">
            <a:avLst/>
          </a:prstGeom>
          <a:noFill/>
        </p:spPr>
        <p:txBody>
          <a:bodyPr wrap="none" rtlCol="0">
            <a:spAutoFit/>
          </a:bodyPr>
          <a:lstStyle/>
          <a:p>
            <a:pPr defTabSz="1088390"/>
            <a:r>
              <a:rPr lang="zh-CN" altLang="en-US" sz="4000" b="1" spc="800">
                <a:solidFill>
                  <a:schemeClr val="bg1"/>
                </a:solidFill>
                <a:latin typeface="陈继世-硬笔行书" panose="02010609030101010101" pitchFamily="49" charset="-122"/>
                <a:ea typeface="陈继世-硬笔行书" panose="02010609030101010101" pitchFamily="49" charset="-122"/>
                <a:cs typeface="Open Sans" pitchFamily="34" charset="0"/>
              </a:rPr>
              <a:t>教育经历</a:t>
            </a:r>
            <a:endParaRPr lang="en-US" altLang="zh-CN" sz="4000" b="1" spc="800">
              <a:solidFill>
                <a:schemeClr val="bg1"/>
              </a:solidFill>
              <a:latin typeface="陈继世-硬笔行书" panose="02010609030101010101" pitchFamily="49" charset="-122"/>
              <a:ea typeface="陈继世-硬笔行书" panose="02010609030101010101" pitchFamily="49" charset="-122"/>
              <a:cs typeface="Open Sans" pitchFamily="34" charset="0"/>
            </a:endParaRPr>
          </a:p>
        </p:txBody>
      </p:sp>
      <p:grpSp>
        <p:nvGrpSpPr>
          <p:cNvPr id="3" name="组合 2"/>
          <p:cNvGrpSpPr/>
          <p:nvPr/>
        </p:nvGrpSpPr>
        <p:grpSpPr>
          <a:xfrm>
            <a:off x="1189186" y="4931131"/>
            <a:ext cx="2525507" cy="981098"/>
            <a:chOff x="658813" y="4877297"/>
            <a:chExt cx="3982558" cy="981098"/>
          </a:xfrm>
        </p:grpSpPr>
        <p:sp>
          <p:nvSpPr>
            <p:cNvPr id="5" name="文本框 4"/>
            <p:cNvSpPr txBox="1"/>
            <p:nvPr/>
          </p:nvSpPr>
          <p:spPr>
            <a:xfrm>
              <a:off x="658813" y="4877297"/>
              <a:ext cx="3982558" cy="369332"/>
            </a:xfrm>
            <a:prstGeom prst="rect">
              <a:avLst/>
            </a:prstGeom>
            <a:noFill/>
          </p:spPr>
          <p:txBody>
            <a:bodyPr wrap="square" rtlCol="0">
              <a:spAutoFit/>
            </a:bodyPr>
            <a:lstStyle/>
            <a:p>
              <a:pPr algn="ctr"/>
              <a:r>
                <a:rPr lang="zh-CN" altLang="en-US" b="1" spc="300">
                  <a:solidFill>
                    <a:schemeClr val="tx1">
                      <a:lumMod val="85000"/>
                      <a:lumOff val="15000"/>
                    </a:schemeClr>
                  </a:solidFill>
                  <a:latin typeface="方正清刻本悦宋简体" panose="02000000000000000000" pitchFamily="2" charset="-122"/>
                  <a:ea typeface="方正清刻本悦宋简体" panose="02000000000000000000" pitchFamily="2" charset="-122"/>
                  <a:cs typeface="+mn-ea"/>
                  <a:sym typeface="+mn-lt"/>
                </a:rPr>
                <a:t>添加您的标题</a:t>
              </a:r>
              <a:endParaRPr lang="en-US" altLang="zh-CN" b="1" spc="300">
                <a:solidFill>
                  <a:schemeClr val="tx1">
                    <a:lumMod val="85000"/>
                    <a:lumOff val="15000"/>
                  </a:schemeClr>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6" name="文本框 5"/>
            <p:cNvSpPr txBox="1"/>
            <p:nvPr/>
          </p:nvSpPr>
          <p:spPr>
            <a:xfrm>
              <a:off x="942291" y="5258231"/>
              <a:ext cx="3415600" cy="600164"/>
            </a:xfrm>
            <a:prstGeom prst="rect">
              <a:avLst/>
            </a:prstGeom>
            <a:noFill/>
          </p:spPr>
          <p:txBody>
            <a:bodyPr wrap="square" rtlCol="0">
              <a:spAutoFit/>
            </a:bodyPr>
            <a:lstStyle/>
            <a:p>
              <a:pPr algn="ctr">
                <a:lnSpc>
                  <a:spcPct val="150000"/>
                </a:lnSpc>
              </a:pPr>
              <a:r>
                <a:rPr lang="zh-CN" altLang="en-US" sz="1100" spc="300">
                  <a:solidFill>
                    <a:schemeClr val="bg1">
                      <a:lumMod val="65000"/>
                    </a:schemeClr>
                  </a:solidFill>
                  <a:latin typeface="方正清刻本悦宋简体" panose="02000000000000000000" pitchFamily="2" charset="-122"/>
                  <a:ea typeface="方正清刻本悦宋简体" panose="02000000000000000000" pitchFamily="2" charset="-122"/>
                </a:rPr>
                <a:t>由在此输入详细介绍，以表达项目工作。</a:t>
              </a:r>
            </a:p>
          </p:txBody>
        </p:sp>
      </p:grpSp>
      <p:grpSp>
        <p:nvGrpSpPr>
          <p:cNvPr id="7" name="组合 6"/>
          <p:cNvGrpSpPr/>
          <p:nvPr/>
        </p:nvGrpSpPr>
        <p:grpSpPr>
          <a:xfrm>
            <a:off x="2703692" y="1644226"/>
            <a:ext cx="2525507" cy="981098"/>
            <a:chOff x="658813" y="4877297"/>
            <a:chExt cx="3982558" cy="981098"/>
          </a:xfrm>
        </p:grpSpPr>
        <p:sp>
          <p:nvSpPr>
            <p:cNvPr id="8" name="文本框 7"/>
            <p:cNvSpPr txBox="1"/>
            <p:nvPr/>
          </p:nvSpPr>
          <p:spPr>
            <a:xfrm>
              <a:off x="658813" y="4877297"/>
              <a:ext cx="3982558" cy="369332"/>
            </a:xfrm>
            <a:prstGeom prst="rect">
              <a:avLst/>
            </a:prstGeom>
            <a:noFill/>
          </p:spPr>
          <p:txBody>
            <a:bodyPr wrap="square" rtlCol="0">
              <a:spAutoFit/>
            </a:bodyPr>
            <a:lstStyle/>
            <a:p>
              <a:pPr algn="ctr"/>
              <a:r>
                <a:rPr lang="zh-CN" altLang="en-US" b="1" spc="300">
                  <a:solidFill>
                    <a:schemeClr val="tx1">
                      <a:lumMod val="85000"/>
                      <a:lumOff val="15000"/>
                    </a:schemeClr>
                  </a:solidFill>
                  <a:latin typeface="方正清刻本悦宋简体" panose="02000000000000000000" pitchFamily="2" charset="-122"/>
                  <a:ea typeface="方正清刻本悦宋简体" panose="02000000000000000000" pitchFamily="2" charset="-122"/>
                  <a:cs typeface="+mn-ea"/>
                  <a:sym typeface="+mn-lt"/>
                </a:rPr>
                <a:t>添加您的标题</a:t>
              </a:r>
              <a:endParaRPr lang="en-US" altLang="zh-CN" b="1" spc="300">
                <a:solidFill>
                  <a:schemeClr val="tx1">
                    <a:lumMod val="85000"/>
                    <a:lumOff val="15000"/>
                  </a:schemeClr>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9" name="文本框 8"/>
            <p:cNvSpPr txBox="1"/>
            <p:nvPr/>
          </p:nvSpPr>
          <p:spPr>
            <a:xfrm>
              <a:off x="942291" y="5258231"/>
              <a:ext cx="3415600" cy="600164"/>
            </a:xfrm>
            <a:prstGeom prst="rect">
              <a:avLst/>
            </a:prstGeom>
            <a:noFill/>
          </p:spPr>
          <p:txBody>
            <a:bodyPr wrap="square" rtlCol="0">
              <a:spAutoFit/>
            </a:bodyPr>
            <a:lstStyle/>
            <a:p>
              <a:pPr algn="ctr">
                <a:lnSpc>
                  <a:spcPct val="150000"/>
                </a:lnSpc>
              </a:pPr>
              <a:r>
                <a:rPr lang="zh-CN" altLang="en-US" sz="1100" spc="300">
                  <a:solidFill>
                    <a:schemeClr val="bg1">
                      <a:lumMod val="65000"/>
                    </a:schemeClr>
                  </a:solidFill>
                  <a:latin typeface="方正清刻本悦宋简体" panose="02000000000000000000" pitchFamily="2" charset="-122"/>
                  <a:ea typeface="方正清刻本悦宋简体" panose="02000000000000000000" pitchFamily="2" charset="-122"/>
                </a:rPr>
                <a:t>由在此输入详细介绍，以表达项目工作的。</a:t>
              </a:r>
            </a:p>
          </p:txBody>
        </p:sp>
      </p:grpSp>
      <p:grpSp>
        <p:nvGrpSpPr>
          <p:cNvPr id="10" name="组合 9"/>
          <p:cNvGrpSpPr/>
          <p:nvPr/>
        </p:nvGrpSpPr>
        <p:grpSpPr>
          <a:xfrm>
            <a:off x="4089456" y="4931131"/>
            <a:ext cx="2525507" cy="981098"/>
            <a:chOff x="658813" y="4877297"/>
            <a:chExt cx="3982558" cy="981098"/>
          </a:xfrm>
        </p:grpSpPr>
        <p:sp>
          <p:nvSpPr>
            <p:cNvPr id="11" name="文本框 10"/>
            <p:cNvSpPr txBox="1"/>
            <p:nvPr/>
          </p:nvSpPr>
          <p:spPr>
            <a:xfrm>
              <a:off x="658813" y="4877297"/>
              <a:ext cx="3982558" cy="369332"/>
            </a:xfrm>
            <a:prstGeom prst="rect">
              <a:avLst/>
            </a:prstGeom>
            <a:noFill/>
          </p:spPr>
          <p:txBody>
            <a:bodyPr wrap="square" rtlCol="0">
              <a:spAutoFit/>
            </a:bodyPr>
            <a:lstStyle/>
            <a:p>
              <a:pPr algn="ctr"/>
              <a:r>
                <a:rPr lang="zh-CN" altLang="en-US" b="1" spc="300">
                  <a:solidFill>
                    <a:schemeClr val="tx1">
                      <a:lumMod val="85000"/>
                      <a:lumOff val="15000"/>
                    </a:schemeClr>
                  </a:solidFill>
                  <a:latin typeface="方正清刻本悦宋简体" panose="02000000000000000000" pitchFamily="2" charset="-122"/>
                  <a:ea typeface="方正清刻本悦宋简体" panose="02000000000000000000" pitchFamily="2" charset="-122"/>
                  <a:cs typeface="+mn-ea"/>
                  <a:sym typeface="+mn-lt"/>
                </a:rPr>
                <a:t>添加您的标题</a:t>
              </a:r>
              <a:endParaRPr lang="en-US" altLang="zh-CN" b="1" spc="300">
                <a:solidFill>
                  <a:schemeClr val="tx1">
                    <a:lumMod val="85000"/>
                    <a:lumOff val="15000"/>
                  </a:schemeClr>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12" name="文本框 11"/>
            <p:cNvSpPr txBox="1"/>
            <p:nvPr/>
          </p:nvSpPr>
          <p:spPr>
            <a:xfrm>
              <a:off x="942291" y="5258231"/>
              <a:ext cx="3415600" cy="600164"/>
            </a:xfrm>
            <a:prstGeom prst="rect">
              <a:avLst/>
            </a:prstGeom>
            <a:noFill/>
          </p:spPr>
          <p:txBody>
            <a:bodyPr wrap="square" rtlCol="0">
              <a:spAutoFit/>
            </a:bodyPr>
            <a:lstStyle/>
            <a:p>
              <a:pPr algn="ctr">
                <a:lnSpc>
                  <a:spcPct val="150000"/>
                </a:lnSpc>
              </a:pPr>
              <a:r>
                <a:rPr lang="zh-CN" altLang="en-US" sz="1100" spc="300">
                  <a:solidFill>
                    <a:schemeClr val="bg1">
                      <a:lumMod val="65000"/>
                    </a:schemeClr>
                  </a:solidFill>
                  <a:latin typeface="方正清刻本悦宋简体" panose="02000000000000000000" pitchFamily="2" charset="-122"/>
                  <a:ea typeface="方正清刻本悦宋简体" panose="02000000000000000000" pitchFamily="2" charset="-122"/>
                </a:rPr>
                <a:t>由在此输入详细介绍，以表达项目。</a:t>
              </a:r>
            </a:p>
          </p:txBody>
        </p:sp>
      </p:grpSp>
      <p:grpSp>
        <p:nvGrpSpPr>
          <p:cNvPr id="13" name="组合 12"/>
          <p:cNvGrpSpPr/>
          <p:nvPr/>
        </p:nvGrpSpPr>
        <p:grpSpPr>
          <a:xfrm>
            <a:off x="5498697" y="1644226"/>
            <a:ext cx="2525507" cy="981098"/>
            <a:chOff x="658813" y="4877297"/>
            <a:chExt cx="3982558" cy="981098"/>
          </a:xfrm>
        </p:grpSpPr>
        <p:sp>
          <p:nvSpPr>
            <p:cNvPr id="14" name="文本框 13"/>
            <p:cNvSpPr txBox="1"/>
            <p:nvPr/>
          </p:nvSpPr>
          <p:spPr>
            <a:xfrm>
              <a:off x="658813" y="4877297"/>
              <a:ext cx="3982558" cy="369332"/>
            </a:xfrm>
            <a:prstGeom prst="rect">
              <a:avLst/>
            </a:prstGeom>
            <a:noFill/>
          </p:spPr>
          <p:txBody>
            <a:bodyPr wrap="square" rtlCol="0">
              <a:spAutoFit/>
            </a:bodyPr>
            <a:lstStyle/>
            <a:p>
              <a:pPr algn="ctr"/>
              <a:r>
                <a:rPr lang="zh-CN" altLang="en-US" b="1" spc="300">
                  <a:solidFill>
                    <a:schemeClr val="tx1">
                      <a:lumMod val="85000"/>
                      <a:lumOff val="15000"/>
                    </a:schemeClr>
                  </a:solidFill>
                  <a:latin typeface="方正清刻本悦宋简体" panose="02000000000000000000" pitchFamily="2" charset="-122"/>
                  <a:ea typeface="方正清刻本悦宋简体" panose="02000000000000000000" pitchFamily="2" charset="-122"/>
                  <a:cs typeface="+mn-ea"/>
                  <a:sym typeface="+mn-lt"/>
                </a:rPr>
                <a:t>添加您的标题</a:t>
              </a:r>
              <a:endParaRPr lang="en-US" altLang="zh-CN" b="1" spc="300">
                <a:solidFill>
                  <a:schemeClr val="tx1">
                    <a:lumMod val="85000"/>
                    <a:lumOff val="15000"/>
                  </a:schemeClr>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15" name="文本框 14"/>
            <p:cNvSpPr txBox="1"/>
            <p:nvPr/>
          </p:nvSpPr>
          <p:spPr>
            <a:xfrm>
              <a:off x="942291" y="5258231"/>
              <a:ext cx="3415600" cy="600164"/>
            </a:xfrm>
            <a:prstGeom prst="rect">
              <a:avLst/>
            </a:prstGeom>
            <a:noFill/>
          </p:spPr>
          <p:txBody>
            <a:bodyPr wrap="square" rtlCol="0">
              <a:spAutoFit/>
            </a:bodyPr>
            <a:lstStyle/>
            <a:p>
              <a:pPr algn="ctr">
                <a:lnSpc>
                  <a:spcPct val="150000"/>
                </a:lnSpc>
              </a:pPr>
              <a:r>
                <a:rPr lang="zh-CN" altLang="en-US" sz="1100" spc="300">
                  <a:solidFill>
                    <a:schemeClr val="bg1">
                      <a:lumMod val="65000"/>
                    </a:schemeClr>
                  </a:solidFill>
                  <a:latin typeface="方正清刻本悦宋简体" panose="02000000000000000000" pitchFamily="2" charset="-122"/>
                  <a:ea typeface="方正清刻本悦宋简体" panose="02000000000000000000" pitchFamily="2" charset="-122"/>
                </a:rPr>
                <a:t>由在此输入详细介绍，以表达项目工作信息。</a:t>
              </a:r>
            </a:p>
          </p:txBody>
        </p:sp>
      </p:grpSp>
      <p:grpSp>
        <p:nvGrpSpPr>
          <p:cNvPr id="16" name="Group 44"/>
          <p:cNvGrpSpPr/>
          <p:nvPr/>
        </p:nvGrpSpPr>
        <p:grpSpPr>
          <a:xfrm>
            <a:off x="7328287" y="2462138"/>
            <a:ext cx="2245500" cy="2371151"/>
            <a:chOff x="7531983" y="2470212"/>
            <a:chExt cx="2245500" cy="2371151"/>
          </a:xfrm>
        </p:grpSpPr>
        <p:sp>
          <p:nvSpPr>
            <p:cNvPr id="17" name="Freeform 5"/>
            <p:cNvSpPr/>
            <p:nvPr/>
          </p:nvSpPr>
          <p:spPr bwMode="auto">
            <a:xfrm rot="900000">
              <a:off x="7531983" y="2508718"/>
              <a:ext cx="2245500" cy="2332645"/>
            </a:xfrm>
            <a:custGeom>
              <a:avLst/>
              <a:gdLst>
                <a:gd name="T0" fmla="*/ 267 w 468"/>
                <a:gd name="T1" fmla="*/ 141 h 485"/>
                <a:gd name="T2" fmla="*/ 248 w 468"/>
                <a:gd name="T3" fmla="*/ 192 h 485"/>
                <a:gd name="T4" fmla="*/ 195 w 468"/>
                <a:gd name="T5" fmla="*/ 218 h 485"/>
                <a:gd name="T6" fmla="*/ 49 w 468"/>
                <a:gd name="T7" fmla="*/ 250 h 485"/>
                <a:gd name="T8" fmla="*/ 56 w 468"/>
                <a:gd name="T9" fmla="*/ 436 h 485"/>
                <a:gd name="T10" fmla="*/ 241 w 468"/>
                <a:gd name="T11" fmla="*/ 429 h 485"/>
                <a:gd name="T12" fmla="*/ 262 w 468"/>
                <a:gd name="T13" fmla="*/ 281 h 485"/>
                <a:gd name="T14" fmla="*/ 279 w 468"/>
                <a:gd name="T15" fmla="*/ 225 h 485"/>
                <a:gd name="T16" fmla="*/ 334 w 468"/>
                <a:gd name="T17" fmla="*/ 203 h 485"/>
                <a:gd name="T18" fmla="*/ 432 w 468"/>
                <a:gd name="T19" fmla="*/ 175 h 485"/>
                <a:gd name="T20" fmla="*/ 426 w 468"/>
                <a:gd name="T21" fmla="*/ 36 h 485"/>
                <a:gd name="T22" fmla="*/ 288 w 468"/>
                <a:gd name="T23" fmla="*/ 42 h 485"/>
                <a:gd name="T24" fmla="*/ 267 w 468"/>
                <a:gd name="T25" fmla="*/ 14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85">
                  <a:moveTo>
                    <a:pt x="267" y="141"/>
                  </a:moveTo>
                  <a:cubicBezTo>
                    <a:pt x="267" y="141"/>
                    <a:pt x="269" y="169"/>
                    <a:pt x="248" y="192"/>
                  </a:cubicBezTo>
                  <a:cubicBezTo>
                    <a:pt x="227" y="215"/>
                    <a:pt x="195" y="218"/>
                    <a:pt x="195" y="218"/>
                  </a:cubicBezTo>
                  <a:cubicBezTo>
                    <a:pt x="146" y="198"/>
                    <a:pt x="87" y="209"/>
                    <a:pt x="49" y="250"/>
                  </a:cubicBezTo>
                  <a:cubicBezTo>
                    <a:pt x="0" y="303"/>
                    <a:pt x="3" y="386"/>
                    <a:pt x="56" y="436"/>
                  </a:cubicBezTo>
                  <a:cubicBezTo>
                    <a:pt x="109" y="485"/>
                    <a:pt x="192" y="482"/>
                    <a:pt x="241" y="429"/>
                  </a:cubicBezTo>
                  <a:cubicBezTo>
                    <a:pt x="280" y="387"/>
                    <a:pt x="286" y="328"/>
                    <a:pt x="262" y="281"/>
                  </a:cubicBezTo>
                  <a:cubicBezTo>
                    <a:pt x="262" y="281"/>
                    <a:pt x="250" y="256"/>
                    <a:pt x="279" y="225"/>
                  </a:cubicBezTo>
                  <a:cubicBezTo>
                    <a:pt x="304" y="198"/>
                    <a:pt x="334" y="203"/>
                    <a:pt x="334" y="203"/>
                  </a:cubicBezTo>
                  <a:cubicBezTo>
                    <a:pt x="368" y="212"/>
                    <a:pt x="406" y="202"/>
                    <a:pt x="432" y="175"/>
                  </a:cubicBezTo>
                  <a:cubicBezTo>
                    <a:pt x="468" y="135"/>
                    <a:pt x="466" y="73"/>
                    <a:pt x="426" y="36"/>
                  </a:cubicBezTo>
                  <a:cubicBezTo>
                    <a:pt x="387" y="0"/>
                    <a:pt x="325" y="2"/>
                    <a:pt x="288" y="42"/>
                  </a:cubicBezTo>
                  <a:cubicBezTo>
                    <a:pt x="262" y="69"/>
                    <a:pt x="256" y="107"/>
                    <a:pt x="267" y="141"/>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en-US">
                <a:latin typeface="方正清刻本悦宋简体" panose="02000000000000000000" pitchFamily="2" charset="-122"/>
                <a:ea typeface="方正清刻本悦宋简体" panose="02000000000000000000" pitchFamily="2" charset="-122"/>
              </a:endParaRPr>
            </a:p>
          </p:txBody>
        </p:sp>
        <p:sp>
          <p:nvSpPr>
            <p:cNvPr id="18" name="Freeform 6"/>
            <p:cNvSpPr/>
            <p:nvPr/>
          </p:nvSpPr>
          <p:spPr bwMode="auto">
            <a:xfrm rot="900000">
              <a:off x="7531983" y="2470212"/>
              <a:ext cx="2245500" cy="2342778"/>
            </a:xfrm>
            <a:custGeom>
              <a:avLst/>
              <a:gdLst>
                <a:gd name="T0" fmla="*/ 267 w 468"/>
                <a:gd name="T1" fmla="*/ 142 h 487"/>
                <a:gd name="T2" fmla="*/ 248 w 468"/>
                <a:gd name="T3" fmla="*/ 193 h 487"/>
                <a:gd name="T4" fmla="*/ 195 w 468"/>
                <a:gd name="T5" fmla="*/ 220 h 487"/>
                <a:gd name="T6" fmla="*/ 49 w 468"/>
                <a:gd name="T7" fmla="*/ 253 h 487"/>
                <a:gd name="T8" fmla="*/ 57 w 468"/>
                <a:gd name="T9" fmla="*/ 438 h 487"/>
                <a:gd name="T10" fmla="*/ 242 w 468"/>
                <a:gd name="T11" fmla="*/ 430 h 487"/>
                <a:gd name="T12" fmla="*/ 263 w 468"/>
                <a:gd name="T13" fmla="*/ 282 h 487"/>
                <a:gd name="T14" fmla="*/ 279 w 468"/>
                <a:gd name="T15" fmla="*/ 226 h 487"/>
                <a:gd name="T16" fmla="*/ 334 w 468"/>
                <a:gd name="T17" fmla="*/ 204 h 487"/>
                <a:gd name="T18" fmla="*/ 431 w 468"/>
                <a:gd name="T19" fmla="*/ 176 h 487"/>
                <a:gd name="T20" fmla="*/ 425 w 468"/>
                <a:gd name="T21" fmla="*/ 37 h 487"/>
                <a:gd name="T22" fmla="*/ 287 w 468"/>
                <a:gd name="T23" fmla="*/ 43 h 487"/>
                <a:gd name="T24" fmla="*/ 267 w 468"/>
                <a:gd name="T25" fmla="*/ 14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87">
                  <a:moveTo>
                    <a:pt x="267" y="142"/>
                  </a:moveTo>
                  <a:cubicBezTo>
                    <a:pt x="267" y="142"/>
                    <a:pt x="269" y="170"/>
                    <a:pt x="248" y="193"/>
                  </a:cubicBezTo>
                  <a:cubicBezTo>
                    <a:pt x="227" y="216"/>
                    <a:pt x="195" y="220"/>
                    <a:pt x="195" y="220"/>
                  </a:cubicBezTo>
                  <a:cubicBezTo>
                    <a:pt x="146" y="200"/>
                    <a:pt x="87" y="211"/>
                    <a:pt x="49" y="253"/>
                  </a:cubicBezTo>
                  <a:cubicBezTo>
                    <a:pt x="0" y="306"/>
                    <a:pt x="4" y="389"/>
                    <a:pt x="57" y="438"/>
                  </a:cubicBezTo>
                  <a:cubicBezTo>
                    <a:pt x="110" y="487"/>
                    <a:pt x="193" y="483"/>
                    <a:pt x="242" y="430"/>
                  </a:cubicBezTo>
                  <a:cubicBezTo>
                    <a:pt x="280" y="389"/>
                    <a:pt x="287" y="329"/>
                    <a:pt x="263" y="282"/>
                  </a:cubicBezTo>
                  <a:cubicBezTo>
                    <a:pt x="263" y="282"/>
                    <a:pt x="250" y="258"/>
                    <a:pt x="279" y="226"/>
                  </a:cubicBezTo>
                  <a:cubicBezTo>
                    <a:pt x="303" y="199"/>
                    <a:pt x="334" y="204"/>
                    <a:pt x="334" y="204"/>
                  </a:cubicBezTo>
                  <a:cubicBezTo>
                    <a:pt x="368" y="213"/>
                    <a:pt x="406" y="203"/>
                    <a:pt x="431" y="176"/>
                  </a:cubicBezTo>
                  <a:cubicBezTo>
                    <a:pt x="468" y="136"/>
                    <a:pt x="465" y="74"/>
                    <a:pt x="425" y="37"/>
                  </a:cubicBezTo>
                  <a:cubicBezTo>
                    <a:pt x="386" y="0"/>
                    <a:pt x="323" y="3"/>
                    <a:pt x="287" y="43"/>
                  </a:cubicBezTo>
                  <a:cubicBezTo>
                    <a:pt x="261" y="70"/>
                    <a:pt x="255" y="109"/>
                    <a:pt x="267" y="142"/>
                  </a:cubicBezTo>
                  <a:close/>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en-US">
                <a:latin typeface="方正清刻本悦宋简体" panose="02000000000000000000" pitchFamily="2" charset="-122"/>
                <a:ea typeface="方正清刻本悦宋简体" panose="02000000000000000000" pitchFamily="2" charset="-122"/>
              </a:endParaRPr>
            </a:p>
          </p:txBody>
        </p:sp>
      </p:grpSp>
      <p:grpSp>
        <p:nvGrpSpPr>
          <p:cNvPr id="19" name="Group 43"/>
          <p:cNvGrpSpPr/>
          <p:nvPr/>
        </p:nvGrpSpPr>
        <p:grpSpPr>
          <a:xfrm>
            <a:off x="5964675" y="2426752"/>
            <a:ext cx="2332645" cy="2286032"/>
            <a:chOff x="6168371" y="2434826"/>
            <a:chExt cx="2332645" cy="2286032"/>
          </a:xfrm>
        </p:grpSpPr>
        <p:sp>
          <p:nvSpPr>
            <p:cNvPr id="20" name="Freeform 7"/>
            <p:cNvSpPr/>
            <p:nvPr/>
          </p:nvSpPr>
          <p:spPr bwMode="auto">
            <a:xfrm rot="20700000">
              <a:off x="6174451" y="2469278"/>
              <a:ext cx="2326565" cy="2251580"/>
            </a:xfrm>
            <a:custGeom>
              <a:avLst/>
              <a:gdLst>
                <a:gd name="T0" fmla="*/ 344 w 485"/>
                <a:gd name="T1" fmla="*/ 267 h 468"/>
                <a:gd name="T2" fmla="*/ 293 w 485"/>
                <a:gd name="T3" fmla="*/ 248 h 468"/>
                <a:gd name="T4" fmla="*/ 266 w 485"/>
                <a:gd name="T5" fmla="*/ 195 h 468"/>
                <a:gd name="T6" fmla="*/ 234 w 485"/>
                <a:gd name="T7" fmla="*/ 49 h 468"/>
                <a:gd name="T8" fmla="*/ 49 w 485"/>
                <a:gd name="T9" fmla="*/ 56 h 468"/>
                <a:gd name="T10" fmla="*/ 56 w 485"/>
                <a:gd name="T11" fmla="*/ 241 h 468"/>
                <a:gd name="T12" fmla="*/ 204 w 485"/>
                <a:gd name="T13" fmla="*/ 262 h 468"/>
                <a:gd name="T14" fmla="*/ 259 w 485"/>
                <a:gd name="T15" fmla="*/ 278 h 468"/>
                <a:gd name="T16" fmla="*/ 282 w 485"/>
                <a:gd name="T17" fmla="*/ 334 h 468"/>
                <a:gd name="T18" fmla="*/ 310 w 485"/>
                <a:gd name="T19" fmla="*/ 431 h 468"/>
                <a:gd name="T20" fmla="*/ 448 w 485"/>
                <a:gd name="T21" fmla="*/ 426 h 468"/>
                <a:gd name="T22" fmla="*/ 443 w 485"/>
                <a:gd name="T23" fmla="*/ 287 h 468"/>
                <a:gd name="T24" fmla="*/ 344 w 485"/>
                <a:gd name="T25" fmla="*/ 267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5" h="468">
                  <a:moveTo>
                    <a:pt x="344" y="267"/>
                  </a:moveTo>
                  <a:cubicBezTo>
                    <a:pt x="344" y="267"/>
                    <a:pt x="316" y="269"/>
                    <a:pt x="293" y="248"/>
                  </a:cubicBezTo>
                  <a:cubicBezTo>
                    <a:pt x="270" y="226"/>
                    <a:pt x="266" y="195"/>
                    <a:pt x="266" y="195"/>
                  </a:cubicBezTo>
                  <a:cubicBezTo>
                    <a:pt x="286" y="146"/>
                    <a:pt x="275" y="87"/>
                    <a:pt x="234" y="49"/>
                  </a:cubicBezTo>
                  <a:cubicBezTo>
                    <a:pt x="181" y="0"/>
                    <a:pt x="98" y="3"/>
                    <a:pt x="49" y="56"/>
                  </a:cubicBezTo>
                  <a:cubicBezTo>
                    <a:pt x="0" y="109"/>
                    <a:pt x="3" y="192"/>
                    <a:pt x="56" y="241"/>
                  </a:cubicBezTo>
                  <a:cubicBezTo>
                    <a:pt x="97" y="279"/>
                    <a:pt x="156" y="286"/>
                    <a:pt x="204" y="262"/>
                  </a:cubicBezTo>
                  <a:cubicBezTo>
                    <a:pt x="204" y="262"/>
                    <a:pt x="228" y="250"/>
                    <a:pt x="259" y="278"/>
                  </a:cubicBezTo>
                  <a:cubicBezTo>
                    <a:pt x="286" y="303"/>
                    <a:pt x="282" y="334"/>
                    <a:pt x="282" y="334"/>
                  </a:cubicBezTo>
                  <a:cubicBezTo>
                    <a:pt x="273" y="368"/>
                    <a:pt x="282" y="406"/>
                    <a:pt x="310" y="431"/>
                  </a:cubicBezTo>
                  <a:cubicBezTo>
                    <a:pt x="349" y="468"/>
                    <a:pt x="411" y="466"/>
                    <a:pt x="448" y="426"/>
                  </a:cubicBezTo>
                  <a:cubicBezTo>
                    <a:pt x="485" y="386"/>
                    <a:pt x="483" y="324"/>
                    <a:pt x="443" y="287"/>
                  </a:cubicBezTo>
                  <a:cubicBezTo>
                    <a:pt x="415" y="262"/>
                    <a:pt x="377" y="255"/>
                    <a:pt x="344" y="267"/>
                  </a:cubicBezTo>
                  <a:close/>
                </a:path>
              </a:pathLst>
            </a:custGeom>
            <a:solidFill>
              <a:schemeClr val="accent4">
                <a:lumMod val="75000"/>
              </a:schemeClr>
            </a:solidFill>
            <a:ln>
              <a:noFill/>
            </a:ln>
          </p:spPr>
          <p:txBody>
            <a:bodyPr vert="horz" wrap="square" lIns="91440" tIns="45720" rIns="91440" bIns="45720" numCol="1" anchor="t" anchorCtr="0" compatLnSpc="1"/>
            <a:lstStyle/>
            <a:p>
              <a:endParaRPr lang="en-US">
                <a:latin typeface="方正清刻本悦宋简体" panose="02000000000000000000" pitchFamily="2" charset="-122"/>
                <a:ea typeface="方正清刻本悦宋简体" panose="02000000000000000000" pitchFamily="2" charset="-122"/>
              </a:endParaRPr>
            </a:p>
          </p:txBody>
        </p:sp>
        <p:sp>
          <p:nvSpPr>
            <p:cNvPr id="21" name="Freeform 8"/>
            <p:cNvSpPr/>
            <p:nvPr/>
          </p:nvSpPr>
          <p:spPr bwMode="auto">
            <a:xfrm rot="20700000">
              <a:off x="6168371" y="2434826"/>
              <a:ext cx="2332645" cy="2253607"/>
            </a:xfrm>
            <a:custGeom>
              <a:avLst/>
              <a:gdLst>
                <a:gd name="T0" fmla="*/ 345 w 486"/>
                <a:gd name="T1" fmla="*/ 267 h 468"/>
                <a:gd name="T2" fmla="*/ 294 w 486"/>
                <a:gd name="T3" fmla="*/ 248 h 468"/>
                <a:gd name="T4" fmla="*/ 267 w 486"/>
                <a:gd name="T5" fmla="*/ 195 h 468"/>
                <a:gd name="T6" fmla="*/ 234 w 486"/>
                <a:gd name="T7" fmla="*/ 49 h 468"/>
                <a:gd name="T8" fmla="*/ 49 w 486"/>
                <a:gd name="T9" fmla="*/ 57 h 468"/>
                <a:gd name="T10" fmla="*/ 57 w 486"/>
                <a:gd name="T11" fmla="*/ 242 h 468"/>
                <a:gd name="T12" fmla="*/ 205 w 486"/>
                <a:gd name="T13" fmla="*/ 262 h 468"/>
                <a:gd name="T14" fmla="*/ 260 w 486"/>
                <a:gd name="T15" fmla="*/ 278 h 468"/>
                <a:gd name="T16" fmla="*/ 283 w 486"/>
                <a:gd name="T17" fmla="*/ 334 h 468"/>
                <a:gd name="T18" fmla="*/ 311 w 486"/>
                <a:gd name="T19" fmla="*/ 431 h 468"/>
                <a:gd name="T20" fmla="*/ 450 w 486"/>
                <a:gd name="T21" fmla="*/ 425 h 468"/>
                <a:gd name="T22" fmla="*/ 444 w 486"/>
                <a:gd name="T23" fmla="*/ 287 h 468"/>
                <a:gd name="T24" fmla="*/ 345 w 486"/>
                <a:gd name="T25" fmla="*/ 267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6" h="468">
                  <a:moveTo>
                    <a:pt x="345" y="267"/>
                  </a:moveTo>
                  <a:cubicBezTo>
                    <a:pt x="345" y="267"/>
                    <a:pt x="317" y="269"/>
                    <a:pt x="294" y="248"/>
                  </a:cubicBezTo>
                  <a:cubicBezTo>
                    <a:pt x="271" y="226"/>
                    <a:pt x="267" y="195"/>
                    <a:pt x="267" y="195"/>
                  </a:cubicBezTo>
                  <a:cubicBezTo>
                    <a:pt x="287" y="146"/>
                    <a:pt x="275" y="87"/>
                    <a:pt x="234" y="49"/>
                  </a:cubicBezTo>
                  <a:cubicBezTo>
                    <a:pt x="181" y="0"/>
                    <a:pt x="98" y="4"/>
                    <a:pt x="49" y="57"/>
                  </a:cubicBezTo>
                  <a:cubicBezTo>
                    <a:pt x="0" y="110"/>
                    <a:pt x="4" y="193"/>
                    <a:pt x="57" y="242"/>
                  </a:cubicBezTo>
                  <a:cubicBezTo>
                    <a:pt x="98" y="280"/>
                    <a:pt x="158" y="286"/>
                    <a:pt x="205" y="262"/>
                  </a:cubicBezTo>
                  <a:cubicBezTo>
                    <a:pt x="205" y="262"/>
                    <a:pt x="229" y="250"/>
                    <a:pt x="260" y="278"/>
                  </a:cubicBezTo>
                  <a:cubicBezTo>
                    <a:pt x="287" y="303"/>
                    <a:pt x="283" y="334"/>
                    <a:pt x="283" y="334"/>
                  </a:cubicBezTo>
                  <a:cubicBezTo>
                    <a:pt x="274" y="368"/>
                    <a:pt x="284" y="406"/>
                    <a:pt x="311" y="431"/>
                  </a:cubicBezTo>
                  <a:cubicBezTo>
                    <a:pt x="351" y="468"/>
                    <a:pt x="413" y="465"/>
                    <a:pt x="450" y="425"/>
                  </a:cubicBezTo>
                  <a:cubicBezTo>
                    <a:pt x="486" y="385"/>
                    <a:pt x="484" y="323"/>
                    <a:pt x="444" y="287"/>
                  </a:cubicBezTo>
                  <a:cubicBezTo>
                    <a:pt x="416" y="261"/>
                    <a:pt x="378" y="255"/>
                    <a:pt x="345" y="267"/>
                  </a:cubicBezTo>
                  <a:close/>
                </a:path>
              </a:pathLst>
            </a:custGeom>
            <a:solidFill>
              <a:schemeClr val="accent4"/>
            </a:solidFill>
            <a:ln>
              <a:noFill/>
            </a:ln>
          </p:spPr>
          <p:txBody>
            <a:bodyPr vert="horz" wrap="square" lIns="91440" tIns="45720" rIns="91440" bIns="45720" numCol="1" anchor="t" anchorCtr="0" compatLnSpc="1"/>
            <a:lstStyle/>
            <a:p>
              <a:endParaRPr lang="en-US">
                <a:latin typeface="方正清刻本悦宋简体" panose="02000000000000000000" pitchFamily="2" charset="-122"/>
                <a:ea typeface="方正清刻本悦宋简体" panose="02000000000000000000" pitchFamily="2" charset="-122"/>
              </a:endParaRPr>
            </a:p>
          </p:txBody>
        </p:sp>
      </p:grpSp>
      <p:grpSp>
        <p:nvGrpSpPr>
          <p:cNvPr id="22" name="Group 42"/>
          <p:cNvGrpSpPr/>
          <p:nvPr/>
        </p:nvGrpSpPr>
        <p:grpSpPr>
          <a:xfrm>
            <a:off x="4702534" y="2571557"/>
            <a:ext cx="2245500" cy="2367098"/>
            <a:chOff x="4906230" y="2579631"/>
            <a:chExt cx="2245500" cy="2367098"/>
          </a:xfrm>
        </p:grpSpPr>
        <p:sp>
          <p:nvSpPr>
            <p:cNvPr id="23" name="Freeform 9"/>
            <p:cNvSpPr/>
            <p:nvPr/>
          </p:nvSpPr>
          <p:spPr bwMode="auto">
            <a:xfrm rot="900000">
              <a:off x="4906230" y="2614084"/>
              <a:ext cx="2245500" cy="2332645"/>
            </a:xfrm>
            <a:custGeom>
              <a:avLst/>
              <a:gdLst>
                <a:gd name="T0" fmla="*/ 267 w 468"/>
                <a:gd name="T1" fmla="*/ 141 h 485"/>
                <a:gd name="T2" fmla="*/ 248 w 468"/>
                <a:gd name="T3" fmla="*/ 192 h 485"/>
                <a:gd name="T4" fmla="*/ 195 w 468"/>
                <a:gd name="T5" fmla="*/ 218 h 485"/>
                <a:gd name="T6" fmla="*/ 49 w 468"/>
                <a:gd name="T7" fmla="*/ 250 h 485"/>
                <a:gd name="T8" fmla="*/ 56 w 468"/>
                <a:gd name="T9" fmla="*/ 436 h 485"/>
                <a:gd name="T10" fmla="*/ 241 w 468"/>
                <a:gd name="T11" fmla="*/ 429 h 485"/>
                <a:gd name="T12" fmla="*/ 262 w 468"/>
                <a:gd name="T13" fmla="*/ 281 h 485"/>
                <a:gd name="T14" fmla="*/ 278 w 468"/>
                <a:gd name="T15" fmla="*/ 225 h 485"/>
                <a:gd name="T16" fmla="*/ 334 w 468"/>
                <a:gd name="T17" fmla="*/ 203 h 485"/>
                <a:gd name="T18" fmla="*/ 431 w 468"/>
                <a:gd name="T19" fmla="*/ 175 h 485"/>
                <a:gd name="T20" fmla="*/ 426 w 468"/>
                <a:gd name="T21" fmla="*/ 36 h 485"/>
                <a:gd name="T22" fmla="*/ 287 w 468"/>
                <a:gd name="T23" fmla="*/ 42 h 485"/>
                <a:gd name="T24" fmla="*/ 267 w 468"/>
                <a:gd name="T25" fmla="*/ 14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85">
                  <a:moveTo>
                    <a:pt x="267" y="141"/>
                  </a:moveTo>
                  <a:cubicBezTo>
                    <a:pt x="267" y="141"/>
                    <a:pt x="269" y="169"/>
                    <a:pt x="248" y="192"/>
                  </a:cubicBezTo>
                  <a:cubicBezTo>
                    <a:pt x="226" y="215"/>
                    <a:pt x="195" y="218"/>
                    <a:pt x="195" y="218"/>
                  </a:cubicBezTo>
                  <a:cubicBezTo>
                    <a:pt x="146" y="198"/>
                    <a:pt x="87" y="209"/>
                    <a:pt x="49" y="250"/>
                  </a:cubicBezTo>
                  <a:cubicBezTo>
                    <a:pt x="0" y="303"/>
                    <a:pt x="3" y="386"/>
                    <a:pt x="56" y="436"/>
                  </a:cubicBezTo>
                  <a:cubicBezTo>
                    <a:pt x="109" y="485"/>
                    <a:pt x="192" y="482"/>
                    <a:pt x="241" y="429"/>
                  </a:cubicBezTo>
                  <a:cubicBezTo>
                    <a:pt x="279" y="387"/>
                    <a:pt x="286" y="328"/>
                    <a:pt x="262" y="281"/>
                  </a:cubicBezTo>
                  <a:cubicBezTo>
                    <a:pt x="262" y="281"/>
                    <a:pt x="249" y="256"/>
                    <a:pt x="278" y="225"/>
                  </a:cubicBezTo>
                  <a:cubicBezTo>
                    <a:pt x="303" y="198"/>
                    <a:pt x="334" y="203"/>
                    <a:pt x="334" y="203"/>
                  </a:cubicBezTo>
                  <a:cubicBezTo>
                    <a:pt x="368" y="212"/>
                    <a:pt x="406" y="203"/>
                    <a:pt x="431" y="175"/>
                  </a:cubicBezTo>
                  <a:cubicBezTo>
                    <a:pt x="468" y="135"/>
                    <a:pt x="466" y="73"/>
                    <a:pt x="426" y="36"/>
                  </a:cubicBezTo>
                  <a:cubicBezTo>
                    <a:pt x="386" y="0"/>
                    <a:pt x="324" y="2"/>
                    <a:pt x="287" y="42"/>
                  </a:cubicBezTo>
                  <a:cubicBezTo>
                    <a:pt x="262" y="69"/>
                    <a:pt x="255" y="108"/>
                    <a:pt x="267" y="141"/>
                  </a:cubicBezTo>
                  <a:close/>
                </a:path>
              </a:pathLst>
            </a:custGeom>
            <a:solidFill>
              <a:schemeClr val="accent3">
                <a:lumMod val="75000"/>
              </a:schemeClr>
            </a:solidFill>
            <a:ln>
              <a:noFill/>
            </a:ln>
          </p:spPr>
          <p:txBody>
            <a:bodyPr vert="horz" wrap="square" lIns="91440" tIns="45720" rIns="91440" bIns="45720" numCol="1" anchor="t" anchorCtr="0" compatLnSpc="1"/>
            <a:lstStyle/>
            <a:p>
              <a:endParaRPr lang="en-US">
                <a:latin typeface="方正清刻本悦宋简体" panose="02000000000000000000" pitchFamily="2" charset="-122"/>
                <a:ea typeface="方正清刻本悦宋简体" panose="02000000000000000000" pitchFamily="2" charset="-122"/>
              </a:endParaRPr>
            </a:p>
          </p:txBody>
        </p:sp>
        <p:sp>
          <p:nvSpPr>
            <p:cNvPr id="24" name="Freeform 10"/>
            <p:cNvSpPr/>
            <p:nvPr/>
          </p:nvSpPr>
          <p:spPr bwMode="auto">
            <a:xfrm rot="900000">
              <a:off x="4906230" y="2579631"/>
              <a:ext cx="2239420" cy="2342778"/>
            </a:xfrm>
            <a:custGeom>
              <a:avLst/>
              <a:gdLst>
                <a:gd name="T0" fmla="*/ 266 w 467"/>
                <a:gd name="T1" fmla="*/ 142 h 487"/>
                <a:gd name="T2" fmla="*/ 247 w 467"/>
                <a:gd name="T3" fmla="*/ 193 h 487"/>
                <a:gd name="T4" fmla="*/ 195 w 467"/>
                <a:gd name="T5" fmla="*/ 220 h 487"/>
                <a:gd name="T6" fmla="*/ 49 w 467"/>
                <a:gd name="T7" fmla="*/ 253 h 487"/>
                <a:gd name="T8" fmla="*/ 57 w 467"/>
                <a:gd name="T9" fmla="*/ 438 h 487"/>
                <a:gd name="T10" fmla="*/ 242 w 467"/>
                <a:gd name="T11" fmla="*/ 430 h 487"/>
                <a:gd name="T12" fmla="*/ 262 w 467"/>
                <a:gd name="T13" fmla="*/ 282 h 487"/>
                <a:gd name="T14" fmla="*/ 278 w 467"/>
                <a:gd name="T15" fmla="*/ 226 h 487"/>
                <a:gd name="T16" fmla="*/ 334 w 467"/>
                <a:gd name="T17" fmla="*/ 204 h 487"/>
                <a:gd name="T18" fmla="*/ 431 w 467"/>
                <a:gd name="T19" fmla="*/ 175 h 487"/>
                <a:gd name="T20" fmla="*/ 425 w 467"/>
                <a:gd name="T21" fmla="*/ 37 h 487"/>
                <a:gd name="T22" fmla="*/ 286 w 467"/>
                <a:gd name="T23" fmla="*/ 43 h 487"/>
                <a:gd name="T24" fmla="*/ 266 w 467"/>
                <a:gd name="T25" fmla="*/ 14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7" h="487">
                  <a:moveTo>
                    <a:pt x="266" y="142"/>
                  </a:moveTo>
                  <a:cubicBezTo>
                    <a:pt x="266" y="142"/>
                    <a:pt x="268" y="170"/>
                    <a:pt x="247" y="193"/>
                  </a:cubicBezTo>
                  <a:cubicBezTo>
                    <a:pt x="226" y="216"/>
                    <a:pt x="195" y="220"/>
                    <a:pt x="195" y="220"/>
                  </a:cubicBezTo>
                  <a:cubicBezTo>
                    <a:pt x="145" y="200"/>
                    <a:pt x="87" y="211"/>
                    <a:pt x="49" y="253"/>
                  </a:cubicBezTo>
                  <a:cubicBezTo>
                    <a:pt x="0" y="306"/>
                    <a:pt x="3" y="389"/>
                    <a:pt x="57" y="438"/>
                  </a:cubicBezTo>
                  <a:cubicBezTo>
                    <a:pt x="110" y="487"/>
                    <a:pt x="193" y="483"/>
                    <a:pt x="242" y="430"/>
                  </a:cubicBezTo>
                  <a:cubicBezTo>
                    <a:pt x="280" y="389"/>
                    <a:pt x="286" y="329"/>
                    <a:pt x="262" y="282"/>
                  </a:cubicBezTo>
                  <a:cubicBezTo>
                    <a:pt x="262" y="282"/>
                    <a:pt x="250" y="257"/>
                    <a:pt x="278" y="226"/>
                  </a:cubicBezTo>
                  <a:cubicBezTo>
                    <a:pt x="303" y="199"/>
                    <a:pt x="334" y="204"/>
                    <a:pt x="334" y="204"/>
                  </a:cubicBezTo>
                  <a:cubicBezTo>
                    <a:pt x="368" y="213"/>
                    <a:pt x="405" y="203"/>
                    <a:pt x="431" y="175"/>
                  </a:cubicBezTo>
                  <a:cubicBezTo>
                    <a:pt x="467" y="135"/>
                    <a:pt x="465" y="73"/>
                    <a:pt x="425" y="37"/>
                  </a:cubicBezTo>
                  <a:cubicBezTo>
                    <a:pt x="385" y="0"/>
                    <a:pt x="323" y="3"/>
                    <a:pt x="286" y="43"/>
                  </a:cubicBezTo>
                  <a:cubicBezTo>
                    <a:pt x="261" y="70"/>
                    <a:pt x="254" y="109"/>
                    <a:pt x="266" y="142"/>
                  </a:cubicBezTo>
                  <a:close/>
                </a:path>
              </a:pathLst>
            </a:custGeom>
            <a:solidFill>
              <a:schemeClr val="accent3"/>
            </a:solidFill>
            <a:ln>
              <a:noFill/>
            </a:ln>
          </p:spPr>
          <p:txBody>
            <a:bodyPr vert="horz" wrap="square" lIns="91440" tIns="45720" rIns="91440" bIns="45720" numCol="1" anchor="t" anchorCtr="0" compatLnSpc="1"/>
            <a:lstStyle/>
            <a:p>
              <a:endParaRPr lang="en-US">
                <a:latin typeface="方正清刻本悦宋简体" panose="02000000000000000000" pitchFamily="2" charset="-122"/>
                <a:ea typeface="方正清刻本悦宋简体" panose="02000000000000000000" pitchFamily="2" charset="-122"/>
              </a:endParaRPr>
            </a:p>
          </p:txBody>
        </p:sp>
      </p:grpSp>
      <p:grpSp>
        <p:nvGrpSpPr>
          <p:cNvPr id="25" name="Group 41"/>
          <p:cNvGrpSpPr/>
          <p:nvPr/>
        </p:nvGrpSpPr>
        <p:grpSpPr>
          <a:xfrm>
            <a:off x="3324699" y="2559360"/>
            <a:ext cx="2330618" cy="2286032"/>
            <a:chOff x="3528395" y="2567434"/>
            <a:chExt cx="2330618" cy="2286032"/>
          </a:xfrm>
        </p:grpSpPr>
        <p:sp>
          <p:nvSpPr>
            <p:cNvPr id="26" name="Freeform 11"/>
            <p:cNvSpPr/>
            <p:nvPr/>
          </p:nvSpPr>
          <p:spPr bwMode="auto">
            <a:xfrm rot="20700000">
              <a:off x="3528395" y="2601886"/>
              <a:ext cx="2326565" cy="2251580"/>
            </a:xfrm>
            <a:custGeom>
              <a:avLst/>
              <a:gdLst>
                <a:gd name="T0" fmla="*/ 344 w 485"/>
                <a:gd name="T1" fmla="*/ 267 h 468"/>
                <a:gd name="T2" fmla="*/ 293 w 485"/>
                <a:gd name="T3" fmla="*/ 248 h 468"/>
                <a:gd name="T4" fmla="*/ 267 w 485"/>
                <a:gd name="T5" fmla="*/ 195 h 468"/>
                <a:gd name="T6" fmla="*/ 235 w 485"/>
                <a:gd name="T7" fmla="*/ 49 h 468"/>
                <a:gd name="T8" fmla="*/ 49 w 485"/>
                <a:gd name="T9" fmla="*/ 56 h 468"/>
                <a:gd name="T10" fmla="*/ 56 w 485"/>
                <a:gd name="T11" fmla="*/ 241 h 468"/>
                <a:gd name="T12" fmla="*/ 204 w 485"/>
                <a:gd name="T13" fmla="*/ 262 h 468"/>
                <a:gd name="T14" fmla="*/ 260 w 485"/>
                <a:gd name="T15" fmla="*/ 279 h 468"/>
                <a:gd name="T16" fmla="*/ 282 w 485"/>
                <a:gd name="T17" fmla="*/ 334 h 468"/>
                <a:gd name="T18" fmla="*/ 310 w 485"/>
                <a:gd name="T19" fmla="*/ 432 h 468"/>
                <a:gd name="T20" fmla="*/ 449 w 485"/>
                <a:gd name="T21" fmla="*/ 426 h 468"/>
                <a:gd name="T22" fmla="*/ 443 w 485"/>
                <a:gd name="T23" fmla="*/ 288 h 468"/>
                <a:gd name="T24" fmla="*/ 344 w 485"/>
                <a:gd name="T25" fmla="*/ 267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5" h="468">
                  <a:moveTo>
                    <a:pt x="344" y="267"/>
                  </a:moveTo>
                  <a:cubicBezTo>
                    <a:pt x="344" y="267"/>
                    <a:pt x="316" y="269"/>
                    <a:pt x="293" y="248"/>
                  </a:cubicBezTo>
                  <a:cubicBezTo>
                    <a:pt x="270" y="227"/>
                    <a:pt x="267" y="195"/>
                    <a:pt x="267" y="195"/>
                  </a:cubicBezTo>
                  <a:cubicBezTo>
                    <a:pt x="287" y="146"/>
                    <a:pt x="276" y="87"/>
                    <a:pt x="235" y="49"/>
                  </a:cubicBezTo>
                  <a:cubicBezTo>
                    <a:pt x="182" y="0"/>
                    <a:pt x="99" y="3"/>
                    <a:pt x="49" y="56"/>
                  </a:cubicBezTo>
                  <a:cubicBezTo>
                    <a:pt x="0" y="109"/>
                    <a:pt x="3" y="192"/>
                    <a:pt x="56" y="241"/>
                  </a:cubicBezTo>
                  <a:cubicBezTo>
                    <a:pt x="98" y="280"/>
                    <a:pt x="157" y="286"/>
                    <a:pt x="204" y="262"/>
                  </a:cubicBezTo>
                  <a:cubicBezTo>
                    <a:pt x="204" y="262"/>
                    <a:pt x="229" y="250"/>
                    <a:pt x="260" y="279"/>
                  </a:cubicBezTo>
                  <a:cubicBezTo>
                    <a:pt x="287" y="304"/>
                    <a:pt x="282" y="334"/>
                    <a:pt x="282" y="334"/>
                  </a:cubicBezTo>
                  <a:cubicBezTo>
                    <a:pt x="273" y="368"/>
                    <a:pt x="283" y="406"/>
                    <a:pt x="310" y="432"/>
                  </a:cubicBezTo>
                  <a:cubicBezTo>
                    <a:pt x="350" y="468"/>
                    <a:pt x="412" y="466"/>
                    <a:pt x="449" y="426"/>
                  </a:cubicBezTo>
                  <a:cubicBezTo>
                    <a:pt x="485" y="387"/>
                    <a:pt x="483" y="325"/>
                    <a:pt x="443" y="288"/>
                  </a:cubicBezTo>
                  <a:cubicBezTo>
                    <a:pt x="416" y="262"/>
                    <a:pt x="378" y="256"/>
                    <a:pt x="344" y="267"/>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en-US">
                <a:latin typeface="方正清刻本悦宋简体" panose="02000000000000000000" pitchFamily="2" charset="-122"/>
                <a:ea typeface="方正清刻本悦宋简体" panose="02000000000000000000" pitchFamily="2" charset="-122"/>
              </a:endParaRPr>
            </a:p>
          </p:txBody>
        </p:sp>
        <p:sp>
          <p:nvSpPr>
            <p:cNvPr id="27" name="Freeform 12"/>
            <p:cNvSpPr/>
            <p:nvPr/>
          </p:nvSpPr>
          <p:spPr bwMode="auto">
            <a:xfrm rot="20700000">
              <a:off x="3528395" y="2567434"/>
              <a:ext cx="2330618" cy="2247527"/>
            </a:xfrm>
            <a:custGeom>
              <a:avLst/>
              <a:gdLst>
                <a:gd name="T0" fmla="*/ 344 w 486"/>
                <a:gd name="T1" fmla="*/ 266 h 467"/>
                <a:gd name="T2" fmla="*/ 293 w 486"/>
                <a:gd name="T3" fmla="*/ 247 h 467"/>
                <a:gd name="T4" fmla="*/ 266 w 486"/>
                <a:gd name="T5" fmla="*/ 195 h 467"/>
                <a:gd name="T6" fmla="*/ 234 w 486"/>
                <a:gd name="T7" fmla="*/ 49 h 467"/>
                <a:gd name="T8" fmla="*/ 48 w 486"/>
                <a:gd name="T9" fmla="*/ 57 h 467"/>
                <a:gd name="T10" fmla="*/ 56 w 486"/>
                <a:gd name="T11" fmla="*/ 242 h 467"/>
                <a:gd name="T12" fmla="*/ 204 w 486"/>
                <a:gd name="T13" fmla="*/ 262 h 467"/>
                <a:gd name="T14" fmla="*/ 260 w 486"/>
                <a:gd name="T15" fmla="*/ 278 h 467"/>
                <a:gd name="T16" fmla="*/ 282 w 486"/>
                <a:gd name="T17" fmla="*/ 334 h 467"/>
                <a:gd name="T18" fmla="*/ 311 w 486"/>
                <a:gd name="T19" fmla="*/ 431 h 467"/>
                <a:gd name="T20" fmla="*/ 449 w 486"/>
                <a:gd name="T21" fmla="*/ 425 h 467"/>
                <a:gd name="T22" fmla="*/ 444 w 486"/>
                <a:gd name="T23" fmla="*/ 286 h 467"/>
                <a:gd name="T24" fmla="*/ 344 w 486"/>
                <a:gd name="T25" fmla="*/ 266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6" h="467">
                  <a:moveTo>
                    <a:pt x="344" y="266"/>
                  </a:moveTo>
                  <a:cubicBezTo>
                    <a:pt x="344" y="266"/>
                    <a:pt x="316" y="268"/>
                    <a:pt x="293" y="247"/>
                  </a:cubicBezTo>
                  <a:cubicBezTo>
                    <a:pt x="270" y="226"/>
                    <a:pt x="266" y="195"/>
                    <a:pt x="266" y="195"/>
                  </a:cubicBezTo>
                  <a:cubicBezTo>
                    <a:pt x="286" y="145"/>
                    <a:pt x="275" y="87"/>
                    <a:pt x="234" y="49"/>
                  </a:cubicBezTo>
                  <a:cubicBezTo>
                    <a:pt x="180" y="0"/>
                    <a:pt x="97" y="3"/>
                    <a:pt x="48" y="57"/>
                  </a:cubicBezTo>
                  <a:cubicBezTo>
                    <a:pt x="0" y="110"/>
                    <a:pt x="3" y="193"/>
                    <a:pt x="56" y="242"/>
                  </a:cubicBezTo>
                  <a:cubicBezTo>
                    <a:pt x="98" y="280"/>
                    <a:pt x="157" y="286"/>
                    <a:pt x="204" y="262"/>
                  </a:cubicBezTo>
                  <a:cubicBezTo>
                    <a:pt x="204" y="262"/>
                    <a:pt x="229" y="249"/>
                    <a:pt x="260" y="278"/>
                  </a:cubicBezTo>
                  <a:cubicBezTo>
                    <a:pt x="287" y="303"/>
                    <a:pt x="282" y="334"/>
                    <a:pt x="282" y="334"/>
                  </a:cubicBezTo>
                  <a:cubicBezTo>
                    <a:pt x="273" y="368"/>
                    <a:pt x="283" y="405"/>
                    <a:pt x="311" y="431"/>
                  </a:cubicBezTo>
                  <a:cubicBezTo>
                    <a:pt x="351" y="467"/>
                    <a:pt x="413" y="465"/>
                    <a:pt x="449" y="425"/>
                  </a:cubicBezTo>
                  <a:cubicBezTo>
                    <a:pt x="486" y="385"/>
                    <a:pt x="483" y="323"/>
                    <a:pt x="444" y="286"/>
                  </a:cubicBezTo>
                  <a:cubicBezTo>
                    <a:pt x="416" y="261"/>
                    <a:pt x="377" y="254"/>
                    <a:pt x="344" y="266"/>
                  </a:cubicBezTo>
                  <a:close/>
                </a:path>
              </a:pathLst>
            </a:custGeom>
            <a:solidFill>
              <a:schemeClr val="accent2"/>
            </a:solidFill>
            <a:ln>
              <a:noFill/>
            </a:ln>
          </p:spPr>
          <p:txBody>
            <a:bodyPr vert="horz" wrap="square" lIns="91440" tIns="45720" rIns="91440" bIns="45720" numCol="1" anchor="t" anchorCtr="0" compatLnSpc="1"/>
            <a:lstStyle/>
            <a:p>
              <a:endParaRPr lang="en-US">
                <a:latin typeface="方正清刻本悦宋简体" panose="02000000000000000000" pitchFamily="2" charset="-122"/>
                <a:ea typeface="方正清刻本悦宋简体" panose="02000000000000000000" pitchFamily="2" charset="-122"/>
              </a:endParaRPr>
            </a:p>
          </p:txBody>
        </p:sp>
      </p:grpSp>
      <p:grpSp>
        <p:nvGrpSpPr>
          <p:cNvPr id="28" name="Group 49"/>
          <p:cNvGrpSpPr/>
          <p:nvPr/>
        </p:nvGrpSpPr>
        <p:grpSpPr>
          <a:xfrm>
            <a:off x="2047847" y="2698276"/>
            <a:ext cx="2245500" cy="2373178"/>
            <a:chOff x="2251543" y="2706350"/>
            <a:chExt cx="2245500" cy="2373178"/>
          </a:xfrm>
        </p:grpSpPr>
        <p:sp>
          <p:nvSpPr>
            <p:cNvPr id="29" name="Freeform 13"/>
            <p:cNvSpPr/>
            <p:nvPr/>
          </p:nvSpPr>
          <p:spPr bwMode="auto">
            <a:xfrm rot="900000">
              <a:off x="2251543" y="2744856"/>
              <a:ext cx="2245500" cy="2334672"/>
            </a:xfrm>
            <a:custGeom>
              <a:avLst/>
              <a:gdLst>
                <a:gd name="T0" fmla="*/ 267 w 468"/>
                <a:gd name="T1" fmla="*/ 141 h 485"/>
                <a:gd name="T2" fmla="*/ 248 w 468"/>
                <a:gd name="T3" fmla="*/ 192 h 485"/>
                <a:gd name="T4" fmla="*/ 195 w 468"/>
                <a:gd name="T5" fmla="*/ 218 h 485"/>
                <a:gd name="T6" fmla="*/ 49 w 468"/>
                <a:gd name="T7" fmla="*/ 250 h 485"/>
                <a:gd name="T8" fmla="*/ 56 w 468"/>
                <a:gd name="T9" fmla="*/ 436 h 485"/>
                <a:gd name="T10" fmla="*/ 241 w 468"/>
                <a:gd name="T11" fmla="*/ 429 h 485"/>
                <a:gd name="T12" fmla="*/ 262 w 468"/>
                <a:gd name="T13" fmla="*/ 281 h 485"/>
                <a:gd name="T14" fmla="*/ 279 w 468"/>
                <a:gd name="T15" fmla="*/ 225 h 485"/>
                <a:gd name="T16" fmla="*/ 334 w 468"/>
                <a:gd name="T17" fmla="*/ 203 h 485"/>
                <a:gd name="T18" fmla="*/ 432 w 468"/>
                <a:gd name="T19" fmla="*/ 175 h 485"/>
                <a:gd name="T20" fmla="*/ 426 w 468"/>
                <a:gd name="T21" fmla="*/ 36 h 485"/>
                <a:gd name="T22" fmla="*/ 288 w 468"/>
                <a:gd name="T23" fmla="*/ 42 h 485"/>
                <a:gd name="T24" fmla="*/ 267 w 468"/>
                <a:gd name="T25" fmla="*/ 14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85">
                  <a:moveTo>
                    <a:pt x="267" y="141"/>
                  </a:moveTo>
                  <a:cubicBezTo>
                    <a:pt x="267" y="141"/>
                    <a:pt x="269" y="169"/>
                    <a:pt x="248" y="192"/>
                  </a:cubicBezTo>
                  <a:cubicBezTo>
                    <a:pt x="227" y="215"/>
                    <a:pt x="195" y="218"/>
                    <a:pt x="195" y="218"/>
                  </a:cubicBezTo>
                  <a:cubicBezTo>
                    <a:pt x="146" y="198"/>
                    <a:pt x="87" y="209"/>
                    <a:pt x="49" y="250"/>
                  </a:cubicBezTo>
                  <a:cubicBezTo>
                    <a:pt x="0" y="303"/>
                    <a:pt x="3" y="386"/>
                    <a:pt x="56" y="436"/>
                  </a:cubicBezTo>
                  <a:cubicBezTo>
                    <a:pt x="109" y="485"/>
                    <a:pt x="192" y="482"/>
                    <a:pt x="241" y="429"/>
                  </a:cubicBezTo>
                  <a:cubicBezTo>
                    <a:pt x="279" y="387"/>
                    <a:pt x="286" y="328"/>
                    <a:pt x="262" y="281"/>
                  </a:cubicBezTo>
                  <a:cubicBezTo>
                    <a:pt x="262" y="281"/>
                    <a:pt x="250" y="256"/>
                    <a:pt x="279" y="225"/>
                  </a:cubicBezTo>
                  <a:cubicBezTo>
                    <a:pt x="304" y="198"/>
                    <a:pt x="334" y="203"/>
                    <a:pt x="334" y="203"/>
                  </a:cubicBezTo>
                  <a:cubicBezTo>
                    <a:pt x="368" y="212"/>
                    <a:pt x="406" y="203"/>
                    <a:pt x="432" y="175"/>
                  </a:cubicBezTo>
                  <a:cubicBezTo>
                    <a:pt x="468" y="135"/>
                    <a:pt x="466" y="73"/>
                    <a:pt x="426" y="36"/>
                  </a:cubicBezTo>
                  <a:cubicBezTo>
                    <a:pt x="387" y="0"/>
                    <a:pt x="325" y="2"/>
                    <a:pt x="288" y="42"/>
                  </a:cubicBezTo>
                  <a:cubicBezTo>
                    <a:pt x="262" y="69"/>
                    <a:pt x="256" y="108"/>
                    <a:pt x="267" y="141"/>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en-US">
                <a:latin typeface="方正清刻本悦宋简体" panose="02000000000000000000" pitchFamily="2" charset="-122"/>
                <a:ea typeface="方正清刻本悦宋简体" panose="02000000000000000000" pitchFamily="2" charset="-122"/>
              </a:endParaRPr>
            </a:p>
          </p:txBody>
        </p:sp>
        <p:sp>
          <p:nvSpPr>
            <p:cNvPr id="30" name="Freeform 14"/>
            <p:cNvSpPr/>
            <p:nvPr/>
          </p:nvSpPr>
          <p:spPr bwMode="auto">
            <a:xfrm rot="900000">
              <a:off x="2251543" y="2706350"/>
              <a:ext cx="2245500" cy="2342778"/>
            </a:xfrm>
            <a:custGeom>
              <a:avLst/>
              <a:gdLst>
                <a:gd name="T0" fmla="*/ 267 w 468"/>
                <a:gd name="T1" fmla="*/ 142 h 487"/>
                <a:gd name="T2" fmla="*/ 248 w 468"/>
                <a:gd name="T3" fmla="*/ 193 h 487"/>
                <a:gd name="T4" fmla="*/ 195 w 468"/>
                <a:gd name="T5" fmla="*/ 220 h 487"/>
                <a:gd name="T6" fmla="*/ 49 w 468"/>
                <a:gd name="T7" fmla="*/ 253 h 487"/>
                <a:gd name="T8" fmla="*/ 57 w 468"/>
                <a:gd name="T9" fmla="*/ 438 h 487"/>
                <a:gd name="T10" fmla="*/ 242 w 468"/>
                <a:gd name="T11" fmla="*/ 430 h 487"/>
                <a:gd name="T12" fmla="*/ 263 w 468"/>
                <a:gd name="T13" fmla="*/ 282 h 487"/>
                <a:gd name="T14" fmla="*/ 279 w 468"/>
                <a:gd name="T15" fmla="*/ 227 h 487"/>
                <a:gd name="T16" fmla="*/ 334 w 468"/>
                <a:gd name="T17" fmla="*/ 204 h 487"/>
                <a:gd name="T18" fmla="*/ 431 w 468"/>
                <a:gd name="T19" fmla="*/ 176 h 487"/>
                <a:gd name="T20" fmla="*/ 425 w 468"/>
                <a:gd name="T21" fmla="*/ 37 h 487"/>
                <a:gd name="T22" fmla="*/ 287 w 468"/>
                <a:gd name="T23" fmla="*/ 43 h 487"/>
                <a:gd name="T24" fmla="*/ 267 w 468"/>
                <a:gd name="T25" fmla="*/ 14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87">
                  <a:moveTo>
                    <a:pt x="267" y="142"/>
                  </a:moveTo>
                  <a:cubicBezTo>
                    <a:pt x="267" y="142"/>
                    <a:pt x="269" y="170"/>
                    <a:pt x="248" y="193"/>
                  </a:cubicBezTo>
                  <a:cubicBezTo>
                    <a:pt x="227" y="216"/>
                    <a:pt x="195" y="220"/>
                    <a:pt x="195" y="220"/>
                  </a:cubicBezTo>
                  <a:cubicBezTo>
                    <a:pt x="146" y="200"/>
                    <a:pt x="87" y="211"/>
                    <a:pt x="49" y="253"/>
                  </a:cubicBezTo>
                  <a:cubicBezTo>
                    <a:pt x="0" y="306"/>
                    <a:pt x="4" y="389"/>
                    <a:pt x="57" y="438"/>
                  </a:cubicBezTo>
                  <a:cubicBezTo>
                    <a:pt x="110" y="487"/>
                    <a:pt x="193" y="483"/>
                    <a:pt x="242" y="430"/>
                  </a:cubicBezTo>
                  <a:cubicBezTo>
                    <a:pt x="280" y="389"/>
                    <a:pt x="287" y="329"/>
                    <a:pt x="263" y="282"/>
                  </a:cubicBezTo>
                  <a:cubicBezTo>
                    <a:pt x="263" y="282"/>
                    <a:pt x="250" y="258"/>
                    <a:pt x="279" y="227"/>
                  </a:cubicBezTo>
                  <a:cubicBezTo>
                    <a:pt x="303" y="200"/>
                    <a:pt x="334" y="204"/>
                    <a:pt x="334" y="204"/>
                  </a:cubicBezTo>
                  <a:cubicBezTo>
                    <a:pt x="368" y="213"/>
                    <a:pt x="406" y="203"/>
                    <a:pt x="431" y="176"/>
                  </a:cubicBezTo>
                  <a:cubicBezTo>
                    <a:pt x="468" y="136"/>
                    <a:pt x="465" y="74"/>
                    <a:pt x="425" y="37"/>
                  </a:cubicBezTo>
                  <a:cubicBezTo>
                    <a:pt x="386" y="0"/>
                    <a:pt x="323" y="3"/>
                    <a:pt x="287" y="43"/>
                  </a:cubicBezTo>
                  <a:cubicBezTo>
                    <a:pt x="261" y="71"/>
                    <a:pt x="255" y="109"/>
                    <a:pt x="267" y="142"/>
                  </a:cubicBezTo>
                  <a:close/>
                </a:path>
              </a:pathLst>
            </a:custGeom>
            <a:solidFill>
              <a:schemeClr val="accent1"/>
            </a:solidFill>
            <a:ln>
              <a:noFill/>
            </a:ln>
          </p:spPr>
          <p:txBody>
            <a:bodyPr vert="horz" wrap="square" lIns="91440" tIns="45720" rIns="91440" bIns="45720" numCol="1" anchor="t" anchorCtr="0" compatLnSpc="1"/>
            <a:lstStyle/>
            <a:p>
              <a:endParaRPr lang="en-US">
                <a:latin typeface="方正清刻本悦宋简体" panose="02000000000000000000" pitchFamily="2" charset="-122"/>
                <a:ea typeface="方正清刻本悦宋简体" panose="02000000000000000000" pitchFamily="2" charset="-122"/>
              </a:endParaRPr>
            </a:p>
          </p:txBody>
        </p:sp>
      </p:grpSp>
      <p:grpSp>
        <p:nvGrpSpPr>
          <p:cNvPr id="31" name="Group 50"/>
          <p:cNvGrpSpPr/>
          <p:nvPr/>
        </p:nvGrpSpPr>
        <p:grpSpPr>
          <a:xfrm>
            <a:off x="2206160" y="3762576"/>
            <a:ext cx="873476" cy="916034"/>
            <a:chOff x="2409856" y="3770650"/>
            <a:chExt cx="873476" cy="916034"/>
          </a:xfrm>
        </p:grpSpPr>
        <p:sp>
          <p:nvSpPr>
            <p:cNvPr id="32" name="Freeform 17"/>
            <p:cNvSpPr/>
            <p:nvPr/>
          </p:nvSpPr>
          <p:spPr bwMode="auto">
            <a:xfrm>
              <a:off x="2413910" y="3809155"/>
              <a:ext cx="869422" cy="877529"/>
            </a:xfrm>
            <a:custGeom>
              <a:avLst/>
              <a:gdLst>
                <a:gd name="T0" fmla="*/ 181 w 181"/>
                <a:gd name="T1" fmla="*/ 90 h 182"/>
                <a:gd name="T2" fmla="*/ 91 w 181"/>
                <a:gd name="T3" fmla="*/ 181 h 182"/>
                <a:gd name="T4" fmla="*/ 0 w 181"/>
                <a:gd name="T5" fmla="*/ 92 h 182"/>
                <a:gd name="T6" fmla="*/ 89 w 181"/>
                <a:gd name="T7" fmla="*/ 1 h 182"/>
                <a:gd name="T8" fmla="*/ 181 w 181"/>
                <a:gd name="T9" fmla="*/ 90 h 182"/>
              </a:gdLst>
              <a:ahLst/>
              <a:cxnLst>
                <a:cxn ang="0">
                  <a:pos x="T0" y="T1"/>
                </a:cxn>
                <a:cxn ang="0">
                  <a:pos x="T2" y="T3"/>
                </a:cxn>
                <a:cxn ang="0">
                  <a:pos x="T4" y="T5"/>
                </a:cxn>
                <a:cxn ang="0">
                  <a:pos x="T6" y="T7"/>
                </a:cxn>
                <a:cxn ang="0">
                  <a:pos x="T8" y="T9"/>
                </a:cxn>
              </a:cxnLst>
              <a:rect l="0" t="0" r="r" b="b"/>
              <a:pathLst>
                <a:path w="181" h="182">
                  <a:moveTo>
                    <a:pt x="181" y="90"/>
                  </a:moveTo>
                  <a:cubicBezTo>
                    <a:pt x="181" y="140"/>
                    <a:pt x="141" y="181"/>
                    <a:pt x="91" y="181"/>
                  </a:cubicBezTo>
                  <a:cubicBezTo>
                    <a:pt x="41" y="182"/>
                    <a:pt x="1" y="142"/>
                    <a:pt x="0" y="92"/>
                  </a:cubicBezTo>
                  <a:cubicBezTo>
                    <a:pt x="0" y="42"/>
                    <a:pt x="39" y="1"/>
                    <a:pt x="89" y="1"/>
                  </a:cubicBezTo>
                  <a:cubicBezTo>
                    <a:pt x="139" y="0"/>
                    <a:pt x="180" y="40"/>
                    <a:pt x="181" y="90"/>
                  </a:cubicBezTo>
                  <a:close/>
                </a:path>
              </a:pathLst>
            </a:custGeom>
            <a:solidFill>
              <a:schemeClr val="tx1">
                <a:alpha val="20000"/>
              </a:schemeClr>
            </a:solidFill>
            <a:ln>
              <a:noFill/>
            </a:ln>
          </p:spPr>
          <p:txBody>
            <a:bodyPr vert="horz" wrap="square" lIns="91440" tIns="45720" rIns="91440" bIns="45720" numCol="1" anchor="t" anchorCtr="0" compatLnSpc="1"/>
            <a:lstStyle/>
            <a:p>
              <a:endParaRPr lang="en-US" sz="1600">
                <a:latin typeface="方正清刻本悦宋简体" panose="02000000000000000000" pitchFamily="2" charset="-122"/>
                <a:ea typeface="方正清刻本悦宋简体" panose="02000000000000000000" pitchFamily="2" charset="-122"/>
              </a:endParaRPr>
            </a:p>
          </p:txBody>
        </p:sp>
        <p:sp>
          <p:nvSpPr>
            <p:cNvPr id="33" name="Freeform 18"/>
            <p:cNvSpPr/>
            <p:nvPr/>
          </p:nvSpPr>
          <p:spPr bwMode="auto">
            <a:xfrm>
              <a:off x="2409856" y="3770650"/>
              <a:ext cx="867395" cy="871449"/>
            </a:xfrm>
            <a:custGeom>
              <a:avLst/>
              <a:gdLst>
                <a:gd name="T0" fmla="*/ 181 w 181"/>
                <a:gd name="T1" fmla="*/ 90 h 181"/>
                <a:gd name="T2" fmla="*/ 91 w 181"/>
                <a:gd name="T3" fmla="*/ 181 h 181"/>
                <a:gd name="T4" fmla="*/ 0 w 181"/>
                <a:gd name="T5" fmla="*/ 92 h 181"/>
                <a:gd name="T6" fmla="*/ 89 w 181"/>
                <a:gd name="T7" fmla="*/ 0 h 181"/>
                <a:gd name="T8" fmla="*/ 181 w 181"/>
                <a:gd name="T9" fmla="*/ 90 h 181"/>
              </a:gdLst>
              <a:ahLst/>
              <a:cxnLst>
                <a:cxn ang="0">
                  <a:pos x="T0" y="T1"/>
                </a:cxn>
                <a:cxn ang="0">
                  <a:pos x="T2" y="T3"/>
                </a:cxn>
                <a:cxn ang="0">
                  <a:pos x="T4" y="T5"/>
                </a:cxn>
                <a:cxn ang="0">
                  <a:pos x="T6" y="T7"/>
                </a:cxn>
                <a:cxn ang="0">
                  <a:pos x="T8" y="T9"/>
                </a:cxn>
              </a:cxnLst>
              <a:rect l="0" t="0" r="r" b="b"/>
              <a:pathLst>
                <a:path w="181" h="181">
                  <a:moveTo>
                    <a:pt x="181" y="90"/>
                  </a:moveTo>
                  <a:cubicBezTo>
                    <a:pt x="181" y="139"/>
                    <a:pt x="141" y="180"/>
                    <a:pt x="91" y="181"/>
                  </a:cubicBezTo>
                  <a:cubicBezTo>
                    <a:pt x="42" y="181"/>
                    <a:pt x="1" y="141"/>
                    <a:pt x="0" y="92"/>
                  </a:cubicBezTo>
                  <a:cubicBezTo>
                    <a:pt x="0" y="42"/>
                    <a:pt x="40" y="1"/>
                    <a:pt x="89" y="0"/>
                  </a:cubicBezTo>
                  <a:cubicBezTo>
                    <a:pt x="139" y="0"/>
                    <a:pt x="180" y="40"/>
                    <a:pt x="181" y="90"/>
                  </a:cubicBezTo>
                  <a:close/>
                </a:path>
              </a:pathLst>
            </a:custGeom>
            <a:solidFill>
              <a:schemeClr val="bg1"/>
            </a:solidFill>
            <a:ln>
              <a:noFill/>
            </a:ln>
          </p:spPr>
          <p:txBody>
            <a:bodyPr vert="horz" wrap="square" lIns="91440" tIns="45720" rIns="91440" bIns="45720" numCol="1" anchor="ctr" anchorCtr="0" compatLnSpc="1"/>
            <a:lstStyle/>
            <a:p>
              <a:pPr algn="ctr"/>
              <a:r>
                <a:rPr lang="en-US" sz="2400">
                  <a:solidFill>
                    <a:schemeClr val="accent1"/>
                  </a:solidFill>
                  <a:latin typeface="方正清刻本悦宋简体" panose="02000000000000000000" pitchFamily="2" charset="-122"/>
                  <a:ea typeface="方正清刻本悦宋简体" panose="02000000000000000000" pitchFamily="2" charset="-122"/>
                </a:rPr>
                <a:t>01</a:t>
              </a:r>
            </a:p>
          </p:txBody>
        </p:sp>
      </p:grpSp>
      <p:grpSp>
        <p:nvGrpSpPr>
          <p:cNvPr id="34" name="Group 48"/>
          <p:cNvGrpSpPr/>
          <p:nvPr/>
        </p:nvGrpSpPr>
        <p:grpSpPr>
          <a:xfrm>
            <a:off x="3482934" y="2948163"/>
            <a:ext cx="877528" cy="914008"/>
            <a:chOff x="3686630" y="2956237"/>
            <a:chExt cx="877528" cy="914008"/>
          </a:xfrm>
        </p:grpSpPr>
        <p:sp>
          <p:nvSpPr>
            <p:cNvPr id="35" name="Freeform 15"/>
            <p:cNvSpPr/>
            <p:nvPr/>
          </p:nvSpPr>
          <p:spPr bwMode="auto">
            <a:xfrm>
              <a:off x="3690683" y="2998796"/>
              <a:ext cx="873475" cy="871449"/>
            </a:xfrm>
            <a:custGeom>
              <a:avLst/>
              <a:gdLst>
                <a:gd name="T0" fmla="*/ 181 w 182"/>
                <a:gd name="T1" fmla="*/ 90 h 181"/>
                <a:gd name="T2" fmla="*/ 92 w 182"/>
                <a:gd name="T3" fmla="*/ 181 h 181"/>
                <a:gd name="T4" fmla="*/ 1 w 182"/>
                <a:gd name="T5" fmla="*/ 91 h 181"/>
                <a:gd name="T6" fmla="*/ 90 w 182"/>
                <a:gd name="T7" fmla="*/ 0 h 181"/>
                <a:gd name="T8" fmla="*/ 181 w 182"/>
                <a:gd name="T9" fmla="*/ 90 h 181"/>
              </a:gdLst>
              <a:ahLst/>
              <a:cxnLst>
                <a:cxn ang="0">
                  <a:pos x="T0" y="T1"/>
                </a:cxn>
                <a:cxn ang="0">
                  <a:pos x="T2" y="T3"/>
                </a:cxn>
                <a:cxn ang="0">
                  <a:pos x="T4" y="T5"/>
                </a:cxn>
                <a:cxn ang="0">
                  <a:pos x="T6" y="T7"/>
                </a:cxn>
                <a:cxn ang="0">
                  <a:pos x="T8" y="T9"/>
                </a:cxn>
              </a:cxnLst>
              <a:rect l="0" t="0" r="r" b="b"/>
              <a:pathLst>
                <a:path w="182" h="181">
                  <a:moveTo>
                    <a:pt x="181" y="90"/>
                  </a:moveTo>
                  <a:cubicBezTo>
                    <a:pt x="182" y="139"/>
                    <a:pt x="142" y="180"/>
                    <a:pt x="92" y="181"/>
                  </a:cubicBezTo>
                  <a:cubicBezTo>
                    <a:pt x="42" y="181"/>
                    <a:pt x="1" y="141"/>
                    <a:pt x="1" y="91"/>
                  </a:cubicBezTo>
                  <a:cubicBezTo>
                    <a:pt x="0" y="42"/>
                    <a:pt x="40" y="1"/>
                    <a:pt x="90" y="0"/>
                  </a:cubicBezTo>
                  <a:cubicBezTo>
                    <a:pt x="140" y="0"/>
                    <a:pt x="180" y="40"/>
                    <a:pt x="181" y="90"/>
                  </a:cubicBezTo>
                  <a:close/>
                </a:path>
              </a:pathLst>
            </a:custGeom>
            <a:solidFill>
              <a:schemeClr val="tx1">
                <a:alpha val="20000"/>
              </a:schemeClr>
            </a:solidFill>
            <a:ln>
              <a:noFill/>
            </a:ln>
          </p:spPr>
          <p:txBody>
            <a:bodyPr vert="horz" wrap="square" lIns="91440" tIns="45720" rIns="91440" bIns="45720" numCol="1" anchor="t" anchorCtr="0" compatLnSpc="1"/>
            <a:lstStyle/>
            <a:p>
              <a:endParaRPr lang="en-US" sz="1600">
                <a:latin typeface="方正清刻本悦宋简体" panose="02000000000000000000" pitchFamily="2" charset="-122"/>
                <a:ea typeface="方正清刻本悦宋简体" panose="02000000000000000000" pitchFamily="2" charset="-122"/>
              </a:endParaRPr>
            </a:p>
          </p:txBody>
        </p:sp>
        <p:sp>
          <p:nvSpPr>
            <p:cNvPr id="36" name="Freeform 16"/>
            <p:cNvSpPr/>
            <p:nvPr/>
          </p:nvSpPr>
          <p:spPr bwMode="auto">
            <a:xfrm>
              <a:off x="3686630" y="2956237"/>
              <a:ext cx="871449" cy="875502"/>
            </a:xfrm>
            <a:custGeom>
              <a:avLst/>
              <a:gdLst>
                <a:gd name="T0" fmla="*/ 181 w 182"/>
                <a:gd name="T1" fmla="*/ 90 h 182"/>
                <a:gd name="T2" fmla="*/ 92 w 182"/>
                <a:gd name="T3" fmla="*/ 181 h 182"/>
                <a:gd name="T4" fmla="*/ 1 w 182"/>
                <a:gd name="T5" fmla="*/ 92 h 182"/>
                <a:gd name="T6" fmla="*/ 90 w 182"/>
                <a:gd name="T7" fmla="*/ 1 h 182"/>
                <a:gd name="T8" fmla="*/ 181 w 182"/>
                <a:gd name="T9" fmla="*/ 90 h 182"/>
              </a:gdLst>
              <a:ahLst/>
              <a:cxnLst>
                <a:cxn ang="0">
                  <a:pos x="T0" y="T1"/>
                </a:cxn>
                <a:cxn ang="0">
                  <a:pos x="T2" y="T3"/>
                </a:cxn>
                <a:cxn ang="0">
                  <a:pos x="T4" y="T5"/>
                </a:cxn>
                <a:cxn ang="0">
                  <a:pos x="T6" y="T7"/>
                </a:cxn>
                <a:cxn ang="0">
                  <a:pos x="T8" y="T9"/>
                </a:cxn>
              </a:cxnLst>
              <a:rect l="0" t="0" r="r" b="b"/>
              <a:pathLst>
                <a:path w="182" h="182">
                  <a:moveTo>
                    <a:pt x="181" y="90"/>
                  </a:moveTo>
                  <a:cubicBezTo>
                    <a:pt x="182" y="140"/>
                    <a:pt x="142" y="181"/>
                    <a:pt x="92" y="181"/>
                  </a:cubicBezTo>
                  <a:cubicBezTo>
                    <a:pt x="42" y="182"/>
                    <a:pt x="1" y="142"/>
                    <a:pt x="1" y="92"/>
                  </a:cubicBezTo>
                  <a:cubicBezTo>
                    <a:pt x="0" y="42"/>
                    <a:pt x="40" y="2"/>
                    <a:pt x="90" y="1"/>
                  </a:cubicBezTo>
                  <a:cubicBezTo>
                    <a:pt x="140" y="0"/>
                    <a:pt x="181" y="40"/>
                    <a:pt x="181" y="90"/>
                  </a:cubicBezTo>
                  <a:close/>
                </a:path>
              </a:pathLst>
            </a:custGeom>
            <a:solidFill>
              <a:schemeClr val="bg1"/>
            </a:solidFill>
            <a:ln>
              <a:noFill/>
            </a:ln>
          </p:spPr>
          <p:txBody>
            <a:bodyPr vert="horz" wrap="square" lIns="91440" tIns="45720" rIns="91440" bIns="45720" numCol="1" anchor="ctr" anchorCtr="0" compatLnSpc="1"/>
            <a:lstStyle/>
            <a:p>
              <a:pPr algn="ctr"/>
              <a:r>
                <a:rPr lang="en-US" sz="2400">
                  <a:solidFill>
                    <a:schemeClr val="accent2"/>
                  </a:solidFill>
                  <a:latin typeface="方正清刻本悦宋简体" panose="02000000000000000000" pitchFamily="2" charset="-122"/>
                  <a:ea typeface="方正清刻本悦宋简体" panose="02000000000000000000" pitchFamily="2" charset="-122"/>
                </a:rPr>
                <a:t>02</a:t>
              </a:r>
            </a:p>
          </p:txBody>
        </p:sp>
      </p:grpSp>
      <p:grpSp>
        <p:nvGrpSpPr>
          <p:cNvPr id="37" name="Group 47"/>
          <p:cNvGrpSpPr/>
          <p:nvPr/>
        </p:nvGrpSpPr>
        <p:grpSpPr>
          <a:xfrm>
            <a:off x="4835394" y="3646982"/>
            <a:ext cx="873475" cy="909955"/>
            <a:chOff x="5039090" y="3655056"/>
            <a:chExt cx="873475" cy="909955"/>
          </a:xfrm>
        </p:grpSpPr>
        <p:sp>
          <p:nvSpPr>
            <p:cNvPr id="38" name="Freeform 19"/>
            <p:cNvSpPr/>
            <p:nvPr/>
          </p:nvSpPr>
          <p:spPr bwMode="auto">
            <a:xfrm>
              <a:off x="5043143" y="3693562"/>
              <a:ext cx="869422" cy="871449"/>
            </a:xfrm>
            <a:custGeom>
              <a:avLst/>
              <a:gdLst>
                <a:gd name="T0" fmla="*/ 181 w 181"/>
                <a:gd name="T1" fmla="*/ 90 h 181"/>
                <a:gd name="T2" fmla="*/ 91 w 181"/>
                <a:gd name="T3" fmla="*/ 181 h 181"/>
                <a:gd name="T4" fmla="*/ 0 w 181"/>
                <a:gd name="T5" fmla="*/ 92 h 181"/>
                <a:gd name="T6" fmla="*/ 89 w 181"/>
                <a:gd name="T7" fmla="*/ 0 h 181"/>
                <a:gd name="T8" fmla="*/ 181 w 181"/>
                <a:gd name="T9" fmla="*/ 90 h 181"/>
              </a:gdLst>
              <a:ahLst/>
              <a:cxnLst>
                <a:cxn ang="0">
                  <a:pos x="T0" y="T1"/>
                </a:cxn>
                <a:cxn ang="0">
                  <a:pos x="T2" y="T3"/>
                </a:cxn>
                <a:cxn ang="0">
                  <a:pos x="T4" y="T5"/>
                </a:cxn>
                <a:cxn ang="0">
                  <a:pos x="T6" y="T7"/>
                </a:cxn>
                <a:cxn ang="0">
                  <a:pos x="T8" y="T9"/>
                </a:cxn>
              </a:cxnLst>
              <a:rect l="0" t="0" r="r" b="b"/>
              <a:pathLst>
                <a:path w="181" h="181">
                  <a:moveTo>
                    <a:pt x="181" y="90"/>
                  </a:moveTo>
                  <a:cubicBezTo>
                    <a:pt x="181" y="140"/>
                    <a:pt x="141" y="180"/>
                    <a:pt x="91" y="181"/>
                  </a:cubicBezTo>
                  <a:cubicBezTo>
                    <a:pt x="42" y="181"/>
                    <a:pt x="1" y="141"/>
                    <a:pt x="0" y="92"/>
                  </a:cubicBezTo>
                  <a:cubicBezTo>
                    <a:pt x="0" y="42"/>
                    <a:pt x="40" y="1"/>
                    <a:pt x="89" y="0"/>
                  </a:cubicBezTo>
                  <a:cubicBezTo>
                    <a:pt x="139" y="0"/>
                    <a:pt x="180" y="40"/>
                    <a:pt x="181" y="90"/>
                  </a:cubicBezTo>
                  <a:close/>
                </a:path>
              </a:pathLst>
            </a:custGeom>
            <a:solidFill>
              <a:schemeClr val="tx1">
                <a:alpha val="20000"/>
              </a:schemeClr>
            </a:solidFill>
            <a:ln>
              <a:noFill/>
            </a:ln>
          </p:spPr>
          <p:txBody>
            <a:bodyPr vert="horz" wrap="square" lIns="91440" tIns="45720" rIns="91440" bIns="45720" numCol="1" anchor="t" anchorCtr="0" compatLnSpc="1"/>
            <a:lstStyle/>
            <a:p>
              <a:endParaRPr lang="en-US" sz="1600">
                <a:latin typeface="方正清刻本悦宋简体" panose="02000000000000000000" pitchFamily="2" charset="-122"/>
                <a:ea typeface="方正清刻本悦宋简体" panose="02000000000000000000" pitchFamily="2" charset="-122"/>
              </a:endParaRPr>
            </a:p>
          </p:txBody>
        </p:sp>
        <p:sp>
          <p:nvSpPr>
            <p:cNvPr id="39" name="Freeform 20"/>
            <p:cNvSpPr/>
            <p:nvPr/>
          </p:nvSpPr>
          <p:spPr bwMode="auto">
            <a:xfrm>
              <a:off x="5039090" y="3655056"/>
              <a:ext cx="867395" cy="871449"/>
            </a:xfrm>
            <a:custGeom>
              <a:avLst/>
              <a:gdLst>
                <a:gd name="T0" fmla="*/ 181 w 181"/>
                <a:gd name="T1" fmla="*/ 89 h 181"/>
                <a:gd name="T2" fmla="*/ 92 w 181"/>
                <a:gd name="T3" fmla="*/ 181 h 181"/>
                <a:gd name="T4" fmla="*/ 0 w 181"/>
                <a:gd name="T5" fmla="*/ 91 h 181"/>
                <a:gd name="T6" fmla="*/ 90 w 181"/>
                <a:gd name="T7" fmla="*/ 0 h 181"/>
                <a:gd name="T8" fmla="*/ 181 w 181"/>
                <a:gd name="T9" fmla="*/ 89 h 181"/>
              </a:gdLst>
              <a:ahLst/>
              <a:cxnLst>
                <a:cxn ang="0">
                  <a:pos x="T0" y="T1"/>
                </a:cxn>
                <a:cxn ang="0">
                  <a:pos x="T2" y="T3"/>
                </a:cxn>
                <a:cxn ang="0">
                  <a:pos x="T4" y="T5"/>
                </a:cxn>
                <a:cxn ang="0">
                  <a:pos x="T6" y="T7"/>
                </a:cxn>
                <a:cxn ang="0">
                  <a:pos x="T8" y="T9"/>
                </a:cxn>
              </a:cxnLst>
              <a:rect l="0" t="0" r="r" b="b"/>
              <a:pathLst>
                <a:path w="181" h="181">
                  <a:moveTo>
                    <a:pt x="181" y="89"/>
                  </a:moveTo>
                  <a:cubicBezTo>
                    <a:pt x="181" y="139"/>
                    <a:pt x="141" y="180"/>
                    <a:pt x="92" y="181"/>
                  </a:cubicBezTo>
                  <a:cubicBezTo>
                    <a:pt x="42" y="181"/>
                    <a:pt x="1" y="141"/>
                    <a:pt x="0" y="91"/>
                  </a:cubicBezTo>
                  <a:cubicBezTo>
                    <a:pt x="0" y="42"/>
                    <a:pt x="40" y="1"/>
                    <a:pt x="90" y="0"/>
                  </a:cubicBezTo>
                  <a:cubicBezTo>
                    <a:pt x="139" y="0"/>
                    <a:pt x="180" y="40"/>
                    <a:pt x="181" y="89"/>
                  </a:cubicBezTo>
                  <a:close/>
                </a:path>
              </a:pathLst>
            </a:custGeom>
            <a:solidFill>
              <a:schemeClr val="bg1"/>
            </a:solidFill>
            <a:ln>
              <a:noFill/>
            </a:ln>
          </p:spPr>
          <p:txBody>
            <a:bodyPr vert="horz" wrap="square" lIns="91440" tIns="45720" rIns="91440" bIns="45720" numCol="1" anchor="ctr" anchorCtr="0" compatLnSpc="1"/>
            <a:lstStyle/>
            <a:p>
              <a:pPr algn="ctr"/>
              <a:r>
                <a:rPr lang="en-US" sz="2400">
                  <a:solidFill>
                    <a:schemeClr val="accent3"/>
                  </a:solidFill>
                  <a:latin typeface="方正清刻本悦宋简体" panose="02000000000000000000" pitchFamily="2" charset="-122"/>
                  <a:ea typeface="方正清刻本悦宋简体" panose="02000000000000000000" pitchFamily="2" charset="-122"/>
                </a:rPr>
                <a:t>03</a:t>
              </a:r>
            </a:p>
          </p:txBody>
        </p:sp>
      </p:grpSp>
      <p:grpSp>
        <p:nvGrpSpPr>
          <p:cNvPr id="40" name="Group 46"/>
          <p:cNvGrpSpPr/>
          <p:nvPr/>
        </p:nvGrpSpPr>
        <p:grpSpPr>
          <a:xfrm>
            <a:off x="6130389" y="2820539"/>
            <a:ext cx="877529" cy="909955"/>
            <a:chOff x="6334085" y="2828613"/>
            <a:chExt cx="877529" cy="909955"/>
          </a:xfrm>
        </p:grpSpPr>
        <p:sp>
          <p:nvSpPr>
            <p:cNvPr id="41" name="Freeform 21"/>
            <p:cNvSpPr/>
            <p:nvPr/>
          </p:nvSpPr>
          <p:spPr bwMode="auto">
            <a:xfrm>
              <a:off x="6340165" y="2867119"/>
              <a:ext cx="871449" cy="871449"/>
            </a:xfrm>
            <a:custGeom>
              <a:avLst/>
              <a:gdLst>
                <a:gd name="T0" fmla="*/ 181 w 182"/>
                <a:gd name="T1" fmla="*/ 90 h 181"/>
                <a:gd name="T2" fmla="*/ 92 w 182"/>
                <a:gd name="T3" fmla="*/ 181 h 181"/>
                <a:gd name="T4" fmla="*/ 1 w 182"/>
                <a:gd name="T5" fmla="*/ 92 h 181"/>
                <a:gd name="T6" fmla="*/ 90 w 182"/>
                <a:gd name="T7" fmla="*/ 0 h 181"/>
                <a:gd name="T8" fmla="*/ 181 w 182"/>
                <a:gd name="T9" fmla="*/ 90 h 181"/>
              </a:gdLst>
              <a:ahLst/>
              <a:cxnLst>
                <a:cxn ang="0">
                  <a:pos x="T0" y="T1"/>
                </a:cxn>
                <a:cxn ang="0">
                  <a:pos x="T2" y="T3"/>
                </a:cxn>
                <a:cxn ang="0">
                  <a:pos x="T4" y="T5"/>
                </a:cxn>
                <a:cxn ang="0">
                  <a:pos x="T6" y="T7"/>
                </a:cxn>
                <a:cxn ang="0">
                  <a:pos x="T8" y="T9"/>
                </a:cxn>
              </a:cxnLst>
              <a:rect l="0" t="0" r="r" b="b"/>
              <a:pathLst>
                <a:path w="182" h="181">
                  <a:moveTo>
                    <a:pt x="181" y="90"/>
                  </a:moveTo>
                  <a:cubicBezTo>
                    <a:pt x="182" y="140"/>
                    <a:pt x="142" y="180"/>
                    <a:pt x="92" y="181"/>
                  </a:cubicBezTo>
                  <a:cubicBezTo>
                    <a:pt x="42" y="181"/>
                    <a:pt x="1" y="142"/>
                    <a:pt x="1" y="92"/>
                  </a:cubicBezTo>
                  <a:cubicBezTo>
                    <a:pt x="0" y="42"/>
                    <a:pt x="40" y="1"/>
                    <a:pt x="90" y="0"/>
                  </a:cubicBezTo>
                  <a:cubicBezTo>
                    <a:pt x="140" y="0"/>
                    <a:pt x="180" y="40"/>
                    <a:pt x="181" y="90"/>
                  </a:cubicBezTo>
                  <a:close/>
                </a:path>
              </a:pathLst>
            </a:custGeom>
            <a:solidFill>
              <a:schemeClr val="tx1">
                <a:alpha val="20000"/>
              </a:schemeClr>
            </a:solidFill>
            <a:ln>
              <a:noFill/>
            </a:ln>
          </p:spPr>
          <p:txBody>
            <a:bodyPr vert="horz" wrap="square" lIns="91440" tIns="45720" rIns="91440" bIns="45720" numCol="1" anchor="t" anchorCtr="0" compatLnSpc="1"/>
            <a:lstStyle/>
            <a:p>
              <a:endParaRPr lang="en-US" sz="1600">
                <a:latin typeface="方正清刻本悦宋简体" panose="02000000000000000000" pitchFamily="2" charset="-122"/>
                <a:ea typeface="方正清刻本悦宋简体" panose="02000000000000000000" pitchFamily="2" charset="-122"/>
              </a:endParaRPr>
            </a:p>
          </p:txBody>
        </p:sp>
        <p:sp>
          <p:nvSpPr>
            <p:cNvPr id="42" name="Freeform 22"/>
            <p:cNvSpPr/>
            <p:nvPr/>
          </p:nvSpPr>
          <p:spPr bwMode="auto">
            <a:xfrm>
              <a:off x="6334085" y="2828613"/>
              <a:ext cx="873475" cy="871449"/>
            </a:xfrm>
            <a:custGeom>
              <a:avLst/>
              <a:gdLst>
                <a:gd name="T0" fmla="*/ 181 w 182"/>
                <a:gd name="T1" fmla="*/ 90 h 181"/>
                <a:gd name="T2" fmla="*/ 92 w 182"/>
                <a:gd name="T3" fmla="*/ 181 h 181"/>
                <a:gd name="T4" fmla="*/ 1 w 182"/>
                <a:gd name="T5" fmla="*/ 91 h 181"/>
                <a:gd name="T6" fmla="*/ 90 w 182"/>
                <a:gd name="T7" fmla="*/ 0 h 181"/>
                <a:gd name="T8" fmla="*/ 181 w 182"/>
                <a:gd name="T9" fmla="*/ 90 h 181"/>
              </a:gdLst>
              <a:ahLst/>
              <a:cxnLst>
                <a:cxn ang="0">
                  <a:pos x="T0" y="T1"/>
                </a:cxn>
                <a:cxn ang="0">
                  <a:pos x="T2" y="T3"/>
                </a:cxn>
                <a:cxn ang="0">
                  <a:pos x="T4" y="T5"/>
                </a:cxn>
                <a:cxn ang="0">
                  <a:pos x="T6" y="T7"/>
                </a:cxn>
                <a:cxn ang="0">
                  <a:pos x="T8" y="T9"/>
                </a:cxn>
              </a:cxnLst>
              <a:rect l="0" t="0" r="r" b="b"/>
              <a:pathLst>
                <a:path w="182" h="181">
                  <a:moveTo>
                    <a:pt x="181" y="90"/>
                  </a:moveTo>
                  <a:cubicBezTo>
                    <a:pt x="182" y="139"/>
                    <a:pt x="142" y="180"/>
                    <a:pt x="92" y="181"/>
                  </a:cubicBezTo>
                  <a:cubicBezTo>
                    <a:pt x="42" y="181"/>
                    <a:pt x="1" y="141"/>
                    <a:pt x="1" y="91"/>
                  </a:cubicBezTo>
                  <a:cubicBezTo>
                    <a:pt x="0" y="42"/>
                    <a:pt x="40" y="1"/>
                    <a:pt x="90" y="0"/>
                  </a:cubicBezTo>
                  <a:cubicBezTo>
                    <a:pt x="140" y="0"/>
                    <a:pt x="181" y="40"/>
                    <a:pt x="181" y="90"/>
                  </a:cubicBezTo>
                  <a:close/>
                </a:path>
              </a:pathLst>
            </a:custGeom>
            <a:solidFill>
              <a:schemeClr val="bg1"/>
            </a:solidFill>
            <a:ln>
              <a:noFill/>
            </a:ln>
          </p:spPr>
          <p:txBody>
            <a:bodyPr vert="horz" wrap="square" lIns="91440" tIns="45720" rIns="91440" bIns="45720" numCol="1" anchor="ctr" anchorCtr="0" compatLnSpc="1"/>
            <a:lstStyle/>
            <a:p>
              <a:pPr algn="ctr"/>
              <a:r>
                <a:rPr lang="en-US" sz="2400">
                  <a:solidFill>
                    <a:schemeClr val="accent4"/>
                  </a:solidFill>
                  <a:latin typeface="方正清刻本悦宋简体" panose="02000000000000000000" pitchFamily="2" charset="-122"/>
                  <a:ea typeface="方正清刻本悦宋简体" panose="02000000000000000000" pitchFamily="2" charset="-122"/>
                </a:rPr>
                <a:t>04</a:t>
              </a:r>
            </a:p>
          </p:txBody>
        </p:sp>
      </p:grpSp>
      <p:grpSp>
        <p:nvGrpSpPr>
          <p:cNvPr id="43" name="Group 45"/>
          <p:cNvGrpSpPr/>
          <p:nvPr/>
        </p:nvGrpSpPr>
        <p:grpSpPr>
          <a:xfrm>
            <a:off x="7477076" y="3507792"/>
            <a:ext cx="873475" cy="914008"/>
            <a:chOff x="7680772" y="3515866"/>
            <a:chExt cx="873475" cy="914008"/>
          </a:xfrm>
        </p:grpSpPr>
        <p:sp>
          <p:nvSpPr>
            <p:cNvPr id="44" name="Freeform 23"/>
            <p:cNvSpPr/>
            <p:nvPr/>
          </p:nvSpPr>
          <p:spPr bwMode="auto">
            <a:xfrm>
              <a:off x="7686852" y="3554372"/>
              <a:ext cx="867395" cy="875502"/>
            </a:xfrm>
            <a:custGeom>
              <a:avLst/>
              <a:gdLst>
                <a:gd name="T0" fmla="*/ 181 w 181"/>
                <a:gd name="T1" fmla="*/ 90 h 182"/>
                <a:gd name="T2" fmla="*/ 91 w 181"/>
                <a:gd name="T3" fmla="*/ 181 h 182"/>
                <a:gd name="T4" fmla="*/ 0 w 181"/>
                <a:gd name="T5" fmla="*/ 92 h 182"/>
                <a:gd name="T6" fmla="*/ 90 w 181"/>
                <a:gd name="T7" fmla="*/ 1 h 182"/>
                <a:gd name="T8" fmla="*/ 181 w 181"/>
                <a:gd name="T9" fmla="*/ 90 h 182"/>
              </a:gdLst>
              <a:ahLst/>
              <a:cxnLst>
                <a:cxn ang="0">
                  <a:pos x="T0" y="T1"/>
                </a:cxn>
                <a:cxn ang="0">
                  <a:pos x="T2" y="T3"/>
                </a:cxn>
                <a:cxn ang="0">
                  <a:pos x="T4" y="T5"/>
                </a:cxn>
                <a:cxn ang="0">
                  <a:pos x="T6" y="T7"/>
                </a:cxn>
                <a:cxn ang="0">
                  <a:pos x="T8" y="T9"/>
                </a:cxn>
              </a:cxnLst>
              <a:rect l="0" t="0" r="r" b="b"/>
              <a:pathLst>
                <a:path w="181" h="182">
                  <a:moveTo>
                    <a:pt x="181" y="90"/>
                  </a:moveTo>
                  <a:cubicBezTo>
                    <a:pt x="181" y="140"/>
                    <a:pt x="141" y="181"/>
                    <a:pt x="91" y="181"/>
                  </a:cubicBezTo>
                  <a:cubicBezTo>
                    <a:pt x="42" y="182"/>
                    <a:pt x="1" y="142"/>
                    <a:pt x="0" y="92"/>
                  </a:cubicBezTo>
                  <a:cubicBezTo>
                    <a:pt x="0" y="42"/>
                    <a:pt x="40" y="1"/>
                    <a:pt x="90" y="1"/>
                  </a:cubicBezTo>
                  <a:cubicBezTo>
                    <a:pt x="139" y="0"/>
                    <a:pt x="180" y="40"/>
                    <a:pt x="181" y="90"/>
                  </a:cubicBezTo>
                  <a:close/>
                </a:path>
              </a:pathLst>
            </a:custGeom>
            <a:solidFill>
              <a:schemeClr val="tx1">
                <a:alpha val="20000"/>
              </a:schemeClr>
            </a:solidFill>
            <a:ln>
              <a:noFill/>
            </a:ln>
          </p:spPr>
          <p:txBody>
            <a:bodyPr vert="horz" wrap="square" lIns="91440" tIns="45720" rIns="91440" bIns="45720" numCol="1" anchor="t" anchorCtr="0" compatLnSpc="1"/>
            <a:lstStyle/>
            <a:p>
              <a:endParaRPr lang="en-US" sz="1600">
                <a:latin typeface="方正清刻本悦宋简体" panose="02000000000000000000" pitchFamily="2" charset="-122"/>
                <a:ea typeface="方正清刻本悦宋简体" panose="02000000000000000000" pitchFamily="2" charset="-122"/>
              </a:endParaRPr>
            </a:p>
          </p:txBody>
        </p:sp>
        <p:sp>
          <p:nvSpPr>
            <p:cNvPr id="45" name="Freeform 24"/>
            <p:cNvSpPr/>
            <p:nvPr/>
          </p:nvSpPr>
          <p:spPr bwMode="auto">
            <a:xfrm>
              <a:off x="7680772" y="3515866"/>
              <a:ext cx="869422" cy="871449"/>
            </a:xfrm>
            <a:custGeom>
              <a:avLst/>
              <a:gdLst>
                <a:gd name="T0" fmla="*/ 181 w 181"/>
                <a:gd name="T1" fmla="*/ 90 h 181"/>
                <a:gd name="T2" fmla="*/ 92 w 181"/>
                <a:gd name="T3" fmla="*/ 181 h 181"/>
                <a:gd name="T4" fmla="*/ 0 w 181"/>
                <a:gd name="T5" fmla="*/ 92 h 181"/>
                <a:gd name="T6" fmla="*/ 90 w 181"/>
                <a:gd name="T7" fmla="*/ 1 h 181"/>
                <a:gd name="T8" fmla="*/ 181 w 181"/>
                <a:gd name="T9" fmla="*/ 90 h 181"/>
              </a:gdLst>
              <a:ahLst/>
              <a:cxnLst>
                <a:cxn ang="0">
                  <a:pos x="T0" y="T1"/>
                </a:cxn>
                <a:cxn ang="0">
                  <a:pos x="T2" y="T3"/>
                </a:cxn>
                <a:cxn ang="0">
                  <a:pos x="T4" y="T5"/>
                </a:cxn>
                <a:cxn ang="0">
                  <a:pos x="T6" y="T7"/>
                </a:cxn>
                <a:cxn ang="0">
                  <a:pos x="T8" y="T9"/>
                </a:cxn>
              </a:cxnLst>
              <a:rect l="0" t="0" r="r" b="b"/>
              <a:pathLst>
                <a:path w="181" h="181">
                  <a:moveTo>
                    <a:pt x="181" y="90"/>
                  </a:moveTo>
                  <a:cubicBezTo>
                    <a:pt x="181" y="140"/>
                    <a:pt x="141" y="180"/>
                    <a:pt x="92" y="181"/>
                  </a:cubicBezTo>
                  <a:cubicBezTo>
                    <a:pt x="42" y="181"/>
                    <a:pt x="1" y="142"/>
                    <a:pt x="0" y="92"/>
                  </a:cubicBezTo>
                  <a:cubicBezTo>
                    <a:pt x="0" y="42"/>
                    <a:pt x="40" y="1"/>
                    <a:pt x="90" y="1"/>
                  </a:cubicBezTo>
                  <a:cubicBezTo>
                    <a:pt x="140" y="0"/>
                    <a:pt x="180" y="40"/>
                    <a:pt x="181" y="90"/>
                  </a:cubicBezTo>
                  <a:close/>
                </a:path>
              </a:pathLst>
            </a:custGeom>
            <a:solidFill>
              <a:schemeClr val="bg1"/>
            </a:solidFill>
            <a:ln>
              <a:noFill/>
            </a:ln>
          </p:spPr>
          <p:txBody>
            <a:bodyPr vert="horz" wrap="square" lIns="91440" tIns="45720" rIns="91440" bIns="45720" numCol="1" anchor="ctr" anchorCtr="0" compatLnSpc="1"/>
            <a:lstStyle/>
            <a:p>
              <a:pPr algn="ctr"/>
              <a:r>
                <a:rPr lang="en-US" sz="2400">
                  <a:solidFill>
                    <a:schemeClr val="accent5"/>
                  </a:solidFill>
                  <a:latin typeface="方正清刻本悦宋简体" panose="02000000000000000000" pitchFamily="2" charset="-122"/>
                  <a:ea typeface="方正清刻本悦宋简体" panose="02000000000000000000" pitchFamily="2" charset="-122"/>
                </a:rPr>
                <a:t>05</a:t>
              </a:r>
            </a:p>
          </p:txBody>
        </p:sp>
      </p:grpSp>
      <p:grpSp>
        <p:nvGrpSpPr>
          <p:cNvPr id="46" name="Group 40"/>
          <p:cNvGrpSpPr/>
          <p:nvPr/>
        </p:nvGrpSpPr>
        <p:grpSpPr>
          <a:xfrm>
            <a:off x="8839234" y="2780234"/>
            <a:ext cx="735665" cy="766064"/>
            <a:chOff x="9042930" y="2788308"/>
            <a:chExt cx="735665" cy="766064"/>
          </a:xfrm>
        </p:grpSpPr>
        <p:sp>
          <p:nvSpPr>
            <p:cNvPr id="47" name="Freeform 25"/>
            <p:cNvSpPr/>
            <p:nvPr/>
          </p:nvSpPr>
          <p:spPr bwMode="auto">
            <a:xfrm>
              <a:off x="9042930" y="2822760"/>
              <a:ext cx="735665" cy="731612"/>
            </a:xfrm>
            <a:custGeom>
              <a:avLst/>
              <a:gdLst>
                <a:gd name="T0" fmla="*/ 152 w 153"/>
                <a:gd name="T1" fmla="*/ 75 h 152"/>
                <a:gd name="T2" fmla="*/ 77 w 153"/>
                <a:gd name="T3" fmla="*/ 152 h 152"/>
                <a:gd name="T4" fmla="*/ 1 w 153"/>
                <a:gd name="T5" fmla="*/ 77 h 152"/>
                <a:gd name="T6" fmla="*/ 76 w 153"/>
                <a:gd name="T7" fmla="*/ 0 h 152"/>
                <a:gd name="T8" fmla="*/ 152 w 153"/>
                <a:gd name="T9" fmla="*/ 75 h 152"/>
              </a:gdLst>
              <a:ahLst/>
              <a:cxnLst>
                <a:cxn ang="0">
                  <a:pos x="T0" y="T1"/>
                </a:cxn>
                <a:cxn ang="0">
                  <a:pos x="T2" y="T3"/>
                </a:cxn>
                <a:cxn ang="0">
                  <a:pos x="T4" y="T5"/>
                </a:cxn>
                <a:cxn ang="0">
                  <a:pos x="T6" y="T7"/>
                </a:cxn>
                <a:cxn ang="0">
                  <a:pos x="T8" y="T9"/>
                </a:cxn>
              </a:cxnLst>
              <a:rect l="0" t="0" r="r" b="b"/>
              <a:pathLst>
                <a:path w="153" h="152">
                  <a:moveTo>
                    <a:pt x="152" y="75"/>
                  </a:moveTo>
                  <a:cubicBezTo>
                    <a:pt x="153" y="117"/>
                    <a:pt x="119" y="151"/>
                    <a:pt x="77" y="152"/>
                  </a:cubicBezTo>
                  <a:cubicBezTo>
                    <a:pt x="35" y="152"/>
                    <a:pt x="1" y="119"/>
                    <a:pt x="1" y="77"/>
                  </a:cubicBezTo>
                  <a:cubicBezTo>
                    <a:pt x="0" y="35"/>
                    <a:pt x="34" y="1"/>
                    <a:pt x="76" y="0"/>
                  </a:cubicBezTo>
                  <a:cubicBezTo>
                    <a:pt x="117" y="0"/>
                    <a:pt x="152" y="33"/>
                    <a:pt x="152" y="75"/>
                  </a:cubicBezTo>
                  <a:close/>
                </a:path>
              </a:pathLst>
            </a:custGeom>
            <a:solidFill>
              <a:schemeClr val="tx1">
                <a:alpha val="20000"/>
              </a:schemeClr>
            </a:solidFill>
            <a:ln>
              <a:noFill/>
            </a:ln>
          </p:spPr>
          <p:txBody>
            <a:bodyPr vert="horz" wrap="square" lIns="91440" tIns="45720" rIns="91440" bIns="45720" numCol="1" anchor="t" anchorCtr="0" compatLnSpc="1"/>
            <a:lstStyle/>
            <a:p>
              <a:endParaRPr lang="en-US" sz="1600">
                <a:latin typeface="方正清刻本悦宋简体" panose="02000000000000000000" pitchFamily="2" charset="-122"/>
                <a:ea typeface="方正清刻本悦宋简体" panose="02000000000000000000" pitchFamily="2" charset="-122"/>
              </a:endParaRPr>
            </a:p>
          </p:txBody>
        </p:sp>
        <p:sp>
          <p:nvSpPr>
            <p:cNvPr id="48" name="Freeform 26"/>
            <p:cNvSpPr/>
            <p:nvPr/>
          </p:nvSpPr>
          <p:spPr bwMode="auto">
            <a:xfrm>
              <a:off x="9042930" y="2788308"/>
              <a:ext cx="729585" cy="731612"/>
            </a:xfrm>
            <a:custGeom>
              <a:avLst/>
              <a:gdLst>
                <a:gd name="T0" fmla="*/ 151 w 152"/>
                <a:gd name="T1" fmla="*/ 75 h 152"/>
                <a:gd name="T2" fmla="*/ 76 w 152"/>
                <a:gd name="T3" fmla="*/ 152 h 152"/>
                <a:gd name="T4" fmla="*/ 0 w 152"/>
                <a:gd name="T5" fmla="*/ 77 h 152"/>
                <a:gd name="T6" fmla="*/ 75 w 152"/>
                <a:gd name="T7" fmla="*/ 0 h 152"/>
                <a:gd name="T8" fmla="*/ 151 w 152"/>
                <a:gd name="T9" fmla="*/ 75 h 152"/>
              </a:gdLst>
              <a:ahLst/>
              <a:cxnLst>
                <a:cxn ang="0">
                  <a:pos x="T0" y="T1"/>
                </a:cxn>
                <a:cxn ang="0">
                  <a:pos x="T2" y="T3"/>
                </a:cxn>
                <a:cxn ang="0">
                  <a:pos x="T4" y="T5"/>
                </a:cxn>
                <a:cxn ang="0">
                  <a:pos x="T6" y="T7"/>
                </a:cxn>
                <a:cxn ang="0">
                  <a:pos x="T8" y="T9"/>
                </a:cxn>
              </a:cxnLst>
              <a:rect l="0" t="0" r="r" b="b"/>
              <a:pathLst>
                <a:path w="152" h="152">
                  <a:moveTo>
                    <a:pt x="151" y="75"/>
                  </a:moveTo>
                  <a:cubicBezTo>
                    <a:pt x="152" y="117"/>
                    <a:pt x="118" y="151"/>
                    <a:pt x="76" y="152"/>
                  </a:cubicBezTo>
                  <a:cubicBezTo>
                    <a:pt x="35" y="152"/>
                    <a:pt x="0" y="119"/>
                    <a:pt x="0" y="77"/>
                  </a:cubicBezTo>
                  <a:cubicBezTo>
                    <a:pt x="0" y="35"/>
                    <a:pt x="33" y="1"/>
                    <a:pt x="75" y="0"/>
                  </a:cubicBezTo>
                  <a:cubicBezTo>
                    <a:pt x="117" y="0"/>
                    <a:pt x="151" y="33"/>
                    <a:pt x="151" y="75"/>
                  </a:cubicBezTo>
                  <a:close/>
                </a:path>
              </a:pathLst>
            </a:custGeom>
            <a:solidFill>
              <a:schemeClr val="bg1"/>
            </a:solidFill>
            <a:ln>
              <a:noFill/>
            </a:ln>
          </p:spPr>
          <p:txBody>
            <a:bodyPr vert="horz" wrap="square" lIns="91440" tIns="45720" rIns="91440" bIns="45720" numCol="1" anchor="ctr" anchorCtr="0" compatLnSpc="1"/>
            <a:lstStyle/>
            <a:p>
              <a:pPr algn="ctr"/>
              <a:r>
                <a:rPr lang="en-US" sz="2400">
                  <a:solidFill>
                    <a:schemeClr val="accent6"/>
                  </a:solidFill>
                  <a:latin typeface="方正清刻本悦宋简体" panose="02000000000000000000" pitchFamily="2" charset="-122"/>
                  <a:ea typeface="方正清刻本悦宋简体" panose="02000000000000000000" pitchFamily="2" charset="-122"/>
                </a:rPr>
                <a:t>06</a:t>
              </a:r>
            </a:p>
          </p:txBody>
        </p:sp>
      </p:grpSp>
      <p:grpSp>
        <p:nvGrpSpPr>
          <p:cNvPr id="49" name="组合 48"/>
          <p:cNvGrpSpPr/>
          <p:nvPr/>
        </p:nvGrpSpPr>
        <p:grpSpPr>
          <a:xfrm>
            <a:off x="6989726" y="4931131"/>
            <a:ext cx="2525507" cy="981098"/>
            <a:chOff x="658813" y="4877297"/>
            <a:chExt cx="3982558" cy="981098"/>
          </a:xfrm>
        </p:grpSpPr>
        <p:sp>
          <p:nvSpPr>
            <p:cNvPr id="50" name="文本框 49"/>
            <p:cNvSpPr txBox="1"/>
            <p:nvPr/>
          </p:nvSpPr>
          <p:spPr>
            <a:xfrm>
              <a:off x="658813" y="4877297"/>
              <a:ext cx="3982558" cy="369332"/>
            </a:xfrm>
            <a:prstGeom prst="rect">
              <a:avLst/>
            </a:prstGeom>
            <a:noFill/>
          </p:spPr>
          <p:txBody>
            <a:bodyPr wrap="square" rtlCol="0">
              <a:spAutoFit/>
            </a:bodyPr>
            <a:lstStyle/>
            <a:p>
              <a:pPr algn="ctr"/>
              <a:r>
                <a:rPr lang="zh-CN" altLang="en-US" b="1" spc="300">
                  <a:solidFill>
                    <a:schemeClr val="tx1">
                      <a:lumMod val="85000"/>
                      <a:lumOff val="15000"/>
                    </a:schemeClr>
                  </a:solidFill>
                  <a:latin typeface="方正清刻本悦宋简体" panose="02000000000000000000" pitchFamily="2" charset="-122"/>
                  <a:ea typeface="方正清刻本悦宋简体" panose="02000000000000000000" pitchFamily="2" charset="-122"/>
                  <a:cs typeface="+mn-ea"/>
                  <a:sym typeface="+mn-lt"/>
                </a:rPr>
                <a:t>添加您的标题</a:t>
              </a:r>
              <a:endParaRPr lang="en-US" altLang="zh-CN" b="1" spc="300">
                <a:solidFill>
                  <a:schemeClr val="tx1">
                    <a:lumMod val="85000"/>
                    <a:lumOff val="15000"/>
                  </a:schemeClr>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51" name="文本框 50"/>
            <p:cNvSpPr txBox="1"/>
            <p:nvPr/>
          </p:nvSpPr>
          <p:spPr>
            <a:xfrm>
              <a:off x="942291" y="5258231"/>
              <a:ext cx="3415600" cy="600164"/>
            </a:xfrm>
            <a:prstGeom prst="rect">
              <a:avLst/>
            </a:prstGeom>
            <a:noFill/>
          </p:spPr>
          <p:txBody>
            <a:bodyPr wrap="square" rtlCol="0">
              <a:spAutoFit/>
            </a:bodyPr>
            <a:lstStyle/>
            <a:p>
              <a:pPr algn="ctr">
                <a:lnSpc>
                  <a:spcPct val="150000"/>
                </a:lnSpc>
              </a:pPr>
              <a:r>
                <a:rPr lang="zh-CN" altLang="en-US" sz="1100" spc="300">
                  <a:solidFill>
                    <a:schemeClr val="bg1">
                      <a:lumMod val="65000"/>
                    </a:schemeClr>
                  </a:solidFill>
                  <a:latin typeface="方正清刻本悦宋简体" panose="02000000000000000000" pitchFamily="2" charset="-122"/>
                  <a:ea typeface="方正清刻本悦宋简体" panose="02000000000000000000" pitchFamily="2" charset="-122"/>
                </a:rPr>
                <a:t>由在此输入详细介绍，以表达项目工作</a:t>
              </a:r>
            </a:p>
          </p:txBody>
        </p:sp>
      </p:grpSp>
      <p:grpSp>
        <p:nvGrpSpPr>
          <p:cNvPr id="52" name="组合 51"/>
          <p:cNvGrpSpPr/>
          <p:nvPr/>
        </p:nvGrpSpPr>
        <p:grpSpPr>
          <a:xfrm>
            <a:off x="8293702" y="1644226"/>
            <a:ext cx="2525507" cy="981098"/>
            <a:chOff x="658813" y="4877297"/>
            <a:chExt cx="3982558" cy="981098"/>
          </a:xfrm>
        </p:grpSpPr>
        <p:sp>
          <p:nvSpPr>
            <p:cNvPr id="53" name="文本框 52"/>
            <p:cNvSpPr txBox="1"/>
            <p:nvPr/>
          </p:nvSpPr>
          <p:spPr>
            <a:xfrm>
              <a:off x="658813" y="4877297"/>
              <a:ext cx="3982558" cy="369332"/>
            </a:xfrm>
            <a:prstGeom prst="rect">
              <a:avLst/>
            </a:prstGeom>
            <a:noFill/>
          </p:spPr>
          <p:txBody>
            <a:bodyPr wrap="square" rtlCol="0">
              <a:spAutoFit/>
            </a:bodyPr>
            <a:lstStyle/>
            <a:p>
              <a:pPr algn="ctr"/>
              <a:r>
                <a:rPr lang="zh-CN" altLang="en-US" b="1" spc="300">
                  <a:solidFill>
                    <a:schemeClr val="tx1">
                      <a:lumMod val="85000"/>
                      <a:lumOff val="15000"/>
                    </a:schemeClr>
                  </a:solidFill>
                  <a:latin typeface="方正清刻本悦宋简体" panose="02000000000000000000" pitchFamily="2" charset="-122"/>
                  <a:ea typeface="方正清刻本悦宋简体" panose="02000000000000000000" pitchFamily="2" charset="-122"/>
                  <a:cs typeface="+mn-ea"/>
                  <a:sym typeface="+mn-lt"/>
                </a:rPr>
                <a:t>添加您的标题</a:t>
              </a:r>
              <a:endParaRPr lang="en-US" altLang="zh-CN" b="1" spc="300">
                <a:solidFill>
                  <a:schemeClr val="tx1">
                    <a:lumMod val="85000"/>
                    <a:lumOff val="15000"/>
                  </a:schemeClr>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54" name="文本框 53"/>
            <p:cNvSpPr txBox="1"/>
            <p:nvPr/>
          </p:nvSpPr>
          <p:spPr>
            <a:xfrm>
              <a:off x="942291" y="5258231"/>
              <a:ext cx="3415600" cy="600164"/>
            </a:xfrm>
            <a:prstGeom prst="rect">
              <a:avLst/>
            </a:prstGeom>
            <a:noFill/>
          </p:spPr>
          <p:txBody>
            <a:bodyPr wrap="square" rtlCol="0">
              <a:spAutoFit/>
            </a:bodyPr>
            <a:lstStyle/>
            <a:p>
              <a:pPr algn="ctr">
                <a:lnSpc>
                  <a:spcPct val="150000"/>
                </a:lnSpc>
              </a:pPr>
              <a:r>
                <a:rPr lang="zh-CN" altLang="en-US" sz="1100" spc="300">
                  <a:solidFill>
                    <a:schemeClr val="bg1">
                      <a:lumMod val="65000"/>
                    </a:schemeClr>
                  </a:solidFill>
                  <a:latin typeface="方正清刻本悦宋简体" panose="02000000000000000000" pitchFamily="2" charset="-122"/>
                  <a:ea typeface="方正清刻本悦宋简体" panose="02000000000000000000" pitchFamily="2" charset="-122"/>
                </a:rPr>
                <a:t>由在此输入详细介绍，以表达项目工作的</a:t>
              </a:r>
            </a:p>
          </p:txBody>
        </p:sp>
      </p:gr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500" fill="hold"/>
                                        <p:tgtEl>
                                          <p:spTgt spid="28"/>
                                        </p:tgtEl>
                                        <p:attrNameLst>
                                          <p:attrName>ppt_x</p:attrName>
                                        </p:attrNameLst>
                                      </p:cBhvr>
                                      <p:tavLst>
                                        <p:tav tm="0">
                                          <p:val>
                                            <p:strVal val="#ppt_x"/>
                                          </p:val>
                                        </p:tav>
                                        <p:tav tm="100000">
                                          <p:val>
                                            <p:strVal val="#ppt_x"/>
                                          </p:val>
                                        </p:tav>
                                      </p:tavLst>
                                    </p:anim>
                                    <p:anim calcmode="lin" valueType="num">
                                      <p:cBhvr additive="base">
                                        <p:cTn id="12" dur="1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500" fill="hold"/>
                                        <p:tgtEl>
                                          <p:spTgt spid="25"/>
                                        </p:tgtEl>
                                        <p:attrNameLst>
                                          <p:attrName>ppt_x</p:attrName>
                                        </p:attrNameLst>
                                      </p:cBhvr>
                                      <p:tavLst>
                                        <p:tav tm="0">
                                          <p:val>
                                            <p:strVal val="#ppt_x"/>
                                          </p:val>
                                        </p:tav>
                                        <p:tav tm="100000">
                                          <p:val>
                                            <p:strVal val="#ppt_x"/>
                                          </p:val>
                                        </p:tav>
                                      </p:tavLst>
                                    </p:anim>
                                    <p:anim calcmode="lin" valueType="num">
                                      <p:cBhvr additive="base">
                                        <p:cTn id="16" dur="1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500" fill="hold"/>
                                        <p:tgtEl>
                                          <p:spTgt spid="22"/>
                                        </p:tgtEl>
                                        <p:attrNameLst>
                                          <p:attrName>ppt_x</p:attrName>
                                        </p:attrNameLst>
                                      </p:cBhvr>
                                      <p:tavLst>
                                        <p:tav tm="0">
                                          <p:val>
                                            <p:strVal val="#ppt_x"/>
                                          </p:val>
                                        </p:tav>
                                        <p:tav tm="100000">
                                          <p:val>
                                            <p:strVal val="#ppt_x"/>
                                          </p:val>
                                        </p:tav>
                                      </p:tavLst>
                                    </p:anim>
                                    <p:anim calcmode="lin" valueType="num">
                                      <p:cBhvr additive="base">
                                        <p:cTn id="20" dur="1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75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500" fill="hold"/>
                                        <p:tgtEl>
                                          <p:spTgt spid="19"/>
                                        </p:tgtEl>
                                        <p:attrNameLst>
                                          <p:attrName>ppt_x</p:attrName>
                                        </p:attrNameLst>
                                      </p:cBhvr>
                                      <p:tavLst>
                                        <p:tav tm="0">
                                          <p:val>
                                            <p:strVal val="#ppt_x"/>
                                          </p:val>
                                        </p:tav>
                                        <p:tav tm="100000">
                                          <p:val>
                                            <p:strVal val="#ppt_x"/>
                                          </p:val>
                                        </p:tav>
                                      </p:tavLst>
                                    </p:anim>
                                    <p:anim calcmode="lin" valueType="num">
                                      <p:cBhvr additive="base">
                                        <p:cTn id="24" dur="1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00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500" fill="hold"/>
                                        <p:tgtEl>
                                          <p:spTgt spid="16"/>
                                        </p:tgtEl>
                                        <p:attrNameLst>
                                          <p:attrName>ppt_x</p:attrName>
                                        </p:attrNameLst>
                                      </p:cBhvr>
                                      <p:tavLst>
                                        <p:tav tm="0">
                                          <p:val>
                                            <p:strVal val="#ppt_x"/>
                                          </p:val>
                                        </p:tav>
                                        <p:tav tm="100000">
                                          <p:val>
                                            <p:strVal val="#ppt_x"/>
                                          </p:val>
                                        </p:tav>
                                      </p:tavLst>
                                    </p:anim>
                                    <p:anim calcmode="lin" valueType="num">
                                      <p:cBhvr additive="base">
                                        <p:cTn id="28" dur="1500" fill="hold"/>
                                        <p:tgtEl>
                                          <p:spTgt spid="16"/>
                                        </p:tgtEl>
                                        <p:attrNameLst>
                                          <p:attrName>ppt_y</p:attrName>
                                        </p:attrNameLst>
                                      </p:cBhvr>
                                      <p:tavLst>
                                        <p:tav tm="0">
                                          <p:val>
                                            <p:strVal val="1+#ppt_h/2"/>
                                          </p:val>
                                        </p:tav>
                                        <p:tav tm="100000">
                                          <p:val>
                                            <p:strVal val="#ppt_y"/>
                                          </p:val>
                                        </p:tav>
                                      </p:tavLst>
                                    </p:anim>
                                  </p:childTnLst>
                                </p:cTn>
                              </p:par>
                              <p:par>
                                <p:cTn id="29" presetID="53" presetClass="entr" presetSubtype="16" fill="hold" nodeType="withEffect">
                                  <p:stCondLst>
                                    <p:cond delay="1000"/>
                                  </p:stCondLst>
                                  <p:childTnLst>
                                    <p:set>
                                      <p:cBhvr>
                                        <p:cTn id="30" dur="1" fill="hold">
                                          <p:stCondLst>
                                            <p:cond delay="0"/>
                                          </p:stCondLst>
                                        </p:cTn>
                                        <p:tgtEl>
                                          <p:spTgt spid="34"/>
                                        </p:tgtEl>
                                        <p:attrNameLst>
                                          <p:attrName>style.visibility</p:attrName>
                                        </p:attrNameLst>
                                      </p:cBhvr>
                                      <p:to>
                                        <p:strVal val="visible"/>
                                      </p:to>
                                    </p:set>
                                    <p:anim calcmode="lin" valueType="num">
                                      <p:cBhvr>
                                        <p:cTn id="31" dur="1500" fill="hold"/>
                                        <p:tgtEl>
                                          <p:spTgt spid="34"/>
                                        </p:tgtEl>
                                        <p:attrNameLst>
                                          <p:attrName>ppt_w</p:attrName>
                                        </p:attrNameLst>
                                      </p:cBhvr>
                                      <p:tavLst>
                                        <p:tav tm="0">
                                          <p:val>
                                            <p:fltVal val="0"/>
                                          </p:val>
                                        </p:tav>
                                        <p:tav tm="100000">
                                          <p:val>
                                            <p:strVal val="#ppt_w"/>
                                          </p:val>
                                        </p:tav>
                                      </p:tavLst>
                                    </p:anim>
                                    <p:anim calcmode="lin" valueType="num">
                                      <p:cBhvr>
                                        <p:cTn id="32" dur="1500" fill="hold"/>
                                        <p:tgtEl>
                                          <p:spTgt spid="34"/>
                                        </p:tgtEl>
                                        <p:attrNameLst>
                                          <p:attrName>ppt_h</p:attrName>
                                        </p:attrNameLst>
                                      </p:cBhvr>
                                      <p:tavLst>
                                        <p:tav tm="0">
                                          <p:val>
                                            <p:fltVal val="0"/>
                                          </p:val>
                                        </p:tav>
                                        <p:tav tm="100000">
                                          <p:val>
                                            <p:strVal val="#ppt_h"/>
                                          </p:val>
                                        </p:tav>
                                      </p:tavLst>
                                    </p:anim>
                                    <p:animEffect transition="in" filter="fade">
                                      <p:cBhvr>
                                        <p:cTn id="33" dur="1500"/>
                                        <p:tgtEl>
                                          <p:spTgt spid="34"/>
                                        </p:tgtEl>
                                      </p:cBhvr>
                                    </p:animEffect>
                                  </p:childTnLst>
                                </p:cTn>
                              </p:par>
                              <p:par>
                                <p:cTn id="34" presetID="53" presetClass="entr" presetSubtype="16" fill="hold" nodeType="withEffect">
                                  <p:stCondLst>
                                    <p:cond delay="1250"/>
                                  </p:stCondLst>
                                  <p:childTnLst>
                                    <p:set>
                                      <p:cBhvr>
                                        <p:cTn id="35" dur="1" fill="hold">
                                          <p:stCondLst>
                                            <p:cond delay="0"/>
                                          </p:stCondLst>
                                        </p:cTn>
                                        <p:tgtEl>
                                          <p:spTgt spid="37"/>
                                        </p:tgtEl>
                                        <p:attrNameLst>
                                          <p:attrName>style.visibility</p:attrName>
                                        </p:attrNameLst>
                                      </p:cBhvr>
                                      <p:to>
                                        <p:strVal val="visible"/>
                                      </p:to>
                                    </p:set>
                                    <p:anim calcmode="lin" valueType="num">
                                      <p:cBhvr>
                                        <p:cTn id="36" dur="1500" fill="hold"/>
                                        <p:tgtEl>
                                          <p:spTgt spid="37"/>
                                        </p:tgtEl>
                                        <p:attrNameLst>
                                          <p:attrName>ppt_w</p:attrName>
                                        </p:attrNameLst>
                                      </p:cBhvr>
                                      <p:tavLst>
                                        <p:tav tm="0">
                                          <p:val>
                                            <p:fltVal val="0"/>
                                          </p:val>
                                        </p:tav>
                                        <p:tav tm="100000">
                                          <p:val>
                                            <p:strVal val="#ppt_w"/>
                                          </p:val>
                                        </p:tav>
                                      </p:tavLst>
                                    </p:anim>
                                    <p:anim calcmode="lin" valueType="num">
                                      <p:cBhvr>
                                        <p:cTn id="37" dur="1500" fill="hold"/>
                                        <p:tgtEl>
                                          <p:spTgt spid="37"/>
                                        </p:tgtEl>
                                        <p:attrNameLst>
                                          <p:attrName>ppt_h</p:attrName>
                                        </p:attrNameLst>
                                      </p:cBhvr>
                                      <p:tavLst>
                                        <p:tav tm="0">
                                          <p:val>
                                            <p:fltVal val="0"/>
                                          </p:val>
                                        </p:tav>
                                        <p:tav tm="100000">
                                          <p:val>
                                            <p:strVal val="#ppt_h"/>
                                          </p:val>
                                        </p:tav>
                                      </p:tavLst>
                                    </p:anim>
                                    <p:animEffect transition="in" filter="fade">
                                      <p:cBhvr>
                                        <p:cTn id="38" dur="1500"/>
                                        <p:tgtEl>
                                          <p:spTgt spid="37"/>
                                        </p:tgtEl>
                                      </p:cBhvr>
                                    </p:animEffect>
                                  </p:childTnLst>
                                </p:cTn>
                              </p:par>
                              <p:par>
                                <p:cTn id="39" presetID="53" presetClass="entr" presetSubtype="16" fill="hold" nodeType="withEffect">
                                  <p:stCondLst>
                                    <p:cond delay="1500"/>
                                  </p:stCondLst>
                                  <p:childTnLst>
                                    <p:set>
                                      <p:cBhvr>
                                        <p:cTn id="40" dur="1" fill="hold">
                                          <p:stCondLst>
                                            <p:cond delay="0"/>
                                          </p:stCondLst>
                                        </p:cTn>
                                        <p:tgtEl>
                                          <p:spTgt spid="40"/>
                                        </p:tgtEl>
                                        <p:attrNameLst>
                                          <p:attrName>style.visibility</p:attrName>
                                        </p:attrNameLst>
                                      </p:cBhvr>
                                      <p:to>
                                        <p:strVal val="visible"/>
                                      </p:to>
                                    </p:set>
                                    <p:anim calcmode="lin" valueType="num">
                                      <p:cBhvr>
                                        <p:cTn id="41" dur="1500" fill="hold"/>
                                        <p:tgtEl>
                                          <p:spTgt spid="40"/>
                                        </p:tgtEl>
                                        <p:attrNameLst>
                                          <p:attrName>ppt_w</p:attrName>
                                        </p:attrNameLst>
                                      </p:cBhvr>
                                      <p:tavLst>
                                        <p:tav tm="0">
                                          <p:val>
                                            <p:fltVal val="0"/>
                                          </p:val>
                                        </p:tav>
                                        <p:tav tm="100000">
                                          <p:val>
                                            <p:strVal val="#ppt_w"/>
                                          </p:val>
                                        </p:tav>
                                      </p:tavLst>
                                    </p:anim>
                                    <p:anim calcmode="lin" valueType="num">
                                      <p:cBhvr>
                                        <p:cTn id="42" dur="1500" fill="hold"/>
                                        <p:tgtEl>
                                          <p:spTgt spid="40"/>
                                        </p:tgtEl>
                                        <p:attrNameLst>
                                          <p:attrName>ppt_h</p:attrName>
                                        </p:attrNameLst>
                                      </p:cBhvr>
                                      <p:tavLst>
                                        <p:tav tm="0">
                                          <p:val>
                                            <p:fltVal val="0"/>
                                          </p:val>
                                        </p:tav>
                                        <p:tav tm="100000">
                                          <p:val>
                                            <p:strVal val="#ppt_h"/>
                                          </p:val>
                                        </p:tav>
                                      </p:tavLst>
                                    </p:anim>
                                    <p:animEffect transition="in" filter="fade">
                                      <p:cBhvr>
                                        <p:cTn id="43" dur="1500"/>
                                        <p:tgtEl>
                                          <p:spTgt spid="40"/>
                                        </p:tgtEl>
                                      </p:cBhvr>
                                    </p:animEffect>
                                  </p:childTnLst>
                                </p:cTn>
                              </p:par>
                              <p:par>
                                <p:cTn id="44" presetID="53" presetClass="entr" presetSubtype="16" fill="hold" nodeType="withEffect">
                                  <p:stCondLst>
                                    <p:cond delay="1750"/>
                                  </p:stCondLst>
                                  <p:childTnLst>
                                    <p:set>
                                      <p:cBhvr>
                                        <p:cTn id="45" dur="1" fill="hold">
                                          <p:stCondLst>
                                            <p:cond delay="0"/>
                                          </p:stCondLst>
                                        </p:cTn>
                                        <p:tgtEl>
                                          <p:spTgt spid="43"/>
                                        </p:tgtEl>
                                        <p:attrNameLst>
                                          <p:attrName>style.visibility</p:attrName>
                                        </p:attrNameLst>
                                      </p:cBhvr>
                                      <p:to>
                                        <p:strVal val="visible"/>
                                      </p:to>
                                    </p:set>
                                    <p:anim calcmode="lin" valueType="num">
                                      <p:cBhvr>
                                        <p:cTn id="46" dur="1500" fill="hold"/>
                                        <p:tgtEl>
                                          <p:spTgt spid="43"/>
                                        </p:tgtEl>
                                        <p:attrNameLst>
                                          <p:attrName>ppt_w</p:attrName>
                                        </p:attrNameLst>
                                      </p:cBhvr>
                                      <p:tavLst>
                                        <p:tav tm="0">
                                          <p:val>
                                            <p:fltVal val="0"/>
                                          </p:val>
                                        </p:tav>
                                        <p:tav tm="100000">
                                          <p:val>
                                            <p:strVal val="#ppt_w"/>
                                          </p:val>
                                        </p:tav>
                                      </p:tavLst>
                                    </p:anim>
                                    <p:anim calcmode="lin" valueType="num">
                                      <p:cBhvr>
                                        <p:cTn id="47" dur="1500" fill="hold"/>
                                        <p:tgtEl>
                                          <p:spTgt spid="43"/>
                                        </p:tgtEl>
                                        <p:attrNameLst>
                                          <p:attrName>ppt_h</p:attrName>
                                        </p:attrNameLst>
                                      </p:cBhvr>
                                      <p:tavLst>
                                        <p:tav tm="0">
                                          <p:val>
                                            <p:fltVal val="0"/>
                                          </p:val>
                                        </p:tav>
                                        <p:tav tm="100000">
                                          <p:val>
                                            <p:strVal val="#ppt_h"/>
                                          </p:val>
                                        </p:tav>
                                      </p:tavLst>
                                    </p:anim>
                                    <p:animEffect transition="in" filter="fade">
                                      <p:cBhvr>
                                        <p:cTn id="48" dur="1500"/>
                                        <p:tgtEl>
                                          <p:spTgt spid="43"/>
                                        </p:tgtEl>
                                      </p:cBhvr>
                                    </p:animEffect>
                                  </p:childTnLst>
                                </p:cTn>
                              </p:par>
                              <p:par>
                                <p:cTn id="49" presetID="53" presetClass="entr" presetSubtype="16" fill="hold" nodeType="withEffect">
                                  <p:stCondLst>
                                    <p:cond delay="2000"/>
                                  </p:stCondLst>
                                  <p:childTnLst>
                                    <p:set>
                                      <p:cBhvr>
                                        <p:cTn id="50" dur="1" fill="hold">
                                          <p:stCondLst>
                                            <p:cond delay="0"/>
                                          </p:stCondLst>
                                        </p:cTn>
                                        <p:tgtEl>
                                          <p:spTgt spid="46"/>
                                        </p:tgtEl>
                                        <p:attrNameLst>
                                          <p:attrName>style.visibility</p:attrName>
                                        </p:attrNameLst>
                                      </p:cBhvr>
                                      <p:to>
                                        <p:strVal val="visible"/>
                                      </p:to>
                                    </p:set>
                                    <p:anim calcmode="lin" valueType="num">
                                      <p:cBhvr>
                                        <p:cTn id="51" dur="1500" fill="hold"/>
                                        <p:tgtEl>
                                          <p:spTgt spid="46"/>
                                        </p:tgtEl>
                                        <p:attrNameLst>
                                          <p:attrName>ppt_w</p:attrName>
                                        </p:attrNameLst>
                                      </p:cBhvr>
                                      <p:tavLst>
                                        <p:tav tm="0">
                                          <p:val>
                                            <p:fltVal val="0"/>
                                          </p:val>
                                        </p:tav>
                                        <p:tav tm="100000">
                                          <p:val>
                                            <p:strVal val="#ppt_w"/>
                                          </p:val>
                                        </p:tav>
                                      </p:tavLst>
                                    </p:anim>
                                    <p:anim calcmode="lin" valueType="num">
                                      <p:cBhvr>
                                        <p:cTn id="52" dur="1500" fill="hold"/>
                                        <p:tgtEl>
                                          <p:spTgt spid="46"/>
                                        </p:tgtEl>
                                        <p:attrNameLst>
                                          <p:attrName>ppt_h</p:attrName>
                                        </p:attrNameLst>
                                      </p:cBhvr>
                                      <p:tavLst>
                                        <p:tav tm="0">
                                          <p:val>
                                            <p:fltVal val="0"/>
                                          </p:val>
                                        </p:tav>
                                        <p:tav tm="100000">
                                          <p:val>
                                            <p:strVal val="#ppt_h"/>
                                          </p:val>
                                        </p:tav>
                                      </p:tavLst>
                                    </p:anim>
                                    <p:animEffect transition="in" filter="fade">
                                      <p:cBhvr>
                                        <p:cTn id="53" dur="1500"/>
                                        <p:tgtEl>
                                          <p:spTgt spid="46"/>
                                        </p:tgtEl>
                                      </p:cBhvr>
                                    </p:animEffect>
                                  </p:childTnLst>
                                </p:cTn>
                              </p:par>
                              <p:par>
                                <p:cTn id="54" presetID="53" presetClass="entr" presetSubtype="16" fill="hold" nodeType="withEffect">
                                  <p:stCondLst>
                                    <p:cond delay="750"/>
                                  </p:stCondLst>
                                  <p:childTnLst>
                                    <p:set>
                                      <p:cBhvr>
                                        <p:cTn id="55" dur="1" fill="hold">
                                          <p:stCondLst>
                                            <p:cond delay="0"/>
                                          </p:stCondLst>
                                        </p:cTn>
                                        <p:tgtEl>
                                          <p:spTgt spid="31"/>
                                        </p:tgtEl>
                                        <p:attrNameLst>
                                          <p:attrName>style.visibility</p:attrName>
                                        </p:attrNameLst>
                                      </p:cBhvr>
                                      <p:to>
                                        <p:strVal val="visible"/>
                                      </p:to>
                                    </p:set>
                                    <p:anim calcmode="lin" valueType="num">
                                      <p:cBhvr>
                                        <p:cTn id="56" dur="1500" fill="hold"/>
                                        <p:tgtEl>
                                          <p:spTgt spid="31"/>
                                        </p:tgtEl>
                                        <p:attrNameLst>
                                          <p:attrName>ppt_w</p:attrName>
                                        </p:attrNameLst>
                                      </p:cBhvr>
                                      <p:tavLst>
                                        <p:tav tm="0">
                                          <p:val>
                                            <p:fltVal val="0"/>
                                          </p:val>
                                        </p:tav>
                                        <p:tav tm="100000">
                                          <p:val>
                                            <p:strVal val="#ppt_w"/>
                                          </p:val>
                                        </p:tav>
                                      </p:tavLst>
                                    </p:anim>
                                    <p:anim calcmode="lin" valueType="num">
                                      <p:cBhvr>
                                        <p:cTn id="57" dur="1500" fill="hold"/>
                                        <p:tgtEl>
                                          <p:spTgt spid="31"/>
                                        </p:tgtEl>
                                        <p:attrNameLst>
                                          <p:attrName>ppt_h</p:attrName>
                                        </p:attrNameLst>
                                      </p:cBhvr>
                                      <p:tavLst>
                                        <p:tav tm="0">
                                          <p:val>
                                            <p:fltVal val="0"/>
                                          </p:val>
                                        </p:tav>
                                        <p:tav tm="100000">
                                          <p:val>
                                            <p:strVal val="#ppt_h"/>
                                          </p:val>
                                        </p:tav>
                                      </p:tavLst>
                                    </p:anim>
                                    <p:animEffect transition="in" filter="fade">
                                      <p:cBhvr>
                                        <p:cTn id="58" dur="1500"/>
                                        <p:tgtEl>
                                          <p:spTgt spid="31"/>
                                        </p:tgtEl>
                                      </p:cBhvr>
                                    </p:animEffect>
                                  </p:childTnLst>
                                </p:cTn>
                              </p:par>
                            </p:childTnLst>
                          </p:cTn>
                        </p:par>
                        <p:par>
                          <p:cTn id="59" fill="hold">
                            <p:stCondLst>
                              <p:cond delay="2000"/>
                            </p:stCondLst>
                            <p:childTnLst>
                              <p:par>
                                <p:cTn id="60" presetID="10" presetClass="entr" presetSubtype="0"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1500"/>
                                        <p:tgtEl>
                                          <p:spTgt spid="49"/>
                                        </p:tgtEl>
                                      </p:cBhvr>
                                    </p:animEffect>
                                  </p:childTnLst>
                                </p:cTn>
                              </p:par>
                              <p:par>
                                <p:cTn id="63" presetID="35" presetClass="path" presetSubtype="0" decel="100000" fill="hold" nodeType="withEffect">
                                  <p:stCondLst>
                                    <p:cond delay="0"/>
                                  </p:stCondLst>
                                  <p:childTnLst>
                                    <p:animMotion origin="layout" path="M -4.58333E-06 2.96296E-06 L -0.04557 2.96296E-06" pathEditMode="relative" rAng="0" ptsTypes="AA">
                                      <p:cBhvr>
                                        <p:cTn id="64" dur="1500" spd="-100000" fill="hold"/>
                                        <p:tgtEl>
                                          <p:spTgt spid="49"/>
                                        </p:tgtEl>
                                        <p:attrNameLst>
                                          <p:attrName>ppt_x</p:attrName>
                                          <p:attrName>ppt_y</p:attrName>
                                        </p:attrNameLst>
                                      </p:cBhvr>
                                      <p:rCtr x="-2279" y="0"/>
                                    </p:animMotion>
                                  </p:childTnLst>
                                </p:cTn>
                              </p:par>
                              <p:par>
                                <p:cTn id="65" presetID="10" presetClass="entr" presetSubtype="0" fill="hold" nodeType="with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1500"/>
                                        <p:tgtEl>
                                          <p:spTgt spid="7"/>
                                        </p:tgtEl>
                                      </p:cBhvr>
                                    </p:animEffect>
                                  </p:childTnLst>
                                </p:cTn>
                              </p:par>
                              <p:par>
                                <p:cTn id="68" presetID="35" presetClass="path" presetSubtype="0" decel="100000" fill="hold" nodeType="withEffect">
                                  <p:stCondLst>
                                    <p:cond delay="0"/>
                                  </p:stCondLst>
                                  <p:childTnLst>
                                    <p:animMotion origin="layout" path="M -2.29167E-06 -3.7037E-07 L 0.06003 -3.7037E-07" pathEditMode="relative" rAng="0" ptsTypes="AA">
                                      <p:cBhvr>
                                        <p:cTn id="69" dur="1500" spd="-100000" fill="hold"/>
                                        <p:tgtEl>
                                          <p:spTgt spid="7"/>
                                        </p:tgtEl>
                                        <p:attrNameLst>
                                          <p:attrName>ppt_x</p:attrName>
                                          <p:attrName>ppt_y</p:attrName>
                                        </p:attrNameLst>
                                      </p:cBhvr>
                                      <p:rCtr x="2995" y="0"/>
                                    </p:animMotion>
                                  </p:childTnLst>
                                </p:cTn>
                              </p:par>
                              <p:par>
                                <p:cTn id="70" presetID="10" presetClass="entr" presetSubtype="0" fill="hold"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1500"/>
                                        <p:tgtEl>
                                          <p:spTgt spid="10"/>
                                        </p:tgtEl>
                                      </p:cBhvr>
                                    </p:animEffect>
                                  </p:childTnLst>
                                </p:cTn>
                              </p:par>
                              <p:par>
                                <p:cTn id="73" presetID="35" presetClass="path" presetSubtype="0" decel="100000" fill="hold" nodeType="withEffect">
                                  <p:stCondLst>
                                    <p:cond delay="0"/>
                                  </p:stCondLst>
                                  <p:childTnLst>
                                    <p:animMotion origin="layout" path="M -4.16667E-06 2.96296E-06 L -0.04557 2.96296E-06" pathEditMode="relative" rAng="0" ptsTypes="AA">
                                      <p:cBhvr>
                                        <p:cTn id="74" dur="1500" spd="-100000" fill="hold"/>
                                        <p:tgtEl>
                                          <p:spTgt spid="10"/>
                                        </p:tgtEl>
                                        <p:attrNameLst>
                                          <p:attrName>ppt_x</p:attrName>
                                          <p:attrName>ppt_y</p:attrName>
                                        </p:attrNameLst>
                                      </p:cBhvr>
                                      <p:rCtr x="-2279" y="0"/>
                                    </p:animMotion>
                                  </p:childTnLst>
                                </p:cTn>
                              </p:par>
                              <p:par>
                                <p:cTn id="75" presetID="10" presetClass="entr" presetSubtype="0" fill="hold" nodeType="with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fade">
                                      <p:cBhvr>
                                        <p:cTn id="77" dur="1500"/>
                                        <p:tgtEl>
                                          <p:spTgt spid="3"/>
                                        </p:tgtEl>
                                      </p:cBhvr>
                                    </p:animEffect>
                                  </p:childTnLst>
                                </p:cTn>
                              </p:par>
                              <p:par>
                                <p:cTn id="78" presetID="35" presetClass="path" presetSubtype="0" decel="100000" fill="hold" nodeType="withEffect">
                                  <p:stCondLst>
                                    <p:cond delay="0"/>
                                  </p:stCondLst>
                                  <p:childTnLst>
                                    <p:animMotion origin="layout" path="M -3.54167E-06 2.96296E-06 L -0.04557 2.96296E-06" pathEditMode="relative" rAng="0" ptsTypes="AA">
                                      <p:cBhvr>
                                        <p:cTn id="79" dur="1500" spd="-100000" fill="hold"/>
                                        <p:tgtEl>
                                          <p:spTgt spid="3"/>
                                        </p:tgtEl>
                                        <p:attrNameLst>
                                          <p:attrName>ppt_x</p:attrName>
                                          <p:attrName>ppt_y</p:attrName>
                                        </p:attrNameLst>
                                      </p:cBhvr>
                                      <p:rCtr x="-2279" y="0"/>
                                    </p:animMotion>
                                  </p:childTnLst>
                                </p:cTn>
                              </p:par>
                              <p:par>
                                <p:cTn id="80" presetID="10" presetClass="entr" presetSubtype="0" fill="hold" nodeType="with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1500"/>
                                        <p:tgtEl>
                                          <p:spTgt spid="13"/>
                                        </p:tgtEl>
                                      </p:cBhvr>
                                    </p:animEffect>
                                  </p:childTnLst>
                                </p:cTn>
                              </p:par>
                              <p:par>
                                <p:cTn id="83" presetID="35" presetClass="path" presetSubtype="0" decel="100000" fill="hold" nodeType="withEffect">
                                  <p:stCondLst>
                                    <p:cond delay="0"/>
                                  </p:stCondLst>
                                  <p:childTnLst>
                                    <p:animMotion origin="layout" path="M 1.04167E-06 -3.7037E-07 L 0.06003 -3.7037E-07" pathEditMode="relative" rAng="0" ptsTypes="AA">
                                      <p:cBhvr>
                                        <p:cTn id="84" dur="1500" spd="-100000" fill="hold"/>
                                        <p:tgtEl>
                                          <p:spTgt spid="13"/>
                                        </p:tgtEl>
                                        <p:attrNameLst>
                                          <p:attrName>ppt_x</p:attrName>
                                          <p:attrName>ppt_y</p:attrName>
                                        </p:attrNameLst>
                                      </p:cBhvr>
                                      <p:rCtr x="2995" y="0"/>
                                    </p:animMotion>
                                  </p:childTnLst>
                                </p:cTn>
                              </p:par>
                              <p:par>
                                <p:cTn id="85" presetID="10" presetClass="entr" presetSubtype="0" fill="hold" nodeType="with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1500"/>
                                        <p:tgtEl>
                                          <p:spTgt spid="52"/>
                                        </p:tgtEl>
                                      </p:cBhvr>
                                    </p:animEffect>
                                  </p:childTnLst>
                                </p:cTn>
                              </p:par>
                              <p:par>
                                <p:cTn id="88" presetID="35" presetClass="path" presetSubtype="0" decel="100000" fill="hold" nodeType="withEffect">
                                  <p:stCondLst>
                                    <p:cond delay="0"/>
                                  </p:stCondLst>
                                  <p:childTnLst>
                                    <p:animMotion origin="layout" path="M 4.16667E-06 -3.7037E-07 L 0.06002 -3.7037E-07" pathEditMode="relative" rAng="0" ptsTypes="AA">
                                      <p:cBhvr>
                                        <p:cTn id="89" dur="1500" spd="-100000" fill="hold"/>
                                        <p:tgtEl>
                                          <p:spTgt spid="52"/>
                                        </p:tgtEl>
                                        <p:attrNameLst>
                                          <p:attrName>ppt_x</p:attrName>
                                          <p:attrName>ppt_y</p:attrName>
                                        </p:attrNameLst>
                                      </p:cBhvr>
                                      <p:rCtr x="299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4579468" y="187719"/>
            <a:ext cx="3013967" cy="707886"/>
          </a:xfrm>
          <a:prstGeom prst="rect">
            <a:avLst/>
          </a:prstGeom>
          <a:noFill/>
        </p:spPr>
        <p:txBody>
          <a:bodyPr wrap="none" rtlCol="0">
            <a:spAutoFit/>
          </a:bodyPr>
          <a:lstStyle/>
          <a:p>
            <a:pPr algn="ctr" defTabSz="1088390"/>
            <a:r>
              <a:rPr lang="zh-CN" altLang="en-US" sz="4000" b="1" spc="800">
                <a:solidFill>
                  <a:schemeClr val="bg1"/>
                </a:solidFill>
                <a:latin typeface="陈继世-硬笔行书" panose="02010609030101010101" pitchFamily="49" charset="-122"/>
                <a:ea typeface="陈继世-硬笔行书" panose="02010609030101010101" pitchFamily="49" charset="-122"/>
                <a:cs typeface="Open Sans" pitchFamily="34" charset="0"/>
              </a:rPr>
              <a:t>所获荣誉 </a:t>
            </a:r>
            <a:endParaRPr lang="en-US" altLang="zh-CN" sz="4000" b="1" spc="800">
              <a:solidFill>
                <a:schemeClr val="bg1"/>
              </a:solidFill>
              <a:latin typeface="陈继世-硬笔行书" panose="02010609030101010101" pitchFamily="49" charset="-122"/>
              <a:ea typeface="陈继世-硬笔行书" panose="02010609030101010101" pitchFamily="49" charset="-122"/>
              <a:cs typeface="Open Sans" pitchFamily="34" charset="0"/>
            </a:endParaRPr>
          </a:p>
        </p:txBody>
      </p:sp>
      <p:pic>
        <p:nvPicPr>
          <p:cNvPr id="37" name="Picture 4" descr="https://images.unsplash.com/photo-1466134104799-af847c4731c0?dpr=1&amp;auto=format&amp;fit=crop&amp;w=1000&amp;q=80&amp;cs=tinysrgb&amp;ixid=dW5zcGxhc2guY29tOzs7Ozs%3D"/>
          <p:cNvPicPr>
            <a:picLocks noChangeAspect="1" noChangeArrowheads="1"/>
          </p:cNvPicPr>
          <p:nvPr/>
        </p:nvPicPr>
        <p:blipFill>
          <a:blip r:embed="rId4"/>
          <a:srcRect b="-1"/>
          <a:stretch>
            <a:fillRect/>
          </a:stretch>
        </p:blipFill>
        <p:spPr bwMode="auto">
          <a:xfrm>
            <a:off x="1222369" y="3713872"/>
            <a:ext cx="3096413" cy="2197308"/>
          </a:xfrm>
          <a:prstGeom prst="rect">
            <a:avLst/>
          </a:prstGeom>
          <a:noFill/>
          <a:ln w="127000">
            <a:solidFill>
              <a:schemeClr val="bg1"/>
            </a:solidFill>
            <a:miter lim="800000"/>
            <a:headEnd/>
            <a:tailEnd/>
          </a:ln>
          <a:effectLst>
            <a:outerShdw blurRad="304800" sx="102000" sy="102000" algn="ctr" rotWithShape="0">
              <a:schemeClr val="bg1">
                <a:lumMod val="50000"/>
                <a:alpha val="40000"/>
              </a:schemeClr>
            </a:outerShdw>
          </a:effectLst>
          <a:extLst>
            <a:ext uri="{909E8E84-426E-40DD-AFC4-6F175D3DCCD1}">
              <a14:hiddenFill xmlns:a14="http://schemas.microsoft.com/office/drawing/2010/main">
                <a:solidFill>
                  <a:srgbClr val="FFFFFF"/>
                </a:solidFill>
              </a14:hiddenFill>
            </a:ext>
          </a:extLst>
        </p:spPr>
      </p:pic>
      <p:pic>
        <p:nvPicPr>
          <p:cNvPr id="38" name="Picture 6" descr="https://images.unsplash.com/photo-1467154243382-ebe2c7d14fef?dpr=1&amp;auto=format&amp;fit=crop&amp;w=1000&amp;q=80&amp;cs=tinysrgb&amp;ixid=dW5zcGxhc2guY29tOzs7Ozs%3D"/>
          <p:cNvPicPr>
            <a:picLocks noChangeAspect="1" noChangeArrowheads="1"/>
          </p:cNvPicPr>
          <p:nvPr/>
        </p:nvPicPr>
        <p:blipFill>
          <a:blip r:embed="rId5"/>
          <a:stretch>
            <a:fillRect/>
          </a:stretch>
        </p:blipFill>
        <p:spPr bwMode="auto">
          <a:xfrm>
            <a:off x="7869374" y="3713098"/>
            <a:ext cx="3100256" cy="2198081"/>
          </a:xfrm>
          <a:prstGeom prst="rect">
            <a:avLst/>
          </a:prstGeom>
          <a:noFill/>
          <a:ln w="127000">
            <a:solidFill>
              <a:schemeClr val="bg1"/>
            </a:solidFill>
            <a:miter lim="800000"/>
            <a:headEnd/>
            <a:tailEnd/>
          </a:ln>
          <a:effectLst>
            <a:outerShdw blurRad="304800" sx="102000" sy="102000" algn="ctr" rotWithShape="0">
              <a:schemeClr val="bg1">
                <a:lumMod val="50000"/>
                <a:alpha val="40000"/>
              </a:schemeClr>
            </a:outerShdw>
          </a:effectLst>
          <a:extLst>
            <a:ext uri="{909E8E84-426E-40DD-AFC4-6F175D3DCCD1}">
              <a14:hiddenFill xmlns:a14="http://schemas.microsoft.com/office/drawing/2010/main">
                <a:solidFill>
                  <a:srgbClr val="FFFFFF"/>
                </a:solidFill>
              </a14:hiddenFill>
            </a:ext>
          </a:extLst>
        </p:spPr>
      </p:pic>
      <p:pic>
        <p:nvPicPr>
          <p:cNvPr id="39" name="Picture 2" descr="https://images.unsplash.com/photo-1467142525750-a71270dff3aa?dpr=1&amp;auto=format&amp;fit=crop&amp;w=1000&amp;q=80&amp;cs=tinysrgb&amp;ixid=dW5zcGxhc2guY29tOzs7Ozs%3D"/>
          <p:cNvPicPr>
            <a:picLocks noChangeAspect="1" noChangeArrowheads="1"/>
          </p:cNvPicPr>
          <p:nvPr/>
        </p:nvPicPr>
        <p:blipFill>
          <a:blip r:embed="rId6"/>
          <a:stretch>
            <a:fillRect/>
          </a:stretch>
        </p:blipFill>
        <p:spPr bwMode="auto">
          <a:xfrm>
            <a:off x="4264462" y="3193704"/>
            <a:ext cx="3659231" cy="2440707"/>
          </a:xfrm>
          <a:prstGeom prst="rect">
            <a:avLst/>
          </a:prstGeom>
          <a:noFill/>
          <a:ln w="127000">
            <a:solidFill>
              <a:schemeClr val="bg1"/>
            </a:solidFill>
            <a:miter lim="800000"/>
            <a:headEnd/>
            <a:tailEnd/>
          </a:ln>
          <a:effectLst>
            <a:outerShdw blurRad="304800" sx="102000" sy="102000" algn="ctr" rotWithShape="0">
              <a:schemeClr val="bg1">
                <a:lumMod val="50000"/>
                <a:alpha val="40000"/>
              </a:schemeClr>
            </a:outerShdw>
          </a:effectLst>
          <a:extLst>
            <a:ext uri="{909E8E84-426E-40DD-AFC4-6F175D3DCCD1}">
              <a14:hiddenFill xmlns:a14="http://schemas.microsoft.com/office/drawing/2010/main">
                <a:solidFill>
                  <a:srgbClr val="FFFFFF"/>
                </a:solidFill>
              </a14:hiddenFill>
            </a:ext>
          </a:extLst>
        </p:spPr>
      </p:pic>
      <p:sp>
        <p:nvSpPr>
          <p:cNvPr id="40" name="矩形 39"/>
          <p:cNvSpPr/>
          <p:nvPr/>
        </p:nvSpPr>
        <p:spPr>
          <a:xfrm>
            <a:off x="1697464" y="1902486"/>
            <a:ext cx="8777974" cy="789832"/>
          </a:xfrm>
          <a:prstGeom prst="rect">
            <a:avLst/>
          </a:prstGeom>
        </p:spPr>
        <p:txBody>
          <a:bodyPr wrap="square">
            <a:spAutoFit/>
          </a:bodyPr>
          <a:lstStyle/>
          <a:p>
            <a:pPr algn="ctr">
              <a:lnSpc>
                <a:spcPct val="150000"/>
              </a:lnSpc>
            </a:pPr>
            <a:r>
              <a:rPr lang="zh-CN" altLang="en-US" sz="1600">
                <a:latin typeface="方正清刻本悦宋简体" panose="02000000000000000000" pitchFamily="2" charset="-122"/>
                <a:ea typeface="方正清刻本悦宋简体" panose="02000000000000000000" pitchFamily="2" charset="-122"/>
              </a:rPr>
              <a:t>在此输入项目二的成果、成绩、取得的效果等。成果、成绩、取得的效果等。在此输入项目二的成果、成绩、取得的效果等。</a:t>
            </a: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randombar(horizontal)">
                                      <p:cBhvr>
                                        <p:cTn id="11" dur="500"/>
                                        <p:tgtEl>
                                          <p:spTgt spid="40"/>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barn(outVertical)">
                                      <p:cBhvr>
                                        <p:cTn id="15" dur="500"/>
                                        <p:tgtEl>
                                          <p:spTgt spid="39"/>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arn(inVertical)">
                                      <p:cBhvr>
                                        <p:cTn id="19" dur="500"/>
                                        <p:tgtEl>
                                          <p:spTgt spid="37"/>
                                        </p:tgtEl>
                                      </p:cBhvr>
                                    </p:animEffect>
                                  </p:childTnLst>
                                </p:cTn>
                              </p:par>
                              <p:par>
                                <p:cTn id="20" presetID="16" presetClass="entr" presetSubtype="21"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arn(inVertical)">
                                      <p:cBhvr>
                                        <p:cTn id="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4783869" y="191936"/>
            <a:ext cx="2653290" cy="707886"/>
          </a:xfrm>
          <a:prstGeom prst="rect">
            <a:avLst/>
          </a:prstGeom>
          <a:noFill/>
        </p:spPr>
        <p:txBody>
          <a:bodyPr wrap="none" rtlCol="0">
            <a:spAutoFit/>
          </a:bodyPr>
          <a:lstStyle/>
          <a:p>
            <a:pPr defTabSz="1088390"/>
            <a:r>
              <a:rPr lang="zh-CN" altLang="en-US" sz="4000" b="1" spc="800">
                <a:solidFill>
                  <a:schemeClr val="bg1"/>
                </a:solidFill>
                <a:latin typeface="陈继世-硬笔行书" panose="02010609030101010101" pitchFamily="49" charset="-122"/>
                <a:ea typeface="陈继世-硬笔行书" panose="02010609030101010101" pitchFamily="49" charset="-122"/>
                <a:cs typeface="Open Sans" pitchFamily="34" charset="0"/>
              </a:rPr>
              <a:t>职业技能</a:t>
            </a:r>
          </a:p>
        </p:txBody>
      </p:sp>
      <p:sp>
        <p:nvSpPr>
          <p:cNvPr id="3" name="圆角矩形 5"/>
          <p:cNvSpPr/>
          <p:nvPr/>
        </p:nvSpPr>
        <p:spPr>
          <a:xfrm>
            <a:off x="5181599" y="1414499"/>
            <a:ext cx="5954714" cy="2968212"/>
          </a:xfrm>
          <a:prstGeom prst="roundRect">
            <a:avLst>
              <a:gd name="adj" fmla="val 5358"/>
            </a:avLst>
          </a:prstGeom>
          <a:blipFill>
            <a:blip r:embed="rId4"/>
            <a:stretch>
              <a:fillRect/>
            </a:stretch>
          </a:blipFill>
          <a:ln>
            <a:noFill/>
          </a:ln>
          <a:effectLst>
            <a:outerShdw blurRad="508000" dist="2540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5" name="圆角矩形 6"/>
          <p:cNvSpPr/>
          <p:nvPr/>
        </p:nvSpPr>
        <p:spPr>
          <a:xfrm>
            <a:off x="1055688" y="2662177"/>
            <a:ext cx="5722799" cy="2724385"/>
          </a:xfrm>
          <a:prstGeom prst="roundRect">
            <a:avLst>
              <a:gd name="adj" fmla="val 5358"/>
            </a:avLst>
          </a:prstGeom>
          <a:gradFill flip="none" rotWithShape="1">
            <a:gsLst>
              <a:gs pos="0">
                <a:schemeClr val="accent1"/>
              </a:gs>
              <a:gs pos="100000">
                <a:schemeClr val="accent4"/>
              </a:gs>
            </a:gsLst>
            <a:lin ang="13500000" scaled="1"/>
          </a:gradFill>
          <a:ln>
            <a:noFill/>
          </a:ln>
          <a:effectLst>
            <a:outerShdw blurRad="508000" dist="2540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6" name="Rectangle: Rounded Corners 7"/>
          <p:cNvSpPr/>
          <p:nvPr/>
        </p:nvSpPr>
        <p:spPr>
          <a:xfrm>
            <a:off x="1407100" y="3923484"/>
            <a:ext cx="432000" cy="36000"/>
          </a:xfrm>
          <a:prstGeom prst="roundRect">
            <a:avLst>
              <a:gd name="adj" fmla="val 1232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id-ID" sz="1800" b="0" i="0" u="none" strike="noStrike" kern="0" cap="none" spc="0" normalizeH="0" baseline="0" noProof="0">
              <a:ln>
                <a:noFill/>
              </a:ln>
              <a:gradFill>
                <a:gsLst>
                  <a:gs pos="2000">
                    <a:srgbClr val="00C7F6"/>
                  </a:gs>
                  <a:gs pos="100000">
                    <a:srgbClr val="21C0D7"/>
                  </a:gs>
                </a:gsLst>
                <a:lin ang="0" scaled="0"/>
              </a:gradFill>
              <a:effectLst/>
              <a:uLnTx/>
              <a:uFillTx/>
              <a:latin typeface="方正清刻本悦宋简体" panose="02000000000000000000" pitchFamily="2" charset="-122"/>
              <a:ea typeface="方正清刻本悦宋简体" panose="02000000000000000000" pitchFamily="2" charset="-122"/>
            </a:endParaRPr>
          </a:p>
        </p:txBody>
      </p:sp>
      <p:sp>
        <p:nvSpPr>
          <p:cNvPr id="7" name="TextBox 8"/>
          <p:cNvSpPr txBox="1"/>
          <p:nvPr/>
        </p:nvSpPr>
        <p:spPr>
          <a:xfrm>
            <a:off x="1308098" y="3350071"/>
            <a:ext cx="3520045" cy="523220"/>
          </a:xfrm>
          <a:prstGeom prst="rect">
            <a:avLst/>
          </a:prstGeom>
          <a:noFill/>
        </p:spPr>
        <p:txBody>
          <a:bodyPr wrap="square" rtlCol="0">
            <a:spAutoFit/>
          </a:bodyPr>
          <a:lstStyle/>
          <a:p>
            <a:r>
              <a:rPr lang="zh-CN" altLang="en-US" sz="2800" b="1" spc="300">
                <a:solidFill>
                  <a:schemeClr val="bg1"/>
                </a:solidFill>
                <a:latin typeface="方正清刻本悦宋简体" panose="02000000000000000000" pitchFamily="2" charset="-122"/>
                <a:ea typeface="方正清刻本悦宋简体" panose="02000000000000000000" pitchFamily="2" charset="-122"/>
                <a:cs typeface="Lato" panose="020F0502020204030203" pitchFamily="34" charset="0"/>
              </a:rPr>
              <a:t>添加您的项目名称</a:t>
            </a:r>
            <a:endParaRPr lang="id-ID" sz="2800" b="1" spc="300">
              <a:solidFill>
                <a:schemeClr val="bg1"/>
              </a:solidFill>
              <a:latin typeface="方正清刻本悦宋简体" panose="02000000000000000000" pitchFamily="2" charset="-122"/>
              <a:ea typeface="方正清刻本悦宋简体" panose="02000000000000000000" pitchFamily="2" charset="-122"/>
              <a:cs typeface="Lato" panose="020F0502020204030203" pitchFamily="34" charset="0"/>
            </a:endParaRPr>
          </a:p>
        </p:txBody>
      </p:sp>
      <p:sp>
        <p:nvSpPr>
          <p:cNvPr id="8" name="Text Placeholder 4"/>
          <p:cNvSpPr txBox="1"/>
          <p:nvPr/>
        </p:nvSpPr>
        <p:spPr>
          <a:xfrm>
            <a:off x="1308098" y="4092961"/>
            <a:ext cx="4983371" cy="1272143"/>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en-US" sz="1200" spc="300">
                <a:solidFill>
                  <a:schemeClr val="bg1"/>
                </a:solidFill>
                <a:latin typeface="方正清刻本悦宋简体" panose="02000000000000000000" pitchFamily="2" charset="-122"/>
                <a:ea typeface="方正清刻本悦宋简体" panose="02000000000000000000" pitchFamily="2" charset="-122"/>
              </a:rPr>
              <a:t>由在此输入详细介绍，以表达项目工作的详细资料和文字信息。</a:t>
            </a:r>
            <a:endParaRPr lang="en-US" altLang="zh-CN" sz="1200" spc="300">
              <a:solidFill>
                <a:schemeClr val="bg1"/>
              </a:solidFill>
              <a:latin typeface="方正清刻本悦宋简体" panose="02000000000000000000" pitchFamily="2" charset="-122"/>
              <a:ea typeface="方正清刻本悦宋简体" panose="02000000000000000000" pitchFamily="2" charset="-122"/>
            </a:endParaRPr>
          </a:p>
          <a:p>
            <a:pPr>
              <a:lnSpc>
                <a:spcPct val="100000"/>
              </a:lnSpc>
            </a:pPr>
            <a:r>
              <a:rPr lang="zh-CN" altLang="en-US" sz="1200" spc="300">
                <a:solidFill>
                  <a:schemeClr val="bg1"/>
                </a:solidFill>
                <a:latin typeface="方正清刻本悦宋简体" panose="02000000000000000000" pitchFamily="2" charset="-122"/>
                <a:ea typeface="方正清刻本悦宋简体" panose="02000000000000000000" pitchFamily="2" charset="-122"/>
              </a:rPr>
              <a:t>由在此输入详细介绍，以表达项目工作的详细资料和文字信息。</a:t>
            </a:r>
          </a:p>
          <a:p>
            <a:pPr>
              <a:lnSpc>
                <a:spcPct val="100000"/>
              </a:lnSpc>
            </a:pPr>
            <a:endParaRPr lang="zh-CN" altLang="en-US" sz="1200" spc="300">
              <a:solidFill>
                <a:schemeClr val="bg1"/>
              </a:solidFill>
              <a:latin typeface="方正清刻本悦宋简体" panose="02000000000000000000" pitchFamily="2" charset="-122"/>
              <a:ea typeface="方正清刻本悦宋简体" panose="02000000000000000000" pitchFamily="2" charset="-122"/>
            </a:endParaRPr>
          </a:p>
        </p:txBody>
      </p:sp>
      <p:grpSp>
        <p:nvGrpSpPr>
          <p:cNvPr id="9" name="组合 8"/>
          <p:cNvGrpSpPr/>
          <p:nvPr/>
        </p:nvGrpSpPr>
        <p:grpSpPr>
          <a:xfrm>
            <a:off x="7563678" y="4847706"/>
            <a:ext cx="3392518" cy="1365750"/>
            <a:chOff x="377686" y="2103527"/>
            <a:chExt cx="3392518" cy="1365750"/>
          </a:xfrm>
        </p:grpSpPr>
        <p:sp>
          <p:nvSpPr>
            <p:cNvPr id="10" name="任意多边形 13"/>
            <p:cNvSpPr/>
            <p:nvPr/>
          </p:nvSpPr>
          <p:spPr>
            <a:xfrm>
              <a:off x="3755405" y="3467433"/>
              <a:ext cx="14799" cy="1844"/>
            </a:xfrm>
            <a:custGeom>
              <a:avLst/>
              <a:gdLst>
                <a:gd name="connsiteX0" fmla="*/ 0 w 14799"/>
                <a:gd name="connsiteY0" fmla="*/ 0 h 1844"/>
                <a:gd name="connsiteX1" fmla="*/ 14706 w 14799"/>
                <a:gd name="connsiteY1" fmla="*/ 0 h 1844"/>
                <a:gd name="connsiteX2" fmla="*/ 14799 w 14799"/>
                <a:gd name="connsiteY2" fmla="*/ 1844 h 1844"/>
                <a:gd name="connsiteX3" fmla="*/ 0 w 14799"/>
                <a:gd name="connsiteY3" fmla="*/ 0 h 1844"/>
              </a:gdLst>
              <a:ahLst/>
              <a:cxnLst>
                <a:cxn ang="0">
                  <a:pos x="connsiteX0" y="connsiteY0"/>
                </a:cxn>
                <a:cxn ang="0">
                  <a:pos x="connsiteX1" y="connsiteY1"/>
                </a:cxn>
                <a:cxn ang="0">
                  <a:pos x="connsiteX2" y="connsiteY2"/>
                </a:cxn>
                <a:cxn ang="0">
                  <a:pos x="connsiteX3" y="connsiteY3"/>
                </a:cxn>
              </a:cxnLst>
              <a:rect l="l" t="t" r="r" b="b"/>
              <a:pathLst>
                <a:path w="14799" h="1844">
                  <a:moveTo>
                    <a:pt x="0" y="0"/>
                  </a:moveTo>
                  <a:lnTo>
                    <a:pt x="14706" y="0"/>
                  </a:lnTo>
                  <a:lnTo>
                    <a:pt x="14799" y="1844"/>
                  </a:lnTo>
                  <a:lnTo>
                    <a:pt x="0" y="0"/>
                  </a:lnTo>
                  <a:close/>
                </a:path>
              </a:pathLst>
            </a:cu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latin typeface="方正清刻本悦宋简体" panose="02000000000000000000" pitchFamily="2" charset="-122"/>
                <a:ea typeface="方正清刻本悦宋简体" panose="02000000000000000000" pitchFamily="2" charset="-122"/>
              </a:endParaRPr>
            </a:p>
          </p:txBody>
        </p:sp>
        <p:sp>
          <p:nvSpPr>
            <p:cNvPr id="11" name="文本框 10"/>
            <p:cNvSpPr txBox="1"/>
            <p:nvPr/>
          </p:nvSpPr>
          <p:spPr>
            <a:xfrm>
              <a:off x="1244697" y="2103527"/>
              <a:ext cx="2525507" cy="369332"/>
            </a:xfrm>
            <a:prstGeom prst="rect">
              <a:avLst/>
            </a:prstGeom>
            <a:noFill/>
          </p:spPr>
          <p:txBody>
            <a:bodyPr wrap="square" rtlCol="0">
              <a:spAutoFit/>
            </a:bodyPr>
            <a:lstStyle/>
            <a:p>
              <a:pPr algn="r"/>
              <a:r>
                <a:rPr lang="zh-CN" altLang="en-US" b="1" spc="300">
                  <a:solidFill>
                    <a:schemeClr val="tx1">
                      <a:lumMod val="85000"/>
                      <a:lumOff val="15000"/>
                    </a:schemeClr>
                  </a:solidFill>
                  <a:latin typeface="方正清刻本悦宋简体" panose="02000000000000000000" pitchFamily="2" charset="-122"/>
                  <a:ea typeface="方正清刻本悦宋简体" panose="02000000000000000000" pitchFamily="2" charset="-122"/>
                  <a:cs typeface="+mn-ea"/>
                  <a:sym typeface="+mn-lt"/>
                </a:rPr>
                <a:t>添加您的标题</a:t>
              </a:r>
              <a:endParaRPr lang="en-US" altLang="zh-CN" b="1" spc="300">
                <a:solidFill>
                  <a:schemeClr val="tx1">
                    <a:lumMod val="85000"/>
                    <a:lumOff val="15000"/>
                  </a:schemeClr>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12" name="文本框 11"/>
            <p:cNvSpPr txBox="1"/>
            <p:nvPr/>
          </p:nvSpPr>
          <p:spPr>
            <a:xfrm>
              <a:off x="377686" y="2484461"/>
              <a:ext cx="3392518" cy="600164"/>
            </a:xfrm>
            <a:prstGeom prst="rect">
              <a:avLst/>
            </a:prstGeom>
            <a:noFill/>
          </p:spPr>
          <p:txBody>
            <a:bodyPr wrap="square" rtlCol="0">
              <a:spAutoFit/>
            </a:bodyPr>
            <a:lstStyle/>
            <a:p>
              <a:pPr algn="r">
                <a:lnSpc>
                  <a:spcPct val="150000"/>
                </a:lnSpc>
              </a:pPr>
              <a:r>
                <a:rPr lang="zh-CN" altLang="en-US" sz="1100" spc="300">
                  <a:solidFill>
                    <a:schemeClr val="bg1">
                      <a:lumMod val="65000"/>
                    </a:schemeClr>
                  </a:solidFill>
                  <a:latin typeface="方正清刻本悦宋简体" panose="02000000000000000000" pitchFamily="2" charset="-122"/>
                  <a:ea typeface="方正清刻本悦宋简体" panose="02000000000000000000" pitchFamily="2" charset="-122"/>
                </a:rPr>
                <a:t>由在此输入详细介绍，以表达项目工作的详细资料和文字信息。</a:t>
              </a:r>
            </a:p>
          </p:txBody>
        </p:sp>
      </p:gr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500"/>
                                        <p:tgtEl>
                                          <p:spTgt spid="5"/>
                                        </p:tgtEl>
                                      </p:cBhvr>
                                    </p:animEffect>
                                  </p:childTnLst>
                                </p:cTn>
                              </p:par>
                              <p:par>
                                <p:cTn id="12" presetID="35" presetClass="path" presetSubtype="0" decel="100000" fill="hold" grpId="1" nodeType="withEffect">
                                  <p:stCondLst>
                                    <p:cond delay="0"/>
                                  </p:stCondLst>
                                  <p:childTnLst>
                                    <p:animMotion origin="layout" path="M -2.5E-06 -4.07407E-06 L -0.04557 -4.07407E-06" pathEditMode="relative" rAng="0" ptsTypes="AA">
                                      <p:cBhvr>
                                        <p:cTn id="13" dur="1500" spd="-100000" fill="hold"/>
                                        <p:tgtEl>
                                          <p:spTgt spid="5"/>
                                        </p:tgtEl>
                                        <p:attrNameLst>
                                          <p:attrName>ppt_x</p:attrName>
                                          <p:attrName>ppt_y</p:attrName>
                                        </p:attrNameLst>
                                      </p:cBhvr>
                                      <p:rCtr x="-2279" y="0"/>
                                    </p:animMotion>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500"/>
                                        <p:tgtEl>
                                          <p:spTgt spid="3"/>
                                        </p:tgtEl>
                                      </p:cBhvr>
                                    </p:animEffect>
                                  </p:childTnLst>
                                </p:cTn>
                              </p:par>
                              <p:par>
                                <p:cTn id="17" presetID="35" presetClass="path" presetSubtype="0" decel="100000" fill="hold" grpId="1" nodeType="withEffect">
                                  <p:stCondLst>
                                    <p:cond delay="0"/>
                                  </p:stCondLst>
                                  <p:childTnLst>
                                    <p:animMotion origin="layout" path="M 3.125E-06 3.33333E-06 L 0.06002 3.33333E-06" pathEditMode="relative" rAng="0" ptsTypes="AA">
                                      <p:cBhvr>
                                        <p:cTn id="18" dur="1500" spd="-100000" fill="hold"/>
                                        <p:tgtEl>
                                          <p:spTgt spid="3"/>
                                        </p:tgtEl>
                                        <p:attrNameLst>
                                          <p:attrName>ppt_x</p:attrName>
                                          <p:attrName>ppt_y</p:attrName>
                                        </p:attrNameLst>
                                      </p:cBhvr>
                                      <p:rCtr x="2995" y="0"/>
                                    </p:animMotion>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750"/>
                                        <p:tgtEl>
                                          <p:spTgt spid="7"/>
                                        </p:tgtEl>
                                      </p:cBhvr>
                                    </p:animEffect>
                                  </p:childTnLst>
                                </p:cTn>
                              </p:par>
                              <p:par>
                                <p:cTn id="26" presetID="42" presetClass="path" presetSubtype="0" decel="100000" fill="hold" grpId="1" nodeType="withEffect">
                                  <p:stCondLst>
                                    <p:cond delay="0"/>
                                  </p:stCondLst>
                                  <p:childTnLst>
                                    <p:animMotion origin="layout" path="M -2.5E-06 -3.7037E-07 L -2.5E-06 0.1338" pathEditMode="relative" rAng="0" ptsTypes="AA">
                                      <p:cBhvr>
                                        <p:cTn id="27" dur="1250" spd="-100000" fill="hold"/>
                                        <p:tgtEl>
                                          <p:spTgt spid="7"/>
                                        </p:tgtEl>
                                        <p:attrNameLst>
                                          <p:attrName>ppt_x</p:attrName>
                                          <p:attrName>ppt_y</p:attrName>
                                        </p:attrNameLst>
                                      </p:cBhvr>
                                      <p:rCtr x="0" y="6690"/>
                                    </p:animMotion>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childTnLst>
                                </p:cTn>
                              </p:par>
                              <p:par>
                                <p:cTn id="31" presetID="42" presetClass="path" presetSubtype="0" decel="100000" fill="hold" grpId="1" nodeType="withEffect">
                                  <p:stCondLst>
                                    <p:cond delay="0"/>
                                  </p:stCondLst>
                                  <p:childTnLst>
                                    <p:animMotion origin="layout" path="M 1.45833E-06 -3.33333E-06 L 0.08893 -0.00231" pathEditMode="relative" rAng="0" ptsTypes="AA">
                                      <p:cBhvr>
                                        <p:cTn id="32" dur="1250" spd="-100000" fill="hold"/>
                                        <p:tgtEl>
                                          <p:spTgt spid="8"/>
                                        </p:tgtEl>
                                        <p:attrNameLst>
                                          <p:attrName>ppt_x</p:attrName>
                                          <p:attrName>ppt_y</p:attrName>
                                        </p:attrNameLst>
                                      </p:cBhvr>
                                      <p:rCtr x="4440" y="-116"/>
                                    </p:animMotion>
                                  </p:childTnLst>
                                </p:cTn>
                              </p:par>
                              <p:par>
                                <p:cTn id="33" presetID="10" presetClass="entr" presetSubtype="0" fill="hold" nodeType="withEffect">
                                  <p:stCondLst>
                                    <p:cond delay="75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500"/>
                                        <p:tgtEl>
                                          <p:spTgt spid="9"/>
                                        </p:tgtEl>
                                      </p:cBhvr>
                                    </p:animEffect>
                                  </p:childTnLst>
                                </p:cTn>
                              </p:par>
                              <p:par>
                                <p:cTn id="36" presetID="35" presetClass="path" presetSubtype="0" decel="100000" fill="hold" nodeType="withEffect">
                                  <p:stCondLst>
                                    <p:cond delay="750"/>
                                  </p:stCondLst>
                                  <p:childTnLst>
                                    <p:animMotion origin="layout" path="M -2.5E-06 -4.07407E-06 L -0.04557 -4.07407E-06" pathEditMode="relative" rAng="0" ptsTypes="AA">
                                      <p:cBhvr>
                                        <p:cTn id="37" dur="1500" spd="-100000" fill="hold"/>
                                        <p:tgtEl>
                                          <p:spTgt spid="9"/>
                                        </p:tgtEl>
                                        <p:attrNameLst>
                                          <p:attrName>ppt_x</p:attrName>
                                          <p:attrName>ppt_y</p:attrName>
                                        </p:attrNameLst>
                                      </p:cBhvr>
                                      <p:rCtr x="-227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3" grpId="1" animBg="1"/>
      <p:bldP spid="5" grpId="0" animBg="1"/>
      <p:bldP spid="5" grpId="1" animBg="1"/>
      <p:bldP spid="6" grpId="0" animBg="1"/>
      <p:bldP spid="7" grpId="0"/>
      <p:bldP spid="7" grpId="1"/>
      <p:bldP spid="8" grpId="0"/>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4798693" y="164740"/>
            <a:ext cx="2653290" cy="707886"/>
          </a:xfrm>
          <a:prstGeom prst="rect">
            <a:avLst/>
          </a:prstGeom>
          <a:noFill/>
        </p:spPr>
        <p:txBody>
          <a:bodyPr wrap="none" rtlCol="0">
            <a:spAutoFit/>
          </a:bodyPr>
          <a:lstStyle/>
          <a:p>
            <a:pPr defTabSz="1088390"/>
            <a:r>
              <a:rPr lang="zh-CN" altLang="en-US" sz="4000" b="1" spc="800">
                <a:solidFill>
                  <a:schemeClr val="bg1"/>
                </a:solidFill>
                <a:latin typeface="陈继世-硬笔行书" panose="02010609030101010101" pitchFamily="49" charset="-122"/>
                <a:ea typeface="陈继世-硬笔行书" panose="02010609030101010101" pitchFamily="49" charset="-122"/>
                <a:cs typeface="Open Sans" pitchFamily="34" charset="0"/>
              </a:rPr>
              <a:t>工作经历</a:t>
            </a:r>
            <a:endParaRPr lang="en-US" altLang="zh-CN" sz="4000" b="1" spc="800">
              <a:solidFill>
                <a:schemeClr val="bg1"/>
              </a:solidFill>
              <a:latin typeface="陈继世-硬笔行书" panose="02010609030101010101" pitchFamily="49" charset="-122"/>
              <a:ea typeface="陈继世-硬笔行书" panose="02010609030101010101" pitchFamily="49" charset="-122"/>
              <a:cs typeface="Open Sans" pitchFamily="34" charset="0"/>
            </a:endParaRPr>
          </a:p>
        </p:txBody>
      </p:sp>
      <p:sp>
        <p:nvSpPr>
          <p:cNvPr id="3" name="任意多边形 29"/>
          <p:cNvSpPr/>
          <p:nvPr/>
        </p:nvSpPr>
        <p:spPr>
          <a:xfrm>
            <a:off x="1088346" y="1882953"/>
            <a:ext cx="2340655" cy="3303463"/>
          </a:xfrm>
          <a:custGeom>
            <a:avLst/>
            <a:gdLst>
              <a:gd name="connsiteX0" fmla="*/ 125412 w 2340655"/>
              <a:gd name="connsiteY0" fmla="*/ 0 h 3303463"/>
              <a:gd name="connsiteX1" fmla="*/ 2215243 w 2340655"/>
              <a:gd name="connsiteY1" fmla="*/ 0 h 3303463"/>
              <a:gd name="connsiteX2" fmla="*/ 2340655 w 2340655"/>
              <a:gd name="connsiteY2" fmla="*/ 125412 h 3303463"/>
              <a:gd name="connsiteX3" fmla="*/ 2340655 w 2340655"/>
              <a:gd name="connsiteY3" fmla="*/ 3110698 h 3303463"/>
              <a:gd name="connsiteX4" fmla="*/ 2186469 w 2340655"/>
              <a:gd name="connsiteY4" fmla="*/ 3138123 h 3303463"/>
              <a:gd name="connsiteX5" fmla="*/ 1208541 w 2340655"/>
              <a:gd name="connsiteY5" fmla="*/ 3299368 h 3303463"/>
              <a:gd name="connsiteX6" fmla="*/ 226 w 2340655"/>
              <a:gd name="connsiteY6" fmla="*/ 3201396 h 3303463"/>
              <a:gd name="connsiteX7" fmla="*/ 0 w 2340655"/>
              <a:gd name="connsiteY7" fmla="*/ 3201358 h 3303463"/>
              <a:gd name="connsiteX8" fmla="*/ 0 w 2340655"/>
              <a:gd name="connsiteY8" fmla="*/ 125412 h 3303463"/>
              <a:gd name="connsiteX9" fmla="*/ 125412 w 2340655"/>
              <a:gd name="connsiteY9" fmla="*/ 0 h 330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655" h="3303463">
                <a:moveTo>
                  <a:pt x="125412" y="0"/>
                </a:moveTo>
                <a:lnTo>
                  <a:pt x="2215243" y="0"/>
                </a:lnTo>
                <a:cubicBezTo>
                  <a:pt x="2284506" y="0"/>
                  <a:pt x="2340655" y="56149"/>
                  <a:pt x="2340655" y="125412"/>
                </a:cubicBezTo>
                <a:lnTo>
                  <a:pt x="2340655" y="3110698"/>
                </a:lnTo>
                <a:lnTo>
                  <a:pt x="2186469" y="3138123"/>
                </a:lnTo>
                <a:cubicBezTo>
                  <a:pt x="1862024" y="3203098"/>
                  <a:pt x="1521506" y="3284400"/>
                  <a:pt x="1208541" y="3299368"/>
                </a:cubicBezTo>
                <a:cubicBezTo>
                  <a:pt x="791255" y="3319325"/>
                  <a:pt x="410255" y="3263082"/>
                  <a:pt x="226" y="3201396"/>
                </a:cubicBezTo>
                <a:lnTo>
                  <a:pt x="0" y="3201358"/>
                </a:lnTo>
                <a:lnTo>
                  <a:pt x="0" y="125412"/>
                </a:lnTo>
                <a:cubicBezTo>
                  <a:pt x="0" y="56149"/>
                  <a:pt x="56149" y="0"/>
                  <a:pt x="125412" y="0"/>
                </a:cubicBezTo>
                <a:close/>
              </a:path>
            </a:pathLst>
          </a:custGeom>
          <a:solidFill>
            <a:schemeClr val="bg1"/>
          </a:solidFill>
          <a:ln w="3175">
            <a:gradFill>
              <a:gsLst>
                <a:gs pos="0">
                  <a:schemeClr val="accent4">
                    <a:lumMod val="60000"/>
                    <a:lumOff val="40000"/>
                    <a:alpha val="40000"/>
                  </a:schemeClr>
                </a:gs>
                <a:gs pos="100000">
                  <a:schemeClr val="accent3">
                    <a:alpha val="25000"/>
                  </a:schemeClr>
                </a:gs>
              </a:gsLst>
              <a:lin ang="5400000" scaled="1"/>
            </a:gradFill>
          </a:ln>
          <a:effectLst>
            <a:outerShdw blurRad="508000" dist="2540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5" name="任意多边形 28"/>
          <p:cNvSpPr/>
          <p:nvPr/>
        </p:nvSpPr>
        <p:spPr>
          <a:xfrm>
            <a:off x="3651970" y="1882952"/>
            <a:ext cx="2340655" cy="3086936"/>
          </a:xfrm>
          <a:custGeom>
            <a:avLst/>
            <a:gdLst>
              <a:gd name="connsiteX0" fmla="*/ 125412 w 2340655"/>
              <a:gd name="connsiteY0" fmla="*/ 0 h 3086936"/>
              <a:gd name="connsiteX1" fmla="*/ 2215243 w 2340655"/>
              <a:gd name="connsiteY1" fmla="*/ 0 h 3086936"/>
              <a:gd name="connsiteX2" fmla="*/ 2340655 w 2340655"/>
              <a:gd name="connsiteY2" fmla="*/ 125412 h 3086936"/>
              <a:gd name="connsiteX3" fmla="*/ 2340655 w 2340655"/>
              <a:gd name="connsiteY3" fmla="*/ 3086936 h 3086936"/>
              <a:gd name="connsiteX4" fmla="*/ 2302517 w 2340655"/>
              <a:gd name="connsiteY4" fmla="*/ 3081653 h 3086936"/>
              <a:gd name="connsiteX5" fmla="*/ 1115974 w 2340655"/>
              <a:gd name="connsiteY5" fmla="*/ 2940139 h 3086936"/>
              <a:gd name="connsiteX6" fmla="*/ 242396 w 2340655"/>
              <a:gd name="connsiteY6" fmla="*/ 3034283 h 3086936"/>
              <a:gd name="connsiteX7" fmla="*/ 0 w 2340655"/>
              <a:gd name="connsiteY7" fmla="*/ 3072294 h 3086936"/>
              <a:gd name="connsiteX8" fmla="*/ 0 w 2340655"/>
              <a:gd name="connsiteY8" fmla="*/ 125412 h 3086936"/>
              <a:gd name="connsiteX9" fmla="*/ 125412 w 2340655"/>
              <a:gd name="connsiteY9" fmla="*/ 0 h 3086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655" h="3086936">
                <a:moveTo>
                  <a:pt x="125412" y="0"/>
                </a:moveTo>
                <a:lnTo>
                  <a:pt x="2215243" y="0"/>
                </a:lnTo>
                <a:cubicBezTo>
                  <a:pt x="2284506" y="0"/>
                  <a:pt x="2340655" y="56149"/>
                  <a:pt x="2340655" y="125412"/>
                </a:cubicBezTo>
                <a:lnTo>
                  <a:pt x="2340655" y="3086936"/>
                </a:lnTo>
                <a:lnTo>
                  <a:pt x="2302517" y="3081653"/>
                </a:lnTo>
                <a:cubicBezTo>
                  <a:pt x="2302517" y="3081653"/>
                  <a:pt x="1509674" y="2940139"/>
                  <a:pt x="1115974" y="2940139"/>
                </a:cubicBezTo>
                <a:cubicBezTo>
                  <a:pt x="820699" y="2940139"/>
                  <a:pt x="538691" y="2986063"/>
                  <a:pt x="242396" y="3034283"/>
                </a:cubicBezTo>
                <a:lnTo>
                  <a:pt x="0" y="3072294"/>
                </a:lnTo>
                <a:lnTo>
                  <a:pt x="0" y="125412"/>
                </a:lnTo>
                <a:cubicBezTo>
                  <a:pt x="0" y="56149"/>
                  <a:pt x="56149" y="0"/>
                  <a:pt x="125412" y="0"/>
                </a:cubicBezTo>
                <a:close/>
              </a:path>
            </a:pathLst>
          </a:custGeom>
          <a:solidFill>
            <a:schemeClr val="bg1"/>
          </a:solidFill>
          <a:ln w="3175">
            <a:gradFill>
              <a:gsLst>
                <a:gs pos="0">
                  <a:schemeClr val="accent4">
                    <a:lumMod val="60000"/>
                    <a:lumOff val="40000"/>
                    <a:alpha val="40000"/>
                  </a:schemeClr>
                </a:gs>
                <a:gs pos="100000">
                  <a:schemeClr val="accent3">
                    <a:alpha val="25000"/>
                  </a:schemeClr>
                </a:gs>
              </a:gsLst>
              <a:lin ang="5400000" scaled="1"/>
            </a:gradFill>
          </a:ln>
          <a:effectLst>
            <a:outerShdw blurRad="508000" dist="2540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6" name="任意多边形 27"/>
          <p:cNvSpPr/>
          <p:nvPr/>
        </p:nvSpPr>
        <p:spPr>
          <a:xfrm>
            <a:off x="6215594" y="1882953"/>
            <a:ext cx="2340655" cy="3277609"/>
          </a:xfrm>
          <a:custGeom>
            <a:avLst/>
            <a:gdLst>
              <a:gd name="connsiteX0" fmla="*/ 125412 w 2340655"/>
              <a:gd name="connsiteY0" fmla="*/ 0 h 3277609"/>
              <a:gd name="connsiteX1" fmla="*/ 2215243 w 2340655"/>
              <a:gd name="connsiteY1" fmla="*/ 0 h 3277609"/>
              <a:gd name="connsiteX2" fmla="*/ 2340655 w 2340655"/>
              <a:gd name="connsiteY2" fmla="*/ 125412 h 3277609"/>
              <a:gd name="connsiteX3" fmla="*/ 2340655 w 2340655"/>
              <a:gd name="connsiteY3" fmla="*/ 3114060 h 3277609"/>
              <a:gd name="connsiteX4" fmla="*/ 2308687 w 2340655"/>
              <a:gd name="connsiteY4" fmla="*/ 3121709 h 3277609"/>
              <a:gd name="connsiteX5" fmla="*/ 1262893 w 2340655"/>
              <a:gd name="connsiteY5" fmla="*/ 3277596 h 3277609"/>
              <a:gd name="connsiteX6" fmla="*/ 104585 w 2340655"/>
              <a:gd name="connsiteY6" fmla="*/ 3135742 h 3277609"/>
              <a:gd name="connsiteX7" fmla="*/ 0 w 2340655"/>
              <a:gd name="connsiteY7" fmla="*/ 3119355 h 3277609"/>
              <a:gd name="connsiteX8" fmla="*/ 0 w 2340655"/>
              <a:gd name="connsiteY8" fmla="*/ 125412 h 3277609"/>
              <a:gd name="connsiteX9" fmla="*/ 125412 w 2340655"/>
              <a:gd name="connsiteY9" fmla="*/ 0 h 327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655" h="3277608">
                <a:moveTo>
                  <a:pt x="125412" y="0"/>
                </a:moveTo>
                <a:lnTo>
                  <a:pt x="2215243" y="0"/>
                </a:lnTo>
                <a:cubicBezTo>
                  <a:pt x="2284506" y="0"/>
                  <a:pt x="2340655" y="56149"/>
                  <a:pt x="2340655" y="125412"/>
                </a:cubicBezTo>
                <a:lnTo>
                  <a:pt x="2340655" y="3114060"/>
                </a:lnTo>
                <a:lnTo>
                  <a:pt x="2308687" y="3121709"/>
                </a:lnTo>
                <a:cubicBezTo>
                  <a:pt x="2086124" y="3174182"/>
                  <a:pt x="1598989" y="3278957"/>
                  <a:pt x="1262893" y="3277596"/>
                </a:cubicBezTo>
                <a:cubicBezTo>
                  <a:pt x="926797" y="3276236"/>
                  <a:pt x="491709" y="3198335"/>
                  <a:pt x="104585" y="3135742"/>
                </a:cubicBezTo>
                <a:lnTo>
                  <a:pt x="0" y="3119355"/>
                </a:lnTo>
                <a:lnTo>
                  <a:pt x="0" y="125412"/>
                </a:lnTo>
                <a:cubicBezTo>
                  <a:pt x="0" y="56149"/>
                  <a:pt x="56149" y="0"/>
                  <a:pt x="125412" y="0"/>
                </a:cubicBezTo>
                <a:close/>
              </a:path>
            </a:pathLst>
          </a:custGeom>
          <a:solidFill>
            <a:schemeClr val="accent2"/>
          </a:solidFill>
          <a:ln>
            <a:noFill/>
          </a:ln>
          <a:effectLst>
            <a:outerShdw blurRad="508000" dist="2540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7" name="任意多边形 26"/>
          <p:cNvSpPr/>
          <p:nvPr/>
        </p:nvSpPr>
        <p:spPr>
          <a:xfrm>
            <a:off x="8779218" y="1882953"/>
            <a:ext cx="2340655" cy="3069869"/>
          </a:xfrm>
          <a:custGeom>
            <a:avLst/>
            <a:gdLst>
              <a:gd name="connsiteX0" fmla="*/ 125412 w 2340655"/>
              <a:gd name="connsiteY0" fmla="*/ 0 h 3069869"/>
              <a:gd name="connsiteX1" fmla="*/ 2215243 w 2340655"/>
              <a:gd name="connsiteY1" fmla="*/ 0 h 3069869"/>
              <a:gd name="connsiteX2" fmla="*/ 2340655 w 2340655"/>
              <a:gd name="connsiteY2" fmla="*/ 125412 h 3069869"/>
              <a:gd name="connsiteX3" fmla="*/ 2340655 w 2340655"/>
              <a:gd name="connsiteY3" fmla="*/ 3005258 h 3069869"/>
              <a:gd name="connsiteX4" fmla="*/ 2286112 w 2340655"/>
              <a:gd name="connsiteY4" fmla="*/ 2994142 h 3069869"/>
              <a:gd name="connsiteX5" fmla="*/ 1257411 w 2340655"/>
              <a:gd name="connsiteY5" fmla="*/ 2885710 h 3069869"/>
              <a:gd name="connsiteX6" fmla="*/ 28017 w 2340655"/>
              <a:gd name="connsiteY6" fmla="*/ 3065197 h 3069869"/>
              <a:gd name="connsiteX7" fmla="*/ 0 w 2340655"/>
              <a:gd name="connsiteY7" fmla="*/ 3069869 h 3069869"/>
              <a:gd name="connsiteX8" fmla="*/ 0 w 2340655"/>
              <a:gd name="connsiteY8" fmla="*/ 125412 h 3069869"/>
              <a:gd name="connsiteX9" fmla="*/ 125412 w 2340655"/>
              <a:gd name="connsiteY9" fmla="*/ 0 h 306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655" h="3069869">
                <a:moveTo>
                  <a:pt x="125412" y="0"/>
                </a:moveTo>
                <a:lnTo>
                  <a:pt x="2215243" y="0"/>
                </a:lnTo>
                <a:cubicBezTo>
                  <a:pt x="2284506" y="0"/>
                  <a:pt x="2340655" y="56149"/>
                  <a:pt x="2340655" y="125412"/>
                </a:cubicBezTo>
                <a:lnTo>
                  <a:pt x="2340655" y="3005258"/>
                </a:lnTo>
                <a:lnTo>
                  <a:pt x="2286112" y="2994142"/>
                </a:lnTo>
                <a:cubicBezTo>
                  <a:pt x="1990156" y="2937077"/>
                  <a:pt x="1592146" y="2880267"/>
                  <a:pt x="1257411" y="2885710"/>
                </a:cubicBezTo>
                <a:cubicBezTo>
                  <a:pt x="866886" y="2892060"/>
                  <a:pt x="419410" y="2995645"/>
                  <a:pt x="28017" y="3065197"/>
                </a:cubicBezTo>
                <a:lnTo>
                  <a:pt x="0" y="3069869"/>
                </a:lnTo>
                <a:lnTo>
                  <a:pt x="0" y="125412"/>
                </a:lnTo>
                <a:cubicBezTo>
                  <a:pt x="0" y="56149"/>
                  <a:pt x="56149" y="0"/>
                  <a:pt x="125412" y="0"/>
                </a:cubicBezTo>
                <a:close/>
              </a:path>
            </a:pathLst>
          </a:custGeom>
          <a:solidFill>
            <a:schemeClr val="bg1"/>
          </a:solidFill>
          <a:ln w="3175">
            <a:gradFill>
              <a:gsLst>
                <a:gs pos="0">
                  <a:schemeClr val="accent4">
                    <a:lumMod val="60000"/>
                    <a:lumOff val="40000"/>
                    <a:alpha val="40000"/>
                  </a:schemeClr>
                </a:gs>
                <a:gs pos="100000">
                  <a:schemeClr val="accent3">
                    <a:alpha val="25000"/>
                  </a:schemeClr>
                </a:gs>
              </a:gsLst>
              <a:lin ang="5400000" scaled="1"/>
            </a:gradFill>
          </a:ln>
          <a:effectLst>
            <a:outerShdw blurRad="508000" dist="2540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8" name="文本框 7"/>
          <p:cNvSpPr txBox="1"/>
          <p:nvPr/>
        </p:nvSpPr>
        <p:spPr>
          <a:xfrm>
            <a:off x="1247992" y="2562619"/>
            <a:ext cx="2056820" cy="369332"/>
          </a:xfrm>
          <a:prstGeom prst="rect">
            <a:avLst/>
          </a:prstGeom>
          <a:noFill/>
        </p:spPr>
        <p:txBody>
          <a:bodyPr wrap="square" rtlCol="0">
            <a:spAutoFit/>
          </a:bodyPr>
          <a:lstStyle/>
          <a:p>
            <a:pPr algn="ctr"/>
            <a:r>
              <a:rPr lang="zh-CN" altLang="en-US" b="1" spc="300">
                <a:latin typeface="方正清刻本悦宋简体" panose="02000000000000000000" pitchFamily="2" charset="-122"/>
                <a:ea typeface="方正清刻本悦宋简体" panose="02000000000000000000" pitchFamily="2" charset="-122"/>
                <a:cs typeface="+mn-ea"/>
                <a:sym typeface="+mn-lt"/>
              </a:rPr>
              <a:t>添加您的标题</a:t>
            </a:r>
          </a:p>
        </p:txBody>
      </p:sp>
      <p:sp>
        <p:nvSpPr>
          <p:cNvPr id="9" name="文本框 8"/>
          <p:cNvSpPr txBox="1"/>
          <p:nvPr/>
        </p:nvSpPr>
        <p:spPr>
          <a:xfrm>
            <a:off x="1264128" y="3204145"/>
            <a:ext cx="2024548" cy="854080"/>
          </a:xfrm>
          <a:prstGeom prst="rect">
            <a:avLst/>
          </a:prstGeom>
          <a:noFill/>
        </p:spPr>
        <p:txBody>
          <a:bodyPr wrap="square" rtlCol="0">
            <a:spAutoFit/>
          </a:bodyPr>
          <a:lstStyle/>
          <a:p>
            <a:pPr algn="just">
              <a:lnSpc>
                <a:spcPct val="150000"/>
              </a:lnSpc>
            </a:pPr>
            <a:r>
              <a:rPr lang="zh-CN" altLang="en-US" sz="1100" spc="300">
                <a:solidFill>
                  <a:schemeClr val="bg1">
                    <a:lumMod val="65000"/>
                  </a:schemeClr>
                </a:solidFill>
                <a:latin typeface="方正清刻本悦宋简体" panose="02000000000000000000" pitchFamily="2" charset="-122"/>
                <a:ea typeface="方正清刻本悦宋简体" panose="02000000000000000000" pitchFamily="2" charset="-122"/>
              </a:rPr>
              <a:t>由在此输入详细介绍，以表达项目工作的详细资料和文字信息。</a:t>
            </a:r>
          </a:p>
        </p:txBody>
      </p:sp>
      <p:sp>
        <p:nvSpPr>
          <p:cNvPr id="10" name="文本框 9"/>
          <p:cNvSpPr txBox="1"/>
          <p:nvPr/>
        </p:nvSpPr>
        <p:spPr>
          <a:xfrm>
            <a:off x="3793887" y="2562619"/>
            <a:ext cx="2056820" cy="369332"/>
          </a:xfrm>
          <a:prstGeom prst="rect">
            <a:avLst/>
          </a:prstGeom>
          <a:noFill/>
        </p:spPr>
        <p:txBody>
          <a:bodyPr wrap="square" rtlCol="0">
            <a:spAutoFit/>
          </a:bodyPr>
          <a:lstStyle/>
          <a:p>
            <a:pPr algn="ctr"/>
            <a:r>
              <a:rPr lang="zh-CN" altLang="en-US" b="1" spc="300">
                <a:latin typeface="方正清刻本悦宋简体" panose="02000000000000000000" pitchFamily="2" charset="-122"/>
                <a:ea typeface="方正清刻本悦宋简体" panose="02000000000000000000" pitchFamily="2" charset="-122"/>
                <a:cs typeface="+mn-ea"/>
                <a:sym typeface="+mn-lt"/>
              </a:rPr>
              <a:t>添加您的标题</a:t>
            </a:r>
          </a:p>
        </p:txBody>
      </p:sp>
      <p:sp>
        <p:nvSpPr>
          <p:cNvPr id="11" name="文本框 10"/>
          <p:cNvSpPr txBox="1"/>
          <p:nvPr/>
        </p:nvSpPr>
        <p:spPr>
          <a:xfrm>
            <a:off x="3810023" y="3204145"/>
            <a:ext cx="2024548" cy="854080"/>
          </a:xfrm>
          <a:prstGeom prst="rect">
            <a:avLst/>
          </a:prstGeom>
          <a:noFill/>
        </p:spPr>
        <p:txBody>
          <a:bodyPr wrap="square" rtlCol="0">
            <a:spAutoFit/>
          </a:bodyPr>
          <a:lstStyle/>
          <a:p>
            <a:pPr algn="just">
              <a:lnSpc>
                <a:spcPct val="150000"/>
              </a:lnSpc>
            </a:pPr>
            <a:r>
              <a:rPr lang="zh-CN" altLang="en-US" sz="1100" spc="300">
                <a:solidFill>
                  <a:schemeClr val="bg1">
                    <a:lumMod val="65000"/>
                  </a:schemeClr>
                </a:solidFill>
                <a:latin typeface="方正清刻本悦宋简体" panose="02000000000000000000" pitchFamily="2" charset="-122"/>
                <a:ea typeface="方正清刻本悦宋简体" panose="02000000000000000000" pitchFamily="2" charset="-122"/>
              </a:rPr>
              <a:t>由在此输入详细介绍，以表达项目工作的详细资料和文字信息。</a:t>
            </a:r>
          </a:p>
        </p:txBody>
      </p:sp>
      <p:sp>
        <p:nvSpPr>
          <p:cNvPr id="12" name="文本框 11"/>
          <p:cNvSpPr txBox="1"/>
          <p:nvPr/>
        </p:nvSpPr>
        <p:spPr>
          <a:xfrm>
            <a:off x="6357338" y="2562619"/>
            <a:ext cx="2056820" cy="369332"/>
          </a:xfrm>
          <a:prstGeom prst="rect">
            <a:avLst/>
          </a:prstGeom>
          <a:noFill/>
        </p:spPr>
        <p:txBody>
          <a:bodyPr wrap="square" rtlCol="0">
            <a:spAutoFit/>
          </a:bodyPr>
          <a:lstStyle/>
          <a:p>
            <a:pPr algn="ctr"/>
            <a:r>
              <a:rPr lang="zh-CN" altLang="en-US" b="1" spc="300">
                <a:solidFill>
                  <a:schemeClr val="bg1"/>
                </a:solidFill>
                <a:latin typeface="方正清刻本悦宋简体" panose="02000000000000000000" pitchFamily="2" charset="-122"/>
                <a:ea typeface="方正清刻本悦宋简体" panose="02000000000000000000" pitchFamily="2" charset="-122"/>
                <a:cs typeface="+mn-ea"/>
                <a:sym typeface="+mn-lt"/>
              </a:rPr>
              <a:t>添加您的标题</a:t>
            </a:r>
          </a:p>
        </p:txBody>
      </p:sp>
      <p:sp>
        <p:nvSpPr>
          <p:cNvPr id="13" name="文本框 12"/>
          <p:cNvSpPr txBox="1"/>
          <p:nvPr/>
        </p:nvSpPr>
        <p:spPr>
          <a:xfrm>
            <a:off x="6373474" y="3204145"/>
            <a:ext cx="2024548" cy="854080"/>
          </a:xfrm>
          <a:prstGeom prst="rect">
            <a:avLst/>
          </a:prstGeom>
          <a:noFill/>
        </p:spPr>
        <p:txBody>
          <a:bodyPr wrap="square" rtlCol="0">
            <a:spAutoFit/>
          </a:bodyPr>
          <a:lstStyle/>
          <a:p>
            <a:pPr algn="just">
              <a:lnSpc>
                <a:spcPct val="150000"/>
              </a:lnSpc>
            </a:pPr>
            <a:r>
              <a:rPr lang="zh-CN" altLang="en-US" sz="1100" spc="300">
                <a:solidFill>
                  <a:schemeClr val="bg1"/>
                </a:solidFill>
                <a:latin typeface="方正清刻本悦宋简体" panose="02000000000000000000" pitchFamily="2" charset="-122"/>
                <a:ea typeface="方正清刻本悦宋简体" panose="02000000000000000000" pitchFamily="2" charset="-122"/>
              </a:rPr>
              <a:t>由在此输入详细介绍，以表达项目工作的详细资料和文字信息。</a:t>
            </a:r>
          </a:p>
        </p:txBody>
      </p:sp>
      <p:sp>
        <p:nvSpPr>
          <p:cNvPr id="14" name="文本框 13"/>
          <p:cNvSpPr txBox="1"/>
          <p:nvPr/>
        </p:nvSpPr>
        <p:spPr>
          <a:xfrm>
            <a:off x="8921058" y="2562619"/>
            <a:ext cx="2056820" cy="369332"/>
          </a:xfrm>
          <a:prstGeom prst="rect">
            <a:avLst/>
          </a:prstGeom>
          <a:noFill/>
        </p:spPr>
        <p:txBody>
          <a:bodyPr wrap="square" rtlCol="0">
            <a:spAutoFit/>
          </a:bodyPr>
          <a:lstStyle/>
          <a:p>
            <a:pPr algn="ctr"/>
            <a:r>
              <a:rPr lang="zh-CN" altLang="en-US" b="1" spc="300">
                <a:latin typeface="方正清刻本悦宋简体" panose="02000000000000000000" pitchFamily="2" charset="-122"/>
                <a:ea typeface="方正清刻本悦宋简体" panose="02000000000000000000" pitchFamily="2" charset="-122"/>
                <a:cs typeface="+mn-ea"/>
                <a:sym typeface="+mn-lt"/>
              </a:rPr>
              <a:t>添加您的标题</a:t>
            </a:r>
          </a:p>
        </p:txBody>
      </p:sp>
      <p:sp>
        <p:nvSpPr>
          <p:cNvPr id="15" name="文本框 14"/>
          <p:cNvSpPr txBox="1"/>
          <p:nvPr/>
        </p:nvSpPr>
        <p:spPr>
          <a:xfrm>
            <a:off x="8937194" y="3204145"/>
            <a:ext cx="2024548" cy="854080"/>
          </a:xfrm>
          <a:prstGeom prst="rect">
            <a:avLst/>
          </a:prstGeom>
          <a:noFill/>
        </p:spPr>
        <p:txBody>
          <a:bodyPr wrap="square" rtlCol="0">
            <a:spAutoFit/>
          </a:bodyPr>
          <a:lstStyle/>
          <a:p>
            <a:pPr algn="just">
              <a:lnSpc>
                <a:spcPct val="150000"/>
              </a:lnSpc>
            </a:pPr>
            <a:r>
              <a:rPr lang="zh-CN" altLang="en-US" sz="1100" spc="300">
                <a:solidFill>
                  <a:schemeClr val="bg1">
                    <a:lumMod val="65000"/>
                  </a:schemeClr>
                </a:solidFill>
                <a:latin typeface="方正清刻本悦宋简体" panose="02000000000000000000" pitchFamily="2" charset="-122"/>
                <a:ea typeface="方正清刻本悦宋简体" panose="02000000000000000000" pitchFamily="2" charset="-122"/>
              </a:rPr>
              <a:t>由在此输入详细介绍，以表达项目工作的详细资料和文字信息。</a:t>
            </a:r>
          </a:p>
        </p:txBody>
      </p:sp>
      <p:sp>
        <p:nvSpPr>
          <p:cNvPr id="16" name="任意多边形 33"/>
          <p:cNvSpPr/>
          <p:nvPr/>
        </p:nvSpPr>
        <p:spPr>
          <a:xfrm>
            <a:off x="8779218" y="4768301"/>
            <a:ext cx="2340655" cy="947419"/>
          </a:xfrm>
          <a:custGeom>
            <a:avLst/>
            <a:gdLst>
              <a:gd name="connsiteX0" fmla="*/ 1257411 w 2340655"/>
              <a:gd name="connsiteY0" fmla="*/ 362 h 947419"/>
              <a:gd name="connsiteX1" fmla="*/ 2286112 w 2340655"/>
              <a:gd name="connsiteY1" fmla="*/ 108794 h 947419"/>
              <a:gd name="connsiteX2" fmla="*/ 2340655 w 2340655"/>
              <a:gd name="connsiteY2" fmla="*/ 119910 h 947419"/>
              <a:gd name="connsiteX3" fmla="*/ 2340655 w 2340655"/>
              <a:gd name="connsiteY3" fmla="*/ 822007 h 947419"/>
              <a:gd name="connsiteX4" fmla="*/ 2215243 w 2340655"/>
              <a:gd name="connsiteY4" fmla="*/ 947419 h 947419"/>
              <a:gd name="connsiteX5" fmla="*/ 125412 w 2340655"/>
              <a:gd name="connsiteY5" fmla="*/ 947419 h 947419"/>
              <a:gd name="connsiteX6" fmla="*/ 0 w 2340655"/>
              <a:gd name="connsiteY6" fmla="*/ 822007 h 947419"/>
              <a:gd name="connsiteX7" fmla="*/ 0 w 2340655"/>
              <a:gd name="connsiteY7" fmla="*/ 184521 h 947419"/>
              <a:gd name="connsiteX8" fmla="*/ 28017 w 2340655"/>
              <a:gd name="connsiteY8" fmla="*/ 179849 h 947419"/>
              <a:gd name="connsiteX9" fmla="*/ 1257411 w 2340655"/>
              <a:gd name="connsiteY9" fmla="*/ 362 h 94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655" h="947419">
                <a:moveTo>
                  <a:pt x="1257411" y="362"/>
                </a:moveTo>
                <a:cubicBezTo>
                  <a:pt x="1592146" y="-5081"/>
                  <a:pt x="1990156" y="51729"/>
                  <a:pt x="2286112" y="108794"/>
                </a:cubicBezTo>
                <a:lnTo>
                  <a:pt x="2340655" y="119910"/>
                </a:lnTo>
                <a:lnTo>
                  <a:pt x="2340655" y="822007"/>
                </a:lnTo>
                <a:cubicBezTo>
                  <a:pt x="2340655" y="891270"/>
                  <a:pt x="2284506" y="947419"/>
                  <a:pt x="2215243" y="947419"/>
                </a:cubicBezTo>
                <a:lnTo>
                  <a:pt x="125412" y="947419"/>
                </a:lnTo>
                <a:cubicBezTo>
                  <a:pt x="56149" y="947419"/>
                  <a:pt x="0" y="891270"/>
                  <a:pt x="0" y="822007"/>
                </a:cubicBezTo>
                <a:lnTo>
                  <a:pt x="0" y="184521"/>
                </a:lnTo>
                <a:lnTo>
                  <a:pt x="28017" y="179849"/>
                </a:lnTo>
                <a:cubicBezTo>
                  <a:pt x="419410" y="110297"/>
                  <a:pt x="866886" y="6712"/>
                  <a:pt x="1257411" y="362"/>
                </a:cubicBezTo>
                <a:close/>
              </a:path>
            </a:pathLst>
          </a:custGeom>
          <a:gradFill flip="none" rotWithShape="1">
            <a:gsLst>
              <a:gs pos="0">
                <a:schemeClr val="accent1"/>
              </a:gs>
              <a:gs pos="100000">
                <a:schemeClr val="accent4"/>
              </a:gs>
            </a:gsLst>
            <a:lin ang="13500000" scaled="1"/>
          </a:gradFill>
          <a:ln>
            <a:noFill/>
          </a:ln>
          <a:effectLst>
            <a:outerShdw blurRad="508000" dist="2540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17" name="任意多边形 32"/>
          <p:cNvSpPr/>
          <p:nvPr/>
        </p:nvSpPr>
        <p:spPr>
          <a:xfrm>
            <a:off x="3651970" y="4823092"/>
            <a:ext cx="2340655" cy="892628"/>
          </a:xfrm>
          <a:custGeom>
            <a:avLst/>
            <a:gdLst>
              <a:gd name="connsiteX0" fmla="*/ 1115974 w 2340655"/>
              <a:gd name="connsiteY0" fmla="*/ 0 h 892628"/>
              <a:gd name="connsiteX1" fmla="*/ 2302517 w 2340655"/>
              <a:gd name="connsiteY1" fmla="*/ 141514 h 892628"/>
              <a:gd name="connsiteX2" fmla="*/ 2340655 w 2340655"/>
              <a:gd name="connsiteY2" fmla="*/ 146797 h 892628"/>
              <a:gd name="connsiteX3" fmla="*/ 2340655 w 2340655"/>
              <a:gd name="connsiteY3" fmla="*/ 767216 h 892628"/>
              <a:gd name="connsiteX4" fmla="*/ 2215243 w 2340655"/>
              <a:gd name="connsiteY4" fmla="*/ 892628 h 892628"/>
              <a:gd name="connsiteX5" fmla="*/ 125412 w 2340655"/>
              <a:gd name="connsiteY5" fmla="*/ 892628 h 892628"/>
              <a:gd name="connsiteX6" fmla="*/ 0 w 2340655"/>
              <a:gd name="connsiteY6" fmla="*/ 767216 h 892628"/>
              <a:gd name="connsiteX7" fmla="*/ 0 w 2340655"/>
              <a:gd name="connsiteY7" fmla="*/ 132155 h 892628"/>
              <a:gd name="connsiteX8" fmla="*/ 242396 w 2340655"/>
              <a:gd name="connsiteY8" fmla="*/ 94144 h 892628"/>
              <a:gd name="connsiteX9" fmla="*/ 1115974 w 2340655"/>
              <a:gd name="connsiteY9" fmla="*/ 0 h 892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655" h="892628">
                <a:moveTo>
                  <a:pt x="1115974" y="0"/>
                </a:moveTo>
                <a:cubicBezTo>
                  <a:pt x="1509674" y="0"/>
                  <a:pt x="2302517" y="141514"/>
                  <a:pt x="2302517" y="141514"/>
                </a:cubicBezTo>
                <a:lnTo>
                  <a:pt x="2340655" y="146797"/>
                </a:lnTo>
                <a:lnTo>
                  <a:pt x="2340655" y="767216"/>
                </a:lnTo>
                <a:cubicBezTo>
                  <a:pt x="2340655" y="836479"/>
                  <a:pt x="2284506" y="892628"/>
                  <a:pt x="2215243" y="892628"/>
                </a:cubicBezTo>
                <a:lnTo>
                  <a:pt x="125412" y="892628"/>
                </a:lnTo>
                <a:cubicBezTo>
                  <a:pt x="56149" y="892628"/>
                  <a:pt x="0" y="836479"/>
                  <a:pt x="0" y="767216"/>
                </a:cubicBezTo>
                <a:lnTo>
                  <a:pt x="0" y="132155"/>
                </a:lnTo>
                <a:lnTo>
                  <a:pt x="242396" y="94144"/>
                </a:lnTo>
                <a:cubicBezTo>
                  <a:pt x="538691" y="45924"/>
                  <a:pt x="820699" y="0"/>
                  <a:pt x="1115974" y="0"/>
                </a:cubicBezTo>
                <a:close/>
              </a:path>
            </a:pathLst>
          </a:custGeom>
          <a:gradFill flip="none" rotWithShape="1">
            <a:gsLst>
              <a:gs pos="0">
                <a:schemeClr val="accent1"/>
              </a:gs>
              <a:gs pos="100000">
                <a:schemeClr val="accent4"/>
              </a:gs>
            </a:gsLst>
            <a:lin ang="13500000" scaled="1"/>
          </a:gradFill>
          <a:ln>
            <a:noFill/>
          </a:ln>
          <a:effectLst>
            <a:outerShdw blurRad="508000" dist="2540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18" name="文本框 17"/>
          <p:cNvSpPr txBox="1"/>
          <p:nvPr/>
        </p:nvSpPr>
        <p:spPr>
          <a:xfrm>
            <a:off x="4323332" y="5338321"/>
            <a:ext cx="997929" cy="225491"/>
          </a:xfrm>
          <a:prstGeom prst="roundRect">
            <a:avLst>
              <a:gd name="adj" fmla="val 50000"/>
            </a:avLst>
          </a:prstGeom>
          <a:solidFill>
            <a:schemeClr val="bg1"/>
          </a:solidFill>
          <a:effectLst>
            <a:outerShdw blurRad="127000" dist="38100" dir="8100000" algn="tr" rotWithShape="0">
              <a:schemeClr val="accent4">
                <a:alpha val="30000"/>
              </a:schemeClr>
            </a:outerShdw>
          </a:effectLst>
        </p:spPr>
        <p:txBody>
          <a:bodyPr wrap="square" rtlCol="0" anchor="ctr" anchorCtr="0">
            <a:no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schemeClr val="tx1">
                    <a:lumMod val="75000"/>
                    <a:lumOff val="25000"/>
                  </a:schemeClr>
                </a:solidFill>
                <a:effectLst/>
                <a:uLnTx/>
                <a:uFillTx/>
                <a:latin typeface="方正清刻本悦宋简体" panose="02000000000000000000" pitchFamily="2" charset="-122"/>
                <a:ea typeface="方正清刻本悦宋简体" panose="02000000000000000000" pitchFamily="2" charset="-122"/>
              </a:rPr>
              <a:t>Two</a:t>
            </a:r>
            <a:endParaRPr kumimoji="0" lang="zh-CN" altLang="en-US" sz="1000" b="0" i="0" u="none" strike="noStrike" kern="0" cap="none" spc="0" normalizeH="0" baseline="0" noProof="0">
              <a:ln>
                <a:noFill/>
              </a:ln>
              <a:solidFill>
                <a:schemeClr val="tx1">
                  <a:lumMod val="75000"/>
                  <a:lumOff val="25000"/>
                </a:schemeClr>
              </a:solidFill>
              <a:effectLst/>
              <a:uLnTx/>
              <a:uFillTx/>
              <a:latin typeface="方正清刻本悦宋简体" panose="02000000000000000000" pitchFamily="2" charset="-122"/>
              <a:ea typeface="方正清刻本悦宋简体" panose="02000000000000000000" pitchFamily="2" charset="-122"/>
            </a:endParaRPr>
          </a:p>
        </p:txBody>
      </p:sp>
      <p:sp>
        <p:nvSpPr>
          <p:cNvPr id="19" name="文本框 18"/>
          <p:cNvSpPr txBox="1"/>
          <p:nvPr/>
        </p:nvSpPr>
        <p:spPr>
          <a:xfrm>
            <a:off x="9450580" y="5334924"/>
            <a:ext cx="997929" cy="225491"/>
          </a:xfrm>
          <a:prstGeom prst="roundRect">
            <a:avLst>
              <a:gd name="adj" fmla="val 50000"/>
            </a:avLst>
          </a:prstGeom>
          <a:solidFill>
            <a:schemeClr val="bg1"/>
          </a:solidFill>
          <a:effectLst>
            <a:outerShdw blurRad="127000" dist="38100" dir="8100000" algn="tr" rotWithShape="0">
              <a:schemeClr val="accent4">
                <a:alpha val="30000"/>
              </a:schemeClr>
            </a:outerShdw>
          </a:effectLst>
        </p:spPr>
        <p:txBody>
          <a:bodyPr wrap="square" rtlCol="0" anchor="ctr" anchorCtr="0">
            <a:no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schemeClr val="tx1">
                    <a:lumMod val="75000"/>
                    <a:lumOff val="25000"/>
                  </a:schemeClr>
                </a:solidFill>
                <a:effectLst/>
                <a:uLnTx/>
                <a:uFillTx/>
                <a:latin typeface="方正清刻本悦宋简体" panose="02000000000000000000" pitchFamily="2" charset="-122"/>
                <a:ea typeface="方正清刻本悦宋简体" panose="02000000000000000000" pitchFamily="2" charset="-122"/>
              </a:rPr>
              <a:t>Four</a:t>
            </a:r>
            <a:endParaRPr kumimoji="0" lang="zh-CN" altLang="en-US" sz="1000" b="0" i="0" u="none" strike="noStrike" kern="0" cap="none" spc="0" normalizeH="0" baseline="0" noProof="0">
              <a:ln>
                <a:noFill/>
              </a:ln>
              <a:solidFill>
                <a:schemeClr val="tx1">
                  <a:lumMod val="75000"/>
                  <a:lumOff val="25000"/>
                </a:schemeClr>
              </a:solidFill>
              <a:effectLst/>
              <a:uLnTx/>
              <a:uFillTx/>
              <a:latin typeface="方正清刻本悦宋简体" panose="02000000000000000000" pitchFamily="2" charset="-122"/>
              <a:ea typeface="方正清刻本悦宋简体" panose="02000000000000000000" pitchFamily="2" charset="-122"/>
            </a:endParaRPr>
          </a:p>
        </p:txBody>
      </p:sp>
      <p:sp>
        <p:nvSpPr>
          <p:cNvPr id="20" name="任意多边形 30"/>
          <p:cNvSpPr/>
          <p:nvPr/>
        </p:nvSpPr>
        <p:spPr>
          <a:xfrm>
            <a:off x="6215594" y="4997013"/>
            <a:ext cx="2340655" cy="718707"/>
          </a:xfrm>
          <a:custGeom>
            <a:avLst/>
            <a:gdLst>
              <a:gd name="connsiteX0" fmla="*/ 2340655 w 2340655"/>
              <a:gd name="connsiteY0" fmla="*/ 0 h 718707"/>
              <a:gd name="connsiteX1" fmla="*/ 2340655 w 2340655"/>
              <a:gd name="connsiteY1" fmla="*/ 593295 h 718707"/>
              <a:gd name="connsiteX2" fmla="*/ 2215243 w 2340655"/>
              <a:gd name="connsiteY2" fmla="*/ 718707 h 718707"/>
              <a:gd name="connsiteX3" fmla="*/ 125412 w 2340655"/>
              <a:gd name="connsiteY3" fmla="*/ 718707 h 718707"/>
              <a:gd name="connsiteX4" fmla="*/ 0 w 2340655"/>
              <a:gd name="connsiteY4" fmla="*/ 593295 h 718707"/>
              <a:gd name="connsiteX5" fmla="*/ 0 w 2340655"/>
              <a:gd name="connsiteY5" fmla="*/ 5295 h 718707"/>
              <a:gd name="connsiteX6" fmla="*/ 104585 w 2340655"/>
              <a:gd name="connsiteY6" fmla="*/ 21682 h 718707"/>
              <a:gd name="connsiteX7" fmla="*/ 1262893 w 2340655"/>
              <a:gd name="connsiteY7" fmla="*/ 163536 h 718707"/>
              <a:gd name="connsiteX8" fmla="*/ 2308687 w 2340655"/>
              <a:gd name="connsiteY8" fmla="*/ 7649 h 718707"/>
              <a:gd name="connsiteX9" fmla="*/ 2340655 w 2340655"/>
              <a:gd name="connsiteY9" fmla="*/ 0 h 718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655" h="718707">
                <a:moveTo>
                  <a:pt x="2340655" y="0"/>
                </a:moveTo>
                <a:lnTo>
                  <a:pt x="2340655" y="593295"/>
                </a:lnTo>
                <a:cubicBezTo>
                  <a:pt x="2340655" y="662558"/>
                  <a:pt x="2284506" y="718707"/>
                  <a:pt x="2215243" y="718707"/>
                </a:cubicBezTo>
                <a:lnTo>
                  <a:pt x="125412" y="718707"/>
                </a:lnTo>
                <a:cubicBezTo>
                  <a:pt x="56149" y="718707"/>
                  <a:pt x="0" y="662558"/>
                  <a:pt x="0" y="593295"/>
                </a:cubicBezTo>
                <a:lnTo>
                  <a:pt x="0" y="5295"/>
                </a:lnTo>
                <a:lnTo>
                  <a:pt x="104585" y="21682"/>
                </a:lnTo>
                <a:cubicBezTo>
                  <a:pt x="491709" y="84275"/>
                  <a:pt x="926797" y="162176"/>
                  <a:pt x="1262893" y="163536"/>
                </a:cubicBezTo>
                <a:cubicBezTo>
                  <a:pt x="1598989" y="164897"/>
                  <a:pt x="2086124" y="60122"/>
                  <a:pt x="2308687" y="7649"/>
                </a:cubicBezTo>
                <a:lnTo>
                  <a:pt x="2340655" y="0"/>
                </a:lnTo>
                <a:close/>
              </a:path>
            </a:pathLst>
          </a:custGeom>
          <a:solidFill>
            <a:schemeClr val="bg1"/>
          </a:solidFill>
          <a:ln>
            <a:noFill/>
          </a:ln>
          <a:effectLst>
            <a:outerShdw blurRad="508000" dist="2540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21" name="文本框 20"/>
          <p:cNvSpPr txBox="1"/>
          <p:nvPr/>
        </p:nvSpPr>
        <p:spPr>
          <a:xfrm>
            <a:off x="6886956" y="5354685"/>
            <a:ext cx="997929" cy="225491"/>
          </a:xfrm>
          <a:prstGeom prst="roundRect">
            <a:avLst>
              <a:gd name="adj" fmla="val 50000"/>
            </a:avLst>
          </a:prstGeom>
          <a:solidFill>
            <a:schemeClr val="accent2"/>
          </a:solidFill>
          <a:ln>
            <a:noFill/>
          </a:ln>
          <a:effectLst>
            <a:outerShdw blurRad="508000" dist="2540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400">
                <a:latin typeface="方正清刻本悦宋简体" panose="02000000000000000000" pitchFamily="2" charset="-122"/>
                <a:ea typeface="方正清刻本悦宋简体" panose="02000000000000000000" pitchFamily="2" charset="-122"/>
              </a:rPr>
              <a:t>Three</a:t>
            </a:r>
            <a:endParaRPr lang="zh-CN" altLang="en-US" sz="1400">
              <a:latin typeface="方正清刻本悦宋简体" panose="02000000000000000000" pitchFamily="2" charset="-122"/>
              <a:ea typeface="方正清刻本悦宋简体" panose="02000000000000000000" pitchFamily="2" charset="-122"/>
            </a:endParaRPr>
          </a:p>
        </p:txBody>
      </p:sp>
      <p:sp>
        <p:nvSpPr>
          <p:cNvPr id="22" name="任意多边形 31"/>
          <p:cNvSpPr/>
          <p:nvPr/>
        </p:nvSpPr>
        <p:spPr>
          <a:xfrm>
            <a:off x="1088346" y="4993651"/>
            <a:ext cx="2340655" cy="722069"/>
          </a:xfrm>
          <a:custGeom>
            <a:avLst/>
            <a:gdLst>
              <a:gd name="connsiteX0" fmla="*/ 2340655 w 2340655"/>
              <a:gd name="connsiteY0" fmla="*/ 0 h 722069"/>
              <a:gd name="connsiteX1" fmla="*/ 2340655 w 2340655"/>
              <a:gd name="connsiteY1" fmla="*/ 596657 h 722069"/>
              <a:gd name="connsiteX2" fmla="*/ 2215243 w 2340655"/>
              <a:gd name="connsiteY2" fmla="*/ 722069 h 722069"/>
              <a:gd name="connsiteX3" fmla="*/ 125412 w 2340655"/>
              <a:gd name="connsiteY3" fmla="*/ 722069 h 722069"/>
              <a:gd name="connsiteX4" fmla="*/ 0 w 2340655"/>
              <a:gd name="connsiteY4" fmla="*/ 596657 h 722069"/>
              <a:gd name="connsiteX5" fmla="*/ 0 w 2340655"/>
              <a:gd name="connsiteY5" fmla="*/ 90660 h 722069"/>
              <a:gd name="connsiteX6" fmla="*/ 226 w 2340655"/>
              <a:gd name="connsiteY6" fmla="*/ 90698 h 722069"/>
              <a:gd name="connsiteX7" fmla="*/ 1208541 w 2340655"/>
              <a:gd name="connsiteY7" fmla="*/ 188670 h 722069"/>
              <a:gd name="connsiteX8" fmla="*/ 2186469 w 2340655"/>
              <a:gd name="connsiteY8" fmla="*/ 27425 h 722069"/>
              <a:gd name="connsiteX9" fmla="*/ 2340655 w 2340655"/>
              <a:gd name="connsiteY9" fmla="*/ 0 h 72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655" h="722069">
                <a:moveTo>
                  <a:pt x="2340655" y="0"/>
                </a:moveTo>
                <a:lnTo>
                  <a:pt x="2340655" y="596657"/>
                </a:lnTo>
                <a:cubicBezTo>
                  <a:pt x="2340655" y="665920"/>
                  <a:pt x="2284506" y="722069"/>
                  <a:pt x="2215243" y="722069"/>
                </a:cubicBezTo>
                <a:lnTo>
                  <a:pt x="125412" y="722069"/>
                </a:lnTo>
                <a:cubicBezTo>
                  <a:pt x="56149" y="722069"/>
                  <a:pt x="0" y="665920"/>
                  <a:pt x="0" y="596657"/>
                </a:cubicBezTo>
                <a:lnTo>
                  <a:pt x="0" y="90660"/>
                </a:lnTo>
                <a:lnTo>
                  <a:pt x="226" y="90698"/>
                </a:lnTo>
                <a:cubicBezTo>
                  <a:pt x="410255" y="152384"/>
                  <a:pt x="791255" y="208627"/>
                  <a:pt x="1208541" y="188670"/>
                </a:cubicBezTo>
                <a:cubicBezTo>
                  <a:pt x="1521506" y="173702"/>
                  <a:pt x="1862024" y="92400"/>
                  <a:pt x="2186469" y="27425"/>
                </a:cubicBezTo>
                <a:lnTo>
                  <a:pt x="2340655" y="0"/>
                </a:lnTo>
                <a:close/>
              </a:path>
            </a:pathLst>
          </a:custGeom>
          <a:solidFill>
            <a:schemeClr val="accent2"/>
          </a:solidFill>
          <a:ln>
            <a:noFill/>
          </a:ln>
          <a:effectLst>
            <a:outerShdw blurRad="508000" dist="2540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23" name="文本框 22"/>
          <p:cNvSpPr txBox="1"/>
          <p:nvPr/>
        </p:nvSpPr>
        <p:spPr>
          <a:xfrm>
            <a:off x="1759708" y="5338322"/>
            <a:ext cx="997929" cy="225491"/>
          </a:xfrm>
          <a:prstGeom prst="roundRect">
            <a:avLst>
              <a:gd name="adj" fmla="val 50000"/>
            </a:avLst>
          </a:prstGeom>
          <a:solidFill>
            <a:schemeClr val="bg1"/>
          </a:solidFill>
          <a:effectLst>
            <a:outerShdw blurRad="127000" dist="38100" dir="8100000" algn="tr" rotWithShape="0">
              <a:schemeClr val="accent4">
                <a:alpha val="30000"/>
              </a:schemeClr>
            </a:outerShdw>
          </a:effectLst>
        </p:spPr>
        <p:txBody>
          <a:bodyPr wrap="square" rtlCol="0" anchor="ctr" anchorCtr="0">
            <a:no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schemeClr val="tx1">
                    <a:lumMod val="75000"/>
                    <a:lumOff val="25000"/>
                  </a:schemeClr>
                </a:solidFill>
                <a:effectLst/>
                <a:uLnTx/>
                <a:uFillTx/>
                <a:latin typeface="方正清刻本悦宋简体" panose="02000000000000000000" pitchFamily="2" charset="-122"/>
                <a:ea typeface="方正清刻本悦宋简体" panose="02000000000000000000" pitchFamily="2" charset="-122"/>
              </a:rPr>
              <a:t>One</a:t>
            </a:r>
            <a:endParaRPr kumimoji="0" lang="zh-CN" altLang="en-US" sz="1000" b="0" i="0" u="none" strike="noStrike" kern="0" cap="none" spc="0" normalizeH="0" baseline="0" noProof="0">
              <a:ln>
                <a:noFill/>
              </a:ln>
              <a:solidFill>
                <a:schemeClr val="tx1">
                  <a:lumMod val="75000"/>
                  <a:lumOff val="25000"/>
                </a:schemeClr>
              </a:solidFill>
              <a:effectLst/>
              <a:uLnTx/>
              <a:uFillTx/>
              <a:latin typeface="方正清刻本悦宋简体" panose="02000000000000000000" pitchFamily="2" charset="-122"/>
              <a:ea typeface="方正清刻本悦宋简体" panose="02000000000000000000" pitchFamily="2"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par>
                                <p:cTn id="12" presetID="64" presetClass="path" presetSubtype="0" decel="100000" fill="hold" grpId="1" nodeType="withEffect">
                                  <p:stCondLst>
                                    <p:cond delay="0"/>
                                  </p:stCondLst>
                                  <p:childTnLst>
                                    <p:animMotion origin="layout" path="M 3.54167E-06 2.22222E-06 L 3.54167E-06 -0.18472" pathEditMode="relative" rAng="0" ptsTypes="AA">
                                      <p:cBhvr>
                                        <p:cTn id="13" dur="1250" spd="-100000" fill="hold"/>
                                        <p:tgtEl>
                                          <p:spTgt spid="3"/>
                                        </p:tgtEl>
                                        <p:attrNameLst>
                                          <p:attrName>ppt_x</p:attrName>
                                          <p:attrName>ppt_y</p:attrName>
                                        </p:attrNameLst>
                                      </p:cBhvr>
                                      <p:rCtr x="0" y="-9236"/>
                                    </p:animMotion>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par>
                                <p:cTn id="17" presetID="64" presetClass="path" presetSubtype="0" decel="100000" fill="hold" grpId="1" nodeType="withEffect">
                                  <p:stCondLst>
                                    <p:cond delay="0"/>
                                  </p:stCondLst>
                                  <p:childTnLst>
                                    <p:animMotion origin="layout" path="M 1.25E-06 -2.96296E-06 L 1.25E-06 -0.34467" pathEditMode="relative" rAng="0" ptsTypes="AA">
                                      <p:cBhvr>
                                        <p:cTn id="18" dur="1500" spd="-100000" fill="hold"/>
                                        <p:tgtEl>
                                          <p:spTgt spid="8"/>
                                        </p:tgtEl>
                                        <p:attrNameLst>
                                          <p:attrName>ppt_x</p:attrName>
                                          <p:attrName>ppt_y</p:attrName>
                                        </p:attrNameLst>
                                      </p:cBhvr>
                                      <p:rCtr x="0" y="-17245"/>
                                    </p:animMotion>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childTnLst>
                                </p:cTn>
                              </p:par>
                              <p:par>
                                <p:cTn id="22" presetID="64" presetClass="path" presetSubtype="0" decel="100000" fill="hold" grpId="1" nodeType="withEffect">
                                  <p:stCondLst>
                                    <p:cond delay="0"/>
                                  </p:stCondLst>
                                  <p:childTnLst>
                                    <p:animMotion origin="layout" path="M 1.25E-06 -4.81481E-06 L 1.25E-06 -0.50416" pathEditMode="relative" rAng="0" ptsTypes="AA">
                                      <p:cBhvr>
                                        <p:cTn id="23" dur="1750" spd="-100000" fill="hold"/>
                                        <p:tgtEl>
                                          <p:spTgt spid="9"/>
                                        </p:tgtEl>
                                        <p:attrNameLst>
                                          <p:attrName>ppt_x</p:attrName>
                                          <p:attrName>ppt_y</p:attrName>
                                        </p:attrNameLst>
                                      </p:cBhvr>
                                      <p:rCtr x="0" y="-25208"/>
                                    </p:animMotion>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childTnLst>
                                </p:cTn>
                              </p:par>
                              <p:par>
                                <p:cTn id="27" presetID="64" presetClass="path" presetSubtype="0" decel="100000" fill="hold" grpId="1" nodeType="withEffect">
                                  <p:stCondLst>
                                    <p:cond delay="0"/>
                                  </p:stCondLst>
                                  <p:childTnLst>
                                    <p:animMotion origin="layout" path="M 3.54167E-06 2.96296E-06 L 3.54167E-06 -0.67361" pathEditMode="relative" rAng="0" ptsTypes="AA">
                                      <p:cBhvr>
                                        <p:cTn id="28" dur="2000" spd="-100000" fill="hold"/>
                                        <p:tgtEl>
                                          <p:spTgt spid="22"/>
                                        </p:tgtEl>
                                        <p:attrNameLst>
                                          <p:attrName>ppt_x</p:attrName>
                                          <p:attrName>ppt_y</p:attrName>
                                        </p:attrNameLst>
                                      </p:cBhvr>
                                      <p:rCtr x="0" y="-33681"/>
                                    </p:animMotion>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childTnLst>
                                </p:cTn>
                              </p:par>
                              <p:par>
                                <p:cTn id="32" presetID="64" presetClass="path" presetSubtype="0" decel="100000" fill="hold" grpId="1" nodeType="withEffect">
                                  <p:stCondLst>
                                    <p:cond delay="0"/>
                                  </p:stCondLst>
                                  <p:childTnLst>
                                    <p:animMotion origin="layout" path="M 3.75E-06 2.59259E-06 L 3.75E-06 -0.67361" pathEditMode="relative" rAng="0" ptsTypes="AA">
                                      <p:cBhvr>
                                        <p:cTn id="33" dur="2000" spd="-100000" fill="hold"/>
                                        <p:tgtEl>
                                          <p:spTgt spid="23"/>
                                        </p:tgtEl>
                                        <p:attrNameLst>
                                          <p:attrName>ppt_x</p:attrName>
                                          <p:attrName>ppt_y</p:attrName>
                                        </p:attrNameLst>
                                      </p:cBhvr>
                                      <p:rCtr x="0" y="-33681"/>
                                    </p:animMotion>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childTnLst>
                                </p:cTn>
                              </p:par>
                              <p:par>
                                <p:cTn id="38" presetID="64" presetClass="path" presetSubtype="0" decel="100000" fill="hold" grpId="1" nodeType="withEffect">
                                  <p:stCondLst>
                                    <p:cond delay="0"/>
                                  </p:stCondLst>
                                  <p:childTnLst>
                                    <p:animMotion origin="layout" path="M -2.70833E-06 2.96296E-06 L -2.70833E-06 -0.18473" pathEditMode="relative" rAng="0" ptsTypes="AA">
                                      <p:cBhvr>
                                        <p:cTn id="39" dur="1250" spd="-100000" fill="hold"/>
                                        <p:tgtEl>
                                          <p:spTgt spid="5"/>
                                        </p:tgtEl>
                                        <p:attrNameLst>
                                          <p:attrName>ppt_x</p:attrName>
                                          <p:attrName>ppt_y</p:attrName>
                                        </p:attrNameLst>
                                      </p:cBhvr>
                                      <p:rCtr x="0" y="-9236"/>
                                    </p:animMotion>
                                  </p:childTnLst>
                                </p:cTn>
                              </p:par>
                              <p:par>
                                <p:cTn id="40" presetID="10"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childTnLst>
                                </p:cTn>
                              </p:par>
                              <p:par>
                                <p:cTn id="43" presetID="64" presetClass="path" presetSubtype="0" decel="100000" fill="hold" grpId="1" nodeType="withEffect">
                                  <p:stCondLst>
                                    <p:cond delay="0"/>
                                  </p:stCondLst>
                                  <p:childTnLst>
                                    <p:animMotion origin="layout" path="M -2.70833E-06 -2.96296E-06 L -2.70833E-06 -0.34467" pathEditMode="relative" rAng="0" ptsTypes="AA">
                                      <p:cBhvr>
                                        <p:cTn id="44" dur="1500" spd="-100000" fill="hold"/>
                                        <p:tgtEl>
                                          <p:spTgt spid="10"/>
                                        </p:tgtEl>
                                        <p:attrNameLst>
                                          <p:attrName>ppt_x</p:attrName>
                                          <p:attrName>ppt_y</p:attrName>
                                        </p:attrNameLst>
                                      </p:cBhvr>
                                      <p:rCtr x="0" y="-17245"/>
                                    </p:animMotion>
                                  </p:childTnLst>
                                </p:cTn>
                              </p:par>
                              <p:par>
                                <p:cTn id="45" presetID="10"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childTnLst>
                                </p:cTn>
                              </p:par>
                              <p:par>
                                <p:cTn id="48" presetID="64" presetClass="path" presetSubtype="0" decel="100000" fill="hold" grpId="1" nodeType="withEffect">
                                  <p:stCondLst>
                                    <p:cond delay="0"/>
                                  </p:stCondLst>
                                  <p:childTnLst>
                                    <p:animMotion origin="layout" path="M -2.70833E-06 1.85185E-06 L -2.70833E-06 -0.50417" pathEditMode="relative" rAng="0" ptsTypes="AA">
                                      <p:cBhvr>
                                        <p:cTn id="49" dur="1750" spd="-100000" fill="hold"/>
                                        <p:tgtEl>
                                          <p:spTgt spid="11"/>
                                        </p:tgtEl>
                                        <p:attrNameLst>
                                          <p:attrName>ppt_x</p:attrName>
                                          <p:attrName>ppt_y</p:attrName>
                                        </p:attrNameLst>
                                      </p:cBhvr>
                                      <p:rCtr x="0" y="-25208"/>
                                    </p:animMotion>
                                  </p:childTnLst>
                                </p:cTn>
                              </p:par>
                              <p:par>
                                <p:cTn id="50" presetID="10"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childTnLst>
                                </p:cTn>
                              </p:par>
                              <p:par>
                                <p:cTn id="53" presetID="64" presetClass="path" presetSubtype="0" decel="100000" fill="hold" grpId="1" nodeType="withEffect">
                                  <p:stCondLst>
                                    <p:cond delay="0"/>
                                  </p:stCondLst>
                                  <p:childTnLst>
                                    <p:animMotion origin="layout" path="M -2.70833E-06 2.96296E-06 L -2.70833E-06 -0.18473" pathEditMode="relative" rAng="0" ptsTypes="AA">
                                      <p:cBhvr>
                                        <p:cTn id="54" dur="1750" spd="-100000" fill="hold"/>
                                        <p:tgtEl>
                                          <p:spTgt spid="17"/>
                                        </p:tgtEl>
                                        <p:attrNameLst>
                                          <p:attrName>ppt_x</p:attrName>
                                          <p:attrName>ppt_y</p:attrName>
                                        </p:attrNameLst>
                                      </p:cBhvr>
                                      <p:rCtr x="0" y="-9236"/>
                                    </p:animMotion>
                                  </p:childTnLst>
                                </p:cTn>
                              </p:par>
                              <p:par>
                                <p:cTn id="55" presetID="10"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childTnLst>
                                </p:cTn>
                              </p:par>
                              <p:par>
                                <p:cTn id="58" presetID="64" presetClass="path" presetSubtype="0" decel="100000" fill="hold" grpId="1" nodeType="withEffect">
                                  <p:stCondLst>
                                    <p:cond delay="0"/>
                                  </p:stCondLst>
                                  <p:childTnLst>
                                    <p:animMotion origin="layout" path="M -2.70833E-06 2.59259E-06 L -2.70833E-06 -0.67361" pathEditMode="relative" rAng="0" ptsTypes="AA">
                                      <p:cBhvr>
                                        <p:cTn id="59" dur="2000" spd="-100000" fill="hold"/>
                                        <p:tgtEl>
                                          <p:spTgt spid="18"/>
                                        </p:tgtEl>
                                        <p:attrNameLst>
                                          <p:attrName>ppt_x</p:attrName>
                                          <p:attrName>ppt_y</p:attrName>
                                        </p:attrNameLst>
                                      </p:cBhvr>
                                      <p:rCtr x="0" y="-33681"/>
                                    </p:animMotion>
                                  </p:childTnLst>
                                </p:cTn>
                              </p:par>
                            </p:childTnLst>
                          </p:cTn>
                        </p:par>
                        <p:par>
                          <p:cTn id="60" fill="hold">
                            <p:stCondLst>
                              <p:cond delay="2500"/>
                            </p:stCondLst>
                            <p:childTnLst>
                              <p:par>
                                <p:cTn id="61" presetID="10" presetClass="entr" presetSubtype="0" fill="hold" grpId="0"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1000"/>
                                        <p:tgtEl>
                                          <p:spTgt spid="6"/>
                                        </p:tgtEl>
                                      </p:cBhvr>
                                    </p:animEffect>
                                  </p:childTnLst>
                                </p:cTn>
                              </p:par>
                              <p:par>
                                <p:cTn id="64" presetID="64" presetClass="path" presetSubtype="0" decel="100000" fill="hold" grpId="1" nodeType="withEffect">
                                  <p:stCondLst>
                                    <p:cond delay="0"/>
                                  </p:stCondLst>
                                  <p:childTnLst>
                                    <p:animMotion origin="layout" path="M 8.33333E-07 4.07407E-06 L 8.33333E-07 -0.18473" pathEditMode="relative" rAng="0" ptsTypes="AA">
                                      <p:cBhvr>
                                        <p:cTn id="65" dur="1250" spd="-100000" fill="hold"/>
                                        <p:tgtEl>
                                          <p:spTgt spid="6"/>
                                        </p:tgtEl>
                                        <p:attrNameLst>
                                          <p:attrName>ppt_x</p:attrName>
                                          <p:attrName>ppt_y</p:attrName>
                                        </p:attrNameLst>
                                      </p:cBhvr>
                                      <p:rCtr x="0" y="-9236"/>
                                    </p:animMotion>
                                  </p:childTnLst>
                                </p:cTn>
                              </p:par>
                              <p:par>
                                <p:cTn id="66" presetID="10" presetClass="entr" presetSubtype="0"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0"/>
                                        <p:tgtEl>
                                          <p:spTgt spid="12"/>
                                        </p:tgtEl>
                                      </p:cBhvr>
                                    </p:animEffect>
                                  </p:childTnLst>
                                </p:cTn>
                              </p:par>
                              <p:par>
                                <p:cTn id="69" presetID="64" presetClass="path" presetSubtype="0" decel="100000" fill="hold" grpId="1" nodeType="withEffect">
                                  <p:stCondLst>
                                    <p:cond delay="0"/>
                                  </p:stCondLst>
                                  <p:childTnLst>
                                    <p:animMotion origin="layout" path="M 8.33333E-07 -2.96296E-06 L 8.33333E-07 -0.34467" pathEditMode="relative" rAng="0" ptsTypes="AA">
                                      <p:cBhvr>
                                        <p:cTn id="70" dur="1500" spd="-100000" fill="hold"/>
                                        <p:tgtEl>
                                          <p:spTgt spid="12"/>
                                        </p:tgtEl>
                                        <p:attrNameLst>
                                          <p:attrName>ppt_x</p:attrName>
                                          <p:attrName>ppt_y</p:attrName>
                                        </p:attrNameLst>
                                      </p:cBhvr>
                                      <p:rCtr x="0" y="-17245"/>
                                    </p:animMotion>
                                  </p:childTnLst>
                                </p:cTn>
                              </p:par>
                              <p:par>
                                <p:cTn id="71" presetID="10" presetClass="entr"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1000"/>
                                        <p:tgtEl>
                                          <p:spTgt spid="13"/>
                                        </p:tgtEl>
                                      </p:cBhvr>
                                    </p:animEffect>
                                  </p:childTnLst>
                                </p:cTn>
                              </p:par>
                              <p:par>
                                <p:cTn id="74" presetID="64" presetClass="path" presetSubtype="0" decel="100000" fill="hold" grpId="1" nodeType="withEffect">
                                  <p:stCondLst>
                                    <p:cond delay="0"/>
                                  </p:stCondLst>
                                  <p:childTnLst>
                                    <p:animMotion origin="layout" path="M 8.33333E-07 -4.81481E-06 L 8.33333E-07 -0.50416" pathEditMode="relative" rAng="0" ptsTypes="AA">
                                      <p:cBhvr>
                                        <p:cTn id="75" dur="1750" spd="-100000" fill="hold"/>
                                        <p:tgtEl>
                                          <p:spTgt spid="13"/>
                                        </p:tgtEl>
                                        <p:attrNameLst>
                                          <p:attrName>ppt_x</p:attrName>
                                          <p:attrName>ppt_y</p:attrName>
                                        </p:attrNameLst>
                                      </p:cBhvr>
                                      <p:rCtr x="0" y="-25208"/>
                                    </p:animMotion>
                                  </p:childTnLst>
                                </p:cTn>
                              </p:par>
                              <p:par>
                                <p:cTn id="76" presetID="10" presetClass="entr" presetSubtype="0"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1000"/>
                                        <p:tgtEl>
                                          <p:spTgt spid="20"/>
                                        </p:tgtEl>
                                      </p:cBhvr>
                                    </p:animEffect>
                                  </p:childTnLst>
                                </p:cTn>
                              </p:par>
                              <p:par>
                                <p:cTn id="79" presetID="64" presetClass="path" presetSubtype="0" decel="100000" fill="hold" grpId="1" nodeType="withEffect">
                                  <p:stCondLst>
                                    <p:cond delay="0"/>
                                  </p:stCondLst>
                                  <p:childTnLst>
                                    <p:animMotion origin="layout" path="M 8.33333E-07 1.48148E-06 L 8.33333E-07 -0.18472" pathEditMode="relative" rAng="0" ptsTypes="AA">
                                      <p:cBhvr>
                                        <p:cTn id="80" dur="1750" spd="-100000" fill="hold"/>
                                        <p:tgtEl>
                                          <p:spTgt spid="20"/>
                                        </p:tgtEl>
                                        <p:attrNameLst>
                                          <p:attrName>ppt_x</p:attrName>
                                          <p:attrName>ppt_y</p:attrName>
                                        </p:attrNameLst>
                                      </p:cBhvr>
                                      <p:rCtr x="0" y="-9236"/>
                                    </p:animMotion>
                                  </p:childTnLst>
                                </p:cTn>
                              </p:par>
                              <p:par>
                                <p:cTn id="81" presetID="10" presetClass="entr" presetSubtype="0"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1000"/>
                                        <p:tgtEl>
                                          <p:spTgt spid="21"/>
                                        </p:tgtEl>
                                      </p:cBhvr>
                                    </p:animEffect>
                                  </p:childTnLst>
                                </p:cTn>
                              </p:par>
                              <p:par>
                                <p:cTn id="84" presetID="64" presetClass="path" presetSubtype="0" decel="100000" fill="hold" grpId="1" nodeType="withEffect">
                                  <p:stCondLst>
                                    <p:cond delay="0"/>
                                  </p:stCondLst>
                                  <p:childTnLst>
                                    <p:animMotion origin="layout" path="M 8.33333E-07 -2.22222E-06 L 8.33333E-07 -0.67361" pathEditMode="relative" rAng="0" ptsTypes="AA">
                                      <p:cBhvr>
                                        <p:cTn id="85" dur="2000" spd="-100000" fill="hold"/>
                                        <p:tgtEl>
                                          <p:spTgt spid="21"/>
                                        </p:tgtEl>
                                        <p:attrNameLst>
                                          <p:attrName>ppt_x</p:attrName>
                                          <p:attrName>ppt_y</p:attrName>
                                        </p:attrNameLst>
                                      </p:cBhvr>
                                      <p:rCtr x="0" y="-33681"/>
                                    </p:animMotion>
                                  </p:childTnLst>
                                </p:cTn>
                              </p:par>
                            </p:childTnLst>
                          </p:cTn>
                        </p:par>
                        <p:par>
                          <p:cTn id="86" fill="hold">
                            <p:stCondLst>
                              <p:cond delay="3500"/>
                            </p:stCondLst>
                            <p:childTnLst>
                              <p:par>
                                <p:cTn id="87" presetID="10" presetClass="entr" presetSubtype="0" fill="hold" grpId="0" nodeType="after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fade">
                                      <p:cBhvr>
                                        <p:cTn id="89" dur="1000"/>
                                        <p:tgtEl>
                                          <p:spTgt spid="7"/>
                                        </p:tgtEl>
                                      </p:cBhvr>
                                    </p:animEffect>
                                  </p:childTnLst>
                                </p:cTn>
                              </p:par>
                              <p:par>
                                <p:cTn id="90" presetID="64" presetClass="path" presetSubtype="0" decel="100000" fill="hold" grpId="1" nodeType="withEffect">
                                  <p:stCondLst>
                                    <p:cond delay="0"/>
                                  </p:stCondLst>
                                  <p:childTnLst>
                                    <p:animMotion origin="layout" path="M 4.375E-06 3.7037E-07 L 4.375E-06 -0.18472" pathEditMode="relative" rAng="0" ptsTypes="AA">
                                      <p:cBhvr>
                                        <p:cTn id="91" dur="1250" spd="-100000" fill="hold"/>
                                        <p:tgtEl>
                                          <p:spTgt spid="7"/>
                                        </p:tgtEl>
                                        <p:attrNameLst>
                                          <p:attrName>ppt_x</p:attrName>
                                          <p:attrName>ppt_y</p:attrName>
                                        </p:attrNameLst>
                                      </p:cBhvr>
                                      <p:rCtr x="0" y="-9236"/>
                                    </p:animMotion>
                                  </p:childTnLst>
                                </p:cTn>
                              </p:par>
                              <p:par>
                                <p:cTn id="92" presetID="10" presetClass="entr" presetSubtype="0" fill="hold" grpId="0" nodeType="with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fade">
                                      <p:cBhvr>
                                        <p:cTn id="94" dur="1000"/>
                                        <p:tgtEl>
                                          <p:spTgt spid="14"/>
                                        </p:tgtEl>
                                      </p:cBhvr>
                                    </p:animEffect>
                                  </p:childTnLst>
                                </p:cTn>
                              </p:par>
                              <p:par>
                                <p:cTn id="95" presetID="64" presetClass="path" presetSubtype="0" decel="100000" fill="hold" grpId="1" nodeType="withEffect">
                                  <p:stCondLst>
                                    <p:cond delay="0"/>
                                  </p:stCondLst>
                                  <p:childTnLst>
                                    <p:animMotion origin="layout" path="M 4.375E-06 -2.96296E-06 L 4.375E-06 -0.34467" pathEditMode="relative" rAng="0" ptsTypes="AA">
                                      <p:cBhvr>
                                        <p:cTn id="96" dur="1500" spd="-100000" fill="hold"/>
                                        <p:tgtEl>
                                          <p:spTgt spid="14"/>
                                        </p:tgtEl>
                                        <p:attrNameLst>
                                          <p:attrName>ppt_x</p:attrName>
                                          <p:attrName>ppt_y</p:attrName>
                                        </p:attrNameLst>
                                      </p:cBhvr>
                                      <p:rCtr x="0" y="-17245"/>
                                    </p:animMotion>
                                  </p:childTnLst>
                                </p:cTn>
                              </p:par>
                              <p:par>
                                <p:cTn id="97" presetID="10" presetClass="entr" presetSubtype="0" fill="hold" grpId="0" nodeType="with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fade">
                                      <p:cBhvr>
                                        <p:cTn id="99" dur="1000"/>
                                        <p:tgtEl>
                                          <p:spTgt spid="15"/>
                                        </p:tgtEl>
                                      </p:cBhvr>
                                    </p:animEffect>
                                  </p:childTnLst>
                                </p:cTn>
                              </p:par>
                              <p:par>
                                <p:cTn id="100" presetID="64" presetClass="path" presetSubtype="0" decel="100000" fill="hold" grpId="1" nodeType="withEffect">
                                  <p:stCondLst>
                                    <p:cond delay="0"/>
                                  </p:stCondLst>
                                  <p:childTnLst>
                                    <p:animMotion origin="layout" path="M 4.375E-06 -4.81481E-06 L 4.375E-06 -0.50416" pathEditMode="relative" rAng="0" ptsTypes="AA">
                                      <p:cBhvr>
                                        <p:cTn id="101" dur="1750" spd="-100000" fill="hold"/>
                                        <p:tgtEl>
                                          <p:spTgt spid="15"/>
                                        </p:tgtEl>
                                        <p:attrNameLst>
                                          <p:attrName>ppt_x</p:attrName>
                                          <p:attrName>ppt_y</p:attrName>
                                        </p:attrNameLst>
                                      </p:cBhvr>
                                      <p:rCtr x="0" y="-25208"/>
                                    </p:animMotion>
                                  </p:childTnLst>
                                </p:cTn>
                              </p:par>
                              <p:par>
                                <p:cTn id="102" presetID="10" presetClass="entr" presetSubtype="0" fill="hold" grpId="0" nodeType="with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fade">
                                      <p:cBhvr>
                                        <p:cTn id="104" dur="1000"/>
                                        <p:tgtEl>
                                          <p:spTgt spid="16"/>
                                        </p:tgtEl>
                                      </p:cBhvr>
                                    </p:animEffect>
                                  </p:childTnLst>
                                </p:cTn>
                              </p:par>
                              <p:par>
                                <p:cTn id="105" presetID="64" presetClass="path" presetSubtype="0" decel="100000" fill="hold" grpId="1" nodeType="withEffect">
                                  <p:stCondLst>
                                    <p:cond delay="0"/>
                                  </p:stCondLst>
                                  <p:childTnLst>
                                    <p:animMotion origin="layout" path="M 4.375E-06 -1.85185E-06 L 4.375E-06 -0.18472" pathEditMode="relative" rAng="0" ptsTypes="AA">
                                      <p:cBhvr>
                                        <p:cTn id="106" dur="1750" spd="-100000" fill="hold"/>
                                        <p:tgtEl>
                                          <p:spTgt spid="16"/>
                                        </p:tgtEl>
                                        <p:attrNameLst>
                                          <p:attrName>ppt_x</p:attrName>
                                          <p:attrName>ppt_y</p:attrName>
                                        </p:attrNameLst>
                                      </p:cBhvr>
                                      <p:rCtr x="0" y="-9236"/>
                                    </p:animMotion>
                                  </p:childTnLst>
                                </p:cTn>
                              </p:par>
                              <p:par>
                                <p:cTn id="107" presetID="10" presetClass="entr" presetSubtype="0" fill="hold" grpId="0" nodeType="withEffect">
                                  <p:stCondLst>
                                    <p:cond delay="0"/>
                                  </p:stCondLst>
                                  <p:childTnLst>
                                    <p:set>
                                      <p:cBhvr>
                                        <p:cTn id="108" dur="1" fill="hold">
                                          <p:stCondLst>
                                            <p:cond delay="0"/>
                                          </p:stCondLst>
                                        </p:cTn>
                                        <p:tgtEl>
                                          <p:spTgt spid="19"/>
                                        </p:tgtEl>
                                        <p:attrNameLst>
                                          <p:attrName>style.visibility</p:attrName>
                                        </p:attrNameLst>
                                      </p:cBhvr>
                                      <p:to>
                                        <p:strVal val="visible"/>
                                      </p:to>
                                    </p:set>
                                    <p:animEffect transition="in" filter="fade">
                                      <p:cBhvr>
                                        <p:cTn id="109" dur="1000"/>
                                        <p:tgtEl>
                                          <p:spTgt spid="19"/>
                                        </p:tgtEl>
                                      </p:cBhvr>
                                    </p:animEffect>
                                  </p:childTnLst>
                                </p:cTn>
                              </p:par>
                              <p:par>
                                <p:cTn id="110" presetID="64" presetClass="path" presetSubtype="0" decel="100000" fill="hold" grpId="1" nodeType="withEffect">
                                  <p:stCondLst>
                                    <p:cond delay="0"/>
                                  </p:stCondLst>
                                  <p:childTnLst>
                                    <p:animMotion origin="layout" path="M 4.375E-06 -4.44444E-06 L 4.375E-06 -0.67361" pathEditMode="relative" rAng="0" ptsTypes="AA">
                                      <p:cBhvr>
                                        <p:cTn id="111" dur="2000" spd="-100000" fill="hold"/>
                                        <p:tgtEl>
                                          <p:spTgt spid="19"/>
                                        </p:tgtEl>
                                        <p:attrNameLst>
                                          <p:attrName>ppt_x</p:attrName>
                                          <p:attrName>ppt_y</p:attrName>
                                        </p:attrNameLst>
                                      </p:cBhvr>
                                      <p:rCtr x="0" y="-336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3" grpId="1" animBg="1"/>
      <p:bldP spid="5" grpId="0" animBg="1"/>
      <p:bldP spid="5" grpId="1" animBg="1"/>
      <p:bldP spid="6" grpId="0" animBg="1"/>
      <p:bldP spid="6" grpId="1" animBg="1"/>
      <p:bldP spid="7" grpId="0" animBg="1"/>
      <p:bldP spid="7" grpId="1" animBg="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4769355" y="170454"/>
            <a:ext cx="2653290" cy="707886"/>
          </a:xfrm>
          <a:prstGeom prst="rect">
            <a:avLst/>
          </a:prstGeom>
          <a:noFill/>
        </p:spPr>
        <p:txBody>
          <a:bodyPr wrap="none" rtlCol="0">
            <a:spAutoFit/>
          </a:bodyPr>
          <a:lstStyle/>
          <a:p>
            <a:pPr defTabSz="1088390"/>
            <a:r>
              <a:rPr lang="zh-CN" altLang="en-US" sz="4000" b="1" spc="800">
                <a:solidFill>
                  <a:schemeClr val="bg1"/>
                </a:solidFill>
                <a:latin typeface="陈继世-硬笔行书" panose="02010609030101010101" pitchFamily="49" charset="-122"/>
                <a:ea typeface="陈继世-硬笔行书" panose="02010609030101010101" pitchFamily="49" charset="-122"/>
                <a:cs typeface="Open Sans" pitchFamily="34" charset="0"/>
              </a:rPr>
              <a:t>作品展示</a:t>
            </a:r>
            <a:endParaRPr lang="en-US" altLang="zh-CN" sz="4000" b="1" spc="800">
              <a:solidFill>
                <a:schemeClr val="bg1"/>
              </a:solidFill>
              <a:latin typeface="陈继世-硬笔行书" panose="02010609030101010101" pitchFamily="49" charset="-122"/>
              <a:ea typeface="陈继世-硬笔行书" panose="02010609030101010101" pitchFamily="49" charset="-122"/>
              <a:cs typeface="Open Sans" pitchFamily="34" charset="0"/>
            </a:endParaRPr>
          </a:p>
        </p:txBody>
      </p:sp>
      <p:sp>
        <p:nvSpPr>
          <p:cNvPr id="29" name="Rectangle 5"/>
          <p:cNvSpPr/>
          <p:nvPr/>
        </p:nvSpPr>
        <p:spPr>
          <a:xfrm>
            <a:off x="4497496" y="1545361"/>
            <a:ext cx="2558787" cy="2347284"/>
          </a:xfrm>
          <a:prstGeom prst="rect">
            <a:avLst/>
          </a:prstGeom>
          <a:noFill/>
          <a:ln w="635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方正清刻本悦宋简体" panose="02000000000000000000" pitchFamily="2" charset="-122"/>
              <a:ea typeface="方正清刻本悦宋简体" panose="02000000000000000000" pitchFamily="2" charset="-122"/>
            </a:endParaRPr>
          </a:p>
        </p:txBody>
      </p:sp>
      <p:sp>
        <p:nvSpPr>
          <p:cNvPr id="31" name="Rectangle 10"/>
          <p:cNvSpPr/>
          <p:nvPr/>
        </p:nvSpPr>
        <p:spPr>
          <a:xfrm>
            <a:off x="1656570" y="1520501"/>
            <a:ext cx="2705024" cy="430716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方正清刻本悦宋简体" panose="02000000000000000000" pitchFamily="2" charset="-122"/>
              <a:ea typeface="方正清刻本悦宋简体" panose="02000000000000000000" pitchFamily="2" charset="-122"/>
            </a:endParaRPr>
          </a:p>
        </p:txBody>
      </p:sp>
      <p:sp>
        <p:nvSpPr>
          <p:cNvPr id="33" name="矩形 32"/>
          <p:cNvSpPr/>
          <p:nvPr/>
        </p:nvSpPr>
        <p:spPr>
          <a:xfrm>
            <a:off x="7191781" y="1541203"/>
            <a:ext cx="3042728" cy="23514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34" name="矩形 33"/>
          <p:cNvSpPr/>
          <p:nvPr/>
        </p:nvSpPr>
        <p:spPr>
          <a:xfrm>
            <a:off x="4470401" y="4046339"/>
            <a:ext cx="5764107" cy="1781325"/>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grpSp>
        <p:nvGrpSpPr>
          <p:cNvPr id="38" name="组合 37"/>
          <p:cNvGrpSpPr/>
          <p:nvPr/>
        </p:nvGrpSpPr>
        <p:grpSpPr>
          <a:xfrm>
            <a:off x="4553943" y="1952084"/>
            <a:ext cx="2445891" cy="1628097"/>
            <a:chOff x="1054646" y="3845407"/>
            <a:chExt cx="2445891" cy="1628097"/>
          </a:xfrm>
        </p:grpSpPr>
        <p:sp>
          <p:nvSpPr>
            <p:cNvPr id="39" name="TextBox 49"/>
            <p:cNvSpPr txBox="1"/>
            <p:nvPr/>
          </p:nvSpPr>
          <p:spPr>
            <a:xfrm>
              <a:off x="1740424" y="3845407"/>
              <a:ext cx="1074332" cy="553998"/>
            </a:xfrm>
            <a:prstGeom prst="rect">
              <a:avLst/>
            </a:prstGeom>
            <a:noFill/>
          </p:spPr>
          <p:txBody>
            <a:bodyPr wrap="none" rtlCol="0">
              <a:spAutoFit/>
            </a:bodyPr>
            <a:lstStyle/>
            <a:p>
              <a:pPr algn="ctr">
                <a:lnSpc>
                  <a:spcPct val="150000"/>
                </a:lnSpc>
                <a:buClr>
                  <a:schemeClr val="accent1"/>
                </a:buClr>
              </a:pPr>
              <a:r>
                <a:rPr lang="zh-CN" altLang="en-US" sz="2000" b="1" spc="300">
                  <a:latin typeface="方正清刻本悦宋简体" panose="02000000000000000000" pitchFamily="2" charset="-122"/>
                  <a:ea typeface="方正清刻本悦宋简体" panose="02000000000000000000" pitchFamily="2" charset="-122"/>
                </a:rPr>
                <a:t>关键字</a:t>
              </a:r>
            </a:p>
          </p:txBody>
        </p:sp>
        <p:sp>
          <p:nvSpPr>
            <p:cNvPr id="40" name="矩形 39"/>
            <p:cNvSpPr/>
            <p:nvPr/>
          </p:nvSpPr>
          <p:spPr>
            <a:xfrm>
              <a:off x="1054646" y="4365104"/>
              <a:ext cx="2445891" cy="1108400"/>
            </a:xfrm>
            <a:prstGeom prst="rect">
              <a:avLst/>
            </a:prstGeom>
          </p:spPr>
          <p:txBody>
            <a:bodyPr wrap="square" lIns="91840" tIns="45920" rIns="91840" bIns="45920">
              <a:spAutoFit/>
            </a:bodyPr>
            <a:lstStyle/>
            <a:p>
              <a:pPr algn="ctr">
                <a:lnSpc>
                  <a:spcPct val="150000"/>
                </a:lnSpc>
                <a:spcAft>
                  <a:spcPts val="600"/>
                </a:spcAft>
              </a:pPr>
              <a:r>
                <a:rPr lang="zh-CN" altLang="en-US" sz="1100" spc="300">
                  <a:solidFill>
                    <a:schemeClr val="bg1">
                      <a:lumMod val="65000"/>
                    </a:schemeClr>
                  </a:solidFill>
                  <a:latin typeface="方正清刻本悦宋简体" panose="02000000000000000000" pitchFamily="2" charset="-122"/>
                  <a:ea typeface="方正清刻本悦宋简体" panose="02000000000000000000" pitchFamily="2" charset="-122"/>
                </a:rPr>
                <a:t>为客户服务是我们存在唯一理由，客户需求是我们发展的原动力。我们坚持以客户为中心。</a:t>
              </a:r>
              <a:endParaRPr lang="en-US" altLang="zh-CN" sz="1100" spc="300">
                <a:solidFill>
                  <a:schemeClr val="bg1">
                    <a:lumMod val="65000"/>
                  </a:schemeClr>
                </a:solidFill>
                <a:latin typeface="方正清刻本悦宋简体" panose="02000000000000000000" pitchFamily="2" charset="-122"/>
                <a:ea typeface="方正清刻本悦宋简体" panose="02000000000000000000" pitchFamily="2" charset="-122"/>
              </a:endParaRPr>
            </a:p>
          </p:txBody>
        </p:sp>
      </p:grpSp>
      <p:grpSp>
        <p:nvGrpSpPr>
          <p:cNvPr id="41" name="组合 40"/>
          <p:cNvGrpSpPr/>
          <p:nvPr/>
        </p:nvGrpSpPr>
        <p:grpSpPr>
          <a:xfrm>
            <a:off x="1734098" y="4439867"/>
            <a:ext cx="2271322" cy="609398"/>
            <a:chOff x="2082328" y="4594770"/>
            <a:chExt cx="2271322" cy="609398"/>
          </a:xfrm>
        </p:grpSpPr>
        <p:sp>
          <p:nvSpPr>
            <p:cNvPr id="42" name="文本框 10"/>
            <p:cNvSpPr txBox="1"/>
            <p:nvPr/>
          </p:nvSpPr>
          <p:spPr>
            <a:xfrm flipH="1">
              <a:off x="2082328" y="4594770"/>
              <a:ext cx="2271322" cy="609398"/>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r>
                <a:rPr lang="zh-CN" altLang="en-US" sz="2800" b="1">
                  <a:solidFill>
                    <a:schemeClr val="bg1"/>
                  </a:solidFill>
                  <a:latin typeface="方正清刻本悦宋简体" panose="02000000000000000000" pitchFamily="2" charset="-122"/>
                  <a:ea typeface="方正清刻本悦宋简体" panose="02000000000000000000" pitchFamily="2" charset="-122"/>
                </a:rPr>
                <a:t>这里是标题</a:t>
              </a:r>
              <a:endParaRPr lang="en-US" altLang="zh-CN" sz="2800" b="1">
                <a:solidFill>
                  <a:schemeClr val="bg1"/>
                </a:solidFill>
                <a:latin typeface="方正清刻本悦宋简体" panose="02000000000000000000" pitchFamily="2" charset="-122"/>
                <a:ea typeface="方正清刻本悦宋简体" panose="02000000000000000000" pitchFamily="2" charset="-122"/>
              </a:endParaRPr>
            </a:p>
          </p:txBody>
        </p:sp>
        <p:cxnSp>
          <p:nvCxnSpPr>
            <p:cNvPr id="43" name="直接连接符 42"/>
            <p:cNvCxnSpPr/>
            <p:nvPr/>
          </p:nvCxnSpPr>
          <p:spPr>
            <a:xfrm>
              <a:off x="2176462" y="5119688"/>
              <a:ext cx="18145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4" name="矩形 43"/>
          <p:cNvSpPr/>
          <p:nvPr/>
        </p:nvSpPr>
        <p:spPr>
          <a:xfrm>
            <a:off x="1734098" y="2134973"/>
            <a:ext cx="2627496" cy="2123658"/>
          </a:xfrm>
          <a:prstGeom prst="rect">
            <a:avLst/>
          </a:prstGeom>
        </p:spPr>
        <p:txBody>
          <a:bodyPr wrap="square">
            <a:spAutoFit/>
          </a:bodyPr>
          <a:lstStyle/>
          <a:p>
            <a:pPr algn="just">
              <a:lnSpc>
                <a:spcPct val="150000"/>
              </a:lnSpc>
            </a:pPr>
            <a:r>
              <a:rPr lang="zh-CN" altLang="en-US" sz="1100" spc="300">
                <a:solidFill>
                  <a:schemeClr val="bg1"/>
                </a:solidFill>
                <a:latin typeface="方正清刻本悦宋简体" panose="02000000000000000000" pitchFamily="2" charset="-122"/>
                <a:ea typeface="方正清刻本悦宋简体" panose="02000000000000000000" pitchFamily="2" charset="-122"/>
              </a:rPr>
              <a:t>用户可以在投影仪或者计算机上进行演示，也可以将演示文稿打印出来，制作成胶片，以便应用到更广泛的领域中。</a:t>
            </a:r>
            <a:endParaRPr lang="en-US" altLang="zh-CN" sz="1100" spc="300">
              <a:solidFill>
                <a:schemeClr val="bg1"/>
              </a:solidFill>
              <a:latin typeface="方正清刻本悦宋简体" panose="02000000000000000000" pitchFamily="2" charset="-122"/>
              <a:ea typeface="方正清刻本悦宋简体" panose="02000000000000000000" pitchFamily="2" charset="-122"/>
            </a:endParaRPr>
          </a:p>
          <a:p>
            <a:pPr algn="just">
              <a:lnSpc>
                <a:spcPct val="150000"/>
              </a:lnSpc>
            </a:pPr>
            <a:endParaRPr lang="en-US" altLang="zh-CN" sz="1100" spc="300">
              <a:solidFill>
                <a:schemeClr val="bg1"/>
              </a:solidFill>
              <a:latin typeface="方正清刻本悦宋简体" panose="02000000000000000000" pitchFamily="2" charset="-122"/>
              <a:ea typeface="方正清刻本悦宋简体" panose="02000000000000000000" pitchFamily="2" charset="-122"/>
            </a:endParaRPr>
          </a:p>
          <a:p>
            <a:pPr algn="just">
              <a:lnSpc>
                <a:spcPct val="150000"/>
              </a:lnSpc>
            </a:pPr>
            <a:r>
              <a:rPr lang="zh-CN" altLang="en-US" sz="1100" spc="300">
                <a:solidFill>
                  <a:schemeClr val="bg1"/>
                </a:solidFill>
                <a:latin typeface="方正清刻本悦宋简体" panose="02000000000000000000" pitchFamily="2" charset="-122"/>
                <a:ea typeface="方正清刻本悦宋简体" panose="02000000000000000000" pitchFamily="2" charset="-122"/>
              </a:rPr>
              <a:t>以便应用到更广泛的领域中，以便应用到更广泛的领域中。</a:t>
            </a:r>
            <a:endParaRPr lang="en-US" altLang="zh-CN" sz="1100" spc="300">
              <a:solidFill>
                <a:schemeClr val="bg1"/>
              </a:solidFill>
              <a:latin typeface="方正清刻本悦宋简体" panose="02000000000000000000" pitchFamily="2" charset="-122"/>
              <a:ea typeface="方正清刻本悦宋简体" panose="02000000000000000000" pitchFamily="2" charset="-122"/>
            </a:endParaRPr>
          </a:p>
          <a:p>
            <a:pPr algn="just">
              <a:lnSpc>
                <a:spcPct val="150000"/>
              </a:lnSpc>
            </a:pPr>
            <a:endParaRPr lang="en-US" altLang="zh-CN" sz="1100" spc="300">
              <a:solidFill>
                <a:schemeClr val="bg1"/>
              </a:solidFill>
              <a:latin typeface="方正清刻本悦宋简体" panose="02000000000000000000" pitchFamily="2" charset="-122"/>
              <a:ea typeface="方正清刻本悦宋简体" panose="02000000000000000000" pitchFamily="2"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1000"/>
                                        <p:tgtEl>
                                          <p:spTgt spid="33"/>
                                        </p:tgtEl>
                                      </p:cBhvr>
                                    </p:animEffect>
                                    <p:anim calcmode="lin" valueType="num">
                                      <p:cBhvr>
                                        <p:cTn id="11" dur="1000" fill="hold"/>
                                        <p:tgtEl>
                                          <p:spTgt spid="33"/>
                                        </p:tgtEl>
                                        <p:attrNameLst>
                                          <p:attrName>ppt_x</p:attrName>
                                        </p:attrNameLst>
                                      </p:cBhvr>
                                      <p:tavLst>
                                        <p:tav tm="0">
                                          <p:val>
                                            <p:strVal val="#ppt_x"/>
                                          </p:val>
                                        </p:tav>
                                        <p:tav tm="100000">
                                          <p:val>
                                            <p:strVal val="#ppt_x"/>
                                          </p:val>
                                        </p:tav>
                                      </p:tavLst>
                                    </p:anim>
                                    <p:anim calcmode="lin" valueType="num">
                                      <p:cBhvr>
                                        <p:cTn id="12" dur="1000" fill="hold"/>
                                        <p:tgtEl>
                                          <p:spTgt spid="3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1000"/>
                                        <p:tgtEl>
                                          <p:spTgt spid="34"/>
                                        </p:tgtEl>
                                      </p:cBhvr>
                                    </p:animEffect>
                                    <p:anim calcmode="lin" valueType="num">
                                      <p:cBhvr>
                                        <p:cTn id="16" dur="1000" fill="hold"/>
                                        <p:tgtEl>
                                          <p:spTgt spid="34"/>
                                        </p:tgtEl>
                                        <p:attrNameLst>
                                          <p:attrName>ppt_x</p:attrName>
                                        </p:attrNameLst>
                                      </p:cBhvr>
                                      <p:tavLst>
                                        <p:tav tm="0">
                                          <p:val>
                                            <p:strVal val="#ppt_x"/>
                                          </p:val>
                                        </p:tav>
                                        <p:tav tm="100000">
                                          <p:val>
                                            <p:strVal val="#ppt_x"/>
                                          </p:val>
                                        </p:tav>
                                      </p:tavLst>
                                    </p:anim>
                                    <p:anim calcmode="lin" valueType="num">
                                      <p:cBhvr>
                                        <p:cTn id="17" dur="1000" fill="hold"/>
                                        <p:tgtEl>
                                          <p:spTgt spid="34"/>
                                        </p:tgtEl>
                                        <p:attrNameLst>
                                          <p:attrName>ppt_y</p:attrName>
                                        </p:attrNameLst>
                                      </p:cBhvr>
                                      <p:tavLst>
                                        <p:tav tm="0">
                                          <p:val>
                                            <p:strVal val="#ppt_y+.1"/>
                                          </p:val>
                                        </p:tav>
                                        <p:tav tm="100000">
                                          <p:val>
                                            <p:strVal val="#ppt_y"/>
                                          </p:val>
                                        </p:tav>
                                      </p:tavLst>
                                    </p:anim>
                                  </p:childTnLst>
                                </p:cTn>
                              </p:par>
                              <p:par>
                                <p:cTn id="18" presetID="16" presetClass="entr" presetSubtype="21" fill="hold" grpId="0" nodeType="withEffect">
                                  <p:stCondLst>
                                    <p:cond delay="50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par>
                          <p:cTn id="28" fill="hold">
                            <p:stCondLst>
                              <p:cond delay="1000"/>
                            </p:stCondLst>
                            <p:childTnLst>
                              <p:par>
                                <p:cTn id="29" presetID="16" presetClass="entr" presetSubtype="37"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barn(outVertical)">
                                      <p:cBhvr>
                                        <p:cTn id="31" dur="500"/>
                                        <p:tgtEl>
                                          <p:spTgt spid="41"/>
                                        </p:tgtEl>
                                      </p:cBhvr>
                                    </p:animEffect>
                                  </p:childTnLst>
                                </p:cTn>
                              </p:par>
                              <p:par>
                                <p:cTn id="32" presetID="53" presetClass="entr" presetSubtype="16" fill="hold" grpId="0" nodeType="withEffect">
                                  <p:stCondLst>
                                    <p:cond delay="0"/>
                                  </p:stCondLst>
                                  <p:iterate type="lt">
                                    <p:tmPct val="5057"/>
                                  </p:iterate>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 grpId="0" animBg="1"/>
      <p:bldP spid="31" grpId="0" animBg="1"/>
      <p:bldP spid="33" grpId="0" animBg="1"/>
      <p:bldP spid="34" grpId="0" animBg="1"/>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4769355" y="177424"/>
            <a:ext cx="2653290" cy="707886"/>
          </a:xfrm>
          <a:prstGeom prst="rect">
            <a:avLst/>
          </a:prstGeom>
          <a:noFill/>
        </p:spPr>
        <p:txBody>
          <a:bodyPr wrap="none" rtlCol="0">
            <a:spAutoFit/>
          </a:bodyPr>
          <a:lstStyle/>
          <a:p>
            <a:pPr defTabSz="1088390"/>
            <a:r>
              <a:rPr lang="zh-CN" altLang="en-US" sz="4000" b="1" spc="800">
                <a:solidFill>
                  <a:schemeClr val="bg1"/>
                </a:solidFill>
                <a:latin typeface="陈继世-硬笔行书" panose="02010609030101010101" pitchFamily="49" charset="-122"/>
                <a:ea typeface="陈继世-硬笔行书" panose="02010609030101010101" pitchFamily="49" charset="-122"/>
                <a:cs typeface="Open Sans" pitchFamily="34" charset="0"/>
              </a:rPr>
              <a:t>岗位认知</a:t>
            </a:r>
            <a:endParaRPr lang="en-US" altLang="zh-CN" sz="4000" b="1" spc="800">
              <a:solidFill>
                <a:schemeClr val="bg1"/>
              </a:solidFill>
              <a:latin typeface="陈继世-硬笔行书" panose="02010609030101010101" pitchFamily="49" charset="-122"/>
              <a:ea typeface="陈继世-硬笔行书" panose="02010609030101010101" pitchFamily="49" charset="-122"/>
              <a:cs typeface="Open Sans" pitchFamily="34" charset="0"/>
            </a:endParaRPr>
          </a:p>
        </p:txBody>
      </p:sp>
      <p:sp>
        <p:nvSpPr>
          <p:cNvPr id="3" name="椭圆 2"/>
          <p:cNvSpPr/>
          <p:nvPr/>
        </p:nvSpPr>
        <p:spPr>
          <a:xfrm>
            <a:off x="6818607" y="3639523"/>
            <a:ext cx="981779" cy="981779"/>
          </a:xfrm>
          <a:prstGeom prst="ellipse">
            <a:avLst/>
          </a:prstGeom>
          <a:noFill/>
          <a:ln w="12700">
            <a:solidFill>
              <a:schemeClr val="bg1">
                <a:lumMod val="6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latin typeface="方正清刻本悦宋简体" panose="02000000000000000000" pitchFamily="2" charset="-122"/>
              <a:ea typeface="方正清刻本悦宋简体" panose="02000000000000000000" pitchFamily="2" charset="-122"/>
            </a:endParaRPr>
          </a:p>
        </p:txBody>
      </p:sp>
      <p:sp>
        <p:nvSpPr>
          <p:cNvPr id="5" name="椭圆 4"/>
          <p:cNvSpPr/>
          <p:nvPr/>
        </p:nvSpPr>
        <p:spPr>
          <a:xfrm>
            <a:off x="7707242" y="2912749"/>
            <a:ext cx="1278135" cy="1278135"/>
          </a:xfrm>
          <a:prstGeom prst="ellipse">
            <a:avLst/>
          </a:prstGeom>
          <a:noFill/>
          <a:ln w="12700">
            <a:solidFill>
              <a:schemeClr val="bg1">
                <a:lumMod val="6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latin typeface="方正清刻本悦宋简体" panose="02000000000000000000" pitchFamily="2" charset="-122"/>
              <a:ea typeface="方正清刻本悦宋简体" panose="02000000000000000000" pitchFamily="2" charset="-122"/>
            </a:endParaRPr>
          </a:p>
        </p:txBody>
      </p:sp>
      <p:sp>
        <p:nvSpPr>
          <p:cNvPr id="6" name="椭圆 5"/>
          <p:cNvSpPr/>
          <p:nvPr/>
        </p:nvSpPr>
        <p:spPr>
          <a:xfrm>
            <a:off x="4103825" y="3173683"/>
            <a:ext cx="816820" cy="816820"/>
          </a:xfrm>
          <a:prstGeom prst="ellipse">
            <a:avLst/>
          </a:prstGeom>
          <a:noFill/>
          <a:ln w="12700">
            <a:solidFill>
              <a:schemeClr val="bg1">
                <a:lumMod val="6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latin typeface="方正清刻本悦宋简体" panose="02000000000000000000" pitchFamily="2" charset="-122"/>
              <a:ea typeface="方正清刻本悦宋简体" panose="02000000000000000000" pitchFamily="2" charset="-122"/>
            </a:endParaRPr>
          </a:p>
        </p:txBody>
      </p:sp>
      <p:sp>
        <p:nvSpPr>
          <p:cNvPr id="7" name="椭圆 6"/>
          <p:cNvSpPr/>
          <p:nvPr/>
        </p:nvSpPr>
        <p:spPr>
          <a:xfrm>
            <a:off x="3070176" y="3271683"/>
            <a:ext cx="1006835" cy="1006835"/>
          </a:xfrm>
          <a:prstGeom prst="ellipse">
            <a:avLst/>
          </a:prstGeom>
          <a:noFill/>
          <a:ln w="12700">
            <a:solidFill>
              <a:schemeClr val="bg1">
                <a:lumMod val="6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FFFFFF"/>
              </a:solidFill>
              <a:latin typeface="方正清刻本悦宋简体" panose="02000000000000000000" pitchFamily="2" charset="-122"/>
              <a:ea typeface="方正清刻本悦宋简体" panose="02000000000000000000" pitchFamily="2" charset="-122"/>
            </a:endParaRPr>
          </a:p>
        </p:txBody>
      </p:sp>
      <p:grpSp>
        <p:nvGrpSpPr>
          <p:cNvPr id="8" name="组合 7"/>
          <p:cNvGrpSpPr/>
          <p:nvPr/>
        </p:nvGrpSpPr>
        <p:grpSpPr>
          <a:xfrm>
            <a:off x="4853600" y="3474156"/>
            <a:ext cx="1142087" cy="1142087"/>
            <a:chOff x="4703127" y="3667985"/>
            <a:chExt cx="1142087" cy="1142087"/>
          </a:xfrm>
        </p:grpSpPr>
        <p:sp>
          <p:nvSpPr>
            <p:cNvPr id="9" name="椭圆 8"/>
            <p:cNvSpPr/>
            <p:nvPr/>
          </p:nvSpPr>
          <p:spPr>
            <a:xfrm>
              <a:off x="4703127" y="3667985"/>
              <a:ext cx="1142087" cy="1142087"/>
            </a:xfrm>
            <a:prstGeom prst="ellipse">
              <a:avLst/>
            </a:prstGeom>
            <a:gradFill>
              <a:gsLst>
                <a:gs pos="1000">
                  <a:schemeClr val="accent1"/>
                </a:gs>
                <a:gs pos="100000">
                  <a:schemeClr val="accent2"/>
                </a:gs>
              </a:gsLst>
              <a:lin ang="5400000" scaled="1"/>
            </a:gradFill>
            <a:ln w="25400">
              <a:noFill/>
            </a:ln>
            <a:effectLst>
              <a:outerShdw blurRad="254000" dist="127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方正清刻本悦宋简体" panose="02000000000000000000" pitchFamily="2" charset="-122"/>
                <a:ea typeface="方正清刻本悦宋简体" panose="02000000000000000000" pitchFamily="2" charset="-122"/>
              </a:endParaRPr>
            </a:p>
          </p:txBody>
        </p:sp>
        <p:sp>
          <p:nvSpPr>
            <p:cNvPr id="10" name="Freeform 28"/>
            <p:cNvSpPr>
              <a:spLocks noChangeArrowheads="1"/>
            </p:cNvSpPr>
            <p:nvPr/>
          </p:nvSpPr>
          <p:spPr bwMode="auto">
            <a:xfrm>
              <a:off x="5100829" y="4064733"/>
              <a:ext cx="422785" cy="353071"/>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bg1"/>
            </a:solidFill>
            <a:ln>
              <a:noFill/>
            </a:ln>
            <a:effectLst/>
          </p:spPr>
          <p:txBody>
            <a:bodyPr wrap="none" lIns="45712" tIns="22856" rIns="45712" bIns="22856" anchor="ctr"/>
            <a:lstStyle/>
            <a:p>
              <a:pPr defTabSz="609600">
                <a:defRPr/>
              </a:pPr>
              <a:endParaRPr lang="en-US" sz="1350">
                <a:solidFill>
                  <a:srgbClr val="7F7F7F"/>
                </a:solidFill>
                <a:latin typeface="方正清刻本悦宋简体" panose="02000000000000000000" pitchFamily="2" charset="-122"/>
                <a:ea typeface="方正清刻本悦宋简体" panose="02000000000000000000" pitchFamily="2" charset="-122"/>
              </a:endParaRPr>
            </a:p>
          </p:txBody>
        </p:sp>
      </p:grpSp>
      <p:grpSp>
        <p:nvGrpSpPr>
          <p:cNvPr id="11" name="组合 10"/>
          <p:cNvGrpSpPr/>
          <p:nvPr/>
        </p:nvGrpSpPr>
        <p:grpSpPr>
          <a:xfrm>
            <a:off x="3192066" y="3393573"/>
            <a:ext cx="763056" cy="763056"/>
            <a:chOff x="3041595" y="3587402"/>
            <a:chExt cx="763056" cy="763056"/>
          </a:xfrm>
        </p:grpSpPr>
        <p:sp>
          <p:nvSpPr>
            <p:cNvPr id="12" name="椭圆 11"/>
            <p:cNvSpPr/>
            <p:nvPr/>
          </p:nvSpPr>
          <p:spPr>
            <a:xfrm>
              <a:off x="3041595" y="3587402"/>
              <a:ext cx="763056" cy="763056"/>
            </a:xfrm>
            <a:prstGeom prst="ellipse">
              <a:avLst/>
            </a:prstGeom>
            <a:solidFill>
              <a:srgbClr val="F1F9FD"/>
            </a:solidFill>
            <a:ln w="25400">
              <a:noFill/>
            </a:ln>
            <a:effectLst>
              <a:outerShdw blurRad="254000" dist="127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方正清刻本悦宋简体" panose="02000000000000000000" pitchFamily="2" charset="-122"/>
                <a:ea typeface="方正清刻本悦宋简体" panose="02000000000000000000" pitchFamily="2" charset="-122"/>
              </a:endParaRPr>
            </a:p>
          </p:txBody>
        </p:sp>
        <p:sp>
          <p:nvSpPr>
            <p:cNvPr id="13" name="Freeform 29"/>
            <p:cNvSpPr>
              <a:spLocks noChangeArrowheads="1"/>
            </p:cNvSpPr>
            <p:nvPr/>
          </p:nvSpPr>
          <p:spPr bwMode="auto">
            <a:xfrm>
              <a:off x="3295703" y="3850210"/>
              <a:ext cx="266700" cy="275431"/>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accent2"/>
            </a:solidFill>
            <a:ln>
              <a:noFill/>
            </a:ln>
            <a:effectLst/>
          </p:spPr>
          <p:txBody>
            <a:bodyPr wrap="none" lIns="45712" tIns="22856" rIns="45712" bIns="22856" anchor="ctr"/>
            <a:lstStyle/>
            <a:p>
              <a:pPr defTabSz="609600">
                <a:defRPr/>
              </a:pPr>
              <a:endParaRPr lang="en-US" sz="1350">
                <a:solidFill>
                  <a:srgbClr val="7F7F7F"/>
                </a:solidFill>
                <a:latin typeface="方正清刻本悦宋简体" panose="02000000000000000000" pitchFamily="2" charset="-122"/>
                <a:ea typeface="方正清刻本悦宋简体" panose="02000000000000000000" pitchFamily="2" charset="-122"/>
              </a:endParaRPr>
            </a:p>
          </p:txBody>
        </p:sp>
      </p:grpSp>
      <p:grpSp>
        <p:nvGrpSpPr>
          <p:cNvPr id="14" name="组合 13"/>
          <p:cNvGrpSpPr/>
          <p:nvPr/>
        </p:nvGrpSpPr>
        <p:grpSpPr>
          <a:xfrm>
            <a:off x="7861976" y="3067483"/>
            <a:ext cx="968668" cy="968668"/>
            <a:chOff x="7711504" y="3261312"/>
            <a:chExt cx="968668" cy="968668"/>
          </a:xfrm>
        </p:grpSpPr>
        <p:sp>
          <p:nvSpPr>
            <p:cNvPr id="15" name="椭圆 14"/>
            <p:cNvSpPr/>
            <p:nvPr/>
          </p:nvSpPr>
          <p:spPr>
            <a:xfrm>
              <a:off x="7711504" y="3261312"/>
              <a:ext cx="968668" cy="968668"/>
            </a:xfrm>
            <a:prstGeom prst="ellipse">
              <a:avLst/>
            </a:prstGeom>
            <a:solidFill>
              <a:schemeClr val="accent1">
                <a:lumMod val="75000"/>
              </a:schemeClr>
            </a:solidFill>
            <a:ln w="25400">
              <a:noFill/>
            </a:ln>
            <a:effectLst>
              <a:outerShdw blurRad="254000" dist="127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方正清刻本悦宋简体" panose="02000000000000000000" pitchFamily="2" charset="-122"/>
                <a:ea typeface="方正清刻本悦宋简体" panose="02000000000000000000" pitchFamily="2" charset="-122"/>
              </a:endParaRPr>
            </a:p>
          </p:txBody>
        </p:sp>
        <p:sp>
          <p:nvSpPr>
            <p:cNvPr id="16" name="Freeform 46"/>
            <p:cNvSpPr>
              <a:spLocks noChangeArrowheads="1"/>
            </p:cNvSpPr>
            <p:nvPr/>
          </p:nvSpPr>
          <p:spPr bwMode="auto">
            <a:xfrm>
              <a:off x="8057328" y="3585891"/>
              <a:ext cx="277019" cy="264319"/>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2">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chemeClr val="bg1"/>
            </a:solidFill>
            <a:ln>
              <a:noFill/>
            </a:ln>
            <a:effectLst/>
          </p:spPr>
          <p:txBody>
            <a:bodyPr wrap="none" lIns="45712" tIns="22856" rIns="45712" bIns="22856" anchor="ctr"/>
            <a:lstStyle/>
            <a:p>
              <a:pPr defTabSz="609600">
                <a:defRPr/>
              </a:pPr>
              <a:endParaRPr lang="en-US" sz="1350">
                <a:solidFill>
                  <a:srgbClr val="7F7F7F"/>
                </a:solidFill>
                <a:latin typeface="方正清刻本悦宋简体" panose="02000000000000000000" pitchFamily="2" charset="-122"/>
                <a:ea typeface="方正清刻本悦宋简体" panose="02000000000000000000" pitchFamily="2" charset="-122"/>
              </a:endParaRPr>
            </a:p>
          </p:txBody>
        </p:sp>
      </p:grpSp>
      <p:grpSp>
        <p:nvGrpSpPr>
          <p:cNvPr id="17" name="组合 16"/>
          <p:cNvGrpSpPr/>
          <p:nvPr/>
        </p:nvGrpSpPr>
        <p:grpSpPr>
          <a:xfrm>
            <a:off x="6105635" y="3266514"/>
            <a:ext cx="723989" cy="723989"/>
            <a:chOff x="5955164" y="3460343"/>
            <a:chExt cx="723989" cy="723989"/>
          </a:xfrm>
        </p:grpSpPr>
        <p:sp>
          <p:nvSpPr>
            <p:cNvPr id="18" name="椭圆 17"/>
            <p:cNvSpPr/>
            <p:nvPr/>
          </p:nvSpPr>
          <p:spPr>
            <a:xfrm>
              <a:off x="5955164" y="3460343"/>
              <a:ext cx="723989" cy="723989"/>
            </a:xfrm>
            <a:prstGeom prst="ellipse">
              <a:avLst/>
            </a:prstGeom>
            <a:solidFill>
              <a:schemeClr val="accent2">
                <a:lumMod val="75000"/>
              </a:schemeClr>
            </a:solidFill>
            <a:ln w="25400">
              <a:noFill/>
            </a:ln>
            <a:effectLst>
              <a:outerShdw blurRad="254000" dist="127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方正清刻本悦宋简体" panose="02000000000000000000" pitchFamily="2" charset="-122"/>
                <a:ea typeface="方正清刻本悦宋简体" panose="02000000000000000000" pitchFamily="2" charset="-122"/>
              </a:endParaRPr>
            </a:p>
          </p:txBody>
        </p:sp>
        <p:sp>
          <p:nvSpPr>
            <p:cNvPr id="19" name="Freeform 74"/>
            <p:cNvSpPr>
              <a:spLocks noChangeArrowheads="1"/>
            </p:cNvSpPr>
            <p:nvPr/>
          </p:nvSpPr>
          <p:spPr bwMode="auto">
            <a:xfrm>
              <a:off x="6182534" y="3688533"/>
              <a:ext cx="277019" cy="246063"/>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bg1"/>
            </a:solidFill>
            <a:ln>
              <a:noFill/>
            </a:ln>
            <a:effectLst/>
          </p:spPr>
          <p:txBody>
            <a:bodyPr wrap="none" lIns="45712" tIns="22856" rIns="45712" bIns="22856" anchor="ctr"/>
            <a:lstStyle/>
            <a:p>
              <a:pPr defTabSz="609600">
                <a:defRPr/>
              </a:pPr>
              <a:endParaRPr lang="en-US" sz="1350">
                <a:solidFill>
                  <a:srgbClr val="7F7F7F"/>
                </a:solidFill>
                <a:latin typeface="方正清刻本悦宋简体" panose="02000000000000000000" pitchFamily="2" charset="-122"/>
                <a:ea typeface="方正清刻本悦宋简体" panose="02000000000000000000" pitchFamily="2" charset="-122"/>
              </a:endParaRPr>
            </a:p>
          </p:txBody>
        </p:sp>
      </p:grpSp>
      <p:grpSp>
        <p:nvGrpSpPr>
          <p:cNvPr id="20" name="组合 19"/>
          <p:cNvGrpSpPr/>
          <p:nvPr/>
        </p:nvGrpSpPr>
        <p:grpSpPr>
          <a:xfrm>
            <a:off x="4202712" y="3272570"/>
            <a:ext cx="619049" cy="619049"/>
            <a:chOff x="4052239" y="3466398"/>
            <a:chExt cx="619049" cy="619049"/>
          </a:xfrm>
        </p:grpSpPr>
        <p:sp>
          <p:nvSpPr>
            <p:cNvPr id="21" name="椭圆 20"/>
            <p:cNvSpPr/>
            <p:nvPr/>
          </p:nvSpPr>
          <p:spPr>
            <a:xfrm>
              <a:off x="4052239" y="3466398"/>
              <a:ext cx="619049" cy="619049"/>
            </a:xfrm>
            <a:prstGeom prst="ellipse">
              <a:avLst/>
            </a:prstGeom>
            <a:solidFill>
              <a:schemeClr val="accent1"/>
            </a:solidFill>
            <a:ln w="25400">
              <a:noFill/>
            </a:ln>
            <a:effectLst>
              <a:outerShdw blurRad="254000" dist="127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方正清刻本悦宋简体" panose="02000000000000000000" pitchFamily="2" charset="-122"/>
                <a:ea typeface="方正清刻本悦宋简体" panose="02000000000000000000" pitchFamily="2" charset="-122"/>
              </a:endParaRPr>
            </a:p>
          </p:txBody>
        </p:sp>
        <p:sp>
          <p:nvSpPr>
            <p:cNvPr id="22" name="Freeform 116"/>
            <p:cNvSpPr>
              <a:spLocks noChangeArrowheads="1"/>
            </p:cNvSpPr>
            <p:nvPr/>
          </p:nvSpPr>
          <p:spPr bwMode="auto">
            <a:xfrm>
              <a:off x="4231254" y="3622802"/>
              <a:ext cx="266700" cy="275431"/>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p:spPr>
          <p:txBody>
            <a:bodyPr wrap="none" lIns="45712" tIns="22856" rIns="45712" bIns="22856" anchor="ctr"/>
            <a:lstStyle/>
            <a:p>
              <a:pPr defTabSz="609600">
                <a:defRPr/>
              </a:pPr>
              <a:endParaRPr lang="en-US" sz="1350">
                <a:solidFill>
                  <a:srgbClr val="7F7F7F"/>
                </a:solidFill>
                <a:latin typeface="方正清刻本悦宋简体" panose="02000000000000000000" pitchFamily="2" charset="-122"/>
                <a:ea typeface="方正清刻本悦宋简体" panose="02000000000000000000" pitchFamily="2" charset="-122"/>
              </a:endParaRPr>
            </a:p>
          </p:txBody>
        </p:sp>
      </p:grpSp>
      <p:sp>
        <p:nvSpPr>
          <p:cNvPr id="23" name="Freeform 161"/>
          <p:cNvSpPr>
            <a:spLocks noChangeArrowheads="1"/>
          </p:cNvSpPr>
          <p:nvPr/>
        </p:nvSpPr>
        <p:spPr bwMode="auto">
          <a:xfrm>
            <a:off x="7180948" y="3990504"/>
            <a:ext cx="287339" cy="250031"/>
          </a:xfrm>
          <a:custGeom>
            <a:avLst/>
            <a:gdLst>
              <a:gd name="T0" fmla="*/ 478 w 479"/>
              <a:gd name="T1" fmla="*/ 390 h 417"/>
              <a:gd name="T2" fmla="*/ 478 w 479"/>
              <a:gd name="T3" fmla="*/ 390 h 417"/>
              <a:gd name="T4" fmla="*/ 257 w 479"/>
              <a:gd name="T5" fmla="*/ 0 h 417"/>
              <a:gd name="T6" fmla="*/ 239 w 479"/>
              <a:gd name="T7" fmla="*/ 0 h 417"/>
              <a:gd name="T8" fmla="*/ 221 w 479"/>
              <a:gd name="T9" fmla="*/ 0 h 417"/>
              <a:gd name="T10" fmla="*/ 0 w 479"/>
              <a:gd name="T11" fmla="*/ 390 h 417"/>
              <a:gd name="T12" fmla="*/ 0 w 479"/>
              <a:gd name="T13" fmla="*/ 408 h 417"/>
              <a:gd name="T14" fmla="*/ 17 w 479"/>
              <a:gd name="T15" fmla="*/ 416 h 417"/>
              <a:gd name="T16" fmla="*/ 461 w 479"/>
              <a:gd name="T17" fmla="*/ 416 h 417"/>
              <a:gd name="T18" fmla="*/ 478 w 479"/>
              <a:gd name="T19" fmla="*/ 408 h 417"/>
              <a:gd name="T20" fmla="*/ 478 w 479"/>
              <a:gd name="T21" fmla="*/ 390 h 417"/>
              <a:gd name="T22" fmla="*/ 265 w 479"/>
              <a:gd name="T23" fmla="*/ 372 h 417"/>
              <a:gd name="T24" fmla="*/ 265 w 479"/>
              <a:gd name="T25" fmla="*/ 372 h 417"/>
              <a:gd name="T26" fmla="*/ 212 w 479"/>
              <a:gd name="T27" fmla="*/ 372 h 417"/>
              <a:gd name="T28" fmla="*/ 212 w 479"/>
              <a:gd name="T29" fmla="*/ 319 h 417"/>
              <a:gd name="T30" fmla="*/ 265 w 479"/>
              <a:gd name="T31" fmla="*/ 319 h 417"/>
              <a:gd name="T32" fmla="*/ 265 w 479"/>
              <a:gd name="T33" fmla="*/ 372 h 417"/>
              <a:gd name="T34" fmla="*/ 265 w 479"/>
              <a:gd name="T35" fmla="*/ 284 h 417"/>
              <a:gd name="T36" fmla="*/ 265 w 479"/>
              <a:gd name="T37" fmla="*/ 284 h 417"/>
              <a:gd name="T38" fmla="*/ 212 w 479"/>
              <a:gd name="T39" fmla="*/ 284 h 417"/>
              <a:gd name="T40" fmla="*/ 212 w 479"/>
              <a:gd name="T41" fmla="*/ 134 h 417"/>
              <a:gd name="T42" fmla="*/ 265 w 479"/>
              <a:gd name="T43" fmla="*/ 134 h 417"/>
              <a:gd name="T44" fmla="*/ 265 w 479"/>
              <a:gd name="T45" fmla="*/ 28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417">
                <a:moveTo>
                  <a:pt x="478" y="390"/>
                </a:moveTo>
                <a:lnTo>
                  <a:pt x="478" y="390"/>
                </a:lnTo>
                <a:cubicBezTo>
                  <a:pt x="257" y="0"/>
                  <a:pt x="257" y="0"/>
                  <a:pt x="257" y="0"/>
                </a:cubicBezTo>
                <a:cubicBezTo>
                  <a:pt x="248" y="0"/>
                  <a:pt x="248" y="0"/>
                  <a:pt x="239" y="0"/>
                </a:cubicBezTo>
                <a:cubicBezTo>
                  <a:pt x="230" y="0"/>
                  <a:pt x="230" y="0"/>
                  <a:pt x="221" y="0"/>
                </a:cubicBezTo>
                <a:cubicBezTo>
                  <a:pt x="0" y="390"/>
                  <a:pt x="0" y="390"/>
                  <a:pt x="0" y="390"/>
                </a:cubicBezTo>
                <a:cubicBezTo>
                  <a:pt x="0" y="399"/>
                  <a:pt x="0" y="408"/>
                  <a:pt x="0" y="408"/>
                </a:cubicBezTo>
                <a:cubicBezTo>
                  <a:pt x="8" y="416"/>
                  <a:pt x="8" y="416"/>
                  <a:pt x="17" y="416"/>
                </a:cubicBezTo>
                <a:cubicBezTo>
                  <a:pt x="461" y="416"/>
                  <a:pt x="461" y="416"/>
                  <a:pt x="461" y="416"/>
                </a:cubicBezTo>
                <a:cubicBezTo>
                  <a:pt x="470" y="416"/>
                  <a:pt x="470" y="416"/>
                  <a:pt x="478" y="408"/>
                </a:cubicBezTo>
                <a:cubicBezTo>
                  <a:pt x="478" y="408"/>
                  <a:pt x="478" y="399"/>
                  <a:pt x="478" y="390"/>
                </a:cubicBezTo>
                <a:close/>
                <a:moveTo>
                  <a:pt x="265" y="372"/>
                </a:moveTo>
                <a:lnTo>
                  <a:pt x="265" y="372"/>
                </a:lnTo>
                <a:cubicBezTo>
                  <a:pt x="212" y="372"/>
                  <a:pt x="212" y="372"/>
                  <a:pt x="212" y="372"/>
                </a:cubicBezTo>
                <a:cubicBezTo>
                  <a:pt x="212" y="319"/>
                  <a:pt x="212" y="319"/>
                  <a:pt x="212" y="319"/>
                </a:cubicBezTo>
                <a:cubicBezTo>
                  <a:pt x="265" y="319"/>
                  <a:pt x="265" y="319"/>
                  <a:pt x="265" y="319"/>
                </a:cubicBezTo>
                <a:lnTo>
                  <a:pt x="265" y="372"/>
                </a:lnTo>
                <a:close/>
                <a:moveTo>
                  <a:pt x="265" y="284"/>
                </a:moveTo>
                <a:lnTo>
                  <a:pt x="265" y="284"/>
                </a:lnTo>
                <a:cubicBezTo>
                  <a:pt x="212" y="284"/>
                  <a:pt x="212" y="284"/>
                  <a:pt x="212" y="284"/>
                </a:cubicBezTo>
                <a:cubicBezTo>
                  <a:pt x="212" y="134"/>
                  <a:pt x="212" y="134"/>
                  <a:pt x="212" y="134"/>
                </a:cubicBezTo>
                <a:cubicBezTo>
                  <a:pt x="265" y="134"/>
                  <a:pt x="265" y="134"/>
                  <a:pt x="265" y="134"/>
                </a:cubicBezTo>
                <a:lnTo>
                  <a:pt x="265" y="284"/>
                </a:lnTo>
                <a:close/>
              </a:path>
            </a:pathLst>
          </a:custGeom>
          <a:solidFill>
            <a:schemeClr val="accent2"/>
          </a:solidFill>
          <a:ln>
            <a:noFill/>
          </a:ln>
          <a:effectLst/>
        </p:spPr>
        <p:txBody>
          <a:bodyPr wrap="none" lIns="45712" tIns="22856" rIns="45712" bIns="22856" anchor="ctr"/>
          <a:lstStyle/>
          <a:p>
            <a:pPr defTabSz="609600">
              <a:defRPr/>
            </a:pPr>
            <a:endParaRPr lang="en-US" sz="1350">
              <a:solidFill>
                <a:srgbClr val="7F7F7F"/>
              </a:solidFill>
              <a:latin typeface="方正清刻本悦宋简体" panose="02000000000000000000" pitchFamily="2" charset="-122"/>
              <a:ea typeface="方正清刻本悦宋简体" panose="02000000000000000000" pitchFamily="2" charset="-122"/>
            </a:endParaRPr>
          </a:p>
        </p:txBody>
      </p:sp>
      <p:sp>
        <p:nvSpPr>
          <p:cNvPr id="24" name="弧形 23"/>
          <p:cNvSpPr/>
          <p:nvPr/>
        </p:nvSpPr>
        <p:spPr>
          <a:xfrm>
            <a:off x="3541269" y="2641644"/>
            <a:ext cx="1024769" cy="1024769"/>
          </a:xfrm>
          <a:prstGeom prst="arc">
            <a:avLst/>
          </a:prstGeom>
          <a:ln w="19050">
            <a:solidFill>
              <a:schemeClr val="bg1">
                <a:lumMod val="65000"/>
              </a:schemeClr>
            </a:solidFill>
            <a:prstDash val="sysDot"/>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solidFill>
                <a:srgbClr val="000000"/>
              </a:solidFill>
              <a:latin typeface="方正清刻本悦宋简体" panose="02000000000000000000" pitchFamily="2" charset="-122"/>
              <a:ea typeface="方正清刻本悦宋简体" panose="02000000000000000000" pitchFamily="2" charset="-122"/>
            </a:endParaRPr>
          </a:p>
        </p:txBody>
      </p:sp>
      <p:sp>
        <p:nvSpPr>
          <p:cNvPr id="25" name="弧形 24"/>
          <p:cNvSpPr/>
          <p:nvPr/>
        </p:nvSpPr>
        <p:spPr>
          <a:xfrm>
            <a:off x="5848300" y="2514270"/>
            <a:ext cx="1024769" cy="1024769"/>
          </a:xfrm>
          <a:prstGeom prst="arc">
            <a:avLst>
              <a:gd name="adj1" fmla="val 20041812"/>
              <a:gd name="adj2" fmla="val 2504095"/>
            </a:avLst>
          </a:prstGeom>
          <a:ln w="19050">
            <a:solidFill>
              <a:schemeClr val="bg1">
                <a:lumMod val="65000"/>
              </a:schemeClr>
            </a:solidFill>
            <a:prstDash val="sysDot"/>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solidFill>
                <a:srgbClr val="000000"/>
              </a:solidFill>
              <a:latin typeface="方正清刻本悦宋简体" panose="02000000000000000000" pitchFamily="2" charset="-122"/>
              <a:ea typeface="方正清刻本悦宋简体" panose="02000000000000000000" pitchFamily="2" charset="-122"/>
            </a:endParaRPr>
          </a:p>
        </p:txBody>
      </p:sp>
      <p:sp>
        <p:nvSpPr>
          <p:cNvPr id="26" name="弧形 25"/>
          <p:cNvSpPr/>
          <p:nvPr/>
        </p:nvSpPr>
        <p:spPr>
          <a:xfrm rot="3188251">
            <a:off x="8479108" y="2278575"/>
            <a:ext cx="1024769" cy="1024769"/>
          </a:xfrm>
          <a:prstGeom prst="arc">
            <a:avLst>
              <a:gd name="adj1" fmla="val 17864697"/>
              <a:gd name="adj2" fmla="val 2504095"/>
            </a:avLst>
          </a:prstGeom>
          <a:ln w="19050">
            <a:solidFill>
              <a:schemeClr val="bg1">
                <a:lumMod val="65000"/>
              </a:schemeClr>
            </a:solidFill>
            <a:prstDash val="sysDot"/>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solidFill>
                <a:srgbClr val="000000"/>
              </a:solidFill>
              <a:latin typeface="方正清刻本悦宋简体" panose="02000000000000000000" pitchFamily="2" charset="-122"/>
              <a:ea typeface="方正清刻本悦宋简体" panose="02000000000000000000" pitchFamily="2" charset="-122"/>
            </a:endParaRPr>
          </a:p>
        </p:txBody>
      </p:sp>
      <p:sp>
        <p:nvSpPr>
          <p:cNvPr id="27" name="弧形 26"/>
          <p:cNvSpPr/>
          <p:nvPr/>
        </p:nvSpPr>
        <p:spPr>
          <a:xfrm>
            <a:off x="7398684" y="3858921"/>
            <a:ext cx="1097907" cy="1097907"/>
          </a:xfrm>
          <a:prstGeom prst="arc">
            <a:avLst>
              <a:gd name="adj1" fmla="val 5707843"/>
              <a:gd name="adj2" fmla="val 9447236"/>
            </a:avLst>
          </a:prstGeom>
          <a:ln w="19050">
            <a:solidFill>
              <a:schemeClr val="bg1">
                <a:lumMod val="65000"/>
              </a:schemeClr>
            </a:solidFill>
            <a:prstDash val="sysDot"/>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solidFill>
                <a:srgbClr val="000000"/>
              </a:solidFill>
              <a:latin typeface="方正清刻本悦宋简体" panose="02000000000000000000" pitchFamily="2" charset="-122"/>
              <a:ea typeface="方正清刻本悦宋简体" panose="02000000000000000000" pitchFamily="2" charset="-122"/>
            </a:endParaRPr>
          </a:p>
        </p:txBody>
      </p:sp>
      <p:sp>
        <p:nvSpPr>
          <p:cNvPr id="28" name="弧形 27"/>
          <p:cNvSpPr/>
          <p:nvPr/>
        </p:nvSpPr>
        <p:spPr>
          <a:xfrm flipH="1">
            <a:off x="5082158" y="4166454"/>
            <a:ext cx="971104" cy="971104"/>
          </a:xfrm>
          <a:prstGeom prst="arc">
            <a:avLst>
              <a:gd name="adj1" fmla="val 8741149"/>
              <a:gd name="adj2" fmla="val 12933678"/>
            </a:avLst>
          </a:prstGeom>
          <a:ln w="19050">
            <a:solidFill>
              <a:schemeClr val="bg1">
                <a:lumMod val="65000"/>
              </a:schemeClr>
            </a:solidFill>
            <a:prstDash val="sysDot"/>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solidFill>
                <a:srgbClr val="000000"/>
              </a:solidFill>
              <a:latin typeface="方正清刻本悦宋简体" panose="02000000000000000000" pitchFamily="2" charset="-122"/>
              <a:ea typeface="方正清刻本悦宋简体" panose="02000000000000000000" pitchFamily="2" charset="-122"/>
            </a:endParaRPr>
          </a:p>
        </p:txBody>
      </p:sp>
      <p:sp>
        <p:nvSpPr>
          <p:cNvPr id="29" name="弧形 28"/>
          <p:cNvSpPr/>
          <p:nvPr/>
        </p:nvSpPr>
        <p:spPr>
          <a:xfrm>
            <a:off x="2673756" y="3765299"/>
            <a:ext cx="1024769" cy="1024769"/>
          </a:xfrm>
          <a:prstGeom prst="arc">
            <a:avLst>
              <a:gd name="adj1" fmla="val 11179965"/>
              <a:gd name="adj2" fmla="val 15358415"/>
            </a:avLst>
          </a:prstGeom>
          <a:ln w="19050">
            <a:solidFill>
              <a:schemeClr val="bg1">
                <a:lumMod val="65000"/>
              </a:schemeClr>
            </a:solidFill>
            <a:prstDash val="sysDot"/>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solidFill>
                <a:srgbClr val="000000"/>
              </a:solidFill>
              <a:latin typeface="方正清刻本悦宋简体" panose="02000000000000000000" pitchFamily="2" charset="-122"/>
              <a:ea typeface="方正清刻本悦宋简体" panose="02000000000000000000" pitchFamily="2" charset="-122"/>
            </a:endParaRPr>
          </a:p>
        </p:txBody>
      </p:sp>
      <p:sp>
        <p:nvSpPr>
          <p:cNvPr id="30" name="矩形 29"/>
          <p:cNvSpPr/>
          <p:nvPr/>
        </p:nvSpPr>
        <p:spPr>
          <a:xfrm>
            <a:off x="7800386" y="4659767"/>
            <a:ext cx="3037208" cy="992579"/>
          </a:xfrm>
          <a:prstGeom prst="rect">
            <a:avLst/>
          </a:prstGeom>
        </p:spPr>
        <p:txBody>
          <a:bodyPr wrap="square">
            <a:spAutoFit/>
          </a:bodyPr>
          <a:lstStyle/>
          <a:p>
            <a:pPr algn="ctr">
              <a:lnSpc>
                <a:spcPct val="150000"/>
              </a:lnSpc>
            </a:pPr>
            <a:r>
              <a:rPr lang="zh-CN" altLang="en-US" b="1" spc="3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sym typeface="+mn-lt"/>
              </a:rPr>
              <a:t>添加您的标题</a:t>
            </a:r>
            <a:endParaRPr lang="en-US" altLang="zh-CN" b="1" spc="3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sym typeface="+mn-lt"/>
            </a:endParaRPr>
          </a:p>
          <a:p>
            <a:pPr algn="ctr">
              <a:lnSpc>
                <a:spcPct val="150000"/>
              </a:lnSpc>
            </a:pPr>
            <a:r>
              <a:rPr lang="zh-CN" altLang="en-US" sz="1050" spc="300">
                <a:solidFill>
                  <a:schemeClr val="tx1">
                    <a:lumMod val="50000"/>
                    <a:lumOff val="50000"/>
                  </a:schemeClr>
                </a:solidFill>
                <a:latin typeface="方正清刻本悦宋简体" panose="02000000000000000000" pitchFamily="2" charset="-122"/>
                <a:ea typeface="方正清刻本悦宋简体" panose="02000000000000000000" pitchFamily="2" charset="-122"/>
              </a:rPr>
              <a:t>由在此输入详细介绍，以表达项目工作的详细资料和文字信息。</a:t>
            </a:r>
            <a:endParaRPr lang="en-US" altLang="zh-CN" sz="1050" spc="300">
              <a:solidFill>
                <a:schemeClr val="tx1">
                  <a:lumMod val="50000"/>
                  <a:lumOff val="50000"/>
                </a:schemeClr>
              </a:solidFill>
              <a:latin typeface="方正清刻本悦宋简体" panose="02000000000000000000" pitchFamily="2" charset="-122"/>
              <a:ea typeface="方正清刻本悦宋简体" panose="02000000000000000000" pitchFamily="2" charset="-122"/>
            </a:endParaRPr>
          </a:p>
        </p:txBody>
      </p:sp>
      <p:sp>
        <p:nvSpPr>
          <p:cNvPr id="31" name="矩形 30"/>
          <p:cNvSpPr/>
          <p:nvPr/>
        </p:nvSpPr>
        <p:spPr>
          <a:xfrm>
            <a:off x="1083967" y="4278200"/>
            <a:ext cx="3150555" cy="992579"/>
          </a:xfrm>
          <a:prstGeom prst="rect">
            <a:avLst/>
          </a:prstGeom>
        </p:spPr>
        <p:txBody>
          <a:bodyPr wrap="square">
            <a:spAutoFit/>
          </a:bodyPr>
          <a:lstStyle/>
          <a:p>
            <a:pPr algn="ctr">
              <a:lnSpc>
                <a:spcPct val="150000"/>
              </a:lnSpc>
            </a:pPr>
            <a:r>
              <a:rPr lang="zh-CN" altLang="en-US" b="1" spc="3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sym typeface="+mn-lt"/>
              </a:rPr>
              <a:t>添加您的标题</a:t>
            </a:r>
            <a:endParaRPr lang="en-US" altLang="zh-CN" b="1" spc="3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sym typeface="+mn-lt"/>
            </a:endParaRPr>
          </a:p>
          <a:p>
            <a:pPr algn="ctr">
              <a:lnSpc>
                <a:spcPct val="150000"/>
              </a:lnSpc>
            </a:pPr>
            <a:r>
              <a:rPr lang="zh-CN" altLang="en-US" sz="1050" spc="300">
                <a:solidFill>
                  <a:schemeClr val="tx1">
                    <a:lumMod val="50000"/>
                    <a:lumOff val="50000"/>
                  </a:schemeClr>
                </a:solidFill>
                <a:latin typeface="方正清刻本悦宋简体" panose="02000000000000000000" pitchFamily="2" charset="-122"/>
                <a:ea typeface="方正清刻本悦宋简体" panose="02000000000000000000" pitchFamily="2" charset="-122"/>
              </a:rPr>
              <a:t>由在此输入详细介绍，以表达项目工作的详细资料和文字信息。</a:t>
            </a:r>
            <a:endParaRPr lang="en-US" altLang="zh-CN" sz="1050" spc="300">
              <a:solidFill>
                <a:schemeClr val="tx1">
                  <a:lumMod val="50000"/>
                  <a:lumOff val="50000"/>
                </a:schemeClr>
              </a:solidFill>
              <a:latin typeface="方正清刻本悦宋简体" panose="02000000000000000000" pitchFamily="2" charset="-122"/>
              <a:ea typeface="方正清刻本悦宋简体" panose="02000000000000000000" pitchFamily="2" charset="-122"/>
            </a:endParaRPr>
          </a:p>
        </p:txBody>
      </p:sp>
      <p:sp>
        <p:nvSpPr>
          <p:cNvPr id="32" name="矩形 31"/>
          <p:cNvSpPr/>
          <p:nvPr/>
        </p:nvSpPr>
        <p:spPr>
          <a:xfrm>
            <a:off x="1082231" y="1615883"/>
            <a:ext cx="2860938" cy="992579"/>
          </a:xfrm>
          <a:prstGeom prst="rect">
            <a:avLst/>
          </a:prstGeom>
        </p:spPr>
        <p:txBody>
          <a:bodyPr wrap="square">
            <a:spAutoFit/>
          </a:bodyPr>
          <a:lstStyle/>
          <a:p>
            <a:pPr algn="ctr">
              <a:lnSpc>
                <a:spcPct val="150000"/>
              </a:lnSpc>
            </a:pPr>
            <a:r>
              <a:rPr lang="zh-CN" altLang="en-US" b="1" spc="3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sym typeface="+mn-lt"/>
              </a:rPr>
              <a:t>添加您的标题</a:t>
            </a:r>
            <a:endParaRPr lang="en-US" altLang="zh-CN" b="1" spc="3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sym typeface="+mn-lt"/>
            </a:endParaRPr>
          </a:p>
          <a:p>
            <a:pPr algn="ctr">
              <a:lnSpc>
                <a:spcPct val="150000"/>
              </a:lnSpc>
            </a:pPr>
            <a:r>
              <a:rPr lang="zh-CN" altLang="en-US" sz="1050" spc="300">
                <a:solidFill>
                  <a:schemeClr val="tx1">
                    <a:lumMod val="50000"/>
                    <a:lumOff val="50000"/>
                  </a:schemeClr>
                </a:solidFill>
                <a:latin typeface="方正清刻本悦宋简体" panose="02000000000000000000" pitchFamily="2" charset="-122"/>
                <a:ea typeface="方正清刻本悦宋简体" panose="02000000000000000000" pitchFamily="2" charset="-122"/>
              </a:rPr>
              <a:t>由在此输入详细介绍，以表达项目工作的详细资料和文字信息。</a:t>
            </a:r>
            <a:endParaRPr lang="en-US" altLang="zh-CN" sz="1050" spc="300">
              <a:solidFill>
                <a:schemeClr val="tx1">
                  <a:lumMod val="50000"/>
                  <a:lumOff val="50000"/>
                </a:schemeClr>
              </a:solidFill>
              <a:latin typeface="方正清刻本悦宋简体" panose="02000000000000000000" pitchFamily="2" charset="-122"/>
              <a:ea typeface="方正清刻本悦宋简体" panose="02000000000000000000" pitchFamily="2" charset="-122"/>
            </a:endParaRPr>
          </a:p>
        </p:txBody>
      </p:sp>
      <p:sp>
        <p:nvSpPr>
          <p:cNvPr id="33" name="矩形 32"/>
          <p:cNvSpPr/>
          <p:nvPr/>
        </p:nvSpPr>
        <p:spPr>
          <a:xfrm>
            <a:off x="5101160" y="1592050"/>
            <a:ext cx="2932591" cy="992579"/>
          </a:xfrm>
          <a:prstGeom prst="rect">
            <a:avLst/>
          </a:prstGeom>
        </p:spPr>
        <p:txBody>
          <a:bodyPr wrap="square">
            <a:spAutoFit/>
          </a:bodyPr>
          <a:lstStyle/>
          <a:p>
            <a:pPr algn="ctr">
              <a:lnSpc>
                <a:spcPct val="150000"/>
              </a:lnSpc>
            </a:pPr>
            <a:r>
              <a:rPr lang="zh-CN" altLang="en-US" b="1" spc="3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sym typeface="+mn-lt"/>
              </a:rPr>
              <a:t>添加您的标题</a:t>
            </a:r>
            <a:endParaRPr lang="en-US" altLang="zh-CN" b="1" spc="3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sym typeface="+mn-lt"/>
            </a:endParaRPr>
          </a:p>
          <a:p>
            <a:pPr algn="ctr">
              <a:lnSpc>
                <a:spcPct val="150000"/>
              </a:lnSpc>
            </a:pPr>
            <a:r>
              <a:rPr lang="zh-CN" altLang="en-US" sz="1050" spc="300">
                <a:solidFill>
                  <a:schemeClr val="tx1">
                    <a:lumMod val="50000"/>
                    <a:lumOff val="50000"/>
                  </a:schemeClr>
                </a:solidFill>
                <a:latin typeface="方正清刻本悦宋简体" panose="02000000000000000000" pitchFamily="2" charset="-122"/>
                <a:ea typeface="方正清刻本悦宋简体" panose="02000000000000000000" pitchFamily="2" charset="-122"/>
              </a:rPr>
              <a:t>由在此输入详细介绍，以表达项目工作的详细资料和文字信息。</a:t>
            </a:r>
            <a:endParaRPr lang="en-US" altLang="zh-CN" sz="1050" spc="300">
              <a:solidFill>
                <a:schemeClr val="tx1">
                  <a:lumMod val="50000"/>
                  <a:lumOff val="50000"/>
                </a:schemeClr>
              </a:solidFill>
              <a:latin typeface="方正清刻本悦宋简体" panose="02000000000000000000" pitchFamily="2" charset="-122"/>
              <a:ea typeface="方正清刻本悦宋简体" panose="02000000000000000000" pitchFamily="2" charset="-122"/>
            </a:endParaRPr>
          </a:p>
        </p:txBody>
      </p:sp>
      <p:sp>
        <p:nvSpPr>
          <p:cNvPr id="34" name="矩形 33"/>
          <p:cNvSpPr/>
          <p:nvPr/>
        </p:nvSpPr>
        <p:spPr>
          <a:xfrm>
            <a:off x="8630357" y="2180181"/>
            <a:ext cx="1810111" cy="877163"/>
          </a:xfrm>
          <a:prstGeom prst="rect">
            <a:avLst/>
          </a:prstGeom>
        </p:spPr>
        <p:txBody>
          <a:bodyPr wrap="none">
            <a:spAutoFit/>
          </a:bodyPr>
          <a:lstStyle/>
          <a:p>
            <a:pPr algn="ctr">
              <a:lnSpc>
                <a:spcPct val="150000"/>
              </a:lnSpc>
            </a:pPr>
            <a:r>
              <a:rPr lang="zh-CN" altLang="en-US" b="1" spc="3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sym typeface="+mn-lt"/>
              </a:rPr>
              <a:t>添加您的标题</a:t>
            </a:r>
            <a:endParaRPr lang="en-US" altLang="zh-CN" b="1" spc="3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sym typeface="+mn-lt"/>
            </a:endParaRPr>
          </a:p>
          <a:p>
            <a:pPr algn="ctr">
              <a:lnSpc>
                <a:spcPct val="150000"/>
              </a:lnSpc>
            </a:pPr>
            <a:endParaRPr lang="en-US" altLang="zh-CN" sz="1600">
              <a:solidFill>
                <a:srgbClr val="000000">
                  <a:lumMod val="85000"/>
                  <a:lumOff val="15000"/>
                </a:srgbClr>
              </a:solidFill>
              <a:latin typeface="方正清刻本悦宋简体" panose="02000000000000000000" pitchFamily="2" charset="-122"/>
              <a:ea typeface="方正清刻本悦宋简体" panose="02000000000000000000" pitchFamily="2" charset="-122"/>
              <a:cs typeface="+mn-ea"/>
              <a:sym typeface="+mn-lt"/>
            </a:endParaRPr>
          </a:p>
        </p:txBody>
      </p:sp>
      <p:sp>
        <p:nvSpPr>
          <p:cNvPr id="35" name="矩形 34"/>
          <p:cNvSpPr/>
          <p:nvPr/>
        </p:nvSpPr>
        <p:spPr>
          <a:xfrm>
            <a:off x="4993626" y="4926603"/>
            <a:ext cx="1810111" cy="507831"/>
          </a:xfrm>
          <a:prstGeom prst="rect">
            <a:avLst/>
          </a:prstGeom>
        </p:spPr>
        <p:txBody>
          <a:bodyPr wrap="none">
            <a:spAutoFit/>
          </a:bodyPr>
          <a:lstStyle/>
          <a:p>
            <a:pPr algn="ctr">
              <a:lnSpc>
                <a:spcPct val="150000"/>
              </a:lnSpc>
            </a:pPr>
            <a:r>
              <a:rPr lang="zh-CN" altLang="en-US" b="1" spc="3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sym typeface="+mn-lt"/>
              </a:rPr>
              <a:t>添加您的标题</a:t>
            </a:r>
            <a:endParaRPr lang="en-US" altLang="zh-CN" b="1" spc="300">
              <a:solidFill>
                <a:schemeClr val="tx1">
                  <a:lumMod val="75000"/>
                  <a:lumOff val="25000"/>
                </a:schemeClr>
              </a:solidFill>
              <a:latin typeface="方正清刻本悦宋简体" panose="02000000000000000000" pitchFamily="2" charset="-122"/>
              <a:ea typeface="方正清刻本悦宋简体" panose="02000000000000000000" pitchFamily="2" charset="-122"/>
              <a:cs typeface="+mn-ea"/>
              <a:sym typeface="+mn-lt"/>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5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par>
                                <p:cTn id="14" presetID="53" presetClass="entr" presetSubtype="16" fill="hold" nodeType="withEffect">
                                  <p:stCondLst>
                                    <p:cond delay="25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550"/>
                            </p:stCondLst>
                            <p:childTnLst>
                              <p:par>
                                <p:cTn id="20" presetID="22" presetClass="entr" presetSubtype="2"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right)">
                                      <p:cBhvr>
                                        <p:cTn id="22" dur="500"/>
                                        <p:tgtEl>
                                          <p:spTgt spid="29"/>
                                        </p:tgtEl>
                                      </p:cBhvr>
                                    </p:animEffect>
                                  </p:childTnLst>
                                </p:cTn>
                              </p:par>
                            </p:childTnLst>
                          </p:cTn>
                        </p:par>
                        <p:par>
                          <p:cTn id="23" fill="hold">
                            <p:stCondLst>
                              <p:cond delay="2050"/>
                            </p:stCondLst>
                            <p:childTnLst>
                              <p:par>
                                <p:cTn id="24" presetID="10"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750"/>
                                        <p:tgtEl>
                                          <p:spTgt spid="31"/>
                                        </p:tgtEl>
                                      </p:cBhvr>
                                    </p:animEffect>
                                  </p:childTnLst>
                                </p:cTn>
                              </p:par>
                              <p:par>
                                <p:cTn id="27" presetID="35" presetClass="path" presetSubtype="0" decel="100000" fill="hold" grpId="1" nodeType="withEffect">
                                  <p:stCondLst>
                                    <p:cond delay="0"/>
                                  </p:stCondLst>
                                  <p:childTnLst>
                                    <p:animMotion origin="layout" path="M 1.04167E-06 -1.48148E-06 L -0.04596 -1.48148E-06" pathEditMode="relative" rAng="0" ptsTypes="AA">
                                      <p:cBhvr>
                                        <p:cTn id="28" dur="1250" spd="-100000" fill="hold"/>
                                        <p:tgtEl>
                                          <p:spTgt spid="31"/>
                                        </p:tgtEl>
                                        <p:attrNameLst>
                                          <p:attrName>ppt_x</p:attrName>
                                          <p:attrName>ppt_y</p:attrName>
                                        </p:attrNameLst>
                                      </p:cBhvr>
                                      <p:rCtr x="-2305" y="0"/>
                                    </p:animMotion>
                                  </p:childTnLst>
                                </p:cTn>
                              </p:par>
                            </p:childTnLst>
                          </p:cTn>
                        </p:par>
                        <p:par>
                          <p:cTn id="29" fill="hold">
                            <p:stCondLst>
                              <p:cond delay="3050"/>
                            </p:stCondLst>
                            <p:childTnLst>
                              <p:par>
                                <p:cTn id="30" presetID="53" presetClass="entr" presetSubtype="16" fill="hold" grpId="0" nodeType="afterEffect">
                                  <p:stCondLst>
                                    <p:cond delay="50"/>
                                  </p:stCondLst>
                                  <p:childTnLst>
                                    <p:set>
                                      <p:cBhvr>
                                        <p:cTn id="31" dur="1" fill="hold">
                                          <p:stCondLst>
                                            <p:cond delay="0"/>
                                          </p:stCondLst>
                                        </p:cTn>
                                        <p:tgtEl>
                                          <p:spTgt spid="6"/>
                                        </p:tgtEl>
                                        <p:attrNameLst>
                                          <p:attrName>style.visibility</p:attrName>
                                        </p:attrNameLst>
                                      </p:cBhvr>
                                      <p:to>
                                        <p:strVal val="visible"/>
                                      </p:to>
                                    </p:set>
                                    <p:anim calcmode="lin" valueType="num">
                                      <p:cBhvr>
                                        <p:cTn id="32" dur="750" fill="hold"/>
                                        <p:tgtEl>
                                          <p:spTgt spid="6"/>
                                        </p:tgtEl>
                                        <p:attrNameLst>
                                          <p:attrName>ppt_w</p:attrName>
                                        </p:attrNameLst>
                                      </p:cBhvr>
                                      <p:tavLst>
                                        <p:tav tm="0">
                                          <p:val>
                                            <p:fltVal val="0"/>
                                          </p:val>
                                        </p:tav>
                                        <p:tav tm="100000">
                                          <p:val>
                                            <p:strVal val="#ppt_w"/>
                                          </p:val>
                                        </p:tav>
                                      </p:tavLst>
                                    </p:anim>
                                    <p:anim calcmode="lin" valueType="num">
                                      <p:cBhvr>
                                        <p:cTn id="33" dur="750" fill="hold"/>
                                        <p:tgtEl>
                                          <p:spTgt spid="6"/>
                                        </p:tgtEl>
                                        <p:attrNameLst>
                                          <p:attrName>ppt_h</p:attrName>
                                        </p:attrNameLst>
                                      </p:cBhvr>
                                      <p:tavLst>
                                        <p:tav tm="0">
                                          <p:val>
                                            <p:fltVal val="0"/>
                                          </p:val>
                                        </p:tav>
                                        <p:tav tm="100000">
                                          <p:val>
                                            <p:strVal val="#ppt_h"/>
                                          </p:val>
                                        </p:tav>
                                      </p:tavLst>
                                    </p:anim>
                                    <p:animEffect transition="in" filter="fade">
                                      <p:cBhvr>
                                        <p:cTn id="34" dur="750"/>
                                        <p:tgtEl>
                                          <p:spTgt spid="6"/>
                                        </p:tgtEl>
                                      </p:cBhvr>
                                    </p:animEffect>
                                  </p:childTnLst>
                                </p:cTn>
                              </p:par>
                              <p:par>
                                <p:cTn id="35" presetID="53" presetClass="entr" presetSubtype="16" fill="hold" nodeType="withEffect">
                                  <p:stCondLst>
                                    <p:cond delay="250"/>
                                  </p:stCondLst>
                                  <p:childTnLst>
                                    <p:set>
                                      <p:cBhvr>
                                        <p:cTn id="36" dur="1" fill="hold">
                                          <p:stCondLst>
                                            <p:cond delay="0"/>
                                          </p:stCondLst>
                                        </p:cTn>
                                        <p:tgtEl>
                                          <p:spTgt spid="20"/>
                                        </p:tgtEl>
                                        <p:attrNameLst>
                                          <p:attrName>style.visibility</p:attrName>
                                        </p:attrNameLst>
                                      </p:cBhvr>
                                      <p:to>
                                        <p:strVal val="visible"/>
                                      </p:to>
                                    </p:set>
                                    <p:anim calcmode="lin" valueType="num">
                                      <p:cBhvr>
                                        <p:cTn id="37" dur="750" fill="hold"/>
                                        <p:tgtEl>
                                          <p:spTgt spid="20"/>
                                        </p:tgtEl>
                                        <p:attrNameLst>
                                          <p:attrName>ppt_w</p:attrName>
                                        </p:attrNameLst>
                                      </p:cBhvr>
                                      <p:tavLst>
                                        <p:tav tm="0">
                                          <p:val>
                                            <p:fltVal val="0"/>
                                          </p:val>
                                        </p:tav>
                                        <p:tav tm="100000">
                                          <p:val>
                                            <p:strVal val="#ppt_w"/>
                                          </p:val>
                                        </p:tav>
                                      </p:tavLst>
                                    </p:anim>
                                    <p:anim calcmode="lin" valueType="num">
                                      <p:cBhvr>
                                        <p:cTn id="38" dur="750" fill="hold"/>
                                        <p:tgtEl>
                                          <p:spTgt spid="20"/>
                                        </p:tgtEl>
                                        <p:attrNameLst>
                                          <p:attrName>ppt_h</p:attrName>
                                        </p:attrNameLst>
                                      </p:cBhvr>
                                      <p:tavLst>
                                        <p:tav tm="0">
                                          <p:val>
                                            <p:fltVal val="0"/>
                                          </p:val>
                                        </p:tav>
                                        <p:tav tm="100000">
                                          <p:val>
                                            <p:strVal val="#ppt_h"/>
                                          </p:val>
                                        </p:tav>
                                      </p:tavLst>
                                    </p:anim>
                                    <p:animEffect transition="in" filter="fade">
                                      <p:cBhvr>
                                        <p:cTn id="39" dur="750"/>
                                        <p:tgtEl>
                                          <p:spTgt spid="20"/>
                                        </p:tgtEl>
                                      </p:cBhvr>
                                    </p:animEffect>
                                  </p:childTnLst>
                                </p:cTn>
                              </p:par>
                            </p:childTnLst>
                          </p:cTn>
                        </p:par>
                        <p:par>
                          <p:cTn id="40" fill="hold">
                            <p:stCondLst>
                              <p:cond delay="4100"/>
                            </p:stCondLst>
                            <p:childTnLst>
                              <p:par>
                                <p:cTn id="41" presetID="22" presetClass="entr" presetSubtype="2"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right)">
                                      <p:cBhvr>
                                        <p:cTn id="43" dur="500"/>
                                        <p:tgtEl>
                                          <p:spTgt spid="24"/>
                                        </p:tgtEl>
                                      </p:cBhvr>
                                    </p:animEffect>
                                  </p:childTnLst>
                                </p:cTn>
                              </p:par>
                            </p:childTnLst>
                          </p:cTn>
                        </p:par>
                        <p:par>
                          <p:cTn id="44" fill="hold">
                            <p:stCondLst>
                              <p:cond delay="4600"/>
                            </p:stCondLst>
                            <p:childTnLst>
                              <p:par>
                                <p:cTn id="45" presetID="10" presetClass="entr" presetSubtype="0"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750"/>
                                        <p:tgtEl>
                                          <p:spTgt spid="32"/>
                                        </p:tgtEl>
                                      </p:cBhvr>
                                    </p:animEffect>
                                  </p:childTnLst>
                                </p:cTn>
                              </p:par>
                              <p:par>
                                <p:cTn id="48" presetID="35" presetClass="path" presetSubtype="0" decel="100000" fill="hold" grpId="1" nodeType="withEffect">
                                  <p:stCondLst>
                                    <p:cond delay="0"/>
                                  </p:stCondLst>
                                  <p:childTnLst>
                                    <p:animMotion origin="layout" path="M 2.08333E-07 2.96296E-06 L -0.04596 2.96296E-06" pathEditMode="relative" rAng="0" ptsTypes="AA">
                                      <p:cBhvr>
                                        <p:cTn id="49" dur="1250" spd="-100000" fill="hold"/>
                                        <p:tgtEl>
                                          <p:spTgt spid="32"/>
                                        </p:tgtEl>
                                        <p:attrNameLst>
                                          <p:attrName>ppt_x</p:attrName>
                                          <p:attrName>ppt_y</p:attrName>
                                        </p:attrNameLst>
                                      </p:cBhvr>
                                      <p:rCtr x="-2305" y="0"/>
                                    </p:animMotion>
                                  </p:childTnLst>
                                </p:cTn>
                              </p:par>
                              <p:par>
                                <p:cTn id="50" presetID="53" presetClass="entr" presetSubtype="16" fill="hold" nodeType="withEffect">
                                  <p:stCondLst>
                                    <p:cond delay="250"/>
                                  </p:stCondLst>
                                  <p:childTnLst>
                                    <p:set>
                                      <p:cBhvr>
                                        <p:cTn id="51" dur="1" fill="hold">
                                          <p:stCondLst>
                                            <p:cond delay="0"/>
                                          </p:stCondLst>
                                        </p:cTn>
                                        <p:tgtEl>
                                          <p:spTgt spid="8"/>
                                        </p:tgtEl>
                                        <p:attrNameLst>
                                          <p:attrName>style.visibility</p:attrName>
                                        </p:attrNameLst>
                                      </p:cBhvr>
                                      <p:to>
                                        <p:strVal val="visible"/>
                                      </p:to>
                                    </p:set>
                                    <p:anim calcmode="lin" valueType="num">
                                      <p:cBhvr>
                                        <p:cTn id="52" dur="750" fill="hold"/>
                                        <p:tgtEl>
                                          <p:spTgt spid="8"/>
                                        </p:tgtEl>
                                        <p:attrNameLst>
                                          <p:attrName>ppt_w</p:attrName>
                                        </p:attrNameLst>
                                      </p:cBhvr>
                                      <p:tavLst>
                                        <p:tav tm="0">
                                          <p:val>
                                            <p:fltVal val="0"/>
                                          </p:val>
                                        </p:tav>
                                        <p:tav tm="100000">
                                          <p:val>
                                            <p:strVal val="#ppt_w"/>
                                          </p:val>
                                        </p:tav>
                                      </p:tavLst>
                                    </p:anim>
                                    <p:anim calcmode="lin" valueType="num">
                                      <p:cBhvr>
                                        <p:cTn id="53" dur="750" fill="hold"/>
                                        <p:tgtEl>
                                          <p:spTgt spid="8"/>
                                        </p:tgtEl>
                                        <p:attrNameLst>
                                          <p:attrName>ppt_h</p:attrName>
                                        </p:attrNameLst>
                                      </p:cBhvr>
                                      <p:tavLst>
                                        <p:tav tm="0">
                                          <p:val>
                                            <p:fltVal val="0"/>
                                          </p:val>
                                        </p:tav>
                                        <p:tav tm="100000">
                                          <p:val>
                                            <p:strVal val="#ppt_h"/>
                                          </p:val>
                                        </p:tav>
                                      </p:tavLst>
                                    </p:anim>
                                    <p:animEffect transition="in" filter="fade">
                                      <p:cBhvr>
                                        <p:cTn id="54" dur="750"/>
                                        <p:tgtEl>
                                          <p:spTgt spid="8"/>
                                        </p:tgtEl>
                                      </p:cBhvr>
                                    </p:animEffect>
                                  </p:childTnLst>
                                </p:cTn>
                              </p:par>
                            </p:childTnLst>
                          </p:cTn>
                        </p:par>
                        <p:par>
                          <p:cTn id="55" fill="hold">
                            <p:stCondLst>
                              <p:cond delay="56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6100"/>
                            </p:stCondLst>
                            <p:childTnLst>
                              <p:par>
                                <p:cTn id="60" presetID="10" presetClass="entr" presetSubtype="0"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750"/>
                                        <p:tgtEl>
                                          <p:spTgt spid="35"/>
                                        </p:tgtEl>
                                      </p:cBhvr>
                                    </p:animEffect>
                                  </p:childTnLst>
                                </p:cTn>
                              </p:par>
                              <p:par>
                                <p:cTn id="63" presetID="35" presetClass="path" presetSubtype="0" decel="100000" fill="hold" grpId="1" nodeType="withEffect">
                                  <p:stCondLst>
                                    <p:cond delay="0"/>
                                  </p:stCondLst>
                                  <p:childTnLst>
                                    <p:animMotion origin="layout" path="M -4.16667E-06 2.96296E-06 L 0.06003 2.96296E-06" pathEditMode="relative" rAng="0" ptsTypes="AA">
                                      <p:cBhvr>
                                        <p:cTn id="64" dur="1250" spd="-100000" fill="hold"/>
                                        <p:tgtEl>
                                          <p:spTgt spid="35"/>
                                        </p:tgtEl>
                                        <p:attrNameLst>
                                          <p:attrName>ppt_x</p:attrName>
                                          <p:attrName>ppt_y</p:attrName>
                                        </p:attrNameLst>
                                      </p:cBhvr>
                                      <p:rCtr x="2995" y="0"/>
                                    </p:animMotion>
                                  </p:childTnLst>
                                </p:cTn>
                              </p:par>
                              <p:par>
                                <p:cTn id="65" presetID="53" presetClass="entr" presetSubtype="16" fill="hold" nodeType="withEffect">
                                  <p:stCondLst>
                                    <p:cond delay="250"/>
                                  </p:stCondLst>
                                  <p:childTnLst>
                                    <p:set>
                                      <p:cBhvr>
                                        <p:cTn id="66" dur="1" fill="hold">
                                          <p:stCondLst>
                                            <p:cond delay="0"/>
                                          </p:stCondLst>
                                        </p:cTn>
                                        <p:tgtEl>
                                          <p:spTgt spid="17"/>
                                        </p:tgtEl>
                                        <p:attrNameLst>
                                          <p:attrName>style.visibility</p:attrName>
                                        </p:attrNameLst>
                                      </p:cBhvr>
                                      <p:to>
                                        <p:strVal val="visible"/>
                                      </p:to>
                                    </p:set>
                                    <p:anim calcmode="lin" valueType="num">
                                      <p:cBhvr>
                                        <p:cTn id="67" dur="750" fill="hold"/>
                                        <p:tgtEl>
                                          <p:spTgt spid="17"/>
                                        </p:tgtEl>
                                        <p:attrNameLst>
                                          <p:attrName>ppt_w</p:attrName>
                                        </p:attrNameLst>
                                      </p:cBhvr>
                                      <p:tavLst>
                                        <p:tav tm="0">
                                          <p:val>
                                            <p:fltVal val="0"/>
                                          </p:val>
                                        </p:tav>
                                        <p:tav tm="100000">
                                          <p:val>
                                            <p:strVal val="#ppt_w"/>
                                          </p:val>
                                        </p:tav>
                                      </p:tavLst>
                                    </p:anim>
                                    <p:anim calcmode="lin" valueType="num">
                                      <p:cBhvr>
                                        <p:cTn id="68" dur="750" fill="hold"/>
                                        <p:tgtEl>
                                          <p:spTgt spid="17"/>
                                        </p:tgtEl>
                                        <p:attrNameLst>
                                          <p:attrName>ppt_h</p:attrName>
                                        </p:attrNameLst>
                                      </p:cBhvr>
                                      <p:tavLst>
                                        <p:tav tm="0">
                                          <p:val>
                                            <p:fltVal val="0"/>
                                          </p:val>
                                        </p:tav>
                                        <p:tav tm="100000">
                                          <p:val>
                                            <p:strVal val="#ppt_h"/>
                                          </p:val>
                                        </p:tav>
                                      </p:tavLst>
                                    </p:anim>
                                    <p:animEffect transition="in" filter="fade">
                                      <p:cBhvr>
                                        <p:cTn id="69" dur="750"/>
                                        <p:tgtEl>
                                          <p:spTgt spid="17"/>
                                        </p:tgtEl>
                                      </p:cBhvr>
                                    </p:animEffect>
                                  </p:childTnLst>
                                </p:cTn>
                              </p:par>
                            </p:childTnLst>
                          </p:cTn>
                        </p:par>
                        <p:par>
                          <p:cTn id="70" fill="hold">
                            <p:stCondLst>
                              <p:cond delay="71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500"/>
                                        <p:tgtEl>
                                          <p:spTgt spid="25"/>
                                        </p:tgtEl>
                                      </p:cBhvr>
                                    </p:animEffect>
                                  </p:childTnLst>
                                </p:cTn>
                              </p:par>
                            </p:childTnLst>
                          </p:cTn>
                        </p:par>
                        <p:par>
                          <p:cTn id="74" fill="hold">
                            <p:stCondLst>
                              <p:cond delay="7600"/>
                            </p:stCondLst>
                            <p:childTnLst>
                              <p:par>
                                <p:cTn id="75" presetID="10"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750"/>
                                        <p:tgtEl>
                                          <p:spTgt spid="33"/>
                                        </p:tgtEl>
                                      </p:cBhvr>
                                    </p:animEffect>
                                  </p:childTnLst>
                                </p:cTn>
                              </p:par>
                              <p:par>
                                <p:cTn id="78" presetID="35" presetClass="path" presetSubtype="0" decel="100000" fill="hold" grpId="1" nodeType="withEffect">
                                  <p:stCondLst>
                                    <p:cond delay="0"/>
                                  </p:stCondLst>
                                  <p:childTnLst>
                                    <p:animMotion origin="layout" path="M -1.875E-06 -4.81481E-06 L 0.06003 -4.81481E-06" pathEditMode="relative" rAng="0" ptsTypes="AA">
                                      <p:cBhvr>
                                        <p:cTn id="79" dur="1250" spd="-100000" fill="hold"/>
                                        <p:tgtEl>
                                          <p:spTgt spid="33"/>
                                        </p:tgtEl>
                                        <p:attrNameLst>
                                          <p:attrName>ppt_x</p:attrName>
                                          <p:attrName>ppt_y</p:attrName>
                                        </p:attrNameLst>
                                      </p:cBhvr>
                                      <p:rCtr x="2995" y="0"/>
                                    </p:animMotion>
                                  </p:childTnLst>
                                </p:cTn>
                              </p:par>
                              <p:par>
                                <p:cTn id="80" presetID="53" presetClass="entr" presetSubtype="16" fill="hold" grpId="0" nodeType="withEffect">
                                  <p:stCondLst>
                                    <p:cond delay="250"/>
                                  </p:stCondLst>
                                  <p:childTnLst>
                                    <p:set>
                                      <p:cBhvr>
                                        <p:cTn id="81" dur="1" fill="hold">
                                          <p:stCondLst>
                                            <p:cond delay="0"/>
                                          </p:stCondLst>
                                        </p:cTn>
                                        <p:tgtEl>
                                          <p:spTgt spid="3"/>
                                        </p:tgtEl>
                                        <p:attrNameLst>
                                          <p:attrName>style.visibility</p:attrName>
                                        </p:attrNameLst>
                                      </p:cBhvr>
                                      <p:to>
                                        <p:strVal val="visible"/>
                                      </p:to>
                                    </p:set>
                                    <p:anim calcmode="lin" valueType="num">
                                      <p:cBhvr>
                                        <p:cTn id="82" dur="750" fill="hold"/>
                                        <p:tgtEl>
                                          <p:spTgt spid="3"/>
                                        </p:tgtEl>
                                        <p:attrNameLst>
                                          <p:attrName>ppt_w</p:attrName>
                                        </p:attrNameLst>
                                      </p:cBhvr>
                                      <p:tavLst>
                                        <p:tav tm="0">
                                          <p:val>
                                            <p:fltVal val="0"/>
                                          </p:val>
                                        </p:tav>
                                        <p:tav tm="100000">
                                          <p:val>
                                            <p:strVal val="#ppt_w"/>
                                          </p:val>
                                        </p:tav>
                                      </p:tavLst>
                                    </p:anim>
                                    <p:anim calcmode="lin" valueType="num">
                                      <p:cBhvr>
                                        <p:cTn id="83" dur="750" fill="hold"/>
                                        <p:tgtEl>
                                          <p:spTgt spid="3"/>
                                        </p:tgtEl>
                                        <p:attrNameLst>
                                          <p:attrName>ppt_h</p:attrName>
                                        </p:attrNameLst>
                                      </p:cBhvr>
                                      <p:tavLst>
                                        <p:tav tm="0">
                                          <p:val>
                                            <p:fltVal val="0"/>
                                          </p:val>
                                        </p:tav>
                                        <p:tav tm="100000">
                                          <p:val>
                                            <p:strVal val="#ppt_h"/>
                                          </p:val>
                                        </p:tav>
                                      </p:tavLst>
                                    </p:anim>
                                    <p:animEffect transition="in" filter="fade">
                                      <p:cBhvr>
                                        <p:cTn id="84" dur="750"/>
                                        <p:tgtEl>
                                          <p:spTgt spid="3"/>
                                        </p:tgtEl>
                                      </p:cBhvr>
                                    </p:animEffect>
                                  </p:childTnLst>
                                </p:cTn>
                              </p:par>
                              <p:par>
                                <p:cTn id="85" presetID="53" presetClass="entr" presetSubtype="16" fill="hold" grpId="0" nodeType="withEffect">
                                  <p:stCondLst>
                                    <p:cond delay="500"/>
                                  </p:stCondLst>
                                  <p:childTnLst>
                                    <p:set>
                                      <p:cBhvr>
                                        <p:cTn id="86" dur="1" fill="hold">
                                          <p:stCondLst>
                                            <p:cond delay="0"/>
                                          </p:stCondLst>
                                        </p:cTn>
                                        <p:tgtEl>
                                          <p:spTgt spid="23"/>
                                        </p:tgtEl>
                                        <p:attrNameLst>
                                          <p:attrName>style.visibility</p:attrName>
                                        </p:attrNameLst>
                                      </p:cBhvr>
                                      <p:to>
                                        <p:strVal val="visible"/>
                                      </p:to>
                                    </p:set>
                                    <p:anim calcmode="lin" valueType="num">
                                      <p:cBhvr>
                                        <p:cTn id="87" dur="750" fill="hold"/>
                                        <p:tgtEl>
                                          <p:spTgt spid="23"/>
                                        </p:tgtEl>
                                        <p:attrNameLst>
                                          <p:attrName>ppt_w</p:attrName>
                                        </p:attrNameLst>
                                      </p:cBhvr>
                                      <p:tavLst>
                                        <p:tav tm="0">
                                          <p:val>
                                            <p:fltVal val="0"/>
                                          </p:val>
                                        </p:tav>
                                        <p:tav tm="100000">
                                          <p:val>
                                            <p:strVal val="#ppt_w"/>
                                          </p:val>
                                        </p:tav>
                                      </p:tavLst>
                                    </p:anim>
                                    <p:anim calcmode="lin" valueType="num">
                                      <p:cBhvr>
                                        <p:cTn id="88" dur="750" fill="hold"/>
                                        <p:tgtEl>
                                          <p:spTgt spid="23"/>
                                        </p:tgtEl>
                                        <p:attrNameLst>
                                          <p:attrName>ppt_h</p:attrName>
                                        </p:attrNameLst>
                                      </p:cBhvr>
                                      <p:tavLst>
                                        <p:tav tm="0">
                                          <p:val>
                                            <p:fltVal val="0"/>
                                          </p:val>
                                        </p:tav>
                                        <p:tav tm="100000">
                                          <p:val>
                                            <p:strVal val="#ppt_h"/>
                                          </p:val>
                                        </p:tav>
                                      </p:tavLst>
                                    </p:anim>
                                    <p:animEffect transition="in" filter="fade">
                                      <p:cBhvr>
                                        <p:cTn id="89" dur="750"/>
                                        <p:tgtEl>
                                          <p:spTgt spid="23"/>
                                        </p:tgtEl>
                                      </p:cBhvr>
                                    </p:animEffect>
                                  </p:childTnLst>
                                </p:cTn>
                              </p:par>
                            </p:childTnLst>
                          </p:cTn>
                        </p:par>
                        <p:par>
                          <p:cTn id="90" fill="hold">
                            <p:stCondLst>
                              <p:cond delay="8600"/>
                            </p:stCondLst>
                            <p:childTnLst>
                              <p:par>
                                <p:cTn id="91" presetID="22" presetClass="entr" presetSubtype="1"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up)">
                                      <p:cBhvr>
                                        <p:cTn id="93" dur="500"/>
                                        <p:tgtEl>
                                          <p:spTgt spid="27"/>
                                        </p:tgtEl>
                                      </p:cBhvr>
                                    </p:animEffect>
                                  </p:childTnLst>
                                </p:cTn>
                              </p:par>
                            </p:childTnLst>
                          </p:cTn>
                        </p:par>
                        <p:par>
                          <p:cTn id="94" fill="hold">
                            <p:stCondLst>
                              <p:cond delay="9100"/>
                            </p:stCondLst>
                            <p:childTnLst>
                              <p:par>
                                <p:cTn id="95" presetID="10" presetClass="entr" presetSubtype="0"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750"/>
                                        <p:tgtEl>
                                          <p:spTgt spid="30"/>
                                        </p:tgtEl>
                                      </p:cBhvr>
                                    </p:animEffect>
                                  </p:childTnLst>
                                </p:cTn>
                              </p:par>
                              <p:par>
                                <p:cTn id="98" presetID="35" presetClass="path" presetSubtype="0" decel="100000" fill="hold" grpId="1" nodeType="withEffect">
                                  <p:stCondLst>
                                    <p:cond delay="0"/>
                                  </p:stCondLst>
                                  <p:childTnLst>
                                    <p:animMotion origin="layout" path="M -2.91667E-06 2.96296E-06 L 0.06003 2.96296E-06" pathEditMode="relative" rAng="0" ptsTypes="AA">
                                      <p:cBhvr>
                                        <p:cTn id="99" dur="1250" spd="-100000" fill="hold"/>
                                        <p:tgtEl>
                                          <p:spTgt spid="30"/>
                                        </p:tgtEl>
                                        <p:attrNameLst>
                                          <p:attrName>ppt_x</p:attrName>
                                          <p:attrName>ppt_y</p:attrName>
                                        </p:attrNameLst>
                                      </p:cBhvr>
                                      <p:rCtr x="2995" y="0"/>
                                    </p:animMotion>
                                  </p:childTnLst>
                                </p:cTn>
                              </p:par>
                              <p:par>
                                <p:cTn id="100" presetID="53" presetClass="entr" presetSubtype="16" fill="hold" grpId="0" nodeType="withEffect">
                                  <p:stCondLst>
                                    <p:cond delay="250"/>
                                  </p:stCondLst>
                                  <p:childTnLst>
                                    <p:set>
                                      <p:cBhvr>
                                        <p:cTn id="101" dur="1" fill="hold">
                                          <p:stCondLst>
                                            <p:cond delay="0"/>
                                          </p:stCondLst>
                                        </p:cTn>
                                        <p:tgtEl>
                                          <p:spTgt spid="5"/>
                                        </p:tgtEl>
                                        <p:attrNameLst>
                                          <p:attrName>style.visibility</p:attrName>
                                        </p:attrNameLst>
                                      </p:cBhvr>
                                      <p:to>
                                        <p:strVal val="visible"/>
                                      </p:to>
                                    </p:set>
                                    <p:anim calcmode="lin" valueType="num">
                                      <p:cBhvr>
                                        <p:cTn id="102" dur="750" fill="hold"/>
                                        <p:tgtEl>
                                          <p:spTgt spid="5"/>
                                        </p:tgtEl>
                                        <p:attrNameLst>
                                          <p:attrName>ppt_w</p:attrName>
                                        </p:attrNameLst>
                                      </p:cBhvr>
                                      <p:tavLst>
                                        <p:tav tm="0">
                                          <p:val>
                                            <p:fltVal val="0"/>
                                          </p:val>
                                        </p:tav>
                                        <p:tav tm="100000">
                                          <p:val>
                                            <p:strVal val="#ppt_w"/>
                                          </p:val>
                                        </p:tav>
                                      </p:tavLst>
                                    </p:anim>
                                    <p:anim calcmode="lin" valueType="num">
                                      <p:cBhvr>
                                        <p:cTn id="103" dur="750" fill="hold"/>
                                        <p:tgtEl>
                                          <p:spTgt spid="5"/>
                                        </p:tgtEl>
                                        <p:attrNameLst>
                                          <p:attrName>ppt_h</p:attrName>
                                        </p:attrNameLst>
                                      </p:cBhvr>
                                      <p:tavLst>
                                        <p:tav tm="0">
                                          <p:val>
                                            <p:fltVal val="0"/>
                                          </p:val>
                                        </p:tav>
                                        <p:tav tm="100000">
                                          <p:val>
                                            <p:strVal val="#ppt_h"/>
                                          </p:val>
                                        </p:tav>
                                      </p:tavLst>
                                    </p:anim>
                                    <p:animEffect transition="in" filter="fade">
                                      <p:cBhvr>
                                        <p:cTn id="104" dur="750"/>
                                        <p:tgtEl>
                                          <p:spTgt spid="5"/>
                                        </p:tgtEl>
                                      </p:cBhvr>
                                    </p:animEffect>
                                  </p:childTnLst>
                                </p:cTn>
                              </p:par>
                              <p:par>
                                <p:cTn id="105" presetID="53" presetClass="entr" presetSubtype="16" fill="hold" nodeType="withEffect">
                                  <p:stCondLst>
                                    <p:cond delay="500"/>
                                  </p:stCondLst>
                                  <p:childTnLst>
                                    <p:set>
                                      <p:cBhvr>
                                        <p:cTn id="106" dur="1" fill="hold">
                                          <p:stCondLst>
                                            <p:cond delay="0"/>
                                          </p:stCondLst>
                                        </p:cTn>
                                        <p:tgtEl>
                                          <p:spTgt spid="14"/>
                                        </p:tgtEl>
                                        <p:attrNameLst>
                                          <p:attrName>style.visibility</p:attrName>
                                        </p:attrNameLst>
                                      </p:cBhvr>
                                      <p:to>
                                        <p:strVal val="visible"/>
                                      </p:to>
                                    </p:set>
                                    <p:anim calcmode="lin" valueType="num">
                                      <p:cBhvr>
                                        <p:cTn id="107" dur="750" fill="hold"/>
                                        <p:tgtEl>
                                          <p:spTgt spid="14"/>
                                        </p:tgtEl>
                                        <p:attrNameLst>
                                          <p:attrName>ppt_w</p:attrName>
                                        </p:attrNameLst>
                                      </p:cBhvr>
                                      <p:tavLst>
                                        <p:tav tm="0">
                                          <p:val>
                                            <p:fltVal val="0"/>
                                          </p:val>
                                        </p:tav>
                                        <p:tav tm="100000">
                                          <p:val>
                                            <p:strVal val="#ppt_w"/>
                                          </p:val>
                                        </p:tav>
                                      </p:tavLst>
                                    </p:anim>
                                    <p:anim calcmode="lin" valueType="num">
                                      <p:cBhvr>
                                        <p:cTn id="108" dur="750" fill="hold"/>
                                        <p:tgtEl>
                                          <p:spTgt spid="14"/>
                                        </p:tgtEl>
                                        <p:attrNameLst>
                                          <p:attrName>ppt_h</p:attrName>
                                        </p:attrNameLst>
                                      </p:cBhvr>
                                      <p:tavLst>
                                        <p:tav tm="0">
                                          <p:val>
                                            <p:fltVal val="0"/>
                                          </p:val>
                                        </p:tav>
                                        <p:tav tm="100000">
                                          <p:val>
                                            <p:strVal val="#ppt_h"/>
                                          </p:val>
                                        </p:tav>
                                      </p:tavLst>
                                    </p:anim>
                                    <p:animEffect transition="in" filter="fade">
                                      <p:cBhvr>
                                        <p:cTn id="109" dur="750"/>
                                        <p:tgtEl>
                                          <p:spTgt spid="14"/>
                                        </p:tgtEl>
                                      </p:cBhvr>
                                    </p:animEffect>
                                  </p:childTnLst>
                                </p:cTn>
                              </p:par>
                            </p:childTnLst>
                          </p:cTn>
                        </p:par>
                        <p:par>
                          <p:cTn id="110" fill="hold">
                            <p:stCondLst>
                              <p:cond delay="10100"/>
                            </p:stCondLst>
                            <p:childTnLst>
                              <p:par>
                                <p:cTn id="111" presetID="22" presetClass="entr" presetSubtype="4" fill="hold" grpId="0" nodeType="afterEffect">
                                  <p:stCondLst>
                                    <p:cond delay="0"/>
                                  </p:stCondLst>
                                  <p:childTnLst>
                                    <p:set>
                                      <p:cBhvr>
                                        <p:cTn id="112" dur="1" fill="hold">
                                          <p:stCondLst>
                                            <p:cond delay="0"/>
                                          </p:stCondLst>
                                        </p:cTn>
                                        <p:tgtEl>
                                          <p:spTgt spid="26"/>
                                        </p:tgtEl>
                                        <p:attrNameLst>
                                          <p:attrName>style.visibility</p:attrName>
                                        </p:attrNameLst>
                                      </p:cBhvr>
                                      <p:to>
                                        <p:strVal val="visible"/>
                                      </p:to>
                                    </p:set>
                                    <p:animEffect transition="in" filter="wipe(down)">
                                      <p:cBhvr>
                                        <p:cTn id="113" dur="500"/>
                                        <p:tgtEl>
                                          <p:spTgt spid="26"/>
                                        </p:tgtEl>
                                      </p:cBhvr>
                                    </p:animEffect>
                                  </p:childTnLst>
                                </p:cTn>
                              </p:par>
                            </p:childTnLst>
                          </p:cTn>
                        </p:par>
                        <p:par>
                          <p:cTn id="114" fill="hold">
                            <p:stCondLst>
                              <p:cond delay="10600"/>
                            </p:stCondLst>
                            <p:childTnLst>
                              <p:par>
                                <p:cTn id="115" presetID="10" presetClass="entr" presetSubtype="0" fill="hold" grpId="0"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fade">
                                      <p:cBhvr>
                                        <p:cTn id="117" dur="750"/>
                                        <p:tgtEl>
                                          <p:spTgt spid="34"/>
                                        </p:tgtEl>
                                      </p:cBhvr>
                                    </p:animEffect>
                                  </p:childTnLst>
                                </p:cTn>
                              </p:par>
                              <p:par>
                                <p:cTn id="118" presetID="35" presetClass="path" presetSubtype="0" decel="100000" fill="hold" grpId="1" nodeType="withEffect">
                                  <p:stCondLst>
                                    <p:cond delay="0"/>
                                  </p:stCondLst>
                                  <p:childTnLst>
                                    <p:animMotion origin="layout" path="M -1.25E-06 2.59259E-06 L 0.06003 2.59259E-06" pathEditMode="relative" rAng="0" ptsTypes="AA">
                                      <p:cBhvr>
                                        <p:cTn id="119" dur="1250" spd="-100000" fill="hold"/>
                                        <p:tgtEl>
                                          <p:spTgt spid="34"/>
                                        </p:tgtEl>
                                        <p:attrNameLst>
                                          <p:attrName>ppt_x</p:attrName>
                                          <p:attrName>ppt_y</p:attrName>
                                        </p:attrNameLst>
                                      </p:cBhvr>
                                      <p:rCtr x="299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23" grpId="0" animBg="1"/>
      <p:bldP spid="24" grpId="0" animBg="1"/>
      <p:bldP spid="25" grpId="0" animBg="1"/>
      <p:bldP spid="26" grpId="0" animBg="1"/>
      <p:bldP spid="27" grpId="0" animBg="1"/>
      <p:bldP spid="28" grpId="0" animBg="1"/>
      <p:bldP spid="29" grpId="0" animBg="1"/>
      <p:bldP spid="30" grpId="0"/>
      <p:bldP spid="30" grpId="1"/>
      <p:bldP spid="31" grpId="0"/>
      <p:bldP spid="31" grpId="1"/>
      <p:bldP spid="32" grpId="0"/>
      <p:bldP spid="32" grpId="1"/>
      <p:bldP spid="33" grpId="0"/>
      <p:bldP spid="33" grpId="1"/>
      <p:bldP spid="34" grpId="0"/>
      <p:bldP spid="34" grpId="1"/>
      <p:bldP spid="35" grpId="0"/>
      <p:bldP spid="35" grpId="1"/>
    </p:bldLst>
  </p:timing>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 name="ISPRING_RESOURCE_PATHS_HASH_PRESENTER" val="61b73a890b67ed7e8d867f2543a87c8243ae5"/>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66DBA"/>
      </a:accent1>
      <a:accent2>
        <a:srgbClr val="22A638"/>
      </a:accent2>
      <a:accent3>
        <a:srgbClr val="0C86E3"/>
      </a:accent3>
      <a:accent4>
        <a:srgbClr val="10568B"/>
      </a:accent4>
      <a:accent5>
        <a:srgbClr val="2B8E3C"/>
      </a:accent5>
      <a:accent6>
        <a:srgbClr val="2CB5C8"/>
      </a:accent6>
      <a:hlink>
        <a:srgbClr val="066DBA"/>
      </a:hlink>
      <a:folHlink>
        <a:srgbClr val="BFBFBF"/>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66DBA"/>
    </a:accent1>
    <a:accent2>
      <a:srgbClr val="22A638"/>
    </a:accent2>
    <a:accent3>
      <a:srgbClr val="0C86E3"/>
    </a:accent3>
    <a:accent4>
      <a:srgbClr val="10568B"/>
    </a:accent4>
    <a:accent5>
      <a:srgbClr val="2B8E3C"/>
    </a:accent5>
    <a:accent6>
      <a:srgbClr val="2CB5C8"/>
    </a:accent6>
    <a:hlink>
      <a:srgbClr val="066DBA"/>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68395"/>
    </a:dk2>
    <a:lt2>
      <a:srgbClr val="F0F0F0"/>
    </a:lt2>
    <a:accent1>
      <a:srgbClr val="066DBA"/>
    </a:accent1>
    <a:accent2>
      <a:srgbClr val="22A638"/>
    </a:accent2>
    <a:accent3>
      <a:srgbClr val="0C86E3"/>
    </a:accent3>
    <a:accent4>
      <a:srgbClr val="10568B"/>
    </a:accent4>
    <a:accent5>
      <a:srgbClr val="2B8E3C"/>
    </a:accent5>
    <a:accent6>
      <a:srgbClr val="2CB5C8"/>
    </a:accent6>
    <a:hlink>
      <a:srgbClr val="066DBA"/>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66DBA"/>
    </a:accent1>
    <a:accent2>
      <a:srgbClr val="22A638"/>
    </a:accent2>
    <a:accent3>
      <a:srgbClr val="0C86E3"/>
    </a:accent3>
    <a:accent4>
      <a:srgbClr val="10568B"/>
    </a:accent4>
    <a:accent5>
      <a:srgbClr val="2B8E3C"/>
    </a:accent5>
    <a:accent6>
      <a:srgbClr val="2CB5C8"/>
    </a:accent6>
    <a:hlink>
      <a:srgbClr val="066DBA"/>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66DBA"/>
    </a:accent1>
    <a:accent2>
      <a:srgbClr val="22A638"/>
    </a:accent2>
    <a:accent3>
      <a:srgbClr val="0C86E3"/>
    </a:accent3>
    <a:accent4>
      <a:srgbClr val="10568B"/>
    </a:accent4>
    <a:accent5>
      <a:srgbClr val="2B8E3C"/>
    </a:accent5>
    <a:accent6>
      <a:srgbClr val="2CB5C8"/>
    </a:accent6>
    <a:hlink>
      <a:srgbClr val="066DBA"/>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66DBA"/>
    </a:accent1>
    <a:accent2>
      <a:srgbClr val="22A638"/>
    </a:accent2>
    <a:accent3>
      <a:srgbClr val="0C86E3"/>
    </a:accent3>
    <a:accent4>
      <a:srgbClr val="10568B"/>
    </a:accent4>
    <a:accent5>
      <a:srgbClr val="2B8E3C"/>
    </a:accent5>
    <a:accent6>
      <a:srgbClr val="2CB5C8"/>
    </a:accent6>
    <a:hlink>
      <a:srgbClr val="066DBA"/>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66DBA"/>
    </a:accent1>
    <a:accent2>
      <a:srgbClr val="22A638"/>
    </a:accent2>
    <a:accent3>
      <a:srgbClr val="0C86E3"/>
    </a:accent3>
    <a:accent4>
      <a:srgbClr val="10568B"/>
    </a:accent4>
    <a:accent5>
      <a:srgbClr val="2B8E3C"/>
    </a:accent5>
    <a:accent6>
      <a:srgbClr val="2CB5C8"/>
    </a:accent6>
    <a:hlink>
      <a:srgbClr val="066DBA"/>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066DBA"/>
    </a:accent1>
    <a:accent2>
      <a:srgbClr val="22A638"/>
    </a:accent2>
    <a:accent3>
      <a:srgbClr val="0C86E3"/>
    </a:accent3>
    <a:accent4>
      <a:srgbClr val="10568B"/>
    </a:accent4>
    <a:accent5>
      <a:srgbClr val="2B8E3C"/>
    </a:accent5>
    <a:accent6>
      <a:srgbClr val="2CB5C8"/>
    </a:accent6>
    <a:hlink>
      <a:srgbClr val="066DBA"/>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066DBA"/>
    </a:accent1>
    <a:accent2>
      <a:srgbClr val="22A638"/>
    </a:accent2>
    <a:accent3>
      <a:srgbClr val="0C86E3"/>
    </a:accent3>
    <a:accent4>
      <a:srgbClr val="10568B"/>
    </a:accent4>
    <a:accent5>
      <a:srgbClr val="2B8E3C"/>
    </a:accent5>
    <a:accent6>
      <a:srgbClr val="2CB5C8"/>
    </a:accent6>
    <a:hlink>
      <a:srgbClr val="066DBA"/>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68395"/>
    </a:dk2>
    <a:lt2>
      <a:srgbClr val="F0F0F0"/>
    </a:lt2>
    <a:accent1>
      <a:srgbClr val="066DBA"/>
    </a:accent1>
    <a:accent2>
      <a:srgbClr val="22A638"/>
    </a:accent2>
    <a:accent3>
      <a:srgbClr val="0C86E3"/>
    </a:accent3>
    <a:accent4>
      <a:srgbClr val="10568B"/>
    </a:accent4>
    <a:accent5>
      <a:srgbClr val="2B8E3C"/>
    </a:accent5>
    <a:accent6>
      <a:srgbClr val="2CB5C8"/>
    </a:accent6>
    <a:hlink>
      <a:srgbClr val="066DBA"/>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68395"/>
    </a:dk2>
    <a:lt2>
      <a:srgbClr val="F0F0F0"/>
    </a:lt2>
    <a:accent1>
      <a:srgbClr val="066DBA"/>
    </a:accent1>
    <a:accent2>
      <a:srgbClr val="22A638"/>
    </a:accent2>
    <a:accent3>
      <a:srgbClr val="0C86E3"/>
    </a:accent3>
    <a:accent4>
      <a:srgbClr val="10568B"/>
    </a:accent4>
    <a:accent5>
      <a:srgbClr val="2B8E3C"/>
    </a:accent5>
    <a:accent6>
      <a:srgbClr val="2CB5C8"/>
    </a:accent6>
    <a:hlink>
      <a:srgbClr val="066DBA"/>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815</Words>
  <Application>Microsoft Office PowerPoint</Application>
  <PresentationFormat>宽屏</PresentationFormat>
  <Paragraphs>99</Paragraphs>
  <Slides>10</Slides>
  <Notes>8</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10</vt:i4>
      </vt:variant>
    </vt:vector>
  </HeadingPairs>
  <TitlesOfParts>
    <vt:vector size="19" baseType="lpstr">
      <vt:lpstr>陈继世-硬笔行书</vt:lpstr>
      <vt:lpstr>等线</vt:lpstr>
      <vt:lpstr>等线 Light</vt:lpstr>
      <vt:lpstr>方正清刻本悦宋简体</vt:lpstr>
      <vt:lpstr>微软雅黑</vt:lpstr>
      <vt:lpstr>造字工房尚黑 G0v1 长体</vt:lpstr>
      <vt:lpstr>Agency FB</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风云办公</Manager>
  <Company>上海剑姬网络科技有限公司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天 下</cp:lastModifiedBy>
  <cp:revision>20</cp:revision>
  <dcterms:created xsi:type="dcterms:W3CDTF">2018-02-23T09:16:00Z</dcterms:created>
  <dcterms:modified xsi:type="dcterms:W3CDTF">2021-01-05T16:12:24Z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